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93" r:id="rId3"/>
    <p:sldId id="4094" r:id="rId4"/>
    <p:sldId id="4095" r:id="rId5"/>
    <p:sldId id="4096" r:id="rId6"/>
    <p:sldId id="4097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4106" r:id="rId16"/>
    <p:sldId id="4107" r:id="rId17"/>
    <p:sldId id="4108" r:id="rId18"/>
    <p:sldId id="4109" r:id="rId19"/>
    <p:sldId id="4110" r:id="rId20"/>
    <p:sldId id="411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36" autoAdjust="0"/>
    <p:restoredTop sz="96475" autoAdjust="0"/>
  </p:normalViewPr>
  <p:slideViewPr>
    <p:cSldViewPr snapToGrid="0" snapToObjects="1">
      <p:cViewPr varScale="1">
        <p:scale>
          <a:sx n="50" d="100"/>
          <a:sy n="50" d="100"/>
        </p:scale>
        <p:origin x="208" y="8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2/11/22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6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000" b="0" i="0" kern="1200" spc="-290" baseline="0">
          <a:solidFill>
            <a:schemeClr val="tx2"/>
          </a:solidFill>
          <a:latin typeface="Montserrat" pitchFamily="2" charset="77"/>
          <a:ea typeface="Open Sans Light" panose="020B0306030504020204" pitchFamily="34" charset="0"/>
          <a:cs typeface="Montserra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Montserrat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Montserrat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Montserrat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Montserrat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Montserrat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LIGHT BULD">
            <a:extLst>
              <a:ext uri="{FF2B5EF4-FFF2-40B4-BE49-F238E27FC236}">
                <a16:creationId xmlns:a16="http://schemas.microsoft.com/office/drawing/2014/main" id="{48420F47-7CD0-D24D-A8C4-62BD6F40C333}"/>
              </a:ext>
            </a:extLst>
          </p:cNvPr>
          <p:cNvGrpSpPr/>
          <p:nvPr/>
        </p:nvGrpSpPr>
        <p:grpSpPr>
          <a:xfrm>
            <a:off x="2510271" y="3644635"/>
            <a:ext cx="7212226" cy="8975456"/>
            <a:chOff x="2510271" y="3644635"/>
            <a:chExt cx="7212226" cy="8975456"/>
          </a:xfrm>
        </p:grpSpPr>
        <p:sp>
          <p:nvSpPr>
            <p:cNvPr id="99" name="CORNER SIDES ROUND 04">
              <a:extLst>
                <a:ext uri="{FF2B5EF4-FFF2-40B4-BE49-F238E27FC236}">
                  <a16:creationId xmlns:a16="http://schemas.microsoft.com/office/drawing/2014/main" id="{01583E42-2B8B-0D44-96EB-B1773FB2A77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19417" y="11016154"/>
              <a:ext cx="2065344" cy="373520"/>
            </a:xfrm>
            <a:prstGeom prst="round2SameRect">
              <a:avLst>
                <a:gd name="adj1" fmla="val 47853"/>
                <a:gd name="adj2" fmla="val 0"/>
              </a:avLst>
            </a:prstGeom>
            <a:solidFill>
              <a:schemeClr val="accent6">
                <a:alpha val="7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0" name="CORNER SIDES ROUND 03">
              <a:extLst>
                <a:ext uri="{FF2B5EF4-FFF2-40B4-BE49-F238E27FC236}">
                  <a16:creationId xmlns:a16="http://schemas.microsoft.com/office/drawing/2014/main" id="{EA0B73B8-3E04-854D-ACE3-FCFC5244CF7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01810" y="11488546"/>
              <a:ext cx="1895065" cy="340562"/>
            </a:xfrm>
            <a:prstGeom prst="round2SameRect">
              <a:avLst>
                <a:gd name="adj1" fmla="val 45740"/>
                <a:gd name="adj2" fmla="val 0"/>
              </a:avLst>
            </a:prstGeom>
            <a:solidFill>
              <a:schemeClr val="accent6">
                <a:alpha val="7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1" name="CORNER SIDES ROUND 02">
              <a:extLst>
                <a:ext uri="{FF2B5EF4-FFF2-40B4-BE49-F238E27FC236}">
                  <a16:creationId xmlns:a16="http://schemas.microsoft.com/office/drawing/2014/main" id="{DB320E4C-E43D-F84B-8DFC-F86ED08350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306177" y="11927981"/>
              <a:ext cx="1686330" cy="31859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alpha val="7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2" name="CORNER SIDES ROUND 01">
              <a:extLst>
                <a:ext uri="{FF2B5EF4-FFF2-40B4-BE49-F238E27FC236}">
                  <a16:creationId xmlns:a16="http://schemas.microsoft.com/office/drawing/2014/main" id="{E4C15137-F0D1-194B-B4E9-7EA4B582A6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520400" y="12334458"/>
              <a:ext cx="1263375" cy="285633"/>
            </a:xfrm>
            <a:prstGeom prst="round2SameRect">
              <a:avLst>
                <a:gd name="adj1" fmla="val 43908"/>
                <a:gd name="adj2" fmla="val 0"/>
              </a:avLst>
            </a:prstGeom>
            <a:solidFill>
              <a:schemeClr val="accent6">
                <a:alpha val="7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3" name="PUZZLE 04">
              <a:extLst>
                <a:ext uri="{FF2B5EF4-FFF2-40B4-BE49-F238E27FC236}">
                  <a16:creationId xmlns:a16="http://schemas.microsoft.com/office/drawing/2014/main" id="{7918BFEE-D7AB-DE4D-ADE1-B9E71BCBC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887" y="7934615"/>
              <a:ext cx="2153231" cy="2949708"/>
            </a:xfrm>
            <a:custGeom>
              <a:avLst/>
              <a:gdLst>
                <a:gd name="T0" fmla="*/ 0 w 1730"/>
                <a:gd name="T1" fmla="*/ 0 h 2370"/>
                <a:gd name="T2" fmla="*/ 0 w 1730"/>
                <a:gd name="T3" fmla="*/ 0 h 2370"/>
                <a:gd name="T4" fmla="*/ 430 w 1730"/>
                <a:gd name="T5" fmla="*/ 827 h 2370"/>
                <a:gd name="T6" fmla="*/ 430 w 1730"/>
                <a:gd name="T7" fmla="*/ 827 h 2370"/>
                <a:gd name="T8" fmla="*/ 1010 w 1730"/>
                <a:gd name="T9" fmla="*/ 2332 h 2370"/>
                <a:gd name="T10" fmla="*/ 1010 w 1730"/>
                <a:gd name="T11" fmla="*/ 2332 h 2370"/>
                <a:gd name="T12" fmla="*/ 1729 w 1730"/>
                <a:gd name="T13" fmla="*/ 2369 h 2370"/>
                <a:gd name="T14" fmla="*/ 1729 w 1730"/>
                <a:gd name="T15" fmla="*/ 0 h 2370"/>
                <a:gd name="T16" fmla="*/ 0 w 1730"/>
                <a:gd name="T17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0" h="2370">
                  <a:moveTo>
                    <a:pt x="0" y="0"/>
                  </a:moveTo>
                  <a:lnTo>
                    <a:pt x="0" y="0"/>
                  </a:lnTo>
                  <a:cubicBezTo>
                    <a:pt x="135" y="144"/>
                    <a:pt x="469" y="532"/>
                    <a:pt x="430" y="827"/>
                  </a:cubicBezTo>
                  <a:lnTo>
                    <a:pt x="430" y="827"/>
                  </a:lnTo>
                  <a:cubicBezTo>
                    <a:pt x="381" y="1195"/>
                    <a:pt x="408" y="2180"/>
                    <a:pt x="1010" y="2332"/>
                  </a:cubicBezTo>
                  <a:lnTo>
                    <a:pt x="1010" y="2332"/>
                  </a:lnTo>
                  <a:cubicBezTo>
                    <a:pt x="1063" y="2346"/>
                    <a:pt x="1729" y="2369"/>
                    <a:pt x="1729" y="2369"/>
                  </a:cubicBezTo>
                  <a:lnTo>
                    <a:pt x="1729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4" name="PUZZLE 03">
              <a:extLst>
                <a:ext uri="{FF2B5EF4-FFF2-40B4-BE49-F238E27FC236}">
                  <a16:creationId xmlns:a16="http://schemas.microsoft.com/office/drawing/2014/main" id="{94C45AB4-9DBC-6449-8551-45F1EB77E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442" y="7934615"/>
              <a:ext cx="2806892" cy="2949708"/>
            </a:xfrm>
            <a:custGeom>
              <a:avLst/>
              <a:gdLst>
                <a:gd name="T0" fmla="*/ 2253 w 2254"/>
                <a:gd name="T1" fmla="*/ 0 h 2370"/>
                <a:gd name="T2" fmla="*/ 515 w 2254"/>
                <a:gd name="T3" fmla="*/ 0 h 2370"/>
                <a:gd name="T4" fmla="*/ 515 w 2254"/>
                <a:gd name="T5" fmla="*/ 1085 h 2370"/>
                <a:gd name="T6" fmla="*/ 515 w 2254"/>
                <a:gd name="T7" fmla="*/ 1085 h 2370"/>
                <a:gd name="T8" fmla="*/ 400 w 2254"/>
                <a:gd name="T9" fmla="*/ 1119 h 2370"/>
                <a:gd name="T10" fmla="*/ 400 w 2254"/>
                <a:gd name="T11" fmla="*/ 1119 h 2370"/>
                <a:gd name="T12" fmla="*/ 210 w 2254"/>
                <a:gd name="T13" fmla="*/ 999 h 2370"/>
                <a:gd name="T14" fmla="*/ 210 w 2254"/>
                <a:gd name="T15" fmla="*/ 999 h 2370"/>
                <a:gd name="T16" fmla="*/ 0 w 2254"/>
                <a:gd name="T17" fmla="*/ 1209 h 2370"/>
                <a:gd name="T18" fmla="*/ 0 w 2254"/>
                <a:gd name="T19" fmla="*/ 1209 h 2370"/>
                <a:gd name="T20" fmla="*/ 210 w 2254"/>
                <a:gd name="T21" fmla="*/ 1419 h 2370"/>
                <a:gd name="T22" fmla="*/ 210 w 2254"/>
                <a:gd name="T23" fmla="*/ 1419 h 2370"/>
                <a:gd name="T24" fmla="*/ 400 w 2254"/>
                <a:gd name="T25" fmla="*/ 1299 h 2370"/>
                <a:gd name="T26" fmla="*/ 400 w 2254"/>
                <a:gd name="T27" fmla="*/ 1299 h 2370"/>
                <a:gd name="T28" fmla="*/ 515 w 2254"/>
                <a:gd name="T29" fmla="*/ 1333 h 2370"/>
                <a:gd name="T30" fmla="*/ 515 w 2254"/>
                <a:gd name="T31" fmla="*/ 2369 h 2370"/>
                <a:gd name="T32" fmla="*/ 515 w 2254"/>
                <a:gd name="T33" fmla="*/ 2369 h 2370"/>
                <a:gd name="T34" fmla="*/ 1243 w 2254"/>
                <a:gd name="T35" fmla="*/ 2332 h 2370"/>
                <a:gd name="T36" fmla="*/ 1243 w 2254"/>
                <a:gd name="T37" fmla="*/ 2332 h 2370"/>
                <a:gd name="T38" fmla="*/ 1824 w 2254"/>
                <a:gd name="T39" fmla="*/ 827 h 2370"/>
                <a:gd name="T40" fmla="*/ 1824 w 2254"/>
                <a:gd name="T41" fmla="*/ 827 h 2370"/>
                <a:gd name="T42" fmla="*/ 2253 w 2254"/>
                <a:gd name="T43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54" h="2370">
                  <a:moveTo>
                    <a:pt x="2253" y="0"/>
                  </a:moveTo>
                  <a:lnTo>
                    <a:pt x="515" y="0"/>
                  </a:lnTo>
                  <a:lnTo>
                    <a:pt x="515" y="1085"/>
                  </a:lnTo>
                  <a:lnTo>
                    <a:pt x="515" y="1085"/>
                  </a:lnTo>
                  <a:cubicBezTo>
                    <a:pt x="479" y="1135"/>
                    <a:pt x="423" y="1125"/>
                    <a:pt x="400" y="1119"/>
                  </a:cubicBezTo>
                  <a:lnTo>
                    <a:pt x="400" y="1119"/>
                  </a:lnTo>
                  <a:cubicBezTo>
                    <a:pt x="366" y="1048"/>
                    <a:pt x="294" y="999"/>
                    <a:pt x="210" y="999"/>
                  </a:cubicBezTo>
                  <a:lnTo>
                    <a:pt x="210" y="999"/>
                  </a:lnTo>
                  <a:cubicBezTo>
                    <a:pt x="94" y="999"/>
                    <a:pt x="0" y="1093"/>
                    <a:pt x="0" y="1209"/>
                  </a:cubicBezTo>
                  <a:lnTo>
                    <a:pt x="0" y="1209"/>
                  </a:lnTo>
                  <a:cubicBezTo>
                    <a:pt x="0" y="1325"/>
                    <a:pt x="94" y="1419"/>
                    <a:pt x="210" y="1419"/>
                  </a:cubicBezTo>
                  <a:lnTo>
                    <a:pt x="210" y="1419"/>
                  </a:lnTo>
                  <a:cubicBezTo>
                    <a:pt x="294" y="1419"/>
                    <a:pt x="366" y="1370"/>
                    <a:pt x="400" y="1299"/>
                  </a:cubicBezTo>
                  <a:lnTo>
                    <a:pt x="400" y="1299"/>
                  </a:lnTo>
                  <a:cubicBezTo>
                    <a:pt x="423" y="1293"/>
                    <a:pt x="479" y="1284"/>
                    <a:pt x="515" y="1333"/>
                  </a:cubicBezTo>
                  <a:lnTo>
                    <a:pt x="515" y="2369"/>
                  </a:lnTo>
                  <a:lnTo>
                    <a:pt x="515" y="2369"/>
                  </a:lnTo>
                  <a:cubicBezTo>
                    <a:pt x="515" y="2369"/>
                    <a:pt x="1190" y="2346"/>
                    <a:pt x="1243" y="2332"/>
                  </a:cubicBezTo>
                  <a:lnTo>
                    <a:pt x="1243" y="2332"/>
                  </a:lnTo>
                  <a:cubicBezTo>
                    <a:pt x="1845" y="2180"/>
                    <a:pt x="1873" y="1195"/>
                    <a:pt x="1824" y="827"/>
                  </a:cubicBezTo>
                  <a:lnTo>
                    <a:pt x="1824" y="827"/>
                  </a:lnTo>
                  <a:cubicBezTo>
                    <a:pt x="1785" y="532"/>
                    <a:pt x="2118" y="144"/>
                    <a:pt x="225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5" name="PUZZLE 02">
              <a:extLst>
                <a:ext uri="{FF2B5EF4-FFF2-40B4-BE49-F238E27FC236}">
                  <a16:creationId xmlns:a16="http://schemas.microsoft.com/office/drawing/2014/main" id="{B7832A4D-7D58-1046-A3FA-5A10541DF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118" y="4787165"/>
              <a:ext cx="2499284" cy="3784631"/>
            </a:xfrm>
            <a:custGeom>
              <a:avLst/>
              <a:gdLst>
                <a:gd name="T0" fmla="*/ 1909 w 2008"/>
                <a:gd name="T1" fmla="*/ 1357 h 3037"/>
                <a:gd name="T2" fmla="*/ 1909 w 2008"/>
                <a:gd name="T3" fmla="*/ 1357 h 3037"/>
                <a:gd name="T4" fmla="*/ 454 w 2008"/>
                <a:gd name="T5" fmla="*/ 46 h 3037"/>
                <a:gd name="T6" fmla="*/ 454 w 2008"/>
                <a:gd name="T7" fmla="*/ 46 h 3037"/>
                <a:gd name="T8" fmla="*/ 0 w 2008"/>
                <a:gd name="T9" fmla="*/ 1 h 3037"/>
                <a:gd name="T10" fmla="*/ 0 w 2008"/>
                <a:gd name="T11" fmla="*/ 2528 h 3037"/>
                <a:gd name="T12" fmla="*/ 644 w 2008"/>
                <a:gd name="T13" fmla="*/ 2528 h 3037"/>
                <a:gd name="T14" fmla="*/ 644 w 2008"/>
                <a:gd name="T15" fmla="*/ 2528 h 3037"/>
                <a:gd name="T16" fmla="*/ 670 w 2008"/>
                <a:gd name="T17" fmla="*/ 2636 h 3037"/>
                <a:gd name="T18" fmla="*/ 670 w 2008"/>
                <a:gd name="T19" fmla="*/ 2636 h 3037"/>
                <a:gd name="T20" fmla="*/ 549 w 2008"/>
                <a:gd name="T21" fmla="*/ 2826 h 3037"/>
                <a:gd name="T22" fmla="*/ 549 w 2008"/>
                <a:gd name="T23" fmla="*/ 2826 h 3037"/>
                <a:gd name="T24" fmla="*/ 760 w 2008"/>
                <a:gd name="T25" fmla="*/ 3036 h 3037"/>
                <a:gd name="T26" fmla="*/ 760 w 2008"/>
                <a:gd name="T27" fmla="*/ 3036 h 3037"/>
                <a:gd name="T28" fmla="*/ 970 w 2008"/>
                <a:gd name="T29" fmla="*/ 2826 h 3037"/>
                <a:gd name="T30" fmla="*/ 970 w 2008"/>
                <a:gd name="T31" fmla="*/ 2826 h 3037"/>
                <a:gd name="T32" fmla="*/ 850 w 2008"/>
                <a:gd name="T33" fmla="*/ 2636 h 3037"/>
                <a:gd name="T34" fmla="*/ 850 w 2008"/>
                <a:gd name="T35" fmla="*/ 2636 h 3037"/>
                <a:gd name="T36" fmla="*/ 876 w 2008"/>
                <a:gd name="T37" fmla="*/ 2528 h 3037"/>
                <a:gd name="T38" fmla="*/ 1738 w 2008"/>
                <a:gd name="T39" fmla="*/ 2528 h 3037"/>
                <a:gd name="T40" fmla="*/ 1738 w 2008"/>
                <a:gd name="T41" fmla="*/ 2528 h 3037"/>
                <a:gd name="T42" fmla="*/ 1794 w 2008"/>
                <a:gd name="T43" fmla="*/ 2471 h 3037"/>
                <a:gd name="T44" fmla="*/ 1794 w 2008"/>
                <a:gd name="T45" fmla="*/ 2471 h 3037"/>
                <a:gd name="T46" fmla="*/ 1808 w 2008"/>
                <a:gd name="T47" fmla="*/ 2452 h 3037"/>
                <a:gd name="T48" fmla="*/ 1808 w 2008"/>
                <a:gd name="T49" fmla="*/ 2452 h 3037"/>
                <a:gd name="T50" fmla="*/ 1909 w 2008"/>
                <a:gd name="T51" fmla="*/ 1357 h 3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08" h="3037">
                  <a:moveTo>
                    <a:pt x="1909" y="1357"/>
                  </a:moveTo>
                  <a:lnTo>
                    <a:pt x="1909" y="1357"/>
                  </a:lnTo>
                  <a:cubicBezTo>
                    <a:pt x="1746" y="703"/>
                    <a:pt x="1178" y="191"/>
                    <a:pt x="454" y="46"/>
                  </a:cubicBezTo>
                  <a:lnTo>
                    <a:pt x="454" y="46"/>
                  </a:lnTo>
                  <a:cubicBezTo>
                    <a:pt x="300" y="15"/>
                    <a:pt x="148" y="0"/>
                    <a:pt x="0" y="1"/>
                  </a:cubicBezTo>
                  <a:lnTo>
                    <a:pt x="0" y="2528"/>
                  </a:lnTo>
                  <a:lnTo>
                    <a:pt x="644" y="2528"/>
                  </a:lnTo>
                  <a:lnTo>
                    <a:pt x="644" y="2528"/>
                  </a:lnTo>
                  <a:cubicBezTo>
                    <a:pt x="684" y="2563"/>
                    <a:pt x="675" y="2615"/>
                    <a:pt x="670" y="2636"/>
                  </a:cubicBezTo>
                  <a:lnTo>
                    <a:pt x="670" y="2636"/>
                  </a:lnTo>
                  <a:cubicBezTo>
                    <a:pt x="599" y="2670"/>
                    <a:pt x="549" y="2742"/>
                    <a:pt x="549" y="2826"/>
                  </a:cubicBezTo>
                  <a:lnTo>
                    <a:pt x="549" y="2826"/>
                  </a:lnTo>
                  <a:cubicBezTo>
                    <a:pt x="549" y="2942"/>
                    <a:pt x="644" y="3036"/>
                    <a:pt x="760" y="3036"/>
                  </a:cubicBezTo>
                  <a:lnTo>
                    <a:pt x="760" y="3036"/>
                  </a:lnTo>
                  <a:cubicBezTo>
                    <a:pt x="876" y="3036"/>
                    <a:pt x="970" y="2942"/>
                    <a:pt x="970" y="2826"/>
                  </a:cubicBezTo>
                  <a:lnTo>
                    <a:pt x="970" y="2826"/>
                  </a:lnTo>
                  <a:cubicBezTo>
                    <a:pt x="970" y="2742"/>
                    <a:pt x="921" y="2670"/>
                    <a:pt x="850" y="2636"/>
                  </a:cubicBezTo>
                  <a:lnTo>
                    <a:pt x="850" y="2636"/>
                  </a:lnTo>
                  <a:cubicBezTo>
                    <a:pt x="844" y="2615"/>
                    <a:pt x="836" y="2563"/>
                    <a:pt x="876" y="2528"/>
                  </a:cubicBezTo>
                  <a:lnTo>
                    <a:pt x="1738" y="2528"/>
                  </a:lnTo>
                  <a:lnTo>
                    <a:pt x="1738" y="2528"/>
                  </a:lnTo>
                  <a:cubicBezTo>
                    <a:pt x="1773" y="2492"/>
                    <a:pt x="1794" y="2471"/>
                    <a:pt x="1794" y="2471"/>
                  </a:cubicBezTo>
                  <a:lnTo>
                    <a:pt x="1794" y="2471"/>
                  </a:lnTo>
                  <a:cubicBezTo>
                    <a:pt x="1794" y="2471"/>
                    <a:pt x="1804" y="2459"/>
                    <a:pt x="1808" y="2452"/>
                  </a:cubicBezTo>
                  <a:lnTo>
                    <a:pt x="1808" y="2452"/>
                  </a:lnTo>
                  <a:cubicBezTo>
                    <a:pt x="1960" y="2124"/>
                    <a:pt x="2007" y="1748"/>
                    <a:pt x="1909" y="13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6" name="PUZZLE 01">
              <a:extLst>
                <a:ext uri="{FF2B5EF4-FFF2-40B4-BE49-F238E27FC236}">
                  <a16:creationId xmlns:a16="http://schemas.microsoft.com/office/drawing/2014/main" id="{184410B8-CC82-BE4D-A0A6-6C5DDF235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240" y="4787165"/>
              <a:ext cx="3065058" cy="3147450"/>
            </a:xfrm>
            <a:custGeom>
              <a:avLst/>
              <a:gdLst>
                <a:gd name="T0" fmla="*/ 2248 w 2459"/>
                <a:gd name="T1" fmla="*/ 1123 h 2528"/>
                <a:gd name="T2" fmla="*/ 2248 w 2459"/>
                <a:gd name="T3" fmla="*/ 1123 h 2528"/>
                <a:gd name="T4" fmla="*/ 2058 w 2459"/>
                <a:gd name="T5" fmla="*/ 1243 h 2528"/>
                <a:gd name="T6" fmla="*/ 2058 w 2459"/>
                <a:gd name="T7" fmla="*/ 1243 h 2528"/>
                <a:gd name="T8" fmla="*/ 1949 w 2459"/>
                <a:gd name="T9" fmla="*/ 1216 h 2528"/>
                <a:gd name="T10" fmla="*/ 1949 w 2459"/>
                <a:gd name="T11" fmla="*/ 0 h 2528"/>
                <a:gd name="T12" fmla="*/ 1949 w 2459"/>
                <a:gd name="T13" fmla="*/ 0 h 2528"/>
                <a:gd name="T14" fmla="*/ 0 w 2459"/>
                <a:gd name="T15" fmla="*/ 1765 h 2528"/>
                <a:gd name="T16" fmla="*/ 0 w 2459"/>
                <a:gd name="T17" fmla="*/ 1765 h 2528"/>
                <a:gd name="T18" fmla="*/ 155 w 2459"/>
                <a:gd name="T19" fmla="*/ 2456 h 2528"/>
                <a:gd name="T20" fmla="*/ 155 w 2459"/>
                <a:gd name="T21" fmla="*/ 2456 h 2528"/>
                <a:gd name="T22" fmla="*/ 164 w 2459"/>
                <a:gd name="T23" fmla="*/ 2470 h 2528"/>
                <a:gd name="T24" fmla="*/ 164 w 2459"/>
                <a:gd name="T25" fmla="*/ 2470 h 2528"/>
                <a:gd name="T26" fmla="*/ 220 w 2459"/>
                <a:gd name="T27" fmla="*/ 2527 h 2528"/>
                <a:gd name="T28" fmla="*/ 1949 w 2459"/>
                <a:gd name="T29" fmla="*/ 2527 h 2528"/>
                <a:gd name="T30" fmla="*/ 1949 w 2459"/>
                <a:gd name="T31" fmla="*/ 1451 h 2528"/>
                <a:gd name="T32" fmla="*/ 1949 w 2459"/>
                <a:gd name="T33" fmla="*/ 1451 h 2528"/>
                <a:gd name="T34" fmla="*/ 2058 w 2459"/>
                <a:gd name="T35" fmla="*/ 1424 h 2528"/>
                <a:gd name="T36" fmla="*/ 2058 w 2459"/>
                <a:gd name="T37" fmla="*/ 1424 h 2528"/>
                <a:gd name="T38" fmla="*/ 2248 w 2459"/>
                <a:gd name="T39" fmla="*/ 1544 h 2528"/>
                <a:gd name="T40" fmla="*/ 2248 w 2459"/>
                <a:gd name="T41" fmla="*/ 1544 h 2528"/>
                <a:gd name="T42" fmla="*/ 2458 w 2459"/>
                <a:gd name="T43" fmla="*/ 1333 h 2528"/>
                <a:gd name="T44" fmla="*/ 2458 w 2459"/>
                <a:gd name="T45" fmla="*/ 1333 h 2528"/>
                <a:gd name="T46" fmla="*/ 2248 w 2459"/>
                <a:gd name="T47" fmla="*/ 1123 h 2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59" h="2528">
                  <a:moveTo>
                    <a:pt x="2248" y="1123"/>
                  </a:moveTo>
                  <a:lnTo>
                    <a:pt x="2248" y="1123"/>
                  </a:lnTo>
                  <a:cubicBezTo>
                    <a:pt x="2164" y="1123"/>
                    <a:pt x="2092" y="1172"/>
                    <a:pt x="2058" y="1243"/>
                  </a:cubicBezTo>
                  <a:lnTo>
                    <a:pt x="2058" y="1243"/>
                  </a:lnTo>
                  <a:cubicBezTo>
                    <a:pt x="2037" y="1249"/>
                    <a:pt x="1984" y="1258"/>
                    <a:pt x="1949" y="1216"/>
                  </a:cubicBezTo>
                  <a:lnTo>
                    <a:pt x="1949" y="0"/>
                  </a:lnTo>
                  <a:lnTo>
                    <a:pt x="1949" y="0"/>
                  </a:lnTo>
                  <a:cubicBezTo>
                    <a:pt x="872" y="3"/>
                    <a:pt x="0" y="792"/>
                    <a:pt x="0" y="1765"/>
                  </a:cubicBezTo>
                  <a:lnTo>
                    <a:pt x="0" y="1765"/>
                  </a:lnTo>
                  <a:cubicBezTo>
                    <a:pt x="0" y="2010"/>
                    <a:pt x="55" y="2244"/>
                    <a:pt x="155" y="2456"/>
                  </a:cubicBezTo>
                  <a:lnTo>
                    <a:pt x="155" y="2456"/>
                  </a:lnTo>
                  <a:cubicBezTo>
                    <a:pt x="157" y="2462"/>
                    <a:pt x="164" y="2470"/>
                    <a:pt x="164" y="2470"/>
                  </a:cubicBezTo>
                  <a:lnTo>
                    <a:pt x="164" y="2470"/>
                  </a:lnTo>
                  <a:cubicBezTo>
                    <a:pt x="164" y="2470"/>
                    <a:pt x="186" y="2491"/>
                    <a:pt x="220" y="2527"/>
                  </a:cubicBezTo>
                  <a:lnTo>
                    <a:pt x="1949" y="2527"/>
                  </a:lnTo>
                  <a:lnTo>
                    <a:pt x="1949" y="1451"/>
                  </a:lnTo>
                  <a:lnTo>
                    <a:pt x="1949" y="1451"/>
                  </a:lnTo>
                  <a:cubicBezTo>
                    <a:pt x="1984" y="1409"/>
                    <a:pt x="2037" y="1417"/>
                    <a:pt x="2058" y="1424"/>
                  </a:cubicBezTo>
                  <a:lnTo>
                    <a:pt x="2058" y="1424"/>
                  </a:lnTo>
                  <a:cubicBezTo>
                    <a:pt x="2092" y="1494"/>
                    <a:pt x="2164" y="1544"/>
                    <a:pt x="2248" y="1544"/>
                  </a:cubicBezTo>
                  <a:lnTo>
                    <a:pt x="2248" y="1544"/>
                  </a:lnTo>
                  <a:cubicBezTo>
                    <a:pt x="2364" y="1544"/>
                    <a:pt x="2458" y="1449"/>
                    <a:pt x="2458" y="1333"/>
                  </a:cubicBezTo>
                  <a:lnTo>
                    <a:pt x="2458" y="1333"/>
                  </a:lnTo>
                  <a:cubicBezTo>
                    <a:pt x="2458" y="1217"/>
                    <a:pt x="2364" y="1123"/>
                    <a:pt x="2248" y="11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7" name="PUZZLE P04">
              <a:extLst>
                <a:ext uri="{FF2B5EF4-FFF2-40B4-BE49-F238E27FC236}">
                  <a16:creationId xmlns:a16="http://schemas.microsoft.com/office/drawing/2014/main" id="{225963E1-9109-094D-A798-6D3B390AC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742" y="7302929"/>
              <a:ext cx="521827" cy="648166"/>
            </a:xfrm>
            <a:custGeom>
              <a:avLst/>
              <a:gdLst>
                <a:gd name="T0" fmla="*/ 0 w 421"/>
                <a:gd name="T1" fmla="*/ 210 h 519"/>
                <a:gd name="T2" fmla="*/ 0 w 421"/>
                <a:gd name="T3" fmla="*/ 210 h 519"/>
                <a:gd name="T4" fmla="*/ 120 w 421"/>
                <a:gd name="T5" fmla="*/ 399 h 519"/>
                <a:gd name="T6" fmla="*/ 120 w 421"/>
                <a:gd name="T7" fmla="*/ 399 h 519"/>
                <a:gd name="T8" fmla="*/ 81 w 421"/>
                <a:gd name="T9" fmla="*/ 518 h 519"/>
                <a:gd name="T10" fmla="*/ 143 w 421"/>
                <a:gd name="T11" fmla="*/ 518 h 519"/>
                <a:gd name="T12" fmla="*/ 277 w 421"/>
                <a:gd name="T13" fmla="*/ 518 h 519"/>
                <a:gd name="T14" fmla="*/ 340 w 421"/>
                <a:gd name="T15" fmla="*/ 518 h 519"/>
                <a:gd name="T16" fmla="*/ 340 w 421"/>
                <a:gd name="T17" fmla="*/ 518 h 519"/>
                <a:gd name="T18" fmla="*/ 300 w 421"/>
                <a:gd name="T19" fmla="*/ 399 h 519"/>
                <a:gd name="T20" fmla="*/ 300 w 421"/>
                <a:gd name="T21" fmla="*/ 399 h 519"/>
                <a:gd name="T22" fmla="*/ 420 w 421"/>
                <a:gd name="T23" fmla="*/ 210 h 519"/>
                <a:gd name="T24" fmla="*/ 420 w 421"/>
                <a:gd name="T25" fmla="*/ 210 h 519"/>
                <a:gd name="T26" fmla="*/ 210 w 421"/>
                <a:gd name="T27" fmla="*/ 0 h 519"/>
                <a:gd name="T28" fmla="*/ 210 w 421"/>
                <a:gd name="T29" fmla="*/ 0 h 519"/>
                <a:gd name="T30" fmla="*/ 0 w 421"/>
                <a:gd name="T31" fmla="*/ 21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1" h="519">
                  <a:moveTo>
                    <a:pt x="0" y="210"/>
                  </a:moveTo>
                  <a:lnTo>
                    <a:pt x="0" y="210"/>
                  </a:lnTo>
                  <a:cubicBezTo>
                    <a:pt x="0" y="294"/>
                    <a:pt x="49" y="366"/>
                    <a:pt x="120" y="399"/>
                  </a:cubicBezTo>
                  <a:lnTo>
                    <a:pt x="120" y="399"/>
                  </a:lnTo>
                  <a:cubicBezTo>
                    <a:pt x="127" y="423"/>
                    <a:pt x="137" y="483"/>
                    <a:pt x="81" y="518"/>
                  </a:cubicBezTo>
                  <a:lnTo>
                    <a:pt x="143" y="518"/>
                  </a:lnTo>
                  <a:lnTo>
                    <a:pt x="277" y="518"/>
                  </a:lnTo>
                  <a:lnTo>
                    <a:pt x="340" y="518"/>
                  </a:lnTo>
                  <a:lnTo>
                    <a:pt x="340" y="518"/>
                  </a:lnTo>
                  <a:cubicBezTo>
                    <a:pt x="284" y="483"/>
                    <a:pt x="294" y="423"/>
                    <a:pt x="300" y="399"/>
                  </a:cubicBezTo>
                  <a:lnTo>
                    <a:pt x="300" y="399"/>
                  </a:lnTo>
                  <a:cubicBezTo>
                    <a:pt x="371" y="366"/>
                    <a:pt x="420" y="294"/>
                    <a:pt x="420" y="210"/>
                  </a:cubicBezTo>
                  <a:lnTo>
                    <a:pt x="420" y="210"/>
                  </a:lnTo>
                  <a:cubicBezTo>
                    <a:pt x="420" y="94"/>
                    <a:pt x="326" y="0"/>
                    <a:pt x="210" y="0"/>
                  </a:cubicBezTo>
                  <a:lnTo>
                    <a:pt x="210" y="0"/>
                  </a:lnTo>
                  <a:cubicBezTo>
                    <a:pt x="94" y="0"/>
                    <a:pt x="0" y="94"/>
                    <a:pt x="0" y="2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3" name="GLOW 11">
              <a:extLst>
                <a:ext uri="{FF2B5EF4-FFF2-40B4-BE49-F238E27FC236}">
                  <a16:creationId xmlns:a16="http://schemas.microsoft.com/office/drawing/2014/main" id="{5149E9A2-2D39-CC48-85F6-2C1BF451B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7571" y="7110675"/>
              <a:ext cx="834926" cy="186760"/>
            </a:xfrm>
            <a:custGeom>
              <a:avLst/>
              <a:gdLst>
                <a:gd name="T0" fmla="*/ 1 w 669"/>
                <a:gd name="T1" fmla="*/ 79 h 151"/>
                <a:gd name="T2" fmla="*/ 1 w 669"/>
                <a:gd name="T3" fmla="*/ 79 h 151"/>
                <a:gd name="T4" fmla="*/ 1 w 669"/>
                <a:gd name="T5" fmla="*/ 79 h 151"/>
                <a:gd name="T6" fmla="*/ 71 w 669"/>
                <a:gd name="T7" fmla="*/ 7 h 151"/>
                <a:gd name="T8" fmla="*/ 595 w 669"/>
                <a:gd name="T9" fmla="*/ 0 h 151"/>
                <a:gd name="T10" fmla="*/ 595 w 669"/>
                <a:gd name="T11" fmla="*/ 0 h 151"/>
                <a:gd name="T12" fmla="*/ 668 w 669"/>
                <a:gd name="T13" fmla="*/ 71 h 151"/>
                <a:gd name="T14" fmla="*/ 668 w 669"/>
                <a:gd name="T15" fmla="*/ 71 h 151"/>
                <a:gd name="T16" fmla="*/ 668 w 669"/>
                <a:gd name="T17" fmla="*/ 71 h 151"/>
                <a:gd name="T18" fmla="*/ 597 w 669"/>
                <a:gd name="T19" fmla="*/ 143 h 151"/>
                <a:gd name="T20" fmla="*/ 73 w 669"/>
                <a:gd name="T21" fmla="*/ 150 h 151"/>
                <a:gd name="T22" fmla="*/ 73 w 669"/>
                <a:gd name="T23" fmla="*/ 150 h 151"/>
                <a:gd name="T24" fmla="*/ 1 w 669"/>
                <a:gd name="T25" fmla="*/ 7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9" h="151">
                  <a:moveTo>
                    <a:pt x="1" y="79"/>
                  </a:moveTo>
                  <a:lnTo>
                    <a:pt x="1" y="79"/>
                  </a:lnTo>
                  <a:lnTo>
                    <a:pt x="1" y="79"/>
                  </a:lnTo>
                  <a:cubicBezTo>
                    <a:pt x="0" y="40"/>
                    <a:pt x="32" y="7"/>
                    <a:pt x="71" y="7"/>
                  </a:cubicBezTo>
                  <a:lnTo>
                    <a:pt x="595" y="0"/>
                  </a:lnTo>
                  <a:lnTo>
                    <a:pt x="595" y="0"/>
                  </a:lnTo>
                  <a:cubicBezTo>
                    <a:pt x="635" y="0"/>
                    <a:pt x="667" y="32"/>
                    <a:pt x="668" y="71"/>
                  </a:cubicBezTo>
                  <a:lnTo>
                    <a:pt x="668" y="71"/>
                  </a:lnTo>
                  <a:lnTo>
                    <a:pt x="668" y="71"/>
                  </a:lnTo>
                  <a:cubicBezTo>
                    <a:pt x="668" y="110"/>
                    <a:pt x="636" y="143"/>
                    <a:pt x="597" y="143"/>
                  </a:cubicBezTo>
                  <a:lnTo>
                    <a:pt x="73" y="150"/>
                  </a:lnTo>
                  <a:lnTo>
                    <a:pt x="73" y="150"/>
                  </a:lnTo>
                  <a:cubicBezTo>
                    <a:pt x="34" y="150"/>
                    <a:pt x="2" y="119"/>
                    <a:pt x="1" y="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2" name="GLOW 10">
              <a:extLst>
                <a:ext uri="{FF2B5EF4-FFF2-40B4-BE49-F238E27FC236}">
                  <a16:creationId xmlns:a16="http://schemas.microsoft.com/office/drawing/2014/main" id="{EA530D05-9682-E74A-B487-566BEBE13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8275" y="6028569"/>
              <a:ext cx="818449" cy="406477"/>
            </a:xfrm>
            <a:custGeom>
              <a:avLst/>
              <a:gdLst>
                <a:gd name="T0" fmla="*/ 13 w 659"/>
                <a:gd name="T1" fmla="*/ 269 h 328"/>
                <a:gd name="T2" fmla="*/ 13 w 659"/>
                <a:gd name="T3" fmla="*/ 269 h 328"/>
                <a:gd name="T4" fmla="*/ 13 w 659"/>
                <a:gd name="T5" fmla="*/ 269 h 328"/>
                <a:gd name="T6" fmla="*/ 58 w 659"/>
                <a:gd name="T7" fmla="*/ 179 h 328"/>
                <a:gd name="T8" fmla="*/ 555 w 659"/>
                <a:gd name="T9" fmla="*/ 13 h 328"/>
                <a:gd name="T10" fmla="*/ 555 w 659"/>
                <a:gd name="T11" fmla="*/ 13 h 328"/>
                <a:gd name="T12" fmla="*/ 645 w 659"/>
                <a:gd name="T13" fmla="*/ 57 h 328"/>
                <a:gd name="T14" fmla="*/ 645 w 659"/>
                <a:gd name="T15" fmla="*/ 57 h 328"/>
                <a:gd name="T16" fmla="*/ 601 w 659"/>
                <a:gd name="T17" fmla="*/ 148 h 328"/>
                <a:gd name="T18" fmla="*/ 104 w 659"/>
                <a:gd name="T19" fmla="*/ 315 h 328"/>
                <a:gd name="T20" fmla="*/ 104 w 659"/>
                <a:gd name="T21" fmla="*/ 315 h 328"/>
                <a:gd name="T22" fmla="*/ 13 w 659"/>
                <a:gd name="T23" fmla="*/ 269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9" h="328">
                  <a:moveTo>
                    <a:pt x="13" y="269"/>
                  </a:moveTo>
                  <a:lnTo>
                    <a:pt x="13" y="269"/>
                  </a:lnTo>
                  <a:lnTo>
                    <a:pt x="13" y="269"/>
                  </a:lnTo>
                  <a:cubicBezTo>
                    <a:pt x="0" y="232"/>
                    <a:pt x="21" y="192"/>
                    <a:pt x="58" y="179"/>
                  </a:cubicBezTo>
                  <a:lnTo>
                    <a:pt x="555" y="13"/>
                  </a:lnTo>
                  <a:lnTo>
                    <a:pt x="555" y="13"/>
                  </a:lnTo>
                  <a:cubicBezTo>
                    <a:pt x="592" y="0"/>
                    <a:pt x="633" y="21"/>
                    <a:pt x="645" y="57"/>
                  </a:cubicBezTo>
                  <a:lnTo>
                    <a:pt x="645" y="57"/>
                  </a:lnTo>
                  <a:cubicBezTo>
                    <a:pt x="658" y="95"/>
                    <a:pt x="637" y="136"/>
                    <a:pt x="601" y="148"/>
                  </a:cubicBezTo>
                  <a:lnTo>
                    <a:pt x="104" y="315"/>
                  </a:lnTo>
                  <a:lnTo>
                    <a:pt x="104" y="315"/>
                  </a:lnTo>
                  <a:cubicBezTo>
                    <a:pt x="67" y="327"/>
                    <a:pt x="26" y="307"/>
                    <a:pt x="13" y="26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1" name="GLOW 09">
              <a:extLst>
                <a:ext uri="{FF2B5EF4-FFF2-40B4-BE49-F238E27FC236}">
                  <a16:creationId xmlns:a16="http://schemas.microsoft.com/office/drawing/2014/main" id="{34584ACC-20BF-8E4E-90CC-8B57140AD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1797" y="5061812"/>
              <a:ext cx="725068" cy="587742"/>
            </a:xfrm>
            <a:custGeom>
              <a:avLst/>
              <a:gdLst>
                <a:gd name="T0" fmla="*/ 23 w 584"/>
                <a:gd name="T1" fmla="*/ 434 h 473"/>
                <a:gd name="T2" fmla="*/ 23 w 584"/>
                <a:gd name="T3" fmla="*/ 434 h 473"/>
                <a:gd name="T4" fmla="*/ 23 w 584"/>
                <a:gd name="T5" fmla="*/ 434 h 473"/>
                <a:gd name="T6" fmla="*/ 39 w 584"/>
                <a:gd name="T7" fmla="*/ 333 h 473"/>
                <a:gd name="T8" fmla="*/ 460 w 584"/>
                <a:gd name="T9" fmla="*/ 23 h 473"/>
                <a:gd name="T10" fmla="*/ 460 w 584"/>
                <a:gd name="T11" fmla="*/ 23 h 473"/>
                <a:gd name="T12" fmla="*/ 559 w 584"/>
                <a:gd name="T13" fmla="*/ 38 h 473"/>
                <a:gd name="T14" fmla="*/ 559 w 584"/>
                <a:gd name="T15" fmla="*/ 38 h 473"/>
                <a:gd name="T16" fmla="*/ 545 w 584"/>
                <a:gd name="T17" fmla="*/ 138 h 473"/>
                <a:gd name="T18" fmla="*/ 123 w 584"/>
                <a:gd name="T19" fmla="*/ 448 h 473"/>
                <a:gd name="T20" fmla="*/ 123 w 584"/>
                <a:gd name="T21" fmla="*/ 448 h 473"/>
                <a:gd name="T22" fmla="*/ 23 w 584"/>
                <a:gd name="T23" fmla="*/ 43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4" h="473">
                  <a:moveTo>
                    <a:pt x="23" y="434"/>
                  </a:moveTo>
                  <a:lnTo>
                    <a:pt x="23" y="434"/>
                  </a:lnTo>
                  <a:lnTo>
                    <a:pt x="23" y="434"/>
                  </a:lnTo>
                  <a:cubicBezTo>
                    <a:pt x="0" y="402"/>
                    <a:pt x="7" y="357"/>
                    <a:pt x="39" y="333"/>
                  </a:cubicBezTo>
                  <a:lnTo>
                    <a:pt x="460" y="23"/>
                  </a:lnTo>
                  <a:lnTo>
                    <a:pt x="460" y="23"/>
                  </a:lnTo>
                  <a:cubicBezTo>
                    <a:pt x="492" y="0"/>
                    <a:pt x="536" y="6"/>
                    <a:pt x="559" y="38"/>
                  </a:cubicBezTo>
                  <a:lnTo>
                    <a:pt x="559" y="38"/>
                  </a:lnTo>
                  <a:cubicBezTo>
                    <a:pt x="583" y="69"/>
                    <a:pt x="576" y="114"/>
                    <a:pt x="545" y="138"/>
                  </a:cubicBezTo>
                  <a:lnTo>
                    <a:pt x="123" y="448"/>
                  </a:lnTo>
                  <a:lnTo>
                    <a:pt x="123" y="448"/>
                  </a:lnTo>
                  <a:cubicBezTo>
                    <a:pt x="92" y="472"/>
                    <a:pt x="47" y="465"/>
                    <a:pt x="23" y="43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0" name="GLOW 08">
              <a:extLst>
                <a:ext uri="{FF2B5EF4-FFF2-40B4-BE49-F238E27FC236}">
                  <a16:creationId xmlns:a16="http://schemas.microsoft.com/office/drawing/2014/main" id="{FF257477-4C22-7A44-8B6E-4612C6FF3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4617" y="4292801"/>
              <a:ext cx="582251" cy="730559"/>
            </a:xfrm>
            <a:custGeom>
              <a:avLst/>
              <a:gdLst>
                <a:gd name="T0" fmla="*/ 40 w 469"/>
                <a:gd name="T1" fmla="*/ 564 h 588"/>
                <a:gd name="T2" fmla="*/ 40 w 469"/>
                <a:gd name="T3" fmla="*/ 564 h 588"/>
                <a:gd name="T4" fmla="*/ 40 w 469"/>
                <a:gd name="T5" fmla="*/ 564 h 588"/>
                <a:gd name="T6" fmla="*/ 24 w 469"/>
                <a:gd name="T7" fmla="*/ 465 h 588"/>
                <a:gd name="T8" fmla="*/ 329 w 469"/>
                <a:gd name="T9" fmla="*/ 39 h 588"/>
                <a:gd name="T10" fmla="*/ 329 w 469"/>
                <a:gd name="T11" fmla="*/ 39 h 588"/>
                <a:gd name="T12" fmla="*/ 429 w 469"/>
                <a:gd name="T13" fmla="*/ 23 h 588"/>
                <a:gd name="T14" fmla="*/ 429 w 469"/>
                <a:gd name="T15" fmla="*/ 23 h 588"/>
                <a:gd name="T16" fmla="*/ 446 w 469"/>
                <a:gd name="T17" fmla="*/ 122 h 588"/>
                <a:gd name="T18" fmla="*/ 140 w 469"/>
                <a:gd name="T19" fmla="*/ 548 h 588"/>
                <a:gd name="T20" fmla="*/ 140 w 469"/>
                <a:gd name="T21" fmla="*/ 548 h 588"/>
                <a:gd name="T22" fmla="*/ 40 w 469"/>
                <a:gd name="T23" fmla="*/ 564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9" h="588">
                  <a:moveTo>
                    <a:pt x="40" y="564"/>
                  </a:moveTo>
                  <a:lnTo>
                    <a:pt x="40" y="564"/>
                  </a:lnTo>
                  <a:lnTo>
                    <a:pt x="40" y="564"/>
                  </a:lnTo>
                  <a:cubicBezTo>
                    <a:pt x="8" y="541"/>
                    <a:pt x="0" y="496"/>
                    <a:pt x="24" y="465"/>
                  </a:cubicBezTo>
                  <a:lnTo>
                    <a:pt x="329" y="39"/>
                  </a:lnTo>
                  <a:lnTo>
                    <a:pt x="329" y="39"/>
                  </a:lnTo>
                  <a:cubicBezTo>
                    <a:pt x="352" y="7"/>
                    <a:pt x="397" y="0"/>
                    <a:pt x="429" y="23"/>
                  </a:cubicBezTo>
                  <a:lnTo>
                    <a:pt x="429" y="23"/>
                  </a:lnTo>
                  <a:cubicBezTo>
                    <a:pt x="461" y="46"/>
                    <a:pt x="468" y="91"/>
                    <a:pt x="446" y="122"/>
                  </a:cubicBezTo>
                  <a:lnTo>
                    <a:pt x="140" y="548"/>
                  </a:lnTo>
                  <a:lnTo>
                    <a:pt x="140" y="548"/>
                  </a:lnTo>
                  <a:cubicBezTo>
                    <a:pt x="117" y="580"/>
                    <a:pt x="72" y="587"/>
                    <a:pt x="40" y="56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9" name="GLOW 07">
              <a:extLst>
                <a:ext uri="{FF2B5EF4-FFF2-40B4-BE49-F238E27FC236}">
                  <a16:creationId xmlns:a16="http://schemas.microsoft.com/office/drawing/2014/main" id="{ACA7C42A-8217-A141-9342-BC462777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3634" y="3803928"/>
              <a:ext cx="400986" cy="823940"/>
            </a:xfrm>
            <a:custGeom>
              <a:avLst/>
              <a:gdLst>
                <a:gd name="T0" fmla="*/ 58 w 321"/>
                <a:gd name="T1" fmla="*/ 646 h 660"/>
                <a:gd name="T2" fmla="*/ 58 w 321"/>
                <a:gd name="T3" fmla="*/ 646 h 660"/>
                <a:gd name="T4" fmla="*/ 58 w 321"/>
                <a:gd name="T5" fmla="*/ 646 h 660"/>
                <a:gd name="T6" fmla="*/ 12 w 321"/>
                <a:gd name="T7" fmla="*/ 556 h 660"/>
                <a:gd name="T8" fmla="*/ 172 w 321"/>
                <a:gd name="T9" fmla="*/ 58 h 660"/>
                <a:gd name="T10" fmla="*/ 172 w 321"/>
                <a:gd name="T11" fmla="*/ 58 h 660"/>
                <a:gd name="T12" fmla="*/ 262 w 321"/>
                <a:gd name="T13" fmla="*/ 12 h 660"/>
                <a:gd name="T14" fmla="*/ 262 w 321"/>
                <a:gd name="T15" fmla="*/ 12 h 660"/>
                <a:gd name="T16" fmla="*/ 308 w 321"/>
                <a:gd name="T17" fmla="*/ 102 h 660"/>
                <a:gd name="T18" fmla="*/ 148 w 321"/>
                <a:gd name="T19" fmla="*/ 600 h 660"/>
                <a:gd name="T20" fmla="*/ 148 w 321"/>
                <a:gd name="T21" fmla="*/ 600 h 660"/>
                <a:gd name="T22" fmla="*/ 58 w 321"/>
                <a:gd name="T23" fmla="*/ 64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1" h="660">
                  <a:moveTo>
                    <a:pt x="58" y="646"/>
                  </a:moveTo>
                  <a:lnTo>
                    <a:pt x="58" y="646"/>
                  </a:lnTo>
                  <a:lnTo>
                    <a:pt x="58" y="646"/>
                  </a:lnTo>
                  <a:cubicBezTo>
                    <a:pt x="21" y="635"/>
                    <a:pt x="0" y="594"/>
                    <a:pt x="12" y="556"/>
                  </a:cubicBezTo>
                  <a:lnTo>
                    <a:pt x="172" y="58"/>
                  </a:lnTo>
                  <a:lnTo>
                    <a:pt x="172" y="58"/>
                  </a:lnTo>
                  <a:cubicBezTo>
                    <a:pt x="185" y="21"/>
                    <a:pt x="225" y="0"/>
                    <a:pt x="262" y="12"/>
                  </a:cubicBezTo>
                  <a:lnTo>
                    <a:pt x="262" y="12"/>
                  </a:lnTo>
                  <a:cubicBezTo>
                    <a:pt x="300" y="24"/>
                    <a:pt x="320" y="65"/>
                    <a:pt x="308" y="102"/>
                  </a:cubicBezTo>
                  <a:lnTo>
                    <a:pt x="148" y="600"/>
                  </a:lnTo>
                  <a:lnTo>
                    <a:pt x="148" y="600"/>
                  </a:lnTo>
                  <a:cubicBezTo>
                    <a:pt x="136" y="638"/>
                    <a:pt x="95" y="659"/>
                    <a:pt x="58" y="6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8" name="GLOW 06">
              <a:extLst>
                <a:ext uri="{FF2B5EF4-FFF2-40B4-BE49-F238E27FC236}">
                  <a16:creationId xmlns:a16="http://schemas.microsoft.com/office/drawing/2014/main" id="{F2BCB9DB-4FC6-D643-8244-CF3BD0BEE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245" y="3644635"/>
              <a:ext cx="175774" cy="829431"/>
            </a:xfrm>
            <a:custGeom>
              <a:avLst/>
              <a:gdLst>
                <a:gd name="T0" fmla="*/ 71 w 143"/>
                <a:gd name="T1" fmla="*/ 666 h 667"/>
                <a:gd name="T2" fmla="*/ 71 w 143"/>
                <a:gd name="T3" fmla="*/ 666 h 667"/>
                <a:gd name="T4" fmla="*/ 71 w 143"/>
                <a:gd name="T5" fmla="*/ 666 h 667"/>
                <a:gd name="T6" fmla="*/ 0 w 143"/>
                <a:gd name="T7" fmla="*/ 595 h 667"/>
                <a:gd name="T8" fmla="*/ 0 w 143"/>
                <a:gd name="T9" fmla="*/ 71 h 667"/>
                <a:gd name="T10" fmla="*/ 0 w 143"/>
                <a:gd name="T11" fmla="*/ 71 h 667"/>
                <a:gd name="T12" fmla="*/ 71 w 143"/>
                <a:gd name="T13" fmla="*/ 0 h 667"/>
                <a:gd name="T14" fmla="*/ 71 w 143"/>
                <a:gd name="T15" fmla="*/ 0 h 667"/>
                <a:gd name="T16" fmla="*/ 142 w 143"/>
                <a:gd name="T17" fmla="*/ 71 h 667"/>
                <a:gd name="T18" fmla="*/ 142 w 143"/>
                <a:gd name="T19" fmla="*/ 595 h 667"/>
                <a:gd name="T20" fmla="*/ 142 w 143"/>
                <a:gd name="T21" fmla="*/ 595 h 667"/>
                <a:gd name="T22" fmla="*/ 71 w 143"/>
                <a:gd name="T23" fmla="*/ 666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667">
                  <a:moveTo>
                    <a:pt x="71" y="666"/>
                  </a:moveTo>
                  <a:lnTo>
                    <a:pt x="71" y="666"/>
                  </a:lnTo>
                  <a:lnTo>
                    <a:pt x="71" y="666"/>
                  </a:lnTo>
                  <a:cubicBezTo>
                    <a:pt x="32" y="666"/>
                    <a:pt x="0" y="634"/>
                    <a:pt x="0" y="595"/>
                  </a:cubicBezTo>
                  <a:lnTo>
                    <a:pt x="0" y="71"/>
                  </a:lnTo>
                  <a:lnTo>
                    <a:pt x="0" y="71"/>
                  </a:lnTo>
                  <a:cubicBezTo>
                    <a:pt x="0" y="32"/>
                    <a:pt x="32" y="0"/>
                    <a:pt x="71" y="0"/>
                  </a:cubicBezTo>
                  <a:lnTo>
                    <a:pt x="71" y="0"/>
                  </a:lnTo>
                  <a:cubicBezTo>
                    <a:pt x="111" y="0"/>
                    <a:pt x="142" y="32"/>
                    <a:pt x="142" y="71"/>
                  </a:cubicBezTo>
                  <a:lnTo>
                    <a:pt x="142" y="595"/>
                  </a:lnTo>
                  <a:lnTo>
                    <a:pt x="142" y="595"/>
                  </a:lnTo>
                  <a:cubicBezTo>
                    <a:pt x="142" y="634"/>
                    <a:pt x="111" y="666"/>
                    <a:pt x="71" y="66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4" name="GLOW 05">
              <a:extLst>
                <a:ext uri="{FF2B5EF4-FFF2-40B4-BE49-F238E27FC236}">
                  <a16:creationId xmlns:a16="http://schemas.microsoft.com/office/drawing/2014/main" id="{E53A2134-6E73-FB4D-9924-8676FA3A2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658" y="3738013"/>
              <a:ext cx="400983" cy="823940"/>
            </a:xfrm>
            <a:custGeom>
              <a:avLst/>
              <a:gdLst>
                <a:gd name="T0" fmla="*/ 262 w 321"/>
                <a:gd name="T1" fmla="*/ 646 h 660"/>
                <a:gd name="T2" fmla="*/ 262 w 321"/>
                <a:gd name="T3" fmla="*/ 646 h 660"/>
                <a:gd name="T4" fmla="*/ 262 w 321"/>
                <a:gd name="T5" fmla="*/ 646 h 660"/>
                <a:gd name="T6" fmla="*/ 308 w 321"/>
                <a:gd name="T7" fmla="*/ 556 h 660"/>
                <a:gd name="T8" fmla="*/ 147 w 321"/>
                <a:gd name="T9" fmla="*/ 58 h 660"/>
                <a:gd name="T10" fmla="*/ 147 w 321"/>
                <a:gd name="T11" fmla="*/ 58 h 660"/>
                <a:gd name="T12" fmla="*/ 58 w 321"/>
                <a:gd name="T13" fmla="*/ 12 h 660"/>
                <a:gd name="T14" fmla="*/ 58 w 321"/>
                <a:gd name="T15" fmla="*/ 12 h 660"/>
                <a:gd name="T16" fmla="*/ 58 w 321"/>
                <a:gd name="T17" fmla="*/ 12 h 660"/>
                <a:gd name="T18" fmla="*/ 11 w 321"/>
                <a:gd name="T19" fmla="*/ 102 h 660"/>
                <a:gd name="T20" fmla="*/ 172 w 321"/>
                <a:gd name="T21" fmla="*/ 601 h 660"/>
                <a:gd name="T22" fmla="*/ 172 w 321"/>
                <a:gd name="T23" fmla="*/ 601 h 660"/>
                <a:gd name="T24" fmla="*/ 262 w 321"/>
                <a:gd name="T25" fmla="*/ 64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1" h="660">
                  <a:moveTo>
                    <a:pt x="262" y="646"/>
                  </a:moveTo>
                  <a:lnTo>
                    <a:pt x="262" y="646"/>
                  </a:lnTo>
                  <a:lnTo>
                    <a:pt x="262" y="646"/>
                  </a:lnTo>
                  <a:cubicBezTo>
                    <a:pt x="300" y="635"/>
                    <a:pt x="320" y="594"/>
                    <a:pt x="308" y="556"/>
                  </a:cubicBezTo>
                  <a:lnTo>
                    <a:pt x="147" y="58"/>
                  </a:lnTo>
                  <a:lnTo>
                    <a:pt x="147" y="58"/>
                  </a:lnTo>
                  <a:cubicBezTo>
                    <a:pt x="135" y="21"/>
                    <a:pt x="95" y="0"/>
                    <a:pt x="58" y="12"/>
                  </a:cubicBezTo>
                  <a:lnTo>
                    <a:pt x="58" y="12"/>
                  </a:lnTo>
                  <a:lnTo>
                    <a:pt x="58" y="12"/>
                  </a:lnTo>
                  <a:cubicBezTo>
                    <a:pt x="20" y="24"/>
                    <a:pt x="0" y="65"/>
                    <a:pt x="11" y="102"/>
                  </a:cubicBezTo>
                  <a:lnTo>
                    <a:pt x="172" y="601"/>
                  </a:lnTo>
                  <a:lnTo>
                    <a:pt x="172" y="601"/>
                  </a:lnTo>
                  <a:cubicBezTo>
                    <a:pt x="185" y="638"/>
                    <a:pt x="225" y="659"/>
                    <a:pt x="262" y="6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5" name="GLOW 04">
              <a:extLst>
                <a:ext uri="{FF2B5EF4-FFF2-40B4-BE49-F238E27FC236}">
                  <a16:creationId xmlns:a16="http://schemas.microsoft.com/office/drawing/2014/main" id="{66ADBE07-A95D-C147-884A-273E10474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406" y="4226886"/>
              <a:ext cx="582251" cy="730559"/>
            </a:xfrm>
            <a:custGeom>
              <a:avLst/>
              <a:gdLst>
                <a:gd name="T0" fmla="*/ 428 w 468"/>
                <a:gd name="T1" fmla="*/ 564 h 588"/>
                <a:gd name="T2" fmla="*/ 428 w 468"/>
                <a:gd name="T3" fmla="*/ 564 h 588"/>
                <a:gd name="T4" fmla="*/ 428 w 468"/>
                <a:gd name="T5" fmla="*/ 564 h 588"/>
                <a:gd name="T6" fmla="*/ 445 w 468"/>
                <a:gd name="T7" fmla="*/ 465 h 588"/>
                <a:gd name="T8" fmla="*/ 139 w 468"/>
                <a:gd name="T9" fmla="*/ 39 h 588"/>
                <a:gd name="T10" fmla="*/ 139 w 468"/>
                <a:gd name="T11" fmla="*/ 39 h 588"/>
                <a:gd name="T12" fmla="*/ 39 w 468"/>
                <a:gd name="T13" fmla="*/ 23 h 588"/>
                <a:gd name="T14" fmla="*/ 39 w 468"/>
                <a:gd name="T15" fmla="*/ 23 h 588"/>
                <a:gd name="T16" fmla="*/ 39 w 468"/>
                <a:gd name="T17" fmla="*/ 23 h 588"/>
                <a:gd name="T18" fmla="*/ 22 w 468"/>
                <a:gd name="T19" fmla="*/ 123 h 588"/>
                <a:gd name="T20" fmla="*/ 328 w 468"/>
                <a:gd name="T21" fmla="*/ 548 h 588"/>
                <a:gd name="T22" fmla="*/ 328 w 468"/>
                <a:gd name="T23" fmla="*/ 548 h 588"/>
                <a:gd name="T24" fmla="*/ 428 w 468"/>
                <a:gd name="T25" fmla="*/ 564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8" h="588">
                  <a:moveTo>
                    <a:pt x="428" y="564"/>
                  </a:moveTo>
                  <a:lnTo>
                    <a:pt x="428" y="564"/>
                  </a:lnTo>
                  <a:lnTo>
                    <a:pt x="428" y="564"/>
                  </a:lnTo>
                  <a:cubicBezTo>
                    <a:pt x="460" y="541"/>
                    <a:pt x="467" y="496"/>
                    <a:pt x="445" y="465"/>
                  </a:cubicBezTo>
                  <a:lnTo>
                    <a:pt x="139" y="39"/>
                  </a:lnTo>
                  <a:lnTo>
                    <a:pt x="139" y="39"/>
                  </a:lnTo>
                  <a:cubicBezTo>
                    <a:pt x="115" y="7"/>
                    <a:pt x="71" y="0"/>
                    <a:pt x="39" y="23"/>
                  </a:cubicBezTo>
                  <a:lnTo>
                    <a:pt x="39" y="23"/>
                  </a:lnTo>
                  <a:lnTo>
                    <a:pt x="39" y="23"/>
                  </a:lnTo>
                  <a:cubicBezTo>
                    <a:pt x="7" y="46"/>
                    <a:pt x="0" y="91"/>
                    <a:pt x="22" y="123"/>
                  </a:cubicBezTo>
                  <a:lnTo>
                    <a:pt x="328" y="548"/>
                  </a:lnTo>
                  <a:lnTo>
                    <a:pt x="328" y="548"/>
                  </a:lnTo>
                  <a:cubicBezTo>
                    <a:pt x="352" y="580"/>
                    <a:pt x="396" y="587"/>
                    <a:pt x="428" y="56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6" name="GLOW 03">
              <a:extLst>
                <a:ext uri="{FF2B5EF4-FFF2-40B4-BE49-F238E27FC236}">
                  <a16:creationId xmlns:a16="http://schemas.microsoft.com/office/drawing/2014/main" id="{278EDE58-B1C8-194F-93B2-1204C2888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904" y="4995897"/>
              <a:ext cx="725068" cy="587742"/>
            </a:xfrm>
            <a:custGeom>
              <a:avLst/>
              <a:gdLst>
                <a:gd name="T0" fmla="*/ 559 w 583"/>
                <a:gd name="T1" fmla="*/ 434 h 473"/>
                <a:gd name="T2" fmla="*/ 559 w 583"/>
                <a:gd name="T3" fmla="*/ 434 h 473"/>
                <a:gd name="T4" fmla="*/ 559 w 583"/>
                <a:gd name="T5" fmla="*/ 434 h 473"/>
                <a:gd name="T6" fmla="*/ 545 w 583"/>
                <a:gd name="T7" fmla="*/ 334 h 473"/>
                <a:gd name="T8" fmla="*/ 123 w 583"/>
                <a:gd name="T9" fmla="*/ 23 h 473"/>
                <a:gd name="T10" fmla="*/ 123 w 583"/>
                <a:gd name="T11" fmla="*/ 23 h 473"/>
                <a:gd name="T12" fmla="*/ 23 w 583"/>
                <a:gd name="T13" fmla="*/ 38 h 473"/>
                <a:gd name="T14" fmla="*/ 23 w 583"/>
                <a:gd name="T15" fmla="*/ 38 h 473"/>
                <a:gd name="T16" fmla="*/ 23 w 583"/>
                <a:gd name="T17" fmla="*/ 38 h 473"/>
                <a:gd name="T18" fmla="*/ 38 w 583"/>
                <a:gd name="T19" fmla="*/ 138 h 473"/>
                <a:gd name="T20" fmla="*/ 460 w 583"/>
                <a:gd name="T21" fmla="*/ 449 h 473"/>
                <a:gd name="T22" fmla="*/ 460 w 583"/>
                <a:gd name="T23" fmla="*/ 449 h 473"/>
                <a:gd name="T24" fmla="*/ 559 w 583"/>
                <a:gd name="T25" fmla="*/ 43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3" h="473">
                  <a:moveTo>
                    <a:pt x="559" y="434"/>
                  </a:moveTo>
                  <a:lnTo>
                    <a:pt x="559" y="434"/>
                  </a:lnTo>
                  <a:lnTo>
                    <a:pt x="559" y="434"/>
                  </a:lnTo>
                  <a:cubicBezTo>
                    <a:pt x="582" y="402"/>
                    <a:pt x="576" y="357"/>
                    <a:pt x="545" y="334"/>
                  </a:cubicBezTo>
                  <a:lnTo>
                    <a:pt x="123" y="23"/>
                  </a:lnTo>
                  <a:lnTo>
                    <a:pt x="123" y="23"/>
                  </a:lnTo>
                  <a:cubicBezTo>
                    <a:pt x="92" y="0"/>
                    <a:pt x="46" y="6"/>
                    <a:pt x="23" y="38"/>
                  </a:cubicBezTo>
                  <a:lnTo>
                    <a:pt x="23" y="38"/>
                  </a:lnTo>
                  <a:lnTo>
                    <a:pt x="23" y="38"/>
                  </a:lnTo>
                  <a:cubicBezTo>
                    <a:pt x="0" y="70"/>
                    <a:pt x="7" y="115"/>
                    <a:pt x="38" y="138"/>
                  </a:cubicBezTo>
                  <a:lnTo>
                    <a:pt x="460" y="449"/>
                  </a:lnTo>
                  <a:lnTo>
                    <a:pt x="460" y="449"/>
                  </a:lnTo>
                  <a:cubicBezTo>
                    <a:pt x="491" y="472"/>
                    <a:pt x="536" y="466"/>
                    <a:pt x="559" y="43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7" name="GLOW 02">
              <a:extLst>
                <a:ext uri="{FF2B5EF4-FFF2-40B4-BE49-F238E27FC236}">
                  <a16:creationId xmlns:a16="http://schemas.microsoft.com/office/drawing/2014/main" id="{CA726186-2A2B-D14F-B296-53C3AD605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554" y="5962653"/>
              <a:ext cx="818446" cy="406477"/>
            </a:xfrm>
            <a:custGeom>
              <a:avLst/>
              <a:gdLst>
                <a:gd name="T0" fmla="*/ 645 w 658"/>
                <a:gd name="T1" fmla="*/ 269 h 328"/>
                <a:gd name="T2" fmla="*/ 645 w 658"/>
                <a:gd name="T3" fmla="*/ 269 h 328"/>
                <a:gd name="T4" fmla="*/ 645 w 658"/>
                <a:gd name="T5" fmla="*/ 269 h 328"/>
                <a:gd name="T6" fmla="*/ 600 w 658"/>
                <a:gd name="T7" fmla="*/ 179 h 328"/>
                <a:gd name="T8" fmla="*/ 103 w 658"/>
                <a:gd name="T9" fmla="*/ 13 h 328"/>
                <a:gd name="T10" fmla="*/ 103 w 658"/>
                <a:gd name="T11" fmla="*/ 13 h 328"/>
                <a:gd name="T12" fmla="*/ 13 w 658"/>
                <a:gd name="T13" fmla="*/ 58 h 328"/>
                <a:gd name="T14" fmla="*/ 13 w 658"/>
                <a:gd name="T15" fmla="*/ 58 h 328"/>
                <a:gd name="T16" fmla="*/ 58 w 658"/>
                <a:gd name="T17" fmla="*/ 148 h 328"/>
                <a:gd name="T18" fmla="*/ 554 w 658"/>
                <a:gd name="T19" fmla="*/ 315 h 328"/>
                <a:gd name="T20" fmla="*/ 554 w 658"/>
                <a:gd name="T21" fmla="*/ 315 h 328"/>
                <a:gd name="T22" fmla="*/ 645 w 658"/>
                <a:gd name="T23" fmla="*/ 269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8" h="328">
                  <a:moveTo>
                    <a:pt x="645" y="269"/>
                  </a:moveTo>
                  <a:lnTo>
                    <a:pt x="645" y="269"/>
                  </a:lnTo>
                  <a:lnTo>
                    <a:pt x="645" y="269"/>
                  </a:lnTo>
                  <a:cubicBezTo>
                    <a:pt x="657" y="232"/>
                    <a:pt x="637" y="192"/>
                    <a:pt x="600" y="179"/>
                  </a:cubicBezTo>
                  <a:lnTo>
                    <a:pt x="103" y="13"/>
                  </a:lnTo>
                  <a:lnTo>
                    <a:pt x="103" y="13"/>
                  </a:lnTo>
                  <a:cubicBezTo>
                    <a:pt x="66" y="0"/>
                    <a:pt x="25" y="21"/>
                    <a:pt x="13" y="58"/>
                  </a:cubicBezTo>
                  <a:lnTo>
                    <a:pt x="13" y="58"/>
                  </a:lnTo>
                  <a:cubicBezTo>
                    <a:pt x="0" y="95"/>
                    <a:pt x="20" y="136"/>
                    <a:pt x="58" y="148"/>
                  </a:cubicBezTo>
                  <a:lnTo>
                    <a:pt x="554" y="315"/>
                  </a:lnTo>
                  <a:lnTo>
                    <a:pt x="554" y="315"/>
                  </a:lnTo>
                  <a:cubicBezTo>
                    <a:pt x="591" y="327"/>
                    <a:pt x="632" y="307"/>
                    <a:pt x="645" y="26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8" name="GLOW 01">
              <a:extLst>
                <a:ext uri="{FF2B5EF4-FFF2-40B4-BE49-F238E27FC236}">
                  <a16:creationId xmlns:a16="http://schemas.microsoft.com/office/drawing/2014/main" id="{01C8319F-C153-5B4F-A88A-224D6701D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271" y="7050254"/>
              <a:ext cx="834926" cy="186760"/>
            </a:xfrm>
            <a:custGeom>
              <a:avLst/>
              <a:gdLst>
                <a:gd name="T0" fmla="*/ 667 w 669"/>
                <a:gd name="T1" fmla="*/ 79 h 151"/>
                <a:gd name="T2" fmla="*/ 667 w 669"/>
                <a:gd name="T3" fmla="*/ 79 h 151"/>
                <a:gd name="T4" fmla="*/ 667 w 669"/>
                <a:gd name="T5" fmla="*/ 79 h 151"/>
                <a:gd name="T6" fmla="*/ 597 w 669"/>
                <a:gd name="T7" fmla="*/ 7 h 151"/>
                <a:gd name="T8" fmla="*/ 73 w 669"/>
                <a:gd name="T9" fmla="*/ 0 h 151"/>
                <a:gd name="T10" fmla="*/ 73 w 669"/>
                <a:gd name="T11" fmla="*/ 0 h 151"/>
                <a:gd name="T12" fmla="*/ 0 w 669"/>
                <a:gd name="T13" fmla="*/ 71 h 151"/>
                <a:gd name="T14" fmla="*/ 0 w 669"/>
                <a:gd name="T15" fmla="*/ 71 h 151"/>
                <a:gd name="T16" fmla="*/ 71 w 669"/>
                <a:gd name="T17" fmla="*/ 143 h 151"/>
                <a:gd name="T18" fmla="*/ 595 w 669"/>
                <a:gd name="T19" fmla="*/ 150 h 151"/>
                <a:gd name="T20" fmla="*/ 595 w 669"/>
                <a:gd name="T21" fmla="*/ 150 h 151"/>
                <a:gd name="T22" fmla="*/ 667 w 669"/>
                <a:gd name="T23" fmla="*/ 7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9" h="151">
                  <a:moveTo>
                    <a:pt x="667" y="79"/>
                  </a:moveTo>
                  <a:lnTo>
                    <a:pt x="667" y="79"/>
                  </a:lnTo>
                  <a:lnTo>
                    <a:pt x="667" y="79"/>
                  </a:lnTo>
                  <a:cubicBezTo>
                    <a:pt x="668" y="40"/>
                    <a:pt x="636" y="7"/>
                    <a:pt x="597" y="7"/>
                  </a:cubicBezTo>
                  <a:lnTo>
                    <a:pt x="73" y="0"/>
                  </a:lnTo>
                  <a:lnTo>
                    <a:pt x="73" y="0"/>
                  </a:lnTo>
                  <a:cubicBezTo>
                    <a:pt x="33" y="0"/>
                    <a:pt x="1" y="32"/>
                    <a:pt x="0" y="71"/>
                  </a:cubicBezTo>
                  <a:lnTo>
                    <a:pt x="0" y="71"/>
                  </a:lnTo>
                  <a:cubicBezTo>
                    <a:pt x="0" y="110"/>
                    <a:pt x="32" y="143"/>
                    <a:pt x="71" y="143"/>
                  </a:cubicBezTo>
                  <a:lnTo>
                    <a:pt x="595" y="150"/>
                  </a:lnTo>
                  <a:lnTo>
                    <a:pt x="595" y="150"/>
                  </a:lnTo>
                  <a:cubicBezTo>
                    <a:pt x="634" y="150"/>
                    <a:pt x="666" y="119"/>
                    <a:pt x="667" y="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10" name="TITLE">
            <a:extLst>
              <a:ext uri="{FF2B5EF4-FFF2-40B4-BE49-F238E27FC236}">
                <a16:creationId xmlns:a16="http://schemas.microsoft.com/office/drawing/2014/main" id="{AACB1C30-0DC2-2746-8B97-FDE640687485}"/>
              </a:ext>
            </a:extLst>
          </p:cNvPr>
          <p:cNvSpPr txBox="1"/>
          <p:nvPr/>
        </p:nvSpPr>
        <p:spPr>
          <a:xfrm>
            <a:off x="1520825" y="7620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BDDEF898-A846-1244-9FDC-F0611B36F3BC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23" name="ROUND RECT A 01">
            <a:extLst>
              <a:ext uri="{FF2B5EF4-FFF2-40B4-BE49-F238E27FC236}">
                <a16:creationId xmlns:a16="http://schemas.microsoft.com/office/drawing/2014/main" id="{27982AE2-74E3-BF40-AA52-3F1E8D7CE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3898" y="3413931"/>
            <a:ext cx="4784346" cy="4432797"/>
          </a:xfrm>
          <a:prstGeom prst="roundRect">
            <a:avLst>
              <a:gd name="adj" fmla="val 11278"/>
            </a:avLst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24" name="ROUND RECT A 02">
            <a:extLst>
              <a:ext uri="{FF2B5EF4-FFF2-40B4-BE49-F238E27FC236}">
                <a16:creationId xmlns:a16="http://schemas.microsoft.com/office/drawing/2014/main" id="{D4A10E78-CF42-4A4F-8CE1-F8C6D7B86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390" y="3776465"/>
            <a:ext cx="3998857" cy="3702238"/>
          </a:xfrm>
          <a:prstGeom prst="roundRect">
            <a:avLst>
              <a:gd name="adj" fmla="val 13663"/>
            </a:avLst>
          </a:prstGeom>
          <a:solidFill>
            <a:schemeClr val="bg2">
              <a:alpha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27" name="HALF CIRC A">
            <a:extLst>
              <a:ext uri="{FF2B5EF4-FFF2-40B4-BE49-F238E27FC236}">
                <a16:creationId xmlns:a16="http://schemas.microsoft.com/office/drawing/2014/main" id="{1559F404-C1BC-DE4D-B56B-67B8FC5B1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3468" y="3413931"/>
            <a:ext cx="1785206" cy="1076615"/>
          </a:xfrm>
          <a:custGeom>
            <a:avLst/>
            <a:gdLst>
              <a:gd name="T0" fmla="*/ 716 w 1433"/>
              <a:gd name="T1" fmla="*/ 863 h 864"/>
              <a:gd name="T2" fmla="*/ 716 w 1433"/>
              <a:gd name="T3" fmla="*/ 863 h 864"/>
              <a:gd name="T4" fmla="*/ 716 w 1433"/>
              <a:gd name="T5" fmla="*/ 863 h 864"/>
              <a:gd name="T6" fmla="*/ 0 w 1433"/>
              <a:gd name="T7" fmla="*/ 147 h 864"/>
              <a:gd name="T8" fmla="*/ 0 w 1433"/>
              <a:gd name="T9" fmla="*/ 0 h 864"/>
              <a:gd name="T10" fmla="*/ 1432 w 1433"/>
              <a:gd name="T11" fmla="*/ 0 h 864"/>
              <a:gd name="T12" fmla="*/ 1432 w 1433"/>
              <a:gd name="T13" fmla="*/ 147 h 864"/>
              <a:gd name="T14" fmla="*/ 1432 w 1433"/>
              <a:gd name="T15" fmla="*/ 147 h 864"/>
              <a:gd name="T16" fmla="*/ 716 w 1433"/>
              <a:gd name="T17" fmla="*/ 863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3" h="864">
                <a:moveTo>
                  <a:pt x="716" y="863"/>
                </a:moveTo>
                <a:lnTo>
                  <a:pt x="716" y="863"/>
                </a:lnTo>
                <a:lnTo>
                  <a:pt x="716" y="863"/>
                </a:lnTo>
                <a:cubicBezTo>
                  <a:pt x="321" y="863"/>
                  <a:pt x="0" y="543"/>
                  <a:pt x="0" y="147"/>
                </a:cubicBezTo>
                <a:lnTo>
                  <a:pt x="0" y="0"/>
                </a:lnTo>
                <a:lnTo>
                  <a:pt x="1432" y="0"/>
                </a:lnTo>
                <a:lnTo>
                  <a:pt x="1432" y="147"/>
                </a:lnTo>
                <a:lnTo>
                  <a:pt x="1432" y="147"/>
                </a:lnTo>
                <a:cubicBezTo>
                  <a:pt x="1432" y="543"/>
                  <a:pt x="1112" y="863"/>
                  <a:pt x="716" y="8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5" name="LETTER A">
            <a:extLst>
              <a:ext uri="{FF2B5EF4-FFF2-40B4-BE49-F238E27FC236}">
                <a16:creationId xmlns:a16="http://schemas.microsoft.com/office/drawing/2014/main" id="{F7169BFA-D432-B946-B0DF-753982DD748E}"/>
              </a:ext>
            </a:extLst>
          </p:cNvPr>
          <p:cNvSpPr txBox="1"/>
          <p:nvPr/>
        </p:nvSpPr>
        <p:spPr>
          <a:xfrm>
            <a:off x="13357773" y="3293789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2" name="TITLE A">
            <a:extLst>
              <a:ext uri="{FF2B5EF4-FFF2-40B4-BE49-F238E27FC236}">
                <a16:creationId xmlns:a16="http://schemas.microsoft.com/office/drawing/2014/main" id="{96E8AA70-3524-B24E-A3E2-CAB3E8211E4D}"/>
              </a:ext>
            </a:extLst>
          </p:cNvPr>
          <p:cNvSpPr txBox="1"/>
          <p:nvPr/>
        </p:nvSpPr>
        <p:spPr>
          <a:xfrm>
            <a:off x="12356375" y="4859600"/>
            <a:ext cx="356186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3" name="BODY A">
            <a:extLst>
              <a:ext uri="{FF2B5EF4-FFF2-40B4-BE49-F238E27FC236}">
                <a16:creationId xmlns:a16="http://schemas.microsoft.com/office/drawing/2014/main" id="{FF4E5D9B-43BE-2C4C-BA6B-CE25975E41EF}"/>
              </a:ext>
            </a:extLst>
          </p:cNvPr>
          <p:cNvSpPr txBox="1"/>
          <p:nvPr/>
        </p:nvSpPr>
        <p:spPr>
          <a:xfrm>
            <a:off x="12357940" y="5530683"/>
            <a:ext cx="356028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5" name="ROUND RECT B 01">
            <a:extLst>
              <a:ext uri="{FF2B5EF4-FFF2-40B4-BE49-F238E27FC236}">
                <a16:creationId xmlns:a16="http://schemas.microsoft.com/office/drawing/2014/main" id="{A6FC1997-7E14-4F42-A8DE-6DDB20261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3032" y="3413931"/>
            <a:ext cx="4784346" cy="4432797"/>
          </a:xfrm>
          <a:prstGeom prst="roundRect">
            <a:avLst>
              <a:gd name="adj" fmla="val 11464"/>
            </a:avLst>
          </a:prstGeom>
          <a:solidFill>
            <a:schemeClr val="accent2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26" name="ROUND RECT B 02">
            <a:extLst>
              <a:ext uri="{FF2B5EF4-FFF2-40B4-BE49-F238E27FC236}">
                <a16:creationId xmlns:a16="http://schemas.microsoft.com/office/drawing/2014/main" id="{027F3F12-318B-2841-8F22-AC755CD5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523" y="3776465"/>
            <a:ext cx="3998857" cy="3702238"/>
          </a:xfrm>
          <a:prstGeom prst="roundRect">
            <a:avLst>
              <a:gd name="adj" fmla="val 13663"/>
            </a:avLst>
          </a:prstGeom>
          <a:solidFill>
            <a:schemeClr val="bg2">
              <a:alpha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28" name="HALF CIRC B">
            <a:extLst>
              <a:ext uri="{FF2B5EF4-FFF2-40B4-BE49-F238E27FC236}">
                <a16:creationId xmlns:a16="http://schemas.microsoft.com/office/drawing/2014/main" id="{ABB66058-C098-264D-A4A0-B476C8806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2602" y="3413931"/>
            <a:ext cx="1785206" cy="1076615"/>
          </a:xfrm>
          <a:custGeom>
            <a:avLst/>
            <a:gdLst>
              <a:gd name="T0" fmla="*/ 716 w 1433"/>
              <a:gd name="T1" fmla="*/ 863 h 864"/>
              <a:gd name="T2" fmla="*/ 716 w 1433"/>
              <a:gd name="T3" fmla="*/ 863 h 864"/>
              <a:gd name="T4" fmla="*/ 716 w 1433"/>
              <a:gd name="T5" fmla="*/ 863 h 864"/>
              <a:gd name="T6" fmla="*/ 0 w 1433"/>
              <a:gd name="T7" fmla="*/ 147 h 864"/>
              <a:gd name="T8" fmla="*/ 0 w 1433"/>
              <a:gd name="T9" fmla="*/ 0 h 864"/>
              <a:gd name="T10" fmla="*/ 1432 w 1433"/>
              <a:gd name="T11" fmla="*/ 0 h 864"/>
              <a:gd name="T12" fmla="*/ 1432 w 1433"/>
              <a:gd name="T13" fmla="*/ 147 h 864"/>
              <a:gd name="T14" fmla="*/ 1432 w 1433"/>
              <a:gd name="T15" fmla="*/ 147 h 864"/>
              <a:gd name="T16" fmla="*/ 716 w 1433"/>
              <a:gd name="T17" fmla="*/ 863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3" h="864">
                <a:moveTo>
                  <a:pt x="716" y="863"/>
                </a:moveTo>
                <a:lnTo>
                  <a:pt x="716" y="863"/>
                </a:lnTo>
                <a:lnTo>
                  <a:pt x="716" y="863"/>
                </a:lnTo>
                <a:cubicBezTo>
                  <a:pt x="320" y="863"/>
                  <a:pt x="0" y="543"/>
                  <a:pt x="0" y="147"/>
                </a:cubicBezTo>
                <a:lnTo>
                  <a:pt x="0" y="0"/>
                </a:lnTo>
                <a:lnTo>
                  <a:pt x="1432" y="0"/>
                </a:lnTo>
                <a:lnTo>
                  <a:pt x="1432" y="147"/>
                </a:lnTo>
                <a:lnTo>
                  <a:pt x="1432" y="147"/>
                </a:lnTo>
                <a:cubicBezTo>
                  <a:pt x="1432" y="543"/>
                  <a:pt x="1112" y="863"/>
                  <a:pt x="716" y="8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6" name="LETTER B">
            <a:extLst>
              <a:ext uri="{FF2B5EF4-FFF2-40B4-BE49-F238E27FC236}">
                <a16:creationId xmlns:a16="http://schemas.microsoft.com/office/drawing/2014/main" id="{32157DFE-5ED3-ED4F-9EED-9C1E4C27F3DF}"/>
              </a:ext>
            </a:extLst>
          </p:cNvPr>
          <p:cNvSpPr txBox="1"/>
          <p:nvPr/>
        </p:nvSpPr>
        <p:spPr>
          <a:xfrm>
            <a:off x="18689936" y="3293789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14" name="TITLE B">
            <a:extLst>
              <a:ext uri="{FF2B5EF4-FFF2-40B4-BE49-F238E27FC236}">
                <a16:creationId xmlns:a16="http://schemas.microsoft.com/office/drawing/2014/main" id="{AA082375-1FDF-EC4E-981B-BA415E1BDFC5}"/>
              </a:ext>
            </a:extLst>
          </p:cNvPr>
          <p:cNvSpPr txBox="1"/>
          <p:nvPr/>
        </p:nvSpPr>
        <p:spPr>
          <a:xfrm>
            <a:off x="17630741" y="4859600"/>
            <a:ext cx="370526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5" name="BODY B">
            <a:extLst>
              <a:ext uri="{FF2B5EF4-FFF2-40B4-BE49-F238E27FC236}">
                <a16:creationId xmlns:a16="http://schemas.microsoft.com/office/drawing/2014/main" id="{255496C2-CEED-394B-9AF5-93E35600591D}"/>
              </a:ext>
            </a:extLst>
          </p:cNvPr>
          <p:cNvSpPr txBox="1"/>
          <p:nvPr/>
        </p:nvSpPr>
        <p:spPr>
          <a:xfrm>
            <a:off x="17630741" y="5530683"/>
            <a:ext cx="3682682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19" name="ROUND RECT C 01">
            <a:extLst>
              <a:ext uri="{FF2B5EF4-FFF2-40B4-BE49-F238E27FC236}">
                <a16:creationId xmlns:a16="http://schemas.microsoft.com/office/drawing/2014/main" id="{6699F85A-8017-844A-89FF-1FED8E17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3898" y="8450951"/>
            <a:ext cx="4784346" cy="4432800"/>
          </a:xfrm>
          <a:prstGeom prst="roundRect">
            <a:avLst>
              <a:gd name="adj" fmla="val 12207"/>
            </a:avLst>
          </a:prstGeom>
          <a:solidFill>
            <a:schemeClr val="accent3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20" name="ROUND RECT C 02">
            <a:extLst>
              <a:ext uri="{FF2B5EF4-FFF2-40B4-BE49-F238E27FC236}">
                <a16:creationId xmlns:a16="http://schemas.microsoft.com/office/drawing/2014/main" id="{A282FA1E-58E8-7146-A515-F1DAA0373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390" y="8813485"/>
            <a:ext cx="3998857" cy="3702238"/>
          </a:xfrm>
          <a:prstGeom prst="roundRect">
            <a:avLst>
              <a:gd name="adj" fmla="val 12996"/>
            </a:avLst>
          </a:prstGeom>
          <a:solidFill>
            <a:schemeClr val="bg2">
              <a:alpha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29" name="HALF CIRC C">
            <a:extLst>
              <a:ext uri="{FF2B5EF4-FFF2-40B4-BE49-F238E27FC236}">
                <a16:creationId xmlns:a16="http://schemas.microsoft.com/office/drawing/2014/main" id="{DED5D0D1-C455-D445-9B99-968220DE7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3468" y="8450951"/>
            <a:ext cx="1785206" cy="1076615"/>
          </a:xfrm>
          <a:custGeom>
            <a:avLst/>
            <a:gdLst>
              <a:gd name="T0" fmla="*/ 716 w 1433"/>
              <a:gd name="T1" fmla="*/ 863 h 864"/>
              <a:gd name="T2" fmla="*/ 716 w 1433"/>
              <a:gd name="T3" fmla="*/ 863 h 864"/>
              <a:gd name="T4" fmla="*/ 716 w 1433"/>
              <a:gd name="T5" fmla="*/ 863 h 864"/>
              <a:gd name="T6" fmla="*/ 0 w 1433"/>
              <a:gd name="T7" fmla="*/ 147 h 864"/>
              <a:gd name="T8" fmla="*/ 0 w 1433"/>
              <a:gd name="T9" fmla="*/ 0 h 864"/>
              <a:gd name="T10" fmla="*/ 1432 w 1433"/>
              <a:gd name="T11" fmla="*/ 0 h 864"/>
              <a:gd name="T12" fmla="*/ 1432 w 1433"/>
              <a:gd name="T13" fmla="*/ 147 h 864"/>
              <a:gd name="T14" fmla="*/ 1432 w 1433"/>
              <a:gd name="T15" fmla="*/ 147 h 864"/>
              <a:gd name="T16" fmla="*/ 716 w 1433"/>
              <a:gd name="T17" fmla="*/ 863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3" h="864">
                <a:moveTo>
                  <a:pt x="716" y="863"/>
                </a:moveTo>
                <a:lnTo>
                  <a:pt x="716" y="863"/>
                </a:lnTo>
                <a:lnTo>
                  <a:pt x="716" y="863"/>
                </a:lnTo>
                <a:cubicBezTo>
                  <a:pt x="321" y="863"/>
                  <a:pt x="0" y="543"/>
                  <a:pt x="0" y="147"/>
                </a:cubicBezTo>
                <a:lnTo>
                  <a:pt x="0" y="0"/>
                </a:lnTo>
                <a:lnTo>
                  <a:pt x="1432" y="0"/>
                </a:lnTo>
                <a:lnTo>
                  <a:pt x="1432" y="147"/>
                </a:lnTo>
                <a:lnTo>
                  <a:pt x="1432" y="147"/>
                </a:lnTo>
                <a:cubicBezTo>
                  <a:pt x="1432" y="543"/>
                  <a:pt x="1112" y="863"/>
                  <a:pt x="716" y="8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7" name="LETTER C">
            <a:extLst>
              <a:ext uri="{FF2B5EF4-FFF2-40B4-BE49-F238E27FC236}">
                <a16:creationId xmlns:a16="http://schemas.microsoft.com/office/drawing/2014/main" id="{E60342F2-3339-7E45-A492-95111E684E1D}"/>
              </a:ext>
            </a:extLst>
          </p:cNvPr>
          <p:cNvSpPr txBox="1"/>
          <p:nvPr/>
        </p:nvSpPr>
        <p:spPr>
          <a:xfrm>
            <a:off x="13357773" y="8328498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0" name="TITLE C">
            <a:extLst>
              <a:ext uri="{FF2B5EF4-FFF2-40B4-BE49-F238E27FC236}">
                <a16:creationId xmlns:a16="http://schemas.microsoft.com/office/drawing/2014/main" id="{B8D196E2-81EE-2648-92B5-8113C75EAC6F}"/>
              </a:ext>
            </a:extLst>
          </p:cNvPr>
          <p:cNvSpPr txBox="1"/>
          <p:nvPr/>
        </p:nvSpPr>
        <p:spPr>
          <a:xfrm>
            <a:off x="12356375" y="9888799"/>
            <a:ext cx="356186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21" name="BODY C">
            <a:extLst>
              <a:ext uri="{FF2B5EF4-FFF2-40B4-BE49-F238E27FC236}">
                <a16:creationId xmlns:a16="http://schemas.microsoft.com/office/drawing/2014/main" id="{7270D335-2F4B-4C4B-BA7F-FA0EB9D3FE19}"/>
              </a:ext>
            </a:extLst>
          </p:cNvPr>
          <p:cNvSpPr txBox="1"/>
          <p:nvPr/>
        </p:nvSpPr>
        <p:spPr>
          <a:xfrm>
            <a:off x="12357940" y="10545594"/>
            <a:ext cx="356028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1" name="ROUND RECT D 01">
            <a:extLst>
              <a:ext uri="{FF2B5EF4-FFF2-40B4-BE49-F238E27FC236}">
                <a16:creationId xmlns:a16="http://schemas.microsoft.com/office/drawing/2014/main" id="{3F651A3F-4E69-4344-AD2E-CC468A1CC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3032" y="8450951"/>
            <a:ext cx="4784346" cy="4432800"/>
          </a:xfrm>
          <a:prstGeom prst="roundRect">
            <a:avLst>
              <a:gd name="adj" fmla="val 11278"/>
            </a:avLst>
          </a:prstGeom>
          <a:solidFill>
            <a:schemeClr val="accent4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22" name="ROUND RECT D 02">
            <a:extLst>
              <a:ext uri="{FF2B5EF4-FFF2-40B4-BE49-F238E27FC236}">
                <a16:creationId xmlns:a16="http://schemas.microsoft.com/office/drawing/2014/main" id="{45ED3F76-F06E-2C42-A894-F76953280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523" y="8813485"/>
            <a:ext cx="3998857" cy="3702238"/>
          </a:xfrm>
          <a:prstGeom prst="roundRect">
            <a:avLst>
              <a:gd name="adj" fmla="val 13664"/>
            </a:avLst>
          </a:prstGeom>
          <a:solidFill>
            <a:schemeClr val="bg2">
              <a:alpha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0" name="HALF CIRC D ">
            <a:extLst>
              <a:ext uri="{FF2B5EF4-FFF2-40B4-BE49-F238E27FC236}">
                <a16:creationId xmlns:a16="http://schemas.microsoft.com/office/drawing/2014/main" id="{8A699026-6B50-1840-B8B9-993641E19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2602" y="8450951"/>
            <a:ext cx="1785206" cy="1076615"/>
          </a:xfrm>
          <a:custGeom>
            <a:avLst/>
            <a:gdLst>
              <a:gd name="T0" fmla="*/ 716 w 1433"/>
              <a:gd name="T1" fmla="*/ 863 h 864"/>
              <a:gd name="T2" fmla="*/ 716 w 1433"/>
              <a:gd name="T3" fmla="*/ 863 h 864"/>
              <a:gd name="T4" fmla="*/ 716 w 1433"/>
              <a:gd name="T5" fmla="*/ 863 h 864"/>
              <a:gd name="T6" fmla="*/ 0 w 1433"/>
              <a:gd name="T7" fmla="*/ 147 h 864"/>
              <a:gd name="T8" fmla="*/ 0 w 1433"/>
              <a:gd name="T9" fmla="*/ 0 h 864"/>
              <a:gd name="T10" fmla="*/ 1432 w 1433"/>
              <a:gd name="T11" fmla="*/ 0 h 864"/>
              <a:gd name="T12" fmla="*/ 1432 w 1433"/>
              <a:gd name="T13" fmla="*/ 147 h 864"/>
              <a:gd name="T14" fmla="*/ 1432 w 1433"/>
              <a:gd name="T15" fmla="*/ 147 h 864"/>
              <a:gd name="T16" fmla="*/ 716 w 1433"/>
              <a:gd name="T17" fmla="*/ 863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3" h="864">
                <a:moveTo>
                  <a:pt x="716" y="863"/>
                </a:moveTo>
                <a:lnTo>
                  <a:pt x="716" y="863"/>
                </a:lnTo>
                <a:lnTo>
                  <a:pt x="716" y="863"/>
                </a:lnTo>
                <a:cubicBezTo>
                  <a:pt x="320" y="863"/>
                  <a:pt x="0" y="543"/>
                  <a:pt x="0" y="147"/>
                </a:cubicBezTo>
                <a:lnTo>
                  <a:pt x="0" y="0"/>
                </a:lnTo>
                <a:lnTo>
                  <a:pt x="1432" y="0"/>
                </a:lnTo>
                <a:lnTo>
                  <a:pt x="1432" y="147"/>
                </a:lnTo>
                <a:lnTo>
                  <a:pt x="1432" y="147"/>
                </a:lnTo>
                <a:cubicBezTo>
                  <a:pt x="1432" y="543"/>
                  <a:pt x="1112" y="863"/>
                  <a:pt x="716" y="8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8" name="LETTER D">
            <a:extLst>
              <a:ext uri="{FF2B5EF4-FFF2-40B4-BE49-F238E27FC236}">
                <a16:creationId xmlns:a16="http://schemas.microsoft.com/office/drawing/2014/main" id="{DE6E00EE-A33D-FB4D-9450-FC07423C2070}"/>
              </a:ext>
            </a:extLst>
          </p:cNvPr>
          <p:cNvSpPr txBox="1"/>
          <p:nvPr/>
        </p:nvSpPr>
        <p:spPr>
          <a:xfrm>
            <a:off x="18689936" y="8328498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22" name="TITLE D">
            <a:extLst>
              <a:ext uri="{FF2B5EF4-FFF2-40B4-BE49-F238E27FC236}">
                <a16:creationId xmlns:a16="http://schemas.microsoft.com/office/drawing/2014/main" id="{3DBB0E5B-B111-5345-9F09-BAD5E66CC348}"/>
              </a:ext>
            </a:extLst>
          </p:cNvPr>
          <p:cNvSpPr txBox="1"/>
          <p:nvPr/>
        </p:nvSpPr>
        <p:spPr>
          <a:xfrm>
            <a:off x="17630741" y="9888799"/>
            <a:ext cx="370526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23" name="BODY D">
            <a:extLst>
              <a:ext uri="{FF2B5EF4-FFF2-40B4-BE49-F238E27FC236}">
                <a16:creationId xmlns:a16="http://schemas.microsoft.com/office/drawing/2014/main" id="{0458C37A-6274-FC45-B4BD-137F53061E54}"/>
              </a:ext>
            </a:extLst>
          </p:cNvPr>
          <p:cNvSpPr txBox="1"/>
          <p:nvPr/>
        </p:nvSpPr>
        <p:spPr>
          <a:xfrm>
            <a:off x="17630741" y="10545594"/>
            <a:ext cx="3682682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LIGHT BULD">
            <a:extLst>
              <a:ext uri="{FF2B5EF4-FFF2-40B4-BE49-F238E27FC236}">
                <a16:creationId xmlns:a16="http://schemas.microsoft.com/office/drawing/2014/main" id="{D3C60B91-FDA9-B14B-9DA1-D8AB96378A30}"/>
              </a:ext>
            </a:extLst>
          </p:cNvPr>
          <p:cNvGrpSpPr/>
          <p:nvPr/>
        </p:nvGrpSpPr>
        <p:grpSpPr>
          <a:xfrm>
            <a:off x="2209554" y="3962038"/>
            <a:ext cx="5181970" cy="8264769"/>
            <a:chOff x="2209554" y="3962038"/>
            <a:chExt cx="5181970" cy="8264769"/>
          </a:xfrm>
        </p:grpSpPr>
        <p:sp>
          <p:nvSpPr>
            <p:cNvPr id="89" name="ROUND RECT 01">
              <a:extLst>
                <a:ext uri="{FF2B5EF4-FFF2-40B4-BE49-F238E27FC236}">
                  <a16:creationId xmlns:a16="http://schemas.microsoft.com/office/drawing/2014/main" id="{D59DB58C-F6B0-844F-8F8B-5B56AB0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554" y="3962038"/>
              <a:ext cx="4824777" cy="2077183"/>
            </a:xfrm>
            <a:custGeom>
              <a:avLst/>
              <a:gdLst>
                <a:gd name="T0" fmla="*/ 53 w 3871"/>
                <a:gd name="T1" fmla="*/ 1167 h 1667"/>
                <a:gd name="T2" fmla="*/ 53 w 3871"/>
                <a:gd name="T3" fmla="*/ 1167 h 1667"/>
                <a:gd name="T4" fmla="*/ 692 w 3871"/>
                <a:gd name="T5" fmla="*/ 1613 h 1667"/>
                <a:gd name="T6" fmla="*/ 3371 w 3871"/>
                <a:gd name="T7" fmla="*/ 1138 h 1667"/>
                <a:gd name="T8" fmla="*/ 3371 w 3871"/>
                <a:gd name="T9" fmla="*/ 1138 h 1667"/>
                <a:gd name="T10" fmla="*/ 3817 w 3871"/>
                <a:gd name="T11" fmla="*/ 499 h 1667"/>
                <a:gd name="T12" fmla="*/ 3817 w 3871"/>
                <a:gd name="T13" fmla="*/ 499 h 1667"/>
                <a:gd name="T14" fmla="*/ 3817 w 3871"/>
                <a:gd name="T15" fmla="*/ 499 h 1667"/>
                <a:gd name="T16" fmla="*/ 3178 w 3871"/>
                <a:gd name="T17" fmla="*/ 53 h 1667"/>
                <a:gd name="T18" fmla="*/ 500 w 3871"/>
                <a:gd name="T19" fmla="*/ 528 h 1667"/>
                <a:gd name="T20" fmla="*/ 500 w 3871"/>
                <a:gd name="T21" fmla="*/ 528 h 1667"/>
                <a:gd name="T22" fmla="*/ 53 w 3871"/>
                <a:gd name="T23" fmla="*/ 1167 h 1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71" h="1667">
                  <a:moveTo>
                    <a:pt x="53" y="1167"/>
                  </a:moveTo>
                  <a:lnTo>
                    <a:pt x="53" y="1167"/>
                  </a:lnTo>
                  <a:cubicBezTo>
                    <a:pt x="106" y="1466"/>
                    <a:pt x="392" y="1666"/>
                    <a:pt x="692" y="1613"/>
                  </a:cubicBezTo>
                  <a:lnTo>
                    <a:pt x="3371" y="1138"/>
                  </a:lnTo>
                  <a:lnTo>
                    <a:pt x="3371" y="1138"/>
                  </a:lnTo>
                  <a:cubicBezTo>
                    <a:pt x="3671" y="1085"/>
                    <a:pt x="3870" y="799"/>
                    <a:pt x="3817" y="499"/>
                  </a:cubicBezTo>
                  <a:lnTo>
                    <a:pt x="3817" y="499"/>
                  </a:lnTo>
                  <a:lnTo>
                    <a:pt x="3817" y="499"/>
                  </a:lnTo>
                  <a:cubicBezTo>
                    <a:pt x="3764" y="200"/>
                    <a:pt x="3478" y="0"/>
                    <a:pt x="3178" y="53"/>
                  </a:cubicBezTo>
                  <a:lnTo>
                    <a:pt x="500" y="528"/>
                  </a:lnTo>
                  <a:lnTo>
                    <a:pt x="500" y="528"/>
                  </a:lnTo>
                  <a:cubicBezTo>
                    <a:pt x="200" y="581"/>
                    <a:pt x="0" y="867"/>
                    <a:pt x="53" y="11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0" name="ROUND RECT 02">
              <a:extLst>
                <a:ext uri="{FF2B5EF4-FFF2-40B4-BE49-F238E27FC236}">
                  <a16:creationId xmlns:a16="http://schemas.microsoft.com/office/drawing/2014/main" id="{C3DDCE09-6697-F246-B14D-82A64916E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554" y="5528166"/>
              <a:ext cx="5181970" cy="2137631"/>
            </a:xfrm>
            <a:custGeom>
              <a:avLst/>
              <a:gdLst>
                <a:gd name="T0" fmla="*/ 53 w 4159"/>
                <a:gd name="T1" fmla="*/ 1217 h 1717"/>
                <a:gd name="T2" fmla="*/ 53 w 4159"/>
                <a:gd name="T3" fmla="*/ 1217 h 1717"/>
                <a:gd name="T4" fmla="*/ 692 w 4159"/>
                <a:gd name="T5" fmla="*/ 1663 h 1717"/>
                <a:gd name="T6" fmla="*/ 3658 w 4159"/>
                <a:gd name="T7" fmla="*/ 1137 h 1717"/>
                <a:gd name="T8" fmla="*/ 3658 w 4159"/>
                <a:gd name="T9" fmla="*/ 1137 h 1717"/>
                <a:gd name="T10" fmla="*/ 4104 w 4159"/>
                <a:gd name="T11" fmla="*/ 499 h 1717"/>
                <a:gd name="T12" fmla="*/ 4104 w 4159"/>
                <a:gd name="T13" fmla="*/ 499 h 1717"/>
                <a:gd name="T14" fmla="*/ 4104 w 4159"/>
                <a:gd name="T15" fmla="*/ 499 h 1717"/>
                <a:gd name="T16" fmla="*/ 3466 w 4159"/>
                <a:gd name="T17" fmla="*/ 53 h 1717"/>
                <a:gd name="T18" fmla="*/ 500 w 4159"/>
                <a:gd name="T19" fmla="*/ 579 h 1717"/>
                <a:gd name="T20" fmla="*/ 500 w 4159"/>
                <a:gd name="T21" fmla="*/ 579 h 1717"/>
                <a:gd name="T22" fmla="*/ 53 w 4159"/>
                <a:gd name="T23" fmla="*/ 1217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59" h="1717">
                  <a:moveTo>
                    <a:pt x="53" y="1217"/>
                  </a:moveTo>
                  <a:lnTo>
                    <a:pt x="53" y="1217"/>
                  </a:lnTo>
                  <a:cubicBezTo>
                    <a:pt x="106" y="1516"/>
                    <a:pt x="392" y="1716"/>
                    <a:pt x="692" y="1663"/>
                  </a:cubicBezTo>
                  <a:lnTo>
                    <a:pt x="3658" y="1137"/>
                  </a:lnTo>
                  <a:lnTo>
                    <a:pt x="3658" y="1137"/>
                  </a:lnTo>
                  <a:cubicBezTo>
                    <a:pt x="3958" y="1084"/>
                    <a:pt x="4158" y="799"/>
                    <a:pt x="4104" y="499"/>
                  </a:cubicBezTo>
                  <a:lnTo>
                    <a:pt x="4104" y="499"/>
                  </a:lnTo>
                  <a:lnTo>
                    <a:pt x="4104" y="499"/>
                  </a:lnTo>
                  <a:cubicBezTo>
                    <a:pt x="4051" y="200"/>
                    <a:pt x="3765" y="0"/>
                    <a:pt x="3466" y="53"/>
                  </a:cubicBezTo>
                  <a:lnTo>
                    <a:pt x="500" y="579"/>
                  </a:lnTo>
                  <a:lnTo>
                    <a:pt x="500" y="579"/>
                  </a:lnTo>
                  <a:cubicBezTo>
                    <a:pt x="200" y="632"/>
                    <a:pt x="0" y="918"/>
                    <a:pt x="53" y="12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1" name="ROUND RECT 03">
              <a:extLst>
                <a:ext uri="{FF2B5EF4-FFF2-40B4-BE49-F238E27FC236}">
                  <a16:creationId xmlns:a16="http://schemas.microsoft.com/office/drawing/2014/main" id="{615A7EB9-1E42-E14B-B1CF-35F62D796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554" y="7204201"/>
              <a:ext cx="5181970" cy="2928936"/>
            </a:xfrm>
            <a:custGeom>
              <a:avLst/>
              <a:gdLst>
                <a:gd name="T0" fmla="*/ 4104 w 4159"/>
                <a:gd name="T1" fmla="*/ 500 h 2349"/>
                <a:gd name="T2" fmla="*/ 4104 w 4159"/>
                <a:gd name="T3" fmla="*/ 500 h 2349"/>
                <a:gd name="T4" fmla="*/ 3466 w 4159"/>
                <a:gd name="T5" fmla="*/ 53 h 2349"/>
                <a:gd name="T6" fmla="*/ 500 w 4159"/>
                <a:gd name="T7" fmla="*/ 579 h 2349"/>
                <a:gd name="T8" fmla="*/ 500 w 4159"/>
                <a:gd name="T9" fmla="*/ 579 h 2349"/>
                <a:gd name="T10" fmla="*/ 53 w 4159"/>
                <a:gd name="T11" fmla="*/ 1218 h 2349"/>
                <a:gd name="T12" fmla="*/ 53 w 4159"/>
                <a:gd name="T13" fmla="*/ 1218 h 2349"/>
                <a:gd name="T14" fmla="*/ 692 w 4159"/>
                <a:gd name="T15" fmla="*/ 1664 h 2349"/>
                <a:gd name="T16" fmla="*/ 990 w 4159"/>
                <a:gd name="T17" fmla="*/ 1611 h 2349"/>
                <a:gd name="T18" fmla="*/ 1194 w 4159"/>
                <a:gd name="T19" fmla="*/ 2348 h 2349"/>
                <a:gd name="T20" fmla="*/ 1593 w 4159"/>
                <a:gd name="T21" fmla="*/ 2237 h 2349"/>
                <a:gd name="T22" fmla="*/ 1593 w 4159"/>
                <a:gd name="T23" fmla="*/ 2237 h 2349"/>
                <a:gd name="T24" fmla="*/ 1964 w 4159"/>
                <a:gd name="T25" fmla="*/ 1580 h 2349"/>
                <a:gd name="T26" fmla="*/ 1926 w 4159"/>
                <a:gd name="T27" fmla="*/ 1445 h 2349"/>
                <a:gd name="T28" fmla="*/ 3658 w 4159"/>
                <a:gd name="T29" fmla="*/ 1138 h 2349"/>
                <a:gd name="T30" fmla="*/ 3658 w 4159"/>
                <a:gd name="T31" fmla="*/ 1138 h 2349"/>
                <a:gd name="T32" fmla="*/ 4104 w 4159"/>
                <a:gd name="T33" fmla="*/ 500 h 2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59" h="2349">
                  <a:moveTo>
                    <a:pt x="4104" y="500"/>
                  </a:moveTo>
                  <a:lnTo>
                    <a:pt x="4104" y="500"/>
                  </a:lnTo>
                  <a:cubicBezTo>
                    <a:pt x="4051" y="200"/>
                    <a:pt x="3765" y="0"/>
                    <a:pt x="3466" y="53"/>
                  </a:cubicBezTo>
                  <a:lnTo>
                    <a:pt x="500" y="579"/>
                  </a:lnTo>
                  <a:lnTo>
                    <a:pt x="500" y="579"/>
                  </a:lnTo>
                  <a:cubicBezTo>
                    <a:pt x="200" y="632"/>
                    <a:pt x="0" y="918"/>
                    <a:pt x="53" y="1218"/>
                  </a:cubicBezTo>
                  <a:lnTo>
                    <a:pt x="53" y="1218"/>
                  </a:lnTo>
                  <a:cubicBezTo>
                    <a:pt x="106" y="1517"/>
                    <a:pt x="392" y="1717"/>
                    <a:pt x="692" y="1664"/>
                  </a:cubicBezTo>
                  <a:lnTo>
                    <a:pt x="990" y="1611"/>
                  </a:lnTo>
                  <a:lnTo>
                    <a:pt x="1194" y="2348"/>
                  </a:lnTo>
                  <a:lnTo>
                    <a:pt x="1593" y="2237"/>
                  </a:lnTo>
                  <a:lnTo>
                    <a:pt x="1593" y="2237"/>
                  </a:lnTo>
                  <a:cubicBezTo>
                    <a:pt x="1877" y="2158"/>
                    <a:pt x="2043" y="1864"/>
                    <a:pt x="1964" y="1580"/>
                  </a:cubicBezTo>
                  <a:lnTo>
                    <a:pt x="1926" y="1445"/>
                  </a:lnTo>
                  <a:lnTo>
                    <a:pt x="3658" y="1138"/>
                  </a:lnTo>
                  <a:lnTo>
                    <a:pt x="3658" y="1138"/>
                  </a:lnTo>
                  <a:cubicBezTo>
                    <a:pt x="3958" y="1085"/>
                    <a:pt x="4158" y="799"/>
                    <a:pt x="4104" y="50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2" name="RECT 01">
              <a:extLst>
                <a:ext uri="{FF2B5EF4-FFF2-40B4-BE49-F238E27FC236}">
                  <a16:creationId xmlns:a16="http://schemas.microsoft.com/office/drawing/2014/main" id="{FBC8DF3E-8C02-E943-A49E-DD20A316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198" y="8885730"/>
              <a:ext cx="4313729" cy="3341077"/>
            </a:xfrm>
            <a:custGeom>
              <a:avLst/>
              <a:gdLst>
                <a:gd name="T0" fmla="*/ 3016 w 3462"/>
                <a:gd name="T1" fmla="*/ 2 h 2682"/>
                <a:gd name="T2" fmla="*/ 3016 w 3462"/>
                <a:gd name="T3" fmla="*/ 2 h 2682"/>
                <a:gd name="T4" fmla="*/ 2382 w 3462"/>
                <a:gd name="T5" fmla="*/ 168 h 2682"/>
                <a:gd name="T6" fmla="*/ 2382 w 3462"/>
                <a:gd name="T7" fmla="*/ 168 h 2682"/>
                <a:gd name="T8" fmla="*/ 1936 w 3462"/>
                <a:gd name="T9" fmla="*/ 595 h 2682"/>
                <a:gd name="T10" fmla="*/ 1936 w 3462"/>
                <a:gd name="T11" fmla="*/ 595 h 2682"/>
                <a:gd name="T12" fmla="*/ 1674 w 3462"/>
                <a:gd name="T13" fmla="*/ 1109 h 2682"/>
                <a:gd name="T14" fmla="*/ 131 w 3462"/>
                <a:gd name="T15" fmla="*/ 1109 h 2682"/>
                <a:gd name="T16" fmla="*/ 131 w 3462"/>
                <a:gd name="T17" fmla="*/ 1109 h 2682"/>
                <a:gd name="T18" fmla="*/ 0 w 3462"/>
                <a:gd name="T19" fmla="*/ 1240 h 2682"/>
                <a:gd name="T20" fmla="*/ 0 w 3462"/>
                <a:gd name="T21" fmla="*/ 1815 h 2682"/>
                <a:gd name="T22" fmla="*/ 0 w 3462"/>
                <a:gd name="T23" fmla="*/ 1815 h 2682"/>
                <a:gd name="T24" fmla="*/ 131 w 3462"/>
                <a:gd name="T25" fmla="*/ 1946 h 2682"/>
                <a:gd name="T26" fmla="*/ 584 w 3462"/>
                <a:gd name="T27" fmla="*/ 1946 h 2682"/>
                <a:gd name="T28" fmla="*/ 584 w 3462"/>
                <a:gd name="T29" fmla="*/ 1946 h 2682"/>
                <a:gd name="T30" fmla="*/ 584 w 3462"/>
                <a:gd name="T31" fmla="*/ 1950 h 2682"/>
                <a:gd name="T32" fmla="*/ 584 w 3462"/>
                <a:gd name="T33" fmla="*/ 2576 h 2682"/>
                <a:gd name="T34" fmla="*/ 584 w 3462"/>
                <a:gd name="T35" fmla="*/ 2576 h 2682"/>
                <a:gd name="T36" fmla="*/ 690 w 3462"/>
                <a:gd name="T37" fmla="*/ 2681 h 2682"/>
                <a:gd name="T38" fmla="*/ 2617 w 3462"/>
                <a:gd name="T39" fmla="*/ 2681 h 2682"/>
                <a:gd name="T40" fmla="*/ 2617 w 3462"/>
                <a:gd name="T41" fmla="*/ 2681 h 2682"/>
                <a:gd name="T42" fmla="*/ 2723 w 3462"/>
                <a:gd name="T43" fmla="*/ 2576 h 2682"/>
                <a:gd name="T44" fmla="*/ 2723 w 3462"/>
                <a:gd name="T45" fmla="*/ 1950 h 2682"/>
                <a:gd name="T46" fmla="*/ 2723 w 3462"/>
                <a:gd name="T47" fmla="*/ 1950 h 2682"/>
                <a:gd name="T48" fmla="*/ 2722 w 3462"/>
                <a:gd name="T49" fmla="*/ 1946 h 2682"/>
                <a:gd name="T50" fmla="*/ 3159 w 3462"/>
                <a:gd name="T51" fmla="*/ 1946 h 2682"/>
                <a:gd name="T52" fmla="*/ 3159 w 3462"/>
                <a:gd name="T53" fmla="*/ 1946 h 2682"/>
                <a:gd name="T54" fmla="*/ 3290 w 3462"/>
                <a:gd name="T55" fmla="*/ 1815 h 2682"/>
                <a:gd name="T56" fmla="*/ 3290 w 3462"/>
                <a:gd name="T57" fmla="*/ 1240 h 2682"/>
                <a:gd name="T58" fmla="*/ 3290 w 3462"/>
                <a:gd name="T59" fmla="*/ 1240 h 2682"/>
                <a:gd name="T60" fmla="*/ 3159 w 3462"/>
                <a:gd name="T61" fmla="*/ 1109 h 2682"/>
                <a:gd name="T62" fmla="*/ 2633 w 3462"/>
                <a:gd name="T63" fmla="*/ 1109 h 2682"/>
                <a:gd name="T64" fmla="*/ 2633 w 3462"/>
                <a:gd name="T65" fmla="*/ 1109 h 2682"/>
                <a:gd name="T66" fmla="*/ 2671 w 3462"/>
                <a:gd name="T67" fmla="*/ 1054 h 2682"/>
                <a:gd name="T68" fmla="*/ 2671 w 3462"/>
                <a:gd name="T69" fmla="*/ 1054 h 2682"/>
                <a:gd name="T70" fmla="*/ 2778 w 3462"/>
                <a:gd name="T71" fmla="*/ 945 h 2682"/>
                <a:gd name="T72" fmla="*/ 2778 w 3462"/>
                <a:gd name="T73" fmla="*/ 945 h 2682"/>
                <a:gd name="T74" fmla="*/ 2862 w 3462"/>
                <a:gd name="T75" fmla="*/ 895 h 2682"/>
                <a:gd name="T76" fmla="*/ 2862 w 3462"/>
                <a:gd name="T77" fmla="*/ 895 h 2682"/>
                <a:gd name="T78" fmla="*/ 2950 w 3462"/>
                <a:gd name="T79" fmla="*/ 871 h 2682"/>
                <a:gd name="T80" fmla="*/ 2950 w 3462"/>
                <a:gd name="T81" fmla="*/ 871 h 2682"/>
                <a:gd name="T82" fmla="*/ 3016 w 3462"/>
                <a:gd name="T83" fmla="*/ 869 h 2682"/>
                <a:gd name="T84" fmla="*/ 3016 w 3462"/>
                <a:gd name="T85" fmla="*/ 869 h 2682"/>
                <a:gd name="T86" fmla="*/ 3450 w 3462"/>
                <a:gd name="T87" fmla="*/ 435 h 2682"/>
                <a:gd name="T88" fmla="*/ 3450 w 3462"/>
                <a:gd name="T89" fmla="*/ 435 h 2682"/>
                <a:gd name="T90" fmla="*/ 3016 w 3462"/>
                <a:gd name="T91" fmla="*/ 2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62" h="2682">
                  <a:moveTo>
                    <a:pt x="3016" y="2"/>
                  </a:moveTo>
                  <a:lnTo>
                    <a:pt x="3016" y="2"/>
                  </a:lnTo>
                  <a:cubicBezTo>
                    <a:pt x="2795" y="0"/>
                    <a:pt x="2573" y="56"/>
                    <a:pt x="2382" y="168"/>
                  </a:cubicBezTo>
                  <a:lnTo>
                    <a:pt x="2382" y="168"/>
                  </a:lnTo>
                  <a:cubicBezTo>
                    <a:pt x="2199" y="277"/>
                    <a:pt x="2060" y="425"/>
                    <a:pt x="1936" y="595"/>
                  </a:cubicBezTo>
                  <a:lnTo>
                    <a:pt x="1936" y="595"/>
                  </a:lnTo>
                  <a:cubicBezTo>
                    <a:pt x="1824" y="749"/>
                    <a:pt x="1738" y="926"/>
                    <a:pt x="1674" y="1109"/>
                  </a:cubicBezTo>
                  <a:lnTo>
                    <a:pt x="131" y="1109"/>
                  </a:lnTo>
                  <a:lnTo>
                    <a:pt x="131" y="1109"/>
                  </a:lnTo>
                  <a:cubicBezTo>
                    <a:pt x="60" y="1109"/>
                    <a:pt x="0" y="1168"/>
                    <a:pt x="0" y="1240"/>
                  </a:cubicBezTo>
                  <a:lnTo>
                    <a:pt x="0" y="1815"/>
                  </a:lnTo>
                  <a:lnTo>
                    <a:pt x="0" y="1815"/>
                  </a:lnTo>
                  <a:cubicBezTo>
                    <a:pt x="0" y="1887"/>
                    <a:pt x="60" y="1946"/>
                    <a:pt x="131" y="1946"/>
                  </a:cubicBezTo>
                  <a:lnTo>
                    <a:pt x="584" y="1946"/>
                  </a:lnTo>
                  <a:lnTo>
                    <a:pt x="584" y="1946"/>
                  </a:lnTo>
                  <a:cubicBezTo>
                    <a:pt x="584" y="1947"/>
                    <a:pt x="584" y="1949"/>
                    <a:pt x="584" y="1950"/>
                  </a:cubicBezTo>
                  <a:lnTo>
                    <a:pt x="584" y="2576"/>
                  </a:lnTo>
                  <a:lnTo>
                    <a:pt x="584" y="2576"/>
                  </a:lnTo>
                  <a:cubicBezTo>
                    <a:pt x="584" y="2633"/>
                    <a:pt x="632" y="2681"/>
                    <a:pt x="690" y="2681"/>
                  </a:cubicBezTo>
                  <a:lnTo>
                    <a:pt x="2617" y="2681"/>
                  </a:lnTo>
                  <a:lnTo>
                    <a:pt x="2617" y="2681"/>
                  </a:lnTo>
                  <a:cubicBezTo>
                    <a:pt x="2675" y="2681"/>
                    <a:pt x="2723" y="2633"/>
                    <a:pt x="2723" y="2576"/>
                  </a:cubicBezTo>
                  <a:lnTo>
                    <a:pt x="2723" y="1950"/>
                  </a:lnTo>
                  <a:lnTo>
                    <a:pt x="2723" y="1950"/>
                  </a:lnTo>
                  <a:cubicBezTo>
                    <a:pt x="2723" y="1949"/>
                    <a:pt x="2722" y="1947"/>
                    <a:pt x="2722" y="1946"/>
                  </a:cubicBezTo>
                  <a:lnTo>
                    <a:pt x="3159" y="1946"/>
                  </a:lnTo>
                  <a:lnTo>
                    <a:pt x="3159" y="1946"/>
                  </a:lnTo>
                  <a:cubicBezTo>
                    <a:pt x="3231" y="1946"/>
                    <a:pt x="3290" y="1887"/>
                    <a:pt x="3290" y="1815"/>
                  </a:cubicBezTo>
                  <a:lnTo>
                    <a:pt x="3290" y="1240"/>
                  </a:lnTo>
                  <a:lnTo>
                    <a:pt x="3290" y="1240"/>
                  </a:lnTo>
                  <a:cubicBezTo>
                    <a:pt x="3290" y="1168"/>
                    <a:pt x="3231" y="1109"/>
                    <a:pt x="3159" y="1109"/>
                  </a:cubicBezTo>
                  <a:lnTo>
                    <a:pt x="2633" y="1109"/>
                  </a:lnTo>
                  <a:lnTo>
                    <a:pt x="2633" y="1109"/>
                  </a:lnTo>
                  <a:cubicBezTo>
                    <a:pt x="2646" y="1090"/>
                    <a:pt x="2658" y="1072"/>
                    <a:pt x="2671" y="1054"/>
                  </a:cubicBezTo>
                  <a:lnTo>
                    <a:pt x="2671" y="1054"/>
                  </a:lnTo>
                  <a:cubicBezTo>
                    <a:pt x="2704" y="1015"/>
                    <a:pt x="2739" y="979"/>
                    <a:pt x="2778" y="945"/>
                  </a:cubicBezTo>
                  <a:lnTo>
                    <a:pt x="2778" y="945"/>
                  </a:lnTo>
                  <a:cubicBezTo>
                    <a:pt x="2805" y="927"/>
                    <a:pt x="2833" y="910"/>
                    <a:pt x="2862" y="895"/>
                  </a:cubicBezTo>
                  <a:lnTo>
                    <a:pt x="2862" y="895"/>
                  </a:lnTo>
                  <a:cubicBezTo>
                    <a:pt x="2891" y="885"/>
                    <a:pt x="2920" y="878"/>
                    <a:pt x="2950" y="871"/>
                  </a:cubicBezTo>
                  <a:lnTo>
                    <a:pt x="2950" y="871"/>
                  </a:lnTo>
                  <a:cubicBezTo>
                    <a:pt x="2972" y="870"/>
                    <a:pt x="2994" y="869"/>
                    <a:pt x="3016" y="869"/>
                  </a:cubicBezTo>
                  <a:lnTo>
                    <a:pt x="3016" y="869"/>
                  </a:lnTo>
                  <a:cubicBezTo>
                    <a:pt x="3243" y="871"/>
                    <a:pt x="3461" y="669"/>
                    <a:pt x="3450" y="435"/>
                  </a:cubicBezTo>
                  <a:lnTo>
                    <a:pt x="3450" y="435"/>
                  </a:lnTo>
                  <a:cubicBezTo>
                    <a:pt x="3439" y="199"/>
                    <a:pt x="3260" y="4"/>
                    <a:pt x="3016" y="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5" name="TITLE">
            <a:extLst>
              <a:ext uri="{FF2B5EF4-FFF2-40B4-BE49-F238E27FC236}">
                <a16:creationId xmlns:a16="http://schemas.microsoft.com/office/drawing/2014/main" id="{C904AE01-C0BB-5949-B911-0543AFC2CB46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2B03E3F7-82C3-AF4B-88D3-75C5C9EF86D5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5" name="ROUND SAME SIDE CORNER 01">
            <a:extLst>
              <a:ext uri="{FF2B5EF4-FFF2-40B4-BE49-F238E27FC236}">
                <a16:creationId xmlns:a16="http://schemas.microsoft.com/office/drawing/2014/main" id="{72B10E16-E698-2340-96CE-98DFC837D711}"/>
              </a:ext>
            </a:extLst>
          </p:cNvPr>
          <p:cNvSpPr/>
          <p:nvPr/>
        </p:nvSpPr>
        <p:spPr>
          <a:xfrm rot="5400000">
            <a:off x="12525021" y="-84665"/>
            <a:ext cx="2111024" cy="948266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86" name="LETTER A">
            <a:extLst>
              <a:ext uri="{FF2B5EF4-FFF2-40B4-BE49-F238E27FC236}">
                <a16:creationId xmlns:a16="http://schemas.microsoft.com/office/drawing/2014/main" id="{8265D5E5-BD9E-2246-8C45-D53465826150}"/>
              </a:ext>
            </a:extLst>
          </p:cNvPr>
          <p:cNvSpPr txBox="1"/>
          <p:nvPr/>
        </p:nvSpPr>
        <p:spPr>
          <a:xfrm>
            <a:off x="16601942" y="4061096"/>
            <a:ext cx="1122788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BBA0B72E-9DD6-1B44-8960-3BF2CFDC40A1}"/>
              </a:ext>
            </a:extLst>
          </p:cNvPr>
          <p:cNvSpPr txBox="1"/>
          <p:nvPr/>
        </p:nvSpPr>
        <p:spPr>
          <a:xfrm>
            <a:off x="9585283" y="3783552"/>
            <a:ext cx="679049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D34637F9-907E-A142-9A0E-0A7233BCCED2}"/>
              </a:ext>
            </a:extLst>
          </p:cNvPr>
          <p:cNvSpPr txBox="1"/>
          <p:nvPr/>
        </p:nvSpPr>
        <p:spPr>
          <a:xfrm>
            <a:off x="9595557" y="4465745"/>
            <a:ext cx="6790491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" name="ROUND SAME SIDE CORNER 02">
            <a:extLst>
              <a:ext uri="{FF2B5EF4-FFF2-40B4-BE49-F238E27FC236}">
                <a16:creationId xmlns:a16="http://schemas.microsoft.com/office/drawing/2014/main" id="{00C2CE34-FF08-2349-93AB-F6C441A3A13D}"/>
              </a:ext>
            </a:extLst>
          </p:cNvPr>
          <p:cNvSpPr/>
          <p:nvPr/>
        </p:nvSpPr>
        <p:spPr>
          <a:xfrm rot="5400000">
            <a:off x="13140266" y="1614314"/>
            <a:ext cx="2111024" cy="107131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87" name="LETTER B">
            <a:extLst>
              <a:ext uri="{FF2B5EF4-FFF2-40B4-BE49-F238E27FC236}">
                <a16:creationId xmlns:a16="http://schemas.microsoft.com/office/drawing/2014/main" id="{2B80DF7B-2F89-C94C-8812-810E4E40892A}"/>
              </a:ext>
            </a:extLst>
          </p:cNvPr>
          <p:cNvSpPr txBox="1"/>
          <p:nvPr/>
        </p:nvSpPr>
        <p:spPr>
          <a:xfrm>
            <a:off x="17750170" y="6379165"/>
            <a:ext cx="1122788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72E9C6A8-B750-7349-B2AA-70A1DD00984A}"/>
              </a:ext>
            </a:extLst>
          </p:cNvPr>
          <p:cNvSpPr txBox="1"/>
          <p:nvPr/>
        </p:nvSpPr>
        <p:spPr>
          <a:xfrm>
            <a:off x="9595794" y="6101164"/>
            <a:ext cx="68011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F6479216-E459-2443-86F8-5FB46B512A2E}"/>
              </a:ext>
            </a:extLst>
          </p:cNvPr>
          <p:cNvSpPr txBox="1"/>
          <p:nvPr/>
        </p:nvSpPr>
        <p:spPr>
          <a:xfrm>
            <a:off x="9595794" y="6772847"/>
            <a:ext cx="680110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ROUND SAME SIDE CORNER 03">
            <a:extLst>
              <a:ext uri="{FF2B5EF4-FFF2-40B4-BE49-F238E27FC236}">
                <a16:creationId xmlns:a16="http://schemas.microsoft.com/office/drawing/2014/main" id="{EF656A9B-7F88-6B4F-9B58-04D781D931FD}"/>
              </a:ext>
            </a:extLst>
          </p:cNvPr>
          <p:cNvSpPr/>
          <p:nvPr/>
        </p:nvSpPr>
        <p:spPr>
          <a:xfrm rot="5400000">
            <a:off x="13845821" y="3216625"/>
            <a:ext cx="2111024" cy="121242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88" name="LETTER C">
            <a:extLst>
              <a:ext uri="{FF2B5EF4-FFF2-40B4-BE49-F238E27FC236}">
                <a16:creationId xmlns:a16="http://schemas.microsoft.com/office/drawing/2014/main" id="{2D6A47DB-F221-AE4E-982E-F3B6B8069399}"/>
              </a:ext>
            </a:extLst>
          </p:cNvPr>
          <p:cNvSpPr txBox="1"/>
          <p:nvPr/>
        </p:nvSpPr>
        <p:spPr>
          <a:xfrm>
            <a:off x="18892602" y="8700869"/>
            <a:ext cx="1122788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9AC264E2-A54D-5D47-8BDA-FE6CB7CBE118}"/>
              </a:ext>
            </a:extLst>
          </p:cNvPr>
          <p:cNvSpPr txBox="1"/>
          <p:nvPr/>
        </p:nvSpPr>
        <p:spPr>
          <a:xfrm>
            <a:off x="9591630" y="8429165"/>
            <a:ext cx="67945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CDC65424-80CC-3B4C-86B1-79AD48AF4FF5}"/>
              </a:ext>
            </a:extLst>
          </p:cNvPr>
          <p:cNvSpPr txBox="1"/>
          <p:nvPr/>
        </p:nvSpPr>
        <p:spPr>
          <a:xfrm>
            <a:off x="9591630" y="9090574"/>
            <a:ext cx="6794546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" name="ROUND SAME SIDE CORNER 04">
            <a:extLst>
              <a:ext uri="{FF2B5EF4-FFF2-40B4-BE49-F238E27FC236}">
                <a16:creationId xmlns:a16="http://schemas.microsoft.com/office/drawing/2014/main" id="{46AEFE49-1C8D-DC41-914A-B3E6FACE34BD}"/>
              </a:ext>
            </a:extLst>
          </p:cNvPr>
          <p:cNvSpPr/>
          <p:nvPr/>
        </p:nvSpPr>
        <p:spPr>
          <a:xfrm rot="5400000">
            <a:off x="14421554" y="4977691"/>
            <a:ext cx="2111024" cy="1327573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89" name="LETTER D">
            <a:extLst>
              <a:ext uri="{FF2B5EF4-FFF2-40B4-BE49-F238E27FC236}">
                <a16:creationId xmlns:a16="http://schemas.microsoft.com/office/drawing/2014/main" id="{F016859E-F90E-524E-8FB3-D1EFE310A2AD}"/>
              </a:ext>
            </a:extLst>
          </p:cNvPr>
          <p:cNvSpPr txBox="1"/>
          <p:nvPr/>
        </p:nvSpPr>
        <p:spPr>
          <a:xfrm>
            <a:off x="20056315" y="11014606"/>
            <a:ext cx="1122788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3" name="TITLE 04">
            <a:extLst>
              <a:ext uri="{FF2B5EF4-FFF2-40B4-BE49-F238E27FC236}">
                <a16:creationId xmlns:a16="http://schemas.microsoft.com/office/drawing/2014/main" id="{2F1E7EA9-F8DB-5446-AB62-233D6B9288E4}"/>
              </a:ext>
            </a:extLst>
          </p:cNvPr>
          <p:cNvSpPr txBox="1"/>
          <p:nvPr/>
        </p:nvSpPr>
        <p:spPr>
          <a:xfrm>
            <a:off x="9595794" y="10740641"/>
            <a:ext cx="68011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BODY 04">
            <a:extLst>
              <a:ext uri="{FF2B5EF4-FFF2-40B4-BE49-F238E27FC236}">
                <a16:creationId xmlns:a16="http://schemas.microsoft.com/office/drawing/2014/main" id="{82AE5664-D354-6441-B582-6255CAB2B24D}"/>
              </a:ext>
            </a:extLst>
          </p:cNvPr>
          <p:cNvSpPr txBox="1"/>
          <p:nvPr/>
        </p:nvSpPr>
        <p:spPr>
          <a:xfrm>
            <a:off x="9595794" y="11401578"/>
            <a:ext cx="680110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37534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TROKE LINE 01">
            <a:extLst>
              <a:ext uri="{FF2B5EF4-FFF2-40B4-BE49-F238E27FC236}">
                <a16:creationId xmlns:a16="http://schemas.microsoft.com/office/drawing/2014/main" id="{CBA37E0E-C649-9E4A-B3AB-79232EB56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191" y="10994182"/>
            <a:ext cx="2290556" cy="1664358"/>
          </a:xfrm>
          <a:custGeom>
            <a:avLst/>
            <a:gdLst>
              <a:gd name="T0" fmla="*/ 0 w 1840"/>
              <a:gd name="T1" fmla="*/ 9 h 1336"/>
              <a:gd name="T2" fmla="*/ 0 w 1840"/>
              <a:gd name="T3" fmla="*/ 844 h 1336"/>
              <a:gd name="T4" fmla="*/ 0 w 1840"/>
              <a:gd name="T5" fmla="*/ 844 h 1336"/>
              <a:gd name="T6" fmla="*/ 327 w 1840"/>
              <a:gd name="T7" fmla="*/ 1148 h 1336"/>
              <a:gd name="T8" fmla="*/ 327 w 1840"/>
              <a:gd name="T9" fmla="*/ 1148 h 1336"/>
              <a:gd name="T10" fmla="*/ 326 w 1840"/>
              <a:gd name="T11" fmla="*/ 1159 h 1336"/>
              <a:gd name="T12" fmla="*/ 326 w 1840"/>
              <a:gd name="T13" fmla="*/ 1159 h 1336"/>
              <a:gd name="T14" fmla="*/ 516 w 1840"/>
              <a:gd name="T15" fmla="*/ 1335 h 1336"/>
              <a:gd name="T16" fmla="*/ 1323 w 1840"/>
              <a:gd name="T17" fmla="*/ 1335 h 1336"/>
              <a:gd name="T18" fmla="*/ 1323 w 1840"/>
              <a:gd name="T19" fmla="*/ 1335 h 1336"/>
              <a:gd name="T20" fmla="*/ 1513 w 1840"/>
              <a:gd name="T21" fmla="*/ 1159 h 1336"/>
              <a:gd name="T22" fmla="*/ 1513 w 1840"/>
              <a:gd name="T23" fmla="*/ 1159 h 1336"/>
              <a:gd name="T24" fmla="*/ 1512 w 1840"/>
              <a:gd name="T25" fmla="*/ 1148 h 1336"/>
              <a:gd name="T26" fmla="*/ 1512 w 1840"/>
              <a:gd name="T27" fmla="*/ 1148 h 1336"/>
              <a:gd name="T28" fmla="*/ 1839 w 1840"/>
              <a:gd name="T29" fmla="*/ 844 h 1336"/>
              <a:gd name="T30" fmla="*/ 1839 w 1840"/>
              <a:gd name="T31" fmla="*/ 0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40" h="1336">
                <a:moveTo>
                  <a:pt x="0" y="9"/>
                </a:moveTo>
                <a:lnTo>
                  <a:pt x="0" y="844"/>
                </a:lnTo>
                <a:lnTo>
                  <a:pt x="0" y="844"/>
                </a:lnTo>
                <a:cubicBezTo>
                  <a:pt x="0" y="1012"/>
                  <a:pt x="146" y="1148"/>
                  <a:pt x="327" y="1148"/>
                </a:cubicBezTo>
                <a:lnTo>
                  <a:pt x="327" y="1148"/>
                </a:lnTo>
                <a:cubicBezTo>
                  <a:pt x="326" y="1151"/>
                  <a:pt x="326" y="1155"/>
                  <a:pt x="326" y="1159"/>
                </a:cubicBezTo>
                <a:lnTo>
                  <a:pt x="326" y="1159"/>
                </a:lnTo>
                <a:cubicBezTo>
                  <a:pt x="326" y="1256"/>
                  <a:pt x="411" y="1335"/>
                  <a:pt x="516" y="1335"/>
                </a:cubicBezTo>
                <a:lnTo>
                  <a:pt x="1323" y="1335"/>
                </a:lnTo>
                <a:lnTo>
                  <a:pt x="1323" y="1335"/>
                </a:lnTo>
                <a:cubicBezTo>
                  <a:pt x="1428" y="1335"/>
                  <a:pt x="1513" y="1256"/>
                  <a:pt x="1513" y="1159"/>
                </a:cubicBezTo>
                <a:lnTo>
                  <a:pt x="1513" y="1159"/>
                </a:lnTo>
                <a:cubicBezTo>
                  <a:pt x="1513" y="1155"/>
                  <a:pt x="1513" y="1151"/>
                  <a:pt x="1512" y="1148"/>
                </a:cubicBezTo>
                <a:lnTo>
                  <a:pt x="1512" y="1148"/>
                </a:lnTo>
                <a:cubicBezTo>
                  <a:pt x="1693" y="1148"/>
                  <a:pt x="1839" y="1012"/>
                  <a:pt x="1839" y="844"/>
                </a:cubicBezTo>
                <a:lnTo>
                  <a:pt x="1839" y="0"/>
                </a:lnTo>
              </a:path>
            </a:pathLst>
          </a:custGeom>
          <a:noFill/>
          <a:ln w="317500" cap="rnd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6" name="STROKE LINE 02">
            <a:extLst>
              <a:ext uri="{FF2B5EF4-FFF2-40B4-BE49-F238E27FC236}">
                <a16:creationId xmlns:a16="http://schemas.microsoft.com/office/drawing/2014/main" id="{FCFA02A0-DD70-5A49-8790-FB3A3941B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876" y="6814057"/>
            <a:ext cx="1702810" cy="3729705"/>
          </a:xfrm>
          <a:custGeom>
            <a:avLst/>
            <a:gdLst>
              <a:gd name="T0" fmla="*/ 5 w 1366"/>
              <a:gd name="T1" fmla="*/ 0 h 2996"/>
              <a:gd name="T2" fmla="*/ 5 w 1366"/>
              <a:gd name="T3" fmla="*/ 0 h 2996"/>
              <a:gd name="T4" fmla="*/ 674 w 1366"/>
              <a:gd name="T5" fmla="*/ 1629 h 2996"/>
              <a:gd name="T6" fmla="*/ 674 w 1366"/>
              <a:gd name="T7" fmla="*/ 1629 h 2996"/>
              <a:gd name="T8" fmla="*/ 1033 w 1366"/>
              <a:gd name="T9" fmla="*/ 2504 h 2996"/>
              <a:gd name="T10" fmla="*/ 1033 w 1366"/>
              <a:gd name="T11" fmla="*/ 2619 h 2996"/>
              <a:gd name="T12" fmla="*/ 1033 w 1366"/>
              <a:gd name="T13" fmla="*/ 2619 h 2996"/>
              <a:gd name="T14" fmla="*/ 1365 w 1366"/>
              <a:gd name="T15" fmla="*/ 2995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6" h="2996">
                <a:moveTo>
                  <a:pt x="5" y="0"/>
                </a:moveTo>
                <a:lnTo>
                  <a:pt x="5" y="0"/>
                </a:lnTo>
                <a:cubicBezTo>
                  <a:pt x="0" y="637"/>
                  <a:pt x="257" y="1213"/>
                  <a:pt x="674" y="1629"/>
                </a:cubicBezTo>
                <a:lnTo>
                  <a:pt x="674" y="1629"/>
                </a:lnTo>
                <a:cubicBezTo>
                  <a:pt x="906" y="1860"/>
                  <a:pt x="1033" y="2177"/>
                  <a:pt x="1033" y="2504"/>
                </a:cubicBezTo>
                <a:lnTo>
                  <a:pt x="1033" y="2619"/>
                </a:lnTo>
                <a:lnTo>
                  <a:pt x="1033" y="2619"/>
                </a:lnTo>
                <a:cubicBezTo>
                  <a:pt x="1033" y="2813"/>
                  <a:pt x="1178" y="2972"/>
                  <a:pt x="1365" y="2995"/>
                </a:cubicBezTo>
              </a:path>
            </a:pathLst>
          </a:custGeom>
          <a:noFill/>
          <a:ln w="317500" cap="rnd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7" name="STROKE LINE 03">
            <a:extLst>
              <a:ext uri="{FF2B5EF4-FFF2-40B4-BE49-F238E27FC236}">
                <a16:creationId xmlns:a16="http://schemas.microsoft.com/office/drawing/2014/main" id="{F5F0C6DF-1B74-EB41-A8FA-79D16CB77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381" y="3606182"/>
            <a:ext cx="2839850" cy="2817877"/>
          </a:xfrm>
          <a:custGeom>
            <a:avLst/>
            <a:gdLst>
              <a:gd name="T0" fmla="*/ 2280 w 2281"/>
              <a:gd name="T1" fmla="*/ 1 h 2264"/>
              <a:gd name="T2" fmla="*/ 2280 w 2281"/>
              <a:gd name="T3" fmla="*/ 1 h 2264"/>
              <a:gd name="T4" fmla="*/ 0 w 2281"/>
              <a:gd name="T5" fmla="*/ 2263 h 2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81" h="2264">
                <a:moveTo>
                  <a:pt x="2280" y="1"/>
                </a:moveTo>
                <a:lnTo>
                  <a:pt x="2280" y="1"/>
                </a:lnTo>
                <a:cubicBezTo>
                  <a:pt x="1023" y="0"/>
                  <a:pt x="8" y="1007"/>
                  <a:pt x="0" y="2263"/>
                </a:cubicBezTo>
              </a:path>
            </a:pathLst>
          </a:custGeom>
          <a:noFill/>
          <a:ln w="317500" cap="rnd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8" name="STROKE LINE 04">
            <a:extLst>
              <a:ext uri="{FF2B5EF4-FFF2-40B4-BE49-F238E27FC236}">
                <a16:creationId xmlns:a16="http://schemas.microsoft.com/office/drawing/2014/main" id="{5C02CD12-CC6F-7F44-9598-4A8F6152A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256" y="3617168"/>
            <a:ext cx="2565203" cy="2828863"/>
          </a:xfrm>
          <a:custGeom>
            <a:avLst/>
            <a:gdLst>
              <a:gd name="T0" fmla="*/ 2059 w 2060"/>
              <a:gd name="T1" fmla="*/ 2269 h 2270"/>
              <a:gd name="T2" fmla="*/ 2059 w 2060"/>
              <a:gd name="T3" fmla="*/ 2269 h 2270"/>
              <a:gd name="T4" fmla="*/ 0 w 2060"/>
              <a:gd name="T5" fmla="*/ 0 h 2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0" h="2270">
                <a:moveTo>
                  <a:pt x="2059" y="2269"/>
                </a:moveTo>
                <a:lnTo>
                  <a:pt x="2059" y="2269"/>
                </a:lnTo>
                <a:cubicBezTo>
                  <a:pt x="2059" y="1084"/>
                  <a:pt x="1155" y="110"/>
                  <a:pt x="0" y="0"/>
                </a:cubicBezTo>
              </a:path>
            </a:pathLst>
          </a:custGeom>
          <a:noFill/>
          <a:ln w="317500" cap="rnd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9" name="STROKE LINE 05">
            <a:extLst>
              <a:ext uri="{FF2B5EF4-FFF2-40B4-BE49-F238E27FC236}">
                <a16:creationId xmlns:a16="http://schemas.microsoft.com/office/drawing/2014/main" id="{65980D77-4171-674A-920E-785492C45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620" y="6836028"/>
            <a:ext cx="1697315" cy="3696747"/>
          </a:xfrm>
          <a:custGeom>
            <a:avLst/>
            <a:gdLst>
              <a:gd name="T0" fmla="*/ 0 w 1362"/>
              <a:gd name="T1" fmla="*/ 2968 h 2969"/>
              <a:gd name="T2" fmla="*/ 0 w 1362"/>
              <a:gd name="T3" fmla="*/ 2968 h 2969"/>
              <a:gd name="T4" fmla="*/ 333 w 1362"/>
              <a:gd name="T5" fmla="*/ 2540 h 2969"/>
              <a:gd name="T6" fmla="*/ 333 w 1362"/>
              <a:gd name="T7" fmla="*/ 2540 h 2969"/>
              <a:gd name="T8" fmla="*/ 723 w 1362"/>
              <a:gd name="T9" fmla="*/ 1579 h 2969"/>
              <a:gd name="T10" fmla="*/ 723 w 1362"/>
              <a:gd name="T11" fmla="*/ 1579 h 2969"/>
              <a:gd name="T12" fmla="*/ 1361 w 1362"/>
              <a:gd name="T13" fmla="*/ 0 h 2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2" h="2969">
                <a:moveTo>
                  <a:pt x="0" y="2968"/>
                </a:moveTo>
                <a:lnTo>
                  <a:pt x="0" y="2968"/>
                </a:lnTo>
                <a:cubicBezTo>
                  <a:pt x="191" y="2920"/>
                  <a:pt x="333" y="2747"/>
                  <a:pt x="333" y="2540"/>
                </a:cubicBezTo>
                <a:lnTo>
                  <a:pt x="333" y="2540"/>
                </a:lnTo>
                <a:cubicBezTo>
                  <a:pt x="333" y="2182"/>
                  <a:pt x="475" y="1838"/>
                  <a:pt x="723" y="1579"/>
                </a:cubicBezTo>
                <a:lnTo>
                  <a:pt x="723" y="1579"/>
                </a:lnTo>
                <a:cubicBezTo>
                  <a:pt x="1118" y="1169"/>
                  <a:pt x="1361" y="612"/>
                  <a:pt x="1361" y="0"/>
                </a:cubicBezTo>
              </a:path>
            </a:pathLst>
          </a:custGeom>
          <a:noFill/>
          <a:ln w="317500" cap="rnd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99D06F9E-F659-0744-9870-CBF4E51C171D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282A2BE2-C069-DA40-8AD2-974651E20DF8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1D87D708-A8F2-C246-834E-193585AEE47D}"/>
              </a:ext>
            </a:extLst>
          </p:cNvPr>
          <p:cNvSpPr txBox="1"/>
          <p:nvPr/>
        </p:nvSpPr>
        <p:spPr>
          <a:xfrm>
            <a:off x="4224034" y="6223025"/>
            <a:ext cx="3729121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PROCESS</a:t>
            </a:r>
          </a:p>
        </p:txBody>
      </p:sp>
      <p:sp>
        <p:nvSpPr>
          <p:cNvPr id="15" name="TITLE 01">
            <a:extLst>
              <a:ext uri="{FF2B5EF4-FFF2-40B4-BE49-F238E27FC236}">
                <a16:creationId xmlns:a16="http://schemas.microsoft.com/office/drawing/2014/main" id="{01D228D0-7198-4844-98A2-5899BADDBCAA}"/>
              </a:ext>
            </a:extLst>
          </p:cNvPr>
          <p:cNvSpPr txBox="1"/>
          <p:nvPr/>
        </p:nvSpPr>
        <p:spPr>
          <a:xfrm>
            <a:off x="14791872" y="3562447"/>
            <a:ext cx="703761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DDF2A288-E80F-EA4D-89FE-0B5E9956FD95}"/>
              </a:ext>
            </a:extLst>
          </p:cNvPr>
          <p:cNvSpPr txBox="1"/>
          <p:nvPr/>
        </p:nvSpPr>
        <p:spPr>
          <a:xfrm>
            <a:off x="14802145" y="4234170"/>
            <a:ext cx="7026636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51" name="STROKE CIRC 01">
            <a:extLst>
              <a:ext uri="{FF2B5EF4-FFF2-40B4-BE49-F238E27FC236}">
                <a16:creationId xmlns:a16="http://schemas.microsoft.com/office/drawing/2014/main" id="{5AB706F5-68B3-014A-88EF-21694D822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220" y="3446889"/>
            <a:ext cx="1928019" cy="1928018"/>
          </a:xfrm>
          <a:prstGeom prst="ellipse">
            <a:avLst/>
          </a:prstGeom>
          <a:noFill/>
          <a:ln w="50800" cap="rnd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38" name="ICON 01">
            <a:extLst>
              <a:ext uri="{FF2B5EF4-FFF2-40B4-BE49-F238E27FC236}">
                <a16:creationId xmlns:a16="http://schemas.microsoft.com/office/drawing/2014/main" id="{6BAF3855-8D69-8F42-99A8-E491F2462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060" y="3991387"/>
            <a:ext cx="910578" cy="920866"/>
          </a:xfrm>
          <a:custGeom>
            <a:avLst/>
            <a:gdLst>
              <a:gd name="connsiteX0" fmla="*/ 278801 w 910578"/>
              <a:gd name="connsiteY0" fmla="*/ 820075 h 920866"/>
              <a:gd name="connsiteX1" fmla="*/ 288773 w 910578"/>
              <a:gd name="connsiteY1" fmla="*/ 820230 h 920866"/>
              <a:gd name="connsiteX2" fmla="*/ 312315 w 910578"/>
              <a:gd name="connsiteY2" fmla="*/ 830152 h 920866"/>
              <a:gd name="connsiteX3" fmla="*/ 321469 w 910578"/>
              <a:gd name="connsiteY3" fmla="*/ 846276 h 920866"/>
              <a:gd name="connsiteX4" fmla="*/ 308391 w 910578"/>
              <a:gd name="connsiteY4" fmla="*/ 854958 h 920866"/>
              <a:gd name="connsiteX5" fmla="*/ 303160 w 910578"/>
              <a:gd name="connsiteY5" fmla="*/ 853718 h 920866"/>
              <a:gd name="connsiteX6" fmla="*/ 278311 w 910578"/>
              <a:gd name="connsiteY6" fmla="*/ 843795 h 920866"/>
              <a:gd name="connsiteX7" fmla="*/ 271772 w 910578"/>
              <a:gd name="connsiteY7" fmla="*/ 826431 h 920866"/>
              <a:gd name="connsiteX8" fmla="*/ 278801 w 910578"/>
              <a:gd name="connsiteY8" fmla="*/ 820075 h 920866"/>
              <a:gd name="connsiteX9" fmla="*/ 641685 w 910578"/>
              <a:gd name="connsiteY9" fmla="*/ 815200 h 920866"/>
              <a:gd name="connsiteX10" fmla="*/ 648551 w 910578"/>
              <a:gd name="connsiteY10" fmla="*/ 820937 h 920866"/>
              <a:gd name="connsiteX11" fmla="*/ 642164 w 910578"/>
              <a:gd name="connsiteY11" fmla="*/ 838302 h 920866"/>
              <a:gd name="connsiteX12" fmla="*/ 617893 w 910578"/>
              <a:gd name="connsiteY12" fmla="*/ 849466 h 920866"/>
              <a:gd name="connsiteX13" fmla="*/ 614061 w 910578"/>
              <a:gd name="connsiteY13" fmla="*/ 849466 h 920866"/>
              <a:gd name="connsiteX14" fmla="*/ 601287 w 910578"/>
              <a:gd name="connsiteY14" fmla="*/ 842024 h 920866"/>
              <a:gd name="connsiteX15" fmla="*/ 608951 w 910578"/>
              <a:gd name="connsiteY15" fmla="*/ 825899 h 920866"/>
              <a:gd name="connsiteX16" fmla="*/ 631945 w 910578"/>
              <a:gd name="connsiteY16" fmla="*/ 815975 h 920866"/>
              <a:gd name="connsiteX17" fmla="*/ 641685 w 910578"/>
              <a:gd name="connsiteY17" fmla="*/ 815200 h 920866"/>
              <a:gd name="connsiteX18" fmla="*/ 193797 w 910578"/>
              <a:gd name="connsiteY18" fmla="*/ 769559 h 920866"/>
              <a:gd name="connsiteX19" fmla="*/ 202566 w 910578"/>
              <a:gd name="connsiteY19" fmla="*/ 772056 h 920866"/>
              <a:gd name="connsiteX20" fmla="*/ 243906 w 910578"/>
              <a:gd name="connsiteY20" fmla="*/ 799520 h 920866"/>
              <a:gd name="connsiteX21" fmla="*/ 248917 w 910578"/>
              <a:gd name="connsiteY21" fmla="*/ 815749 h 920866"/>
              <a:gd name="connsiteX22" fmla="*/ 236389 w 910578"/>
              <a:gd name="connsiteY22" fmla="*/ 821992 h 920866"/>
              <a:gd name="connsiteX23" fmla="*/ 231378 w 910578"/>
              <a:gd name="connsiteY23" fmla="*/ 820743 h 920866"/>
              <a:gd name="connsiteX24" fmla="*/ 187533 w 910578"/>
              <a:gd name="connsiteY24" fmla="*/ 792030 h 920866"/>
              <a:gd name="connsiteX25" fmla="*/ 185027 w 910578"/>
              <a:gd name="connsiteY25" fmla="*/ 774553 h 920866"/>
              <a:gd name="connsiteX26" fmla="*/ 193797 w 910578"/>
              <a:gd name="connsiteY26" fmla="*/ 769559 h 920866"/>
              <a:gd name="connsiteX27" fmla="*/ 721230 w 910578"/>
              <a:gd name="connsiteY27" fmla="*/ 759308 h 920866"/>
              <a:gd name="connsiteX28" fmla="*/ 729677 w 910578"/>
              <a:gd name="connsiteY28" fmla="*/ 764649 h 920866"/>
              <a:gd name="connsiteX29" fmla="*/ 728402 w 910578"/>
              <a:gd name="connsiteY29" fmla="*/ 781738 h 920866"/>
              <a:gd name="connsiteX30" fmla="*/ 686324 w 910578"/>
              <a:gd name="connsiteY30" fmla="*/ 809812 h 920866"/>
              <a:gd name="connsiteX31" fmla="*/ 678673 w 910578"/>
              <a:gd name="connsiteY31" fmla="*/ 811033 h 920866"/>
              <a:gd name="connsiteX32" fmla="*/ 668472 w 910578"/>
              <a:gd name="connsiteY32" fmla="*/ 804930 h 920866"/>
              <a:gd name="connsiteX33" fmla="*/ 672298 w 910578"/>
              <a:gd name="connsiteY33" fmla="*/ 789062 h 920866"/>
              <a:gd name="connsiteX34" fmla="*/ 711826 w 910578"/>
              <a:gd name="connsiteY34" fmla="*/ 762207 h 920866"/>
              <a:gd name="connsiteX35" fmla="*/ 721230 w 910578"/>
              <a:gd name="connsiteY35" fmla="*/ 759308 h 920866"/>
              <a:gd name="connsiteX36" fmla="*/ 125853 w 910578"/>
              <a:gd name="connsiteY36" fmla="*/ 698769 h 920866"/>
              <a:gd name="connsiteX37" fmla="*/ 134416 w 910578"/>
              <a:gd name="connsiteY37" fmla="*/ 703122 h 920866"/>
              <a:gd name="connsiteX38" fmla="*/ 169312 w 910578"/>
              <a:gd name="connsiteY38" fmla="*/ 739189 h 920866"/>
              <a:gd name="connsiteX39" fmla="*/ 170604 w 910578"/>
              <a:gd name="connsiteY39" fmla="*/ 757844 h 920866"/>
              <a:gd name="connsiteX40" fmla="*/ 160265 w 910578"/>
              <a:gd name="connsiteY40" fmla="*/ 761575 h 920866"/>
              <a:gd name="connsiteX41" fmla="*/ 151217 w 910578"/>
              <a:gd name="connsiteY41" fmla="*/ 757844 h 920866"/>
              <a:gd name="connsiteX42" fmla="*/ 115029 w 910578"/>
              <a:gd name="connsiteY42" fmla="*/ 719290 h 920866"/>
              <a:gd name="connsiteX43" fmla="*/ 116321 w 910578"/>
              <a:gd name="connsiteY43" fmla="*/ 701878 h 920866"/>
              <a:gd name="connsiteX44" fmla="*/ 125853 w 910578"/>
              <a:gd name="connsiteY44" fmla="*/ 698769 h 920866"/>
              <a:gd name="connsiteX45" fmla="*/ 785807 w 910578"/>
              <a:gd name="connsiteY45" fmla="*/ 693470 h 920866"/>
              <a:gd name="connsiteX46" fmla="*/ 794718 w 910578"/>
              <a:gd name="connsiteY46" fmla="*/ 696480 h 920866"/>
              <a:gd name="connsiteX47" fmla="*/ 797135 w 910578"/>
              <a:gd name="connsiteY47" fmla="*/ 714226 h 920866"/>
              <a:gd name="connsiteX48" fmla="*/ 764508 w 910578"/>
              <a:gd name="connsiteY48" fmla="*/ 752254 h 920866"/>
              <a:gd name="connsiteX49" fmla="*/ 756049 w 910578"/>
              <a:gd name="connsiteY49" fmla="*/ 756057 h 920866"/>
              <a:gd name="connsiteX50" fmla="*/ 746382 w 910578"/>
              <a:gd name="connsiteY50" fmla="*/ 752254 h 920866"/>
              <a:gd name="connsiteX51" fmla="*/ 746382 w 910578"/>
              <a:gd name="connsiteY51" fmla="*/ 734508 h 920866"/>
              <a:gd name="connsiteX52" fmla="*/ 777801 w 910578"/>
              <a:gd name="connsiteY52" fmla="*/ 699015 h 920866"/>
              <a:gd name="connsiteX53" fmla="*/ 785807 w 910578"/>
              <a:gd name="connsiteY53" fmla="*/ 693470 h 920866"/>
              <a:gd name="connsiteX54" fmla="*/ 73968 w 910578"/>
              <a:gd name="connsiteY54" fmla="*/ 616231 h 920866"/>
              <a:gd name="connsiteX55" fmla="*/ 81146 w 910578"/>
              <a:gd name="connsiteY55" fmla="*/ 622026 h 920866"/>
              <a:gd name="connsiteX56" fmla="*/ 104865 w 910578"/>
              <a:gd name="connsiteY56" fmla="*/ 664621 h 920866"/>
              <a:gd name="connsiteX57" fmla="*/ 101120 w 910578"/>
              <a:gd name="connsiteY57" fmla="*/ 683413 h 920866"/>
              <a:gd name="connsiteX58" fmla="*/ 94878 w 910578"/>
              <a:gd name="connsiteY58" fmla="*/ 684666 h 920866"/>
              <a:gd name="connsiteX59" fmla="*/ 84891 w 910578"/>
              <a:gd name="connsiteY59" fmla="*/ 678402 h 920866"/>
              <a:gd name="connsiteX60" fmla="*/ 58675 w 910578"/>
              <a:gd name="connsiteY60" fmla="*/ 634554 h 920866"/>
              <a:gd name="connsiteX61" fmla="*/ 64917 w 910578"/>
              <a:gd name="connsiteY61" fmla="*/ 617014 h 920866"/>
              <a:gd name="connsiteX62" fmla="*/ 73968 w 910578"/>
              <a:gd name="connsiteY62" fmla="*/ 616231 h 920866"/>
              <a:gd name="connsiteX63" fmla="*/ 836626 w 910578"/>
              <a:gd name="connsiteY63" fmla="*/ 611992 h 920866"/>
              <a:gd name="connsiteX64" fmla="*/ 847743 w 910578"/>
              <a:gd name="connsiteY64" fmla="*/ 612775 h 920866"/>
              <a:gd name="connsiteX65" fmla="*/ 852975 w 910578"/>
              <a:gd name="connsiteY65" fmla="*/ 629061 h 920866"/>
              <a:gd name="connsiteX66" fmla="*/ 828126 w 910578"/>
              <a:gd name="connsiteY66" fmla="*/ 674159 h 920866"/>
              <a:gd name="connsiteX67" fmla="*/ 816355 w 910578"/>
              <a:gd name="connsiteY67" fmla="*/ 679170 h 920866"/>
              <a:gd name="connsiteX68" fmla="*/ 809816 w 910578"/>
              <a:gd name="connsiteY68" fmla="*/ 676665 h 920866"/>
              <a:gd name="connsiteX69" fmla="*/ 805893 w 910578"/>
              <a:gd name="connsiteY69" fmla="*/ 660379 h 920866"/>
              <a:gd name="connsiteX70" fmla="*/ 829433 w 910578"/>
              <a:gd name="connsiteY70" fmla="*/ 617786 h 920866"/>
              <a:gd name="connsiteX71" fmla="*/ 836626 w 910578"/>
              <a:gd name="connsiteY71" fmla="*/ 611992 h 920866"/>
              <a:gd name="connsiteX72" fmla="*/ 878224 w 910578"/>
              <a:gd name="connsiteY72" fmla="*/ 516917 h 920866"/>
              <a:gd name="connsiteX73" fmla="*/ 887271 w 910578"/>
              <a:gd name="connsiteY73" fmla="*/ 532298 h 920866"/>
              <a:gd name="connsiteX74" fmla="*/ 873054 w 910578"/>
              <a:gd name="connsiteY74" fmla="*/ 582283 h 920866"/>
              <a:gd name="connsiteX75" fmla="*/ 861422 w 910578"/>
              <a:gd name="connsiteY75" fmla="*/ 591255 h 920866"/>
              <a:gd name="connsiteX76" fmla="*/ 856253 w 910578"/>
              <a:gd name="connsiteY76" fmla="*/ 589973 h 920866"/>
              <a:gd name="connsiteX77" fmla="*/ 848498 w 910578"/>
              <a:gd name="connsiteY77" fmla="*/ 574593 h 920866"/>
              <a:gd name="connsiteX78" fmla="*/ 861422 w 910578"/>
              <a:gd name="connsiteY78" fmla="*/ 527171 h 920866"/>
              <a:gd name="connsiteX79" fmla="*/ 878224 w 910578"/>
              <a:gd name="connsiteY79" fmla="*/ 516917 h 920866"/>
              <a:gd name="connsiteX80" fmla="*/ 33272 w 910578"/>
              <a:gd name="connsiteY80" fmla="*/ 516876 h 920866"/>
              <a:gd name="connsiteX81" fmla="*/ 48338 w 910578"/>
              <a:gd name="connsiteY81" fmla="*/ 526799 h 920866"/>
              <a:gd name="connsiteX82" fmla="*/ 62148 w 910578"/>
              <a:gd name="connsiteY82" fmla="*/ 573932 h 920866"/>
              <a:gd name="connsiteX83" fmla="*/ 54615 w 910578"/>
              <a:gd name="connsiteY83" fmla="*/ 590056 h 920866"/>
              <a:gd name="connsiteX84" fmla="*/ 49593 w 910578"/>
              <a:gd name="connsiteY84" fmla="*/ 591296 h 920866"/>
              <a:gd name="connsiteX85" fmla="*/ 38294 w 910578"/>
              <a:gd name="connsiteY85" fmla="*/ 582614 h 920866"/>
              <a:gd name="connsiteX86" fmla="*/ 23228 w 910578"/>
              <a:gd name="connsiteY86" fmla="*/ 533000 h 920866"/>
              <a:gd name="connsiteX87" fmla="*/ 33272 w 910578"/>
              <a:gd name="connsiteY87" fmla="*/ 516876 h 920866"/>
              <a:gd name="connsiteX88" fmla="*/ 871317 w 910578"/>
              <a:gd name="connsiteY88" fmla="*/ 433243 h 920866"/>
              <a:gd name="connsiteX89" fmla="*/ 894206 w 910578"/>
              <a:gd name="connsiteY89" fmla="*/ 433243 h 920866"/>
              <a:gd name="connsiteX90" fmla="*/ 894206 w 910578"/>
              <a:gd name="connsiteY90" fmla="*/ 435660 h 920866"/>
              <a:gd name="connsiteX91" fmla="*/ 891917 w 910578"/>
              <a:gd name="connsiteY91" fmla="*/ 480371 h 920866"/>
              <a:gd name="connsiteX92" fmla="*/ 879328 w 910578"/>
              <a:gd name="connsiteY92" fmla="*/ 492455 h 920866"/>
              <a:gd name="connsiteX93" fmla="*/ 869028 w 910578"/>
              <a:gd name="connsiteY93" fmla="*/ 479163 h 920866"/>
              <a:gd name="connsiteX94" fmla="*/ 871317 w 910578"/>
              <a:gd name="connsiteY94" fmla="*/ 435660 h 920866"/>
              <a:gd name="connsiteX95" fmla="*/ 22928 w 910578"/>
              <a:gd name="connsiteY95" fmla="*/ 416763 h 920866"/>
              <a:gd name="connsiteX96" fmla="*/ 24122 w 910578"/>
              <a:gd name="connsiteY96" fmla="*/ 416763 h 920866"/>
              <a:gd name="connsiteX97" fmla="*/ 34869 w 910578"/>
              <a:gd name="connsiteY97" fmla="*/ 429369 h 920866"/>
              <a:gd name="connsiteX98" fmla="*/ 34869 w 910578"/>
              <a:gd name="connsiteY98" fmla="*/ 436934 h 920866"/>
              <a:gd name="connsiteX99" fmla="*/ 37258 w 910578"/>
              <a:gd name="connsiteY99" fmla="*/ 478536 h 920866"/>
              <a:gd name="connsiteX100" fmla="*/ 26510 w 910578"/>
              <a:gd name="connsiteY100" fmla="*/ 492403 h 920866"/>
              <a:gd name="connsiteX101" fmla="*/ 25316 w 910578"/>
              <a:gd name="connsiteY101" fmla="*/ 492403 h 920866"/>
              <a:gd name="connsiteX102" fmla="*/ 13374 w 910578"/>
              <a:gd name="connsiteY102" fmla="*/ 481057 h 920866"/>
              <a:gd name="connsiteX103" fmla="*/ 10986 w 910578"/>
              <a:gd name="connsiteY103" fmla="*/ 436934 h 920866"/>
              <a:gd name="connsiteX104" fmla="*/ 10986 w 910578"/>
              <a:gd name="connsiteY104" fmla="*/ 429369 h 920866"/>
              <a:gd name="connsiteX105" fmla="*/ 22928 w 910578"/>
              <a:gd name="connsiteY105" fmla="*/ 416763 h 920866"/>
              <a:gd name="connsiteX106" fmla="*/ 872940 w 910578"/>
              <a:gd name="connsiteY106" fmla="*/ 346665 h 920866"/>
              <a:gd name="connsiteX107" fmla="*/ 888759 w 910578"/>
              <a:gd name="connsiteY107" fmla="*/ 357127 h 920866"/>
              <a:gd name="connsiteX108" fmla="*/ 892714 w 910578"/>
              <a:gd name="connsiteY108" fmla="*/ 383284 h 920866"/>
              <a:gd name="connsiteX109" fmla="*/ 880849 w 910578"/>
              <a:gd name="connsiteY109" fmla="*/ 397670 h 920866"/>
              <a:gd name="connsiteX110" fmla="*/ 879531 w 910578"/>
              <a:gd name="connsiteY110" fmla="*/ 398978 h 920866"/>
              <a:gd name="connsiteX111" fmla="*/ 866348 w 910578"/>
              <a:gd name="connsiteY111" fmla="*/ 387207 h 920866"/>
              <a:gd name="connsiteX112" fmla="*/ 862393 w 910578"/>
              <a:gd name="connsiteY112" fmla="*/ 361051 h 920866"/>
              <a:gd name="connsiteX113" fmla="*/ 872940 w 910578"/>
              <a:gd name="connsiteY113" fmla="*/ 346665 h 920866"/>
              <a:gd name="connsiteX114" fmla="*/ 35495 w 910578"/>
              <a:gd name="connsiteY114" fmla="*/ 342477 h 920866"/>
              <a:gd name="connsiteX115" fmla="*/ 45636 w 910578"/>
              <a:gd name="connsiteY115" fmla="*/ 356864 h 920866"/>
              <a:gd name="connsiteX116" fmla="*/ 41833 w 910578"/>
              <a:gd name="connsiteY116" fmla="*/ 383020 h 920866"/>
              <a:gd name="connsiteX117" fmla="*/ 29157 w 910578"/>
              <a:gd name="connsiteY117" fmla="*/ 393483 h 920866"/>
              <a:gd name="connsiteX118" fmla="*/ 27890 w 910578"/>
              <a:gd name="connsiteY118" fmla="*/ 393483 h 920866"/>
              <a:gd name="connsiteX119" fmla="*/ 16481 w 910578"/>
              <a:gd name="connsiteY119" fmla="*/ 379097 h 920866"/>
              <a:gd name="connsiteX120" fmla="*/ 21551 w 910578"/>
              <a:gd name="connsiteY120" fmla="*/ 352940 h 920866"/>
              <a:gd name="connsiteX121" fmla="*/ 35495 w 910578"/>
              <a:gd name="connsiteY121" fmla="*/ 342477 h 920866"/>
              <a:gd name="connsiteX122" fmla="*/ 442174 w 910578"/>
              <a:gd name="connsiteY122" fmla="*/ 323890 h 920866"/>
              <a:gd name="connsiteX123" fmla="*/ 439675 w 910578"/>
              <a:gd name="connsiteY123" fmla="*/ 325136 h 920866"/>
              <a:gd name="connsiteX124" fmla="*/ 437177 w 910578"/>
              <a:gd name="connsiteY124" fmla="*/ 325136 h 920866"/>
              <a:gd name="connsiteX125" fmla="*/ 423437 w 910578"/>
              <a:gd name="connsiteY125" fmla="*/ 343831 h 920866"/>
              <a:gd name="connsiteX126" fmla="*/ 423437 w 910578"/>
              <a:gd name="connsiteY126" fmla="*/ 397421 h 920866"/>
              <a:gd name="connsiteX127" fmla="*/ 423437 w 910578"/>
              <a:gd name="connsiteY127" fmla="*/ 546977 h 920866"/>
              <a:gd name="connsiteX128" fmla="*/ 409698 w 910578"/>
              <a:gd name="connsiteY128" fmla="*/ 560686 h 920866"/>
              <a:gd name="connsiteX129" fmla="*/ 398456 w 910578"/>
              <a:gd name="connsiteY129" fmla="*/ 546977 h 920866"/>
              <a:gd name="connsiteX130" fmla="*/ 398456 w 910578"/>
              <a:gd name="connsiteY130" fmla="*/ 397421 h 920866"/>
              <a:gd name="connsiteX131" fmla="*/ 395958 w 910578"/>
              <a:gd name="connsiteY131" fmla="*/ 388697 h 920866"/>
              <a:gd name="connsiteX132" fmla="*/ 387214 w 910578"/>
              <a:gd name="connsiteY132" fmla="*/ 379973 h 920866"/>
              <a:gd name="connsiteX133" fmla="*/ 377222 w 910578"/>
              <a:gd name="connsiteY133" fmla="*/ 377481 h 920866"/>
              <a:gd name="connsiteX134" fmla="*/ 375973 w 910578"/>
              <a:gd name="connsiteY134" fmla="*/ 377481 h 920866"/>
              <a:gd name="connsiteX135" fmla="*/ 372225 w 910578"/>
              <a:gd name="connsiteY135" fmla="*/ 378727 h 920866"/>
              <a:gd name="connsiteX136" fmla="*/ 370976 w 910578"/>
              <a:gd name="connsiteY136" fmla="*/ 378727 h 920866"/>
              <a:gd name="connsiteX137" fmla="*/ 360984 w 910578"/>
              <a:gd name="connsiteY137" fmla="*/ 387451 h 920866"/>
              <a:gd name="connsiteX138" fmla="*/ 360984 w 910578"/>
              <a:gd name="connsiteY138" fmla="*/ 388697 h 920866"/>
              <a:gd name="connsiteX139" fmla="*/ 359735 w 910578"/>
              <a:gd name="connsiteY139" fmla="*/ 392436 h 920866"/>
              <a:gd name="connsiteX140" fmla="*/ 358485 w 910578"/>
              <a:gd name="connsiteY140" fmla="*/ 397421 h 920866"/>
              <a:gd name="connsiteX141" fmla="*/ 358485 w 910578"/>
              <a:gd name="connsiteY141" fmla="*/ 407392 h 920866"/>
              <a:gd name="connsiteX142" fmla="*/ 358485 w 910578"/>
              <a:gd name="connsiteY142" fmla="*/ 413623 h 920866"/>
              <a:gd name="connsiteX143" fmla="*/ 358485 w 910578"/>
              <a:gd name="connsiteY143" fmla="*/ 534514 h 920866"/>
              <a:gd name="connsiteX144" fmla="*/ 358485 w 910578"/>
              <a:gd name="connsiteY144" fmla="*/ 546977 h 920866"/>
              <a:gd name="connsiteX145" fmla="*/ 358485 w 910578"/>
              <a:gd name="connsiteY145" fmla="*/ 549469 h 920866"/>
              <a:gd name="connsiteX146" fmla="*/ 358485 w 910578"/>
              <a:gd name="connsiteY146" fmla="*/ 608045 h 920866"/>
              <a:gd name="connsiteX147" fmla="*/ 347244 w 910578"/>
              <a:gd name="connsiteY147" fmla="*/ 625493 h 920866"/>
              <a:gd name="connsiteX148" fmla="*/ 327258 w 910578"/>
              <a:gd name="connsiteY148" fmla="*/ 621755 h 920866"/>
              <a:gd name="connsiteX149" fmla="*/ 298530 w 910578"/>
              <a:gd name="connsiteY149" fmla="*/ 599321 h 920866"/>
              <a:gd name="connsiteX150" fmla="*/ 247317 w 910578"/>
              <a:gd name="connsiteY150" fmla="*/ 605553 h 920866"/>
              <a:gd name="connsiteX151" fmla="*/ 239823 w 910578"/>
              <a:gd name="connsiteY151" fmla="*/ 635464 h 920866"/>
              <a:gd name="connsiteX152" fmla="*/ 256061 w 910578"/>
              <a:gd name="connsiteY152" fmla="*/ 660390 h 920866"/>
              <a:gd name="connsiteX153" fmla="*/ 323511 w 910578"/>
              <a:gd name="connsiteY153" fmla="*/ 742645 h 920866"/>
              <a:gd name="connsiteX154" fmla="*/ 334753 w 910578"/>
              <a:gd name="connsiteY154" fmla="*/ 761340 h 920866"/>
              <a:gd name="connsiteX155" fmla="*/ 359735 w 910578"/>
              <a:gd name="connsiteY155" fmla="*/ 778788 h 920866"/>
              <a:gd name="connsiteX156" fmla="*/ 379720 w 910578"/>
              <a:gd name="connsiteY156" fmla="*/ 801221 h 920866"/>
              <a:gd name="connsiteX157" fmla="*/ 379720 w 910578"/>
              <a:gd name="connsiteY157" fmla="*/ 812438 h 920866"/>
              <a:gd name="connsiteX158" fmla="*/ 379720 w 910578"/>
              <a:gd name="connsiteY158" fmla="*/ 859797 h 920866"/>
              <a:gd name="connsiteX159" fmla="*/ 415943 w 910578"/>
              <a:gd name="connsiteY159" fmla="*/ 897186 h 920866"/>
              <a:gd name="connsiteX160" fmla="*/ 515869 w 910578"/>
              <a:gd name="connsiteY160" fmla="*/ 897186 h 920866"/>
              <a:gd name="connsiteX161" fmla="*/ 552093 w 910578"/>
              <a:gd name="connsiteY161" fmla="*/ 859797 h 920866"/>
              <a:gd name="connsiteX162" fmla="*/ 552093 w 910578"/>
              <a:gd name="connsiteY162" fmla="*/ 806206 h 920866"/>
              <a:gd name="connsiteX163" fmla="*/ 570829 w 910578"/>
              <a:gd name="connsiteY163" fmla="*/ 776295 h 920866"/>
              <a:gd name="connsiteX164" fmla="*/ 590814 w 910578"/>
              <a:gd name="connsiteY164" fmla="*/ 743892 h 920866"/>
              <a:gd name="connsiteX165" fmla="*/ 590814 w 910578"/>
              <a:gd name="connsiteY165" fmla="*/ 546977 h 920866"/>
              <a:gd name="connsiteX166" fmla="*/ 590814 w 910578"/>
              <a:gd name="connsiteY166" fmla="*/ 537006 h 920866"/>
              <a:gd name="connsiteX167" fmla="*/ 590814 w 910578"/>
              <a:gd name="connsiteY167" fmla="*/ 532021 h 920866"/>
              <a:gd name="connsiteX168" fmla="*/ 590814 w 910578"/>
              <a:gd name="connsiteY168" fmla="*/ 426086 h 920866"/>
              <a:gd name="connsiteX169" fmla="*/ 590814 w 910578"/>
              <a:gd name="connsiteY169" fmla="*/ 423594 h 920866"/>
              <a:gd name="connsiteX170" fmla="*/ 590814 w 910578"/>
              <a:gd name="connsiteY170" fmla="*/ 421101 h 920866"/>
              <a:gd name="connsiteX171" fmla="*/ 583319 w 910578"/>
              <a:gd name="connsiteY171" fmla="*/ 409884 h 920866"/>
              <a:gd name="connsiteX172" fmla="*/ 580821 w 910578"/>
              <a:gd name="connsiteY172" fmla="*/ 408638 h 920866"/>
              <a:gd name="connsiteX173" fmla="*/ 578323 w 910578"/>
              <a:gd name="connsiteY173" fmla="*/ 407392 h 920866"/>
              <a:gd name="connsiteX174" fmla="*/ 577074 w 910578"/>
              <a:gd name="connsiteY174" fmla="*/ 407392 h 920866"/>
              <a:gd name="connsiteX175" fmla="*/ 575825 w 910578"/>
              <a:gd name="connsiteY175" fmla="*/ 406145 h 920866"/>
              <a:gd name="connsiteX176" fmla="*/ 572078 w 910578"/>
              <a:gd name="connsiteY176" fmla="*/ 406145 h 920866"/>
              <a:gd name="connsiteX177" fmla="*/ 552093 w 910578"/>
              <a:gd name="connsiteY177" fmla="*/ 426086 h 920866"/>
              <a:gd name="connsiteX178" fmla="*/ 552093 w 910578"/>
              <a:gd name="connsiteY178" fmla="*/ 546977 h 920866"/>
              <a:gd name="connsiteX179" fmla="*/ 539602 w 910578"/>
              <a:gd name="connsiteY179" fmla="*/ 560686 h 920866"/>
              <a:gd name="connsiteX180" fmla="*/ 527111 w 910578"/>
              <a:gd name="connsiteY180" fmla="*/ 546977 h 920866"/>
              <a:gd name="connsiteX181" fmla="*/ 527111 w 910578"/>
              <a:gd name="connsiteY181" fmla="*/ 426086 h 920866"/>
              <a:gd name="connsiteX182" fmla="*/ 527111 w 910578"/>
              <a:gd name="connsiteY182" fmla="*/ 419855 h 920866"/>
              <a:gd name="connsiteX183" fmla="*/ 527111 w 910578"/>
              <a:gd name="connsiteY183" fmla="*/ 383712 h 920866"/>
              <a:gd name="connsiteX184" fmla="*/ 527111 w 910578"/>
              <a:gd name="connsiteY184" fmla="*/ 361279 h 920866"/>
              <a:gd name="connsiteX185" fmla="*/ 525862 w 910578"/>
              <a:gd name="connsiteY185" fmla="*/ 357540 h 920866"/>
              <a:gd name="connsiteX186" fmla="*/ 525862 w 910578"/>
              <a:gd name="connsiteY186" fmla="*/ 356294 h 920866"/>
              <a:gd name="connsiteX187" fmla="*/ 525862 w 910578"/>
              <a:gd name="connsiteY187" fmla="*/ 353801 h 920866"/>
              <a:gd name="connsiteX188" fmla="*/ 524613 w 910578"/>
              <a:gd name="connsiteY188" fmla="*/ 351308 h 920866"/>
              <a:gd name="connsiteX189" fmla="*/ 522115 w 910578"/>
              <a:gd name="connsiteY189" fmla="*/ 347570 h 920866"/>
              <a:gd name="connsiteX190" fmla="*/ 508375 w 910578"/>
              <a:gd name="connsiteY190" fmla="*/ 341338 h 920866"/>
              <a:gd name="connsiteX191" fmla="*/ 507126 w 910578"/>
              <a:gd name="connsiteY191" fmla="*/ 341338 h 920866"/>
              <a:gd name="connsiteX192" fmla="*/ 504628 w 910578"/>
              <a:gd name="connsiteY192" fmla="*/ 341338 h 920866"/>
              <a:gd name="connsiteX193" fmla="*/ 502129 w 910578"/>
              <a:gd name="connsiteY193" fmla="*/ 342584 h 920866"/>
              <a:gd name="connsiteX194" fmla="*/ 500880 w 910578"/>
              <a:gd name="connsiteY194" fmla="*/ 342584 h 920866"/>
              <a:gd name="connsiteX195" fmla="*/ 499631 w 910578"/>
              <a:gd name="connsiteY195" fmla="*/ 342584 h 920866"/>
              <a:gd name="connsiteX196" fmla="*/ 497133 w 910578"/>
              <a:gd name="connsiteY196" fmla="*/ 343831 h 920866"/>
              <a:gd name="connsiteX197" fmla="*/ 495884 w 910578"/>
              <a:gd name="connsiteY197" fmla="*/ 345077 h 920866"/>
              <a:gd name="connsiteX198" fmla="*/ 494635 w 910578"/>
              <a:gd name="connsiteY198" fmla="*/ 346323 h 920866"/>
              <a:gd name="connsiteX199" fmla="*/ 493386 w 910578"/>
              <a:gd name="connsiteY199" fmla="*/ 347570 h 920866"/>
              <a:gd name="connsiteX200" fmla="*/ 492137 w 910578"/>
              <a:gd name="connsiteY200" fmla="*/ 348816 h 920866"/>
              <a:gd name="connsiteX201" fmla="*/ 490888 w 910578"/>
              <a:gd name="connsiteY201" fmla="*/ 350062 h 920866"/>
              <a:gd name="connsiteX202" fmla="*/ 489639 w 910578"/>
              <a:gd name="connsiteY202" fmla="*/ 352555 h 920866"/>
              <a:gd name="connsiteX203" fmla="*/ 488390 w 910578"/>
              <a:gd name="connsiteY203" fmla="*/ 353801 h 920866"/>
              <a:gd name="connsiteX204" fmla="*/ 488390 w 910578"/>
              <a:gd name="connsiteY204" fmla="*/ 356294 h 920866"/>
              <a:gd name="connsiteX205" fmla="*/ 488390 w 910578"/>
              <a:gd name="connsiteY205" fmla="*/ 357540 h 920866"/>
              <a:gd name="connsiteX206" fmla="*/ 487140 w 910578"/>
              <a:gd name="connsiteY206" fmla="*/ 361279 h 920866"/>
              <a:gd name="connsiteX207" fmla="*/ 487140 w 910578"/>
              <a:gd name="connsiteY207" fmla="*/ 546977 h 920866"/>
              <a:gd name="connsiteX208" fmla="*/ 474650 w 910578"/>
              <a:gd name="connsiteY208" fmla="*/ 560686 h 920866"/>
              <a:gd name="connsiteX209" fmla="*/ 462159 w 910578"/>
              <a:gd name="connsiteY209" fmla="*/ 546977 h 920866"/>
              <a:gd name="connsiteX210" fmla="*/ 462159 w 910578"/>
              <a:gd name="connsiteY210" fmla="*/ 361279 h 920866"/>
              <a:gd name="connsiteX211" fmla="*/ 462159 w 910578"/>
              <a:gd name="connsiteY211" fmla="*/ 343831 h 920866"/>
              <a:gd name="connsiteX212" fmla="*/ 442174 w 910578"/>
              <a:gd name="connsiteY212" fmla="*/ 323890 h 920866"/>
              <a:gd name="connsiteX213" fmla="*/ 132402 w 910578"/>
              <a:gd name="connsiteY213" fmla="*/ 80862 h 920866"/>
              <a:gd name="connsiteX214" fmla="*/ 107421 w 910578"/>
              <a:gd name="connsiteY214" fmla="*/ 90833 h 920866"/>
              <a:gd name="connsiteX215" fmla="*/ 36223 w 910578"/>
              <a:gd name="connsiteY215" fmla="*/ 161872 h 920866"/>
              <a:gd name="connsiteX216" fmla="*/ 24982 w 910578"/>
              <a:gd name="connsiteY216" fmla="*/ 186798 h 920866"/>
              <a:gd name="connsiteX217" fmla="*/ 36223 w 910578"/>
              <a:gd name="connsiteY217" fmla="*/ 211723 h 920866"/>
              <a:gd name="connsiteX218" fmla="*/ 73696 w 910578"/>
              <a:gd name="connsiteY218" fmla="*/ 250358 h 920866"/>
              <a:gd name="connsiteX219" fmla="*/ 82439 w 910578"/>
              <a:gd name="connsiteY219" fmla="*/ 285255 h 920866"/>
              <a:gd name="connsiteX220" fmla="*/ 89934 w 910578"/>
              <a:gd name="connsiteY220" fmla="*/ 322644 h 920866"/>
              <a:gd name="connsiteX221" fmla="*/ 229830 w 910578"/>
              <a:gd name="connsiteY221" fmla="*/ 460982 h 920866"/>
              <a:gd name="connsiteX222" fmla="*/ 316017 w 910578"/>
              <a:gd name="connsiteY222" fmla="*/ 546977 h 920866"/>
              <a:gd name="connsiteX223" fmla="*/ 333504 w 910578"/>
              <a:gd name="connsiteY223" fmla="*/ 553208 h 920866"/>
              <a:gd name="connsiteX224" fmla="*/ 333504 w 910578"/>
              <a:gd name="connsiteY224" fmla="*/ 509588 h 920866"/>
              <a:gd name="connsiteX225" fmla="*/ 257310 w 910578"/>
              <a:gd name="connsiteY225" fmla="*/ 433564 h 920866"/>
              <a:gd name="connsiteX226" fmla="*/ 257310 w 910578"/>
              <a:gd name="connsiteY226" fmla="*/ 416116 h 920866"/>
              <a:gd name="connsiteX227" fmla="*/ 266054 w 910578"/>
              <a:gd name="connsiteY227" fmla="*/ 412377 h 920866"/>
              <a:gd name="connsiteX228" fmla="*/ 274797 w 910578"/>
              <a:gd name="connsiteY228" fmla="*/ 416116 h 920866"/>
              <a:gd name="connsiteX229" fmla="*/ 333504 w 910578"/>
              <a:gd name="connsiteY229" fmla="*/ 474692 h 920866"/>
              <a:gd name="connsiteX230" fmla="*/ 333504 w 910578"/>
              <a:gd name="connsiteY230" fmla="*/ 418608 h 920866"/>
              <a:gd name="connsiteX231" fmla="*/ 302277 w 910578"/>
              <a:gd name="connsiteY231" fmla="*/ 388697 h 920866"/>
              <a:gd name="connsiteX232" fmla="*/ 302277 w 910578"/>
              <a:gd name="connsiteY232" fmla="*/ 370003 h 920866"/>
              <a:gd name="connsiteX233" fmla="*/ 321013 w 910578"/>
              <a:gd name="connsiteY233" fmla="*/ 370003 h 920866"/>
              <a:gd name="connsiteX234" fmla="*/ 336002 w 910578"/>
              <a:gd name="connsiteY234" fmla="*/ 384958 h 920866"/>
              <a:gd name="connsiteX235" fmla="*/ 340998 w 910578"/>
              <a:gd name="connsiteY235" fmla="*/ 372495 h 920866"/>
              <a:gd name="connsiteX236" fmla="*/ 342247 w 910578"/>
              <a:gd name="connsiteY236" fmla="*/ 372495 h 920866"/>
              <a:gd name="connsiteX237" fmla="*/ 345995 w 910578"/>
              <a:gd name="connsiteY237" fmla="*/ 366264 h 920866"/>
              <a:gd name="connsiteX238" fmla="*/ 347244 w 910578"/>
              <a:gd name="connsiteY238" fmla="*/ 365018 h 920866"/>
              <a:gd name="connsiteX239" fmla="*/ 353489 w 910578"/>
              <a:gd name="connsiteY239" fmla="*/ 360032 h 920866"/>
              <a:gd name="connsiteX240" fmla="*/ 359735 w 910578"/>
              <a:gd name="connsiteY240" fmla="*/ 356294 h 920866"/>
              <a:gd name="connsiteX241" fmla="*/ 360984 w 910578"/>
              <a:gd name="connsiteY241" fmla="*/ 356294 h 920866"/>
              <a:gd name="connsiteX242" fmla="*/ 360984 w 910578"/>
              <a:gd name="connsiteY242" fmla="*/ 355047 h 920866"/>
              <a:gd name="connsiteX243" fmla="*/ 348493 w 910578"/>
              <a:gd name="connsiteY243" fmla="*/ 342584 h 920866"/>
              <a:gd name="connsiteX244" fmla="*/ 348493 w 910578"/>
              <a:gd name="connsiteY244" fmla="*/ 325136 h 920866"/>
              <a:gd name="connsiteX245" fmla="*/ 365980 w 910578"/>
              <a:gd name="connsiteY245" fmla="*/ 325136 h 920866"/>
              <a:gd name="connsiteX246" fmla="*/ 398456 w 910578"/>
              <a:gd name="connsiteY246" fmla="*/ 356294 h 920866"/>
              <a:gd name="connsiteX247" fmla="*/ 398456 w 910578"/>
              <a:gd name="connsiteY247" fmla="*/ 343831 h 920866"/>
              <a:gd name="connsiteX248" fmla="*/ 409698 w 910578"/>
              <a:gd name="connsiteY248" fmla="*/ 313920 h 920866"/>
              <a:gd name="connsiteX249" fmla="*/ 394709 w 910578"/>
              <a:gd name="connsiteY249" fmla="*/ 296471 h 920866"/>
              <a:gd name="connsiteX250" fmla="*/ 350991 w 910578"/>
              <a:gd name="connsiteY250" fmla="*/ 254097 h 920866"/>
              <a:gd name="connsiteX251" fmla="*/ 347244 w 910578"/>
              <a:gd name="connsiteY251" fmla="*/ 234157 h 920866"/>
              <a:gd name="connsiteX252" fmla="*/ 363482 w 910578"/>
              <a:gd name="connsiteY252" fmla="*/ 222940 h 920866"/>
              <a:gd name="connsiteX253" fmla="*/ 400954 w 910578"/>
              <a:gd name="connsiteY253" fmla="*/ 217955 h 920866"/>
              <a:gd name="connsiteX254" fmla="*/ 430932 w 910578"/>
              <a:gd name="connsiteY254" fmla="*/ 178073 h 920866"/>
              <a:gd name="connsiteX255" fmla="*/ 415943 w 910578"/>
              <a:gd name="connsiteY255" fmla="*/ 151901 h 920866"/>
              <a:gd name="connsiteX256" fmla="*/ 387214 w 910578"/>
              <a:gd name="connsiteY256" fmla="*/ 145670 h 920866"/>
              <a:gd name="connsiteX257" fmla="*/ 281043 w 910578"/>
              <a:gd name="connsiteY257" fmla="*/ 133207 h 920866"/>
              <a:gd name="connsiteX258" fmla="*/ 259808 w 910578"/>
              <a:gd name="connsiteY258" fmla="*/ 129468 h 920866"/>
              <a:gd name="connsiteX259" fmla="*/ 229830 w 910578"/>
              <a:gd name="connsiteY259" fmla="*/ 134453 h 920866"/>
              <a:gd name="connsiteX260" fmla="*/ 199853 w 910578"/>
              <a:gd name="connsiteY260" fmla="*/ 133207 h 920866"/>
              <a:gd name="connsiteX261" fmla="*/ 192358 w 910578"/>
              <a:gd name="connsiteY261" fmla="*/ 124483 h 920866"/>
              <a:gd name="connsiteX262" fmla="*/ 158633 w 910578"/>
              <a:gd name="connsiteY262" fmla="*/ 90833 h 920866"/>
              <a:gd name="connsiteX263" fmla="*/ 132402 w 910578"/>
              <a:gd name="connsiteY263" fmla="*/ 80862 h 920866"/>
              <a:gd name="connsiteX264" fmla="*/ 778176 w 910578"/>
              <a:gd name="connsiteY264" fmla="*/ 57183 h 920866"/>
              <a:gd name="connsiteX265" fmla="*/ 753194 w 910578"/>
              <a:gd name="connsiteY265" fmla="*/ 68399 h 920866"/>
              <a:gd name="connsiteX266" fmla="*/ 715722 w 910578"/>
              <a:gd name="connsiteY266" fmla="*/ 105788 h 920866"/>
              <a:gd name="connsiteX267" fmla="*/ 680748 w 910578"/>
              <a:gd name="connsiteY267" fmla="*/ 114512 h 920866"/>
              <a:gd name="connsiteX268" fmla="*/ 643275 w 910578"/>
              <a:gd name="connsiteY268" fmla="*/ 121990 h 920866"/>
              <a:gd name="connsiteX269" fmla="*/ 503378 w 910578"/>
              <a:gd name="connsiteY269" fmla="*/ 261575 h 920866"/>
              <a:gd name="connsiteX270" fmla="*/ 493386 w 910578"/>
              <a:gd name="connsiteY270" fmla="*/ 271545 h 920866"/>
              <a:gd name="connsiteX271" fmla="*/ 460910 w 910578"/>
              <a:gd name="connsiteY271" fmla="*/ 303949 h 920866"/>
              <a:gd name="connsiteX272" fmla="*/ 467155 w 910578"/>
              <a:gd name="connsiteY272" fmla="*/ 306442 h 920866"/>
              <a:gd name="connsiteX273" fmla="*/ 467155 w 910578"/>
              <a:gd name="connsiteY273" fmla="*/ 307688 h 920866"/>
              <a:gd name="connsiteX274" fmla="*/ 473401 w 910578"/>
              <a:gd name="connsiteY274" fmla="*/ 311427 h 920866"/>
              <a:gd name="connsiteX275" fmla="*/ 475899 w 910578"/>
              <a:gd name="connsiteY275" fmla="*/ 313920 h 920866"/>
              <a:gd name="connsiteX276" fmla="*/ 479646 w 910578"/>
              <a:gd name="connsiteY276" fmla="*/ 317658 h 920866"/>
              <a:gd name="connsiteX277" fmla="*/ 480895 w 910578"/>
              <a:gd name="connsiteY277" fmla="*/ 321397 h 920866"/>
              <a:gd name="connsiteX278" fmla="*/ 483393 w 910578"/>
              <a:gd name="connsiteY278" fmla="*/ 323890 h 920866"/>
              <a:gd name="connsiteX279" fmla="*/ 488390 w 910578"/>
              <a:gd name="connsiteY279" fmla="*/ 320151 h 920866"/>
              <a:gd name="connsiteX280" fmla="*/ 490888 w 910578"/>
              <a:gd name="connsiteY280" fmla="*/ 318905 h 920866"/>
              <a:gd name="connsiteX281" fmla="*/ 498382 w 910578"/>
              <a:gd name="connsiteY281" fmla="*/ 317658 h 920866"/>
              <a:gd name="connsiteX282" fmla="*/ 499631 w 910578"/>
              <a:gd name="connsiteY282" fmla="*/ 317658 h 920866"/>
              <a:gd name="connsiteX283" fmla="*/ 503378 w 910578"/>
              <a:gd name="connsiteY283" fmla="*/ 316412 h 920866"/>
              <a:gd name="connsiteX284" fmla="*/ 532107 w 910578"/>
              <a:gd name="connsiteY284" fmla="*/ 288994 h 920866"/>
              <a:gd name="connsiteX285" fmla="*/ 549594 w 910578"/>
              <a:gd name="connsiteY285" fmla="*/ 288994 h 920866"/>
              <a:gd name="connsiteX286" fmla="*/ 549594 w 910578"/>
              <a:gd name="connsiteY286" fmla="*/ 306442 h 920866"/>
              <a:gd name="connsiteX287" fmla="*/ 532107 w 910578"/>
              <a:gd name="connsiteY287" fmla="*/ 323890 h 920866"/>
              <a:gd name="connsiteX288" fmla="*/ 533356 w 910578"/>
              <a:gd name="connsiteY288" fmla="*/ 325136 h 920866"/>
              <a:gd name="connsiteX289" fmla="*/ 538353 w 910578"/>
              <a:gd name="connsiteY289" fmla="*/ 328875 h 920866"/>
              <a:gd name="connsiteX290" fmla="*/ 539602 w 910578"/>
              <a:gd name="connsiteY290" fmla="*/ 330121 h 920866"/>
              <a:gd name="connsiteX291" fmla="*/ 544598 w 910578"/>
              <a:gd name="connsiteY291" fmla="*/ 335107 h 920866"/>
              <a:gd name="connsiteX292" fmla="*/ 544598 w 910578"/>
              <a:gd name="connsiteY292" fmla="*/ 337599 h 920866"/>
              <a:gd name="connsiteX293" fmla="*/ 548345 w 910578"/>
              <a:gd name="connsiteY293" fmla="*/ 343831 h 920866"/>
              <a:gd name="connsiteX294" fmla="*/ 550843 w 910578"/>
              <a:gd name="connsiteY294" fmla="*/ 351308 h 920866"/>
              <a:gd name="connsiteX295" fmla="*/ 552093 w 910578"/>
              <a:gd name="connsiteY295" fmla="*/ 353801 h 920866"/>
              <a:gd name="connsiteX296" fmla="*/ 552093 w 910578"/>
              <a:gd name="connsiteY296" fmla="*/ 358786 h 920866"/>
              <a:gd name="connsiteX297" fmla="*/ 578323 w 910578"/>
              <a:gd name="connsiteY297" fmla="*/ 333860 h 920866"/>
              <a:gd name="connsiteX298" fmla="*/ 595810 w 910578"/>
              <a:gd name="connsiteY298" fmla="*/ 333860 h 920866"/>
              <a:gd name="connsiteX299" fmla="*/ 595810 w 910578"/>
              <a:gd name="connsiteY299" fmla="*/ 351308 h 920866"/>
              <a:gd name="connsiteX300" fmla="*/ 565832 w 910578"/>
              <a:gd name="connsiteY300" fmla="*/ 382466 h 920866"/>
              <a:gd name="connsiteX301" fmla="*/ 572078 w 910578"/>
              <a:gd name="connsiteY301" fmla="*/ 381220 h 920866"/>
              <a:gd name="connsiteX302" fmla="*/ 579572 w 910578"/>
              <a:gd name="connsiteY302" fmla="*/ 382466 h 920866"/>
              <a:gd name="connsiteX303" fmla="*/ 580821 w 910578"/>
              <a:gd name="connsiteY303" fmla="*/ 382466 h 920866"/>
              <a:gd name="connsiteX304" fmla="*/ 588316 w 910578"/>
              <a:gd name="connsiteY304" fmla="*/ 383712 h 920866"/>
              <a:gd name="connsiteX305" fmla="*/ 589565 w 910578"/>
              <a:gd name="connsiteY305" fmla="*/ 384958 h 920866"/>
              <a:gd name="connsiteX306" fmla="*/ 595810 w 910578"/>
              <a:gd name="connsiteY306" fmla="*/ 388697 h 920866"/>
              <a:gd name="connsiteX307" fmla="*/ 598308 w 910578"/>
              <a:gd name="connsiteY307" fmla="*/ 389944 h 920866"/>
              <a:gd name="connsiteX308" fmla="*/ 603305 w 910578"/>
              <a:gd name="connsiteY308" fmla="*/ 393682 h 920866"/>
              <a:gd name="connsiteX309" fmla="*/ 604554 w 910578"/>
              <a:gd name="connsiteY309" fmla="*/ 396175 h 920866"/>
              <a:gd name="connsiteX310" fmla="*/ 605803 w 910578"/>
              <a:gd name="connsiteY310" fmla="*/ 397421 h 920866"/>
              <a:gd name="connsiteX311" fmla="*/ 623290 w 910578"/>
              <a:gd name="connsiteY311" fmla="*/ 379973 h 920866"/>
              <a:gd name="connsiteX312" fmla="*/ 640777 w 910578"/>
              <a:gd name="connsiteY312" fmla="*/ 379973 h 920866"/>
              <a:gd name="connsiteX313" fmla="*/ 640777 w 910578"/>
              <a:gd name="connsiteY313" fmla="*/ 397421 h 920866"/>
              <a:gd name="connsiteX314" fmla="*/ 617045 w 910578"/>
              <a:gd name="connsiteY314" fmla="*/ 421101 h 920866"/>
              <a:gd name="connsiteX315" fmla="*/ 617045 w 910578"/>
              <a:gd name="connsiteY315" fmla="*/ 426086 h 920866"/>
              <a:gd name="connsiteX316" fmla="*/ 617045 w 910578"/>
              <a:gd name="connsiteY316" fmla="*/ 477184 h 920866"/>
              <a:gd name="connsiteX317" fmla="*/ 668257 w 910578"/>
              <a:gd name="connsiteY317" fmla="*/ 426086 h 920866"/>
              <a:gd name="connsiteX318" fmla="*/ 669506 w 910578"/>
              <a:gd name="connsiteY318" fmla="*/ 424840 h 920866"/>
              <a:gd name="connsiteX319" fmla="*/ 711975 w 910578"/>
              <a:gd name="connsiteY319" fmla="*/ 382466 h 920866"/>
              <a:gd name="connsiteX320" fmla="*/ 730711 w 910578"/>
              <a:gd name="connsiteY320" fmla="*/ 377481 h 920866"/>
              <a:gd name="connsiteX321" fmla="*/ 743201 w 910578"/>
              <a:gd name="connsiteY321" fmla="*/ 394929 h 920866"/>
              <a:gd name="connsiteX322" fmla="*/ 748198 w 910578"/>
              <a:gd name="connsiteY322" fmla="*/ 431071 h 920866"/>
              <a:gd name="connsiteX323" fmla="*/ 788168 w 910578"/>
              <a:gd name="connsiteY323" fmla="*/ 462229 h 920866"/>
              <a:gd name="connsiteX324" fmla="*/ 814399 w 910578"/>
              <a:gd name="connsiteY324" fmla="*/ 447273 h 920866"/>
              <a:gd name="connsiteX325" fmla="*/ 820644 w 910578"/>
              <a:gd name="connsiteY325" fmla="*/ 418608 h 920866"/>
              <a:gd name="connsiteX326" fmla="*/ 831886 w 910578"/>
              <a:gd name="connsiteY326" fmla="*/ 311427 h 920866"/>
              <a:gd name="connsiteX327" fmla="*/ 838131 w 910578"/>
              <a:gd name="connsiteY327" fmla="*/ 291486 h 920866"/>
              <a:gd name="connsiteX328" fmla="*/ 830637 w 910578"/>
              <a:gd name="connsiteY328" fmla="*/ 261575 h 920866"/>
              <a:gd name="connsiteX329" fmla="*/ 833135 w 910578"/>
              <a:gd name="connsiteY329" fmla="*/ 231664 h 920866"/>
              <a:gd name="connsiteX330" fmla="*/ 841879 w 910578"/>
              <a:gd name="connsiteY330" fmla="*/ 224186 h 920866"/>
              <a:gd name="connsiteX331" fmla="*/ 875604 w 910578"/>
              <a:gd name="connsiteY331" fmla="*/ 189290 h 920866"/>
              <a:gd name="connsiteX332" fmla="*/ 885596 w 910578"/>
              <a:gd name="connsiteY332" fmla="*/ 164364 h 920866"/>
              <a:gd name="connsiteX333" fmla="*/ 875604 w 910578"/>
              <a:gd name="connsiteY333" fmla="*/ 139438 h 920866"/>
              <a:gd name="connsiteX334" fmla="*/ 804406 w 910578"/>
              <a:gd name="connsiteY334" fmla="*/ 68399 h 920866"/>
              <a:gd name="connsiteX335" fmla="*/ 778176 w 910578"/>
              <a:gd name="connsiteY335" fmla="*/ 57183 h 920866"/>
              <a:gd name="connsiteX336" fmla="*/ 262386 w 910578"/>
              <a:gd name="connsiteY336" fmla="*/ 44895 h 920866"/>
              <a:gd name="connsiteX337" fmla="*/ 269416 w 910578"/>
              <a:gd name="connsiteY337" fmla="*/ 50453 h 920866"/>
              <a:gd name="connsiteX338" fmla="*/ 264184 w 910578"/>
              <a:gd name="connsiteY338" fmla="*/ 67275 h 920866"/>
              <a:gd name="connsiteX339" fmla="*/ 241951 w 910578"/>
              <a:gd name="connsiteY339" fmla="*/ 78090 h 920866"/>
              <a:gd name="connsiteX340" fmla="*/ 235412 w 910578"/>
              <a:gd name="connsiteY340" fmla="*/ 80493 h 920866"/>
              <a:gd name="connsiteX341" fmla="*/ 223641 w 910578"/>
              <a:gd name="connsiteY341" fmla="*/ 74485 h 920866"/>
              <a:gd name="connsiteX342" fmla="*/ 227565 w 910578"/>
              <a:gd name="connsiteY342" fmla="*/ 57662 h 920866"/>
              <a:gd name="connsiteX343" fmla="*/ 252414 w 910578"/>
              <a:gd name="connsiteY343" fmla="*/ 45646 h 920866"/>
              <a:gd name="connsiteX344" fmla="*/ 262386 w 910578"/>
              <a:gd name="connsiteY344" fmla="*/ 44895 h 920866"/>
              <a:gd name="connsiteX345" fmla="*/ 630349 w 910578"/>
              <a:gd name="connsiteY345" fmla="*/ 35111 h 920866"/>
              <a:gd name="connsiteX346" fmla="*/ 640321 w 910578"/>
              <a:gd name="connsiteY346" fmla="*/ 35862 h 920866"/>
              <a:gd name="connsiteX347" fmla="*/ 665170 w 910578"/>
              <a:gd name="connsiteY347" fmla="*/ 46676 h 920866"/>
              <a:gd name="connsiteX348" fmla="*/ 670402 w 910578"/>
              <a:gd name="connsiteY348" fmla="*/ 62297 h 920866"/>
              <a:gd name="connsiteX349" fmla="*/ 658631 w 910578"/>
              <a:gd name="connsiteY349" fmla="*/ 69507 h 920866"/>
              <a:gd name="connsiteX350" fmla="*/ 652092 w 910578"/>
              <a:gd name="connsiteY350" fmla="*/ 67104 h 920866"/>
              <a:gd name="connsiteX351" fmla="*/ 629859 w 910578"/>
              <a:gd name="connsiteY351" fmla="*/ 57491 h 920866"/>
              <a:gd name="connsiteX352" fmla="*/ 623320 w 910578"/>
              <a:gd name="connsiteY352" fmla="*/ 40668 h 920866"/>
              <a:gd name="connsiteX353" fmla="*/ 630349 w 910578"/>
              <a:gd name="connsiteY353" fmla="*/ 35111 h 920866"/>
              <a:gd name="connsiteX354" fmla="*/ 778176 w 910578"/>
              <a:gd name="connsiteY354" fmla="*/ 32257 h 920866"/>
              <a:gd name="connsiteX355" fmla="*/ 821893 w 910578"/>
              <a:gd name="connsiteY355" fmla="*/ 50951 h 920866"/>
              <a:gd name="connsiteX356" fmla="*/ 893091 w 910578"/>
              <a:gd name="connsiteY356" fmla="*/ 120744 h 920866"/>
              <a:gd name="connsiteX357" fmla="*/ 910578 w 910578"/>
              <a:gd name="connsiteY357" fmla="*/ 164364 h 920866"/>
              <a:gd name="connsiteX358" fmla="*/ 893091 w 910578"/>
              <a:gd name="connsiteY358" fmla="*/ 207984 h 920866"/>
              <a:gd name="connsiteX359" fmla="*/ 853120 w 910578"/>
              <a:gd name="connsiteY359" fmla="*/ 247866 h 920866"/>
              <a:gd name="connsiteX360" fmla="*/ 861864 w 910578"/>
              <a:gd name="connsiteY360" fmla="*/ 295225 h 920866"/>
              <a:gd name="connsiteX361" fmla="*/ 856868 w 910578"/>
              <a:gd name="connsiteY361" fmla="*/ 318905 h 920866"/>
              <a:gd name="connsiteX362" fmla="*/ 845626 w 910578"/>
              <a:gd name="connsiteY362" fmla="*/ 412377 h 920866"/>
              <a:gd name="connsiteX363" fmla="*/ 835633 w 910578"/>
              <a:gd name="connsiteY363" fmla="*/ 462229 h 920866"/>
              <a:gd name="connsiteX364" fmla="*/ 790666 w 910578"/>
              <a:gd name="connsiteY364" fmla="*/ 487155 h 920866"/>
              <a:gd name="connsiteX365" fmla="*/ 784421 w 910578"/>
              <a:gd name="connsiteY365" fmla="*/ 487155 h 920866"/>
              <a:gd name="connsiteX366" fmla="*/ 723216 w 910578"/>
              <a:gd name="connsiteY366" fmla="*/ 436057 h 920866"/>
              <a:gd name="connsiteX367" fmla="*/ 719469 w 910578"/>
              <a:gd name="connsiteY367" fmla="*/ 409884 h 920866"/>
              <a:gd name="connsiteX368" fmla="*/ 675751 w 910578"/>
              <a:gd name="connsiteY368" fmla="*/ 453505 h 920866"/>
              <a:gd name="connsiteX369" fmla="*/ 617045 w 910578"/>
              <a:gd name="connsiteY369" fmla="*/ 512081 h 920866"/>
              <a:gd name="connsiteX370" fmla="*/ 617045 w 910578"/>
              <a:gd name="connsiteY370" fmla="*/ 532021 h 920866"/>
              <a:gd name="connsiteX371" fmla="*/ 617045 w 910578"/>
              <a:gd name="connsiteY371" fmla="*/ 546977 h 920866"/>
              <a:gd name="connsiteX372" fmla="*/ 617045 w 910578"/>
              <a:gd name="connsiteY372" fmla="*/ 743892 h 920866"/>
              <a:gd name="connsiteX373" fmla="*/ 580821 w 910578"/>
              <a:gd name="connsiteY373" fmla="*/ 798729 h 920866"/>
              <a:gd name="connsiteX374" fmla="*/ 577074 w 910578"/>
              <a:gd name="connsiteY374" fmla="*/ 806206 h 920866"/>
              <a:gd name="connsiteX375" fmla="*/ 577074 w 910578"/>
              <a:gd name="connsiteY375" fmla="*/ 859797 h 920866"/>
              <a:gd name="connsiteX376" fmla="*/ 515869 w 910578"/>
              <a:gd name="connsiteY376" fmla="*/ 920866 h 920866"/>
              <a:gd name="connsiteX377" fmla="*/ 415943 w 910578"/>
              <a:gd name="connsiteY377" fmla="*/ 920866 h 920866"/>
              <a:gd name="connsiteX378" fmla="*/ 354738 w 910578"/>
              <a:gd name="connsiteY378" fmla="*/ 859797 h 920866"/>
              <a:gd name="connsiteX379" fmla="*/ 353489 w 910578"/>
              <a:gd name="connsiteY379" fmla="*/ 802467 h 920866"/>
              <a:gd name="connsiteX380" fmla="*/ 314768 w 910578"/>
              <a:gd name="connsiteY380" fmla="*/ 776295 h 920866"/>
              <a:gd name="connsiteX381" fmla="*/ 301028 w 910578"/>
              <a:gd name="connsiteY381" fmla="*/ 755108 h 920866"/>
              <a:gd name="connsiteX382" fmla="*/ 242321 w 910578"/>
              <a:gd name="connsiteY382" fmla="*/ 681577 h 920866"/>
              <a:gd name="connsiteX383" fmla="*/ 214841 w 910578"/>
              <a:gd name="connsiteY383" fmla="*/ 639203 h 920866"/>
              <a:gd name="connsiteX384" fmla="*/ 228581 w 910578"/>
              <a:gd name="connsiteY384" fmla="*/ 590597 h 920866"/>
              <a:gd name="connsiteX385" fmla="*/ 312270 w 910578"/>
              <a:gd name="connsiteY385" fmla="*/ 578134 h 920866"/>
              <a:gd name="connsiteX386" fmla="*/ 333504 w 910578"/>
              <a:gd name="connsiteY386" fmla="*/ 594336 h 920866"/>
              <a:gd name="connsiteX387" fmla="*/ 333504 w 910578"/>
              <a:gd name="connsiteY387" fmla="*/ 578134 h 920866"/>
              <a:gd name="connsiteX388" fmla="*/ 329757 w 910578"/>
              <a:gd name="connsiteY388" fmla="*/ 578134 h 920866"/>
              <a:gd name="connsiteX389" fmla="*/ 298530 w 910578"/>
              <a:gd name="connsiteY389" fmla="*/ 564425 h 920866"/>
              <a:gd name="connsiteX390" fmla="*/ 222336 w 910578"/>
              <a:gd name="connsiteY390" fmla="*/ 490894 h 920866"/>
              <a:gd name="connsiteX391" fmla="*/ 72447 w 910578"/>
              <a:gd name="connsiteY391" fmla="*/ 340092 h 920866"/>
              <a:gd name="connsiteX392" fmla="*/ 58707 w 910578"/>
              <a:gd name="connsiteY392" fmla="*/ 276531 h 920866"/>
              <a:gd name="connsiteX393" fmla="*/ 56209 w 910578"/>
              <a:gd name="connsiteY393" fmla="*/ 267807 h 920866"/>
              <a:gd name="connsiteX394" fmla="*/ 18736 w 910578"/>
              <a:gd name="connsiteY394" fmla="*/ 230418 h 920866"/>
              <a:gd name="connsiteX395" fmla="*/ 0 w 910578"/>
              <a:gd name="connsiteY395" fmla="*/ 186798 h 920866"/>
              <a:gd name="connsiteX396" fmla="*/ 18736 w 910578"/>
              <a:gd name="connsiteY396" fmla="*/ 144423 h 920866"/>
              <a:gd name="connsiteX397" fmla="*/ 89934 w 910578"/>
              <a:gd name="connsiteY397" fmla="*/ 73385 h 920866"/>
              <a:gd name="connsiteX398" fmla="*/ 132402 w 910578"/>
              <a:gd name="connsiteY398" fmla="*/ 54690 h 920866"/>
              <a:gd name="connsiteX399" fmla="*/ 176120 w 910578"/>
              <a:gd name="connsiteY399" fmla="*/ 73385 h 920866"/>
              <a:gd name="connsiteX400" fmla="*/ 217340 w 910578"/>
              <a:gd name="connsiteY400" fmla="*/ 113266 h 920866"/>
              <a:gd name="connsiteX401" fmla="*/ 263555 w 910578"/>
              <a:gd name="connsiteY401" fmla="*/ 103296 h 920866"/>
              <a:gd name="connsiteX402" fmla="*/ 287288 w 910578"/>
              <a:gd name="connsiteY402" fmla="*/ 109527 h 920866"/>
              <a:gd name="connsiteX403" fmla="*/ 382218 w 910578"/>
              <a:gd name="connsiteY403" fmla="*/ 120744 h 920866"/>
              <a:gd name="connsiteX404" fmla="*/ 430932 w 910578"/>
              <a:gd name="connsiteY404" fmla="*/ 131961 h 920866"/>
              <a:gd name="connsiteX405" fmla="*/ 455913 w 910578"/>
              <a:gd name="connsiteY405" fmla="*/ 175581 h 920866"/>
              <a:gd name="connsiteX406" fmla="*/ 404701 w 910578"/>
              <a:gd name="connsiteY406" fmla="*/ 242881 h 920866"/>
              <a:gd name="connsiteX407" fmla="*/ 379720 w 910578"/>
              <a:gd name="connsiteY407" fmla="*/ 246620 h 920866"/>
              <a:gd name="connsiteX408" fmla="*/ 423437 w 910578"/>
              <a:gd name="connsiteY408" fmla="*/ 290240 h 920866"/>
              <a:gd name="connsiteX409" fmla="*/ 430932 w 910578"/>
              <a:gd name="connsiteY409" fmla="*/ 297718 h 920866"/>
              <a:gd name="connsiteX410" fmla="*/ 474650 w 910578"/>
              <a:gd name="connsiteY410" fmla="*/ 254097 h 920866"/>
              <a:gd name="connsiteX411" fmla="*/ 485891 w 910578"/>
              <a:gd name="connsiteY411" fmla="*/ 242881 h 920866"/>
              <a:gd name="connsiteX412" fmla="*/ 624539 w 910578"/>
              <a:gd name="connsiteY412" fmla="*/ 103296 h 920866"/>
              <a:gd name="connsiteX413" fmla="*/ 689491 w 910578"/>
              <a:gd name="connsiteY413" fmla="*/ 90833 h 920866"/>
              <a:gd name="connsiteX414" fmla="*/ 696986 w 910578"/>
              <a:gd name="connsiteY414" fmla="*/ 88340 h 920866"/>
              <a:gd name="connsiteX415" fmla="*/ 735707 w 910578"/>
              <a:gd name="connsiteY415" fmla="*/ 50951 h 920866"/>
              <a:gd name="connsiteX416" fmla="*/ 778176 w 910578"/>
              <a:gd name="connsiteY416" fmla="*/ 32257 h 920866"/>
              <a:gd name="connsiteX417" fmla="*/ 356043 w 910578"/>
              <a:gd name="connsiteY417" fmla="*/ 6050 h 920866"/>
              <a:gd name="connsiteX418" fmla="*/ 371023 w 910578"/>
              <a:gd name="connsiteY418" fmla="*/ 16095 h 920866"/>
              <a:gd name="connsiteX419" fmla="*/ 361036 w 910578"/>
              <a:gd name="connsiteY419" fmla="*/ 31161 h 920866"/>
              <a:gd name="connsiteX420" fmla="*/ 309853 w 910578"/>
              <a:gd name="connsiteY420" fmla="*/ 46227 h 920866"/>
              <a:gd name="connsiteX421" fmla="*/ 304860 w 910578"/>
              <a:gd name="connsiteY421" fmla="*/ 47482 h 920866"/>
              <a:gd name="connsiteX422" fmla="*/ 293625 w 910578"/>
              <a:gd name="connsiteY422" fmla="*/ 38694 h 920866"/>
              <a:gd name="connsiteX423" fmla="*/ 301115 w 910578"/>
              <a:gd name="connsiteY423" fmla="*/ 22372 h 920866"/>
              <a:gd name="connsiteX424" fmla="*/ 356043 w 910578"/>
              <a:gd name="connsiteY424" fmla="*/ 6050 h 920866"/>
              <a:gd name="connsiteX425" fmla="*/ 469851 w 910578"/>
              <a:gd name="connsiteY425" fmla="*/ 494 h 920866"/>
              <a:gd name="connsiteX426" fmla="*/ 480919 w 910578"/>
              <a:gd name="connsiteY426" fmla="*/ 12436 h 920866"/>
              <a:gd name="connsiteX427" fmla="*/ 468621 w 910578"/>
              <a:gd name="connsiteY427" fmla="*/ 24378 h 920866"/>
              <a:gd name="connsiteX428" fmla="*/ 414513 w 910578"/>
              <a:gd name="connsiteY428" fmla="*/ 25572 h 920866"/>
              <a:gd name="connsiteX429" fmla="*/ 413283 w 910578"/>
              <a:gd name="connsiteY429" fmla="*/ 25572 h 920866"/>
              <a:gd name="connsiteX430" fmla="*/ 400986 w 910578"/>
              <a:gd name="connsiteY430" fmla="*/ 14824 h 920866"/>
              <a:gd name="connsiteX431" fmla="*/ 412054 w 910578"/>
              <a:gd name="connsiteY431" fmla="*/ 1688 h 920866"/>
              <a:gd name="connsiteX432" fmla="*/ 469851 w 910578"/>
              <a:gd name="connsiteY432" fmla="*/ 494 h 920866"/>
              <a:gd name="connsiteX433" fmla="*/ 527074 w 910578"/>
              <a:gd name="connsiteY433" fmla="*/ 465 h 920866"/>
              <a:gd name="connsiteX434" fmla="*/ 582002 w 910578"/>
              <a:gd name="connsiteY434" fmla="*/ 13282 h 920866"/>
              <a:gd name="connsiteX435" fmla="*/ 590740 w 910578"/>
              <a:gd name="connsiteY435" fmla="*/ 28430 h 920866"/>
              <a:gd name="connsiteX436" fmla="*/ 578257 w 910578"/>
              <a:gd name="connsiteY436" fmla="*/ 36587 h 920866"/>
              <a:gd name="connsiteX437" fmla="*/ 574512 w 910578"/>
              <a:gd name="connsiteY437" fmla="*/ 36587 h 920866"/>
              <a:gd name="connsiteX438" fmla="*/ 522080 w 910578"/>
              <a:gd name="connsiteY438" fmla="*/ 23769 h 920866"/>
              <a:gd name="connsiteX439" fmla="*/ 512093 w 910578"/>
              <a:gd name="connsiteY439" fmla="*/ 10952 h 920866"/>
              <a:gd name="connsiteX440" fmla="*/ 527074 w 910578"/>
              <a:gd name="connsiteY440" fmla="*/ 465 h 92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</a:cxnLst>
            <a:rect l="l" t="t" r="r" b="b"/>
            <a:pathLst>
              <a:path w="910578" h="920866">
                <a:moveTo>
                  <a:pt x="278801" y="820075"/>
                </a:moveTo>
                <a:cubicBezTo>
                  <a:pt x="281907" y="818990"/>
                  <a:pt x="285504" y="818990"/>
                  <a:pt x="288773" y="820230"/>
                </a:cubicBezTo>
                <a:cubicBezTo>
                  <a:pt x="296621" y="823951"/>
                  <a:pt x="304467" y="826431"/>
                  <a:pt x="312315" y="830152"/>
                </a:cubicBezTo>
                <a:cubicBezTo>
                  <a:pt x="318854" y="832633"/>
                  <a:pt x="322777" y="838834"/>
                  <a:pt x="321469" y="846276"/>
                </a:cubicBezTo>
                <a:cubicBezTo>
                  <a:pt x="317546" y="851237"/>
                  <a:pt x="313622" y="854958"/>
                  <a:pt x="308391" y="854958"/>
                </a:cubicBezTo>
                <a:cubicBezTo>
                  <a:pt x="305775" y="854958"/>
                  <a:pt x="304467" y="853718"/>
                  <a:pt x="303160" y="853718"/>
                </a:cubicBezTo>
                <a:cubicBezTo>
                  <a:pt x="295313" y="849997"/>
                  <a:pt x="286158" y="847516"/>
                  <a:pt x="278311" y="843795"/>
                </a:cubicBezTo>
                <a:cubicBezTo>
                  <a:pt x="271772" y="840074"/>
                  <a:pt x="269156" y="833873"/>
                  <a:pt x="271772" y="826431"/>
                </a:cubicBezTo>
                <a:cubicBezTo>
                  <a:pt x="273079" y="823331"/>
                  <a:pt x="275695" y="821160"/>
                  <a:pt x="278801" y="820075"/>
                </a:cubicBezTo>
                <a:close/>
                <a:moveTo>
                  <a:pt x="641685" y="815200"/>
                </a:moveTo>
                <a:cubicBezTo>
                  <a:pt x="644719" y="816285"/>
                  <a:pt x="647274" y="818456"/>
                  <a:pt x="648551" y="820937"/>
                </a:cubicBezTo>
                <a:cubicBezTo>
                  <a:pt x="652384" y="827139"/>
                  <a:pt x="649829" y="834581"/>
                  <a:pt x="642164" y="838302"/>
                </a:cubicBezTo>
                <a:cubicBezTo>
                  <a:pt x="634500" y="842024"/>
                  <a:pt x="626835" y="845745"/>
                  <a:pt x="617893" y="849466"/>
                </a:cubicBezTo>
                <a:cubicBezTo>
                  <a:pt x="616616" y="849466"/>
                  <a:pt x="615338" y="849466"/>
                  <a:pt x="614061" y="849466"/>
                </a:cubicBezTo>
                <a:cubicBezTo>
                  <a:pt x="608951" y="849466"/>
                  <a:pt x="603842" y="846985"/>
                  <a:pt x="601287" y="842024"/>
                </a:cubicBezTo>
                <a:cubicBezTo>
                  <a:pt x="598732" y="834581"/>
                  <a:pt x="602564" y="828379"/>
                  <a:pt x="608951" y="825899"/>
                </a:cubicBezTo>
                <a:cubicBezTo>
                  <a:pt x="616616" y="822177"/>
                  <a:pt x="624280" y="819697"/>
                  <a:pt x="631945" y="815975"/>
                </a:cubicBezTo>
                <a:cubicBezTo>
                  <a:pt x="635139" y="814114"/>
                  <a:pt x="638651" y="814114"/>
                  <a:pt x="641685" y="815200"/>
                </a:cubicBezTo>
                <a:close/>
                <a:moveTo>
                  <a:pt x="193797" y="769559"/>
                </a:moveTo>
                <a:cubicBezTo>
                  <a:pt x="196929" y="769247"/>
                  <a:pt x="200061" y="770183"/>
                  <a:pt x="202566" y="772056"/>
                </a:cubicBezTo>
                <a:cubicBezTo>
                  <a:pt x="215093" y="782043"/>
                  <a:pt x="228873" y="790782"/>
                  <a:pt x="243906" y="799520"/>
                </a:cubicBezTo>
                <a:cubicBezTo>
                  <a:pt x="248917" y="802017"/>
                  <a:pt x="251422" y="809508"/>
                  <a:pt x="248917" y="815749"/>
                </a:cubicBezTo>
                <a:cubicBezTo>
                  <a:pt x="245159" y="819495"/>
                  <a:pt x="241400" y="821992"/>
                  <a:pt x="236389" y="821992"/>
                </a:cubicBezTo>
                <a:cubicBezTo>
                  <a:pt x="235137" y="821992"/>
                  <a:pt x="233884" y="821992"/>
                  <a:pt x="231378" y="820743"/>
                </a:cubicBezTo>
                <a:cubicBezTo>
                  <a:pt x="215093" y="812004"/>
                  <a:pt x="201313" y="802017"/>
                  <a:pt x="187533" y="792030"/>
                </a:cubicBezTo>
                <a:cubicBezTo>
                  <a:pt x="182522" y="788285"/>
                  <a:pt x="181269" y="780795"/>
                  <a:pt x="185027" y="774553"/>
                </a:cubicBezTo>
                <a:cubicBezTo>
                  <a:pt x="187533" y="771432"/>
                  <a:pt x="190665" y="769871"/>
                  <a:pt x="193797" y="769559"/>
                </a:cubicBezTo>
                <a:close/>
                <a:moveTo>
                  <a:pt x="721230" y="759308"/>
                </a:moveTo>
                <a:cubicBezTo>
                  <a:pt x="724577" y="759766"/>
                  <a:pt x="727765" y="761597"/>
                  <a:pt x="729677" y="764649"/>
                </a:cubicBezTo>
                <a:cubicBezTo>
                  <a:pt x="734778" y="769531"/>
                  <a:pt x="733503" y="776855"/>
                  <a:pt x="728402" y="781738"/>
                </a:cubicBezTo>
                <a:cubicBezTo>
                  <a:pt x="714376" y="791503"/>
                  <a:pt x="700350" y="801268"/>
                  <a:pt x="686324" y="809812"/>
                </a:cubicBezTo>
                <a:cubicBezTo>
                  <a:pt x="683774" y="811033"/>
                  <a:pt x="681223" y="811033"/>
                  <a:pt x="678673" y="811033"/>
                </a:cubicBezTo>
                <a:cubicBezTo>
                  <a:pt x="674848" y="811033"/>
                  <a:pt x="671023" y="808592"/>
                  <a:pt x="668472" y="804930"/>
                </a:cubicBezTo>
                <a:cubicBezTo>
                  <a:pt x="664647" y="800047"/>
                  <a:pt x="665922" y="792723"/>
                  <a:pt x="672298" y="789062"/>
                </a:cubicBezTo>
                <a:cubicBezTo>
                  <a:pt x="686324" y="780517"/>
                  <a:pt x="699075" y="771972"/>
                  <a:pt x="711826" y="762207"/>
                </a:cubicBezTo>
                <a:cubicBezTo>
                  <a:pt x="714376" y="759766"/>
                  <a:pt x="717882" y="758850"/>
                  <a:pt x="721230" y="759308"/>
                </a:cubicBezTo>
                <a:close/>
                <a:moveTo>
                  <a:pt x="125853" y="698769"/>
                </a:moveTo>
                <a:cubicBezTo>
                  <a:pt x="129246" y="699080"/>
                  <a:pt x="132477" y="700635"/>
                  <a:pt x="134416" y="703122"/>
                </a:cubicBezTo>
                <a:cubicBezTo>
                  <a:pt x="146048" y="716803"/>
                  <a:pt x="157680" y="727996"/>
                  <a:pt x="169312" y="739189"/>
                </a:cubicBezTo>
                <a:cubicBezTo>
                  <a:pt x="174482" y="744164"/>
                  <a:pt x="174482" y="752869"/>
                  <a:pt x="170604" y="757844"/>
                </a:cubicBezTo>
                <a:cubicBezTo>
                  <a:pt x="166727" y="760331"/>
                  <a:pt x="164142" y="761575"/>
                  <a:pt x="160265" y="761575"/>
                </a:cubicBezTo>
                <a:cubicBezTo>
                  <a:pt x="157680" y="761575"/>
                  <a:pt x="153802" y="760331"/>
                  <a:pt x="151217" y="757844"/>
                </a:cubicBezTo>
                <a:cubicBezTo>
                  <a:pt x="138293" y="745407"/>
                  <a:pt x="125368" y="732970"/>
                  <a:pt x="115029" y="719290"/>
                </a:cubicBezTo>
                <a:cubicBezTo>
                  <a:pt x="109859" y="714315"/>
                  <a:pt x="111151" y="706853"/>
                  <a:pt x="116321" y="701878"/>
                </a:cubicBezTo>
                <a:cubicBezTo>
                  <a:pt x="118906" y="699391"/>
                  <a:pt x="122460" y="698458"/>
                  <a:pt x="125853" y="698769"/>
                </a:cubicBezTo>
                <a:close/>
                <a:moveTo>
                  <a:pt x="785807" y="693470"/>
                </a:moveTo>
                <a:cubicBezTo>
                  <a:pt x="788979" y="692994"/>
                  <a:pt x="792302" y="693945"/>
                  <a:pt x="794718" y="696480"/>
                </a:cubicBezTo>
                <a:cubicBezTo>
                  <a:pt x="799552" y="701551"/>
                  <a:pt x="800761" y="709156"/>
                  <a:pt x="797135" y="714226"/>
                </a:cubicBezTo>
                <a:cubicBezTo>
                  <a:pt x="786260" y="726902"/>
                  <a:pt x="775384" y="740846"/>
                  <a:pt x="764508" y="752254"/>
                </a:cubicBezTo>
                <a:cubicBezTo>
                  <a:pt x="760883" y="754790"/>
                  <a:pt x="758466" y="756057"/>
                  <a:pt x="756049" y="756057"/>
                </a:cubicBezTo>
                <a:cubicBezTo>
                  <a:pt x="752424" y="756057"/>
                  <a:pt x="750007" y="754790"/>
                  <a:pt x="746382" y="752254"/>
                </a:cubicBezTo>
                <a:cubicBezTo>
                  <a:pt x="741548" y="747184"/>
                  <a:pt x="741548" y="739578"/>
                  <a:pt x="746382" y="734508"/>
                </a:cubicBezTo>
                <a:cubicBezTo>
                  <a:pt x="757257" y="723100"/>
                  <a:pt x="768133" y="711691"/>
                  <a:pt x="777801" y="699015"/>
                </a:cubicBezTo>
                <a:cubicBezTo>
                  <a:pt x="779614" y="695846"/>
                  <a:pt x="782635" y="693945"/>
                  <a:pt x="785807" y="693470"/>
                </a:cubicBezTo>
                <a:close/>
                <a:moveTo>
                  <a:pt x="73968" y="616231"/>
                </a:moveTo>
                <a:cubicBezTo>
                  <a:pt x="77089" y="617015"/>
                  <a:pt x="79898" y="618894"/>
                  <a:pt x="81146" y="622026"/>
                </a:cubicBezTo>
                <a:cubicBezTo>
                  <a:pt x="87388" y="637059"/>
                  <a:pt x="96127" y="650840"/>
                  <a:pt x="104865" y="664621"/>
                </a:cubicBezTo>
                <a:cubicBezTo>
                  <a:pt x="108611" y="670885"/>
                  <a:pt x="107362" y="678402"/>
                  <a:pt x="101120" y="683413"/>
                </a:cubicBezTo>
                <a:cubicBezTo>
                  <a:pt x="99872" y="684666"/>
                  <a:pt x="97375" y="684666"/>
                  <a:pt x="94878" y="684666"/>
                </a:cubicBezTo>
                <a:cubicBezTo>
                  <a:pt x="89885" y="684666"/>
                  <a:pt x="86140" y="683413"/>
                  <a:pt x="84891" y="678402"/>
                </a:cubicBezTo>
                <a:cubicBezTo>
                  <a:pt x="73656" y="664621"/>
                  <a:pt x="66165" y="649587"/>
                  <a:pt x="58675" y="634554"/>
                </a:cubicBezTo>
                <a:cubicBezTo>
                  <a:pt x="54930" y="627037"/>
                  <a:pt x="58675" y="619520"/>
                  <a:pt x="64917" y="617014"/>
                </a:cubicBezTo>
                <a:cubicBezTo>
                  <a:pt x="67414" y="615762"/>
                  <a:pt x="70847" y="615448"/>
                  <a:pt x="73968" y="616231"/>
                </a:cubicBezTo>
                <a:close/>
                <a:moveTo>
                  <a:pt x="836626" y="611992"/>
                </a:moveTo>
                <a:cubicBezTo>
                  <a:pt x="839896" y="610896"/>
                  <a:pt x="843820" y="610896"/>
                  <a:pt x="847743" y="612775"/>
                </a:cubicBezTo>
                <a:cubicBezTo>
                  <a:pt x="852975" y="615280"/>
                  <a:pt x="855590" y="622797"/>
                  <a:pt x="852975" y="629061"/>
                </a:cubicBezTo>
                <a:cubicBezTo>
                  <a:pt x="845127" y="644093"/>
                  <a:pt x="837281" y="659126"/>
                  <a:pt x="828126" y="674159"/>
                </a:cubicBezTo>
                <a:cubicBezTo>
                  <a:pt x="824202" y="676665"/>
                  <a:pt x="820279" y="679170"/>
                  <a:pt x="816355" y="679170"/>
                </a:cubicBezTo>
                <a:cubicBezTo>
                  <a:pt x="813739" y="679170"/>
                  <a:pt x="812432" y="679170"/>
                  <a:pt x="809816" y="676665"/>
                </a:cubicBezTo>
                <a:cubicBezTo>
                  <a:pt x="803277" y="674159"/>
                  <a:pt x="801969" y="665390"/>
                  <a:pt x="805893" y="660379"/>
                </a:cubicBezTo>
                <a:cubicBezTo>
                  <a:pt x="813739" y="646599"/>
                  <a:pt x="822894" y="632819"/>
                  <a:pt x="829433" y="617786"/>
                </a:cubicBezTo>
                <a:cubicBezTo>
                  <a:pt x="830741" y="615280"/>
                  <a:pt x="833357" y="613088"/>
                  <a:pt x="836626" y="611992"/>
                </a:cubicBezTo>
                <a:close/>
                <a:moveTo>
                  <a:pt x="878224" y="516917"/>
                </a:moveTo>
                <a:cubicBezTo>
                  <a:pt x="884686" y="519481"/>
                  <a:pt x="888564" y="525889"/>
                  <a:pt x="887271" y="532298"/>
                </a:cubicBezTo>
                <a:cubicBezTo>
                  <a:pt x="883394" y="550241"/>
                  <a:pt x="878224" y="566903"/>
                  <a:pt x="873054" y="582283"/>
                </a:cubicBezTo>
                <a:cubicBezTo>
                  <a:pt x="871762" y="587410"/>
                  <a:pt x="866592" y="591255"/>
                  <a:pt x="861422" y="591255"/>
                </a:cubicBezTo>
                <a:cubicBezTo>
                  <a:pt x="860130" y="591255"/>
                  <a:pt x="858837" y="589973"/>
                  <a:pt x="856253" y="589973"/>
                </a:cubicBezTo>
                <a:cubicBezTo>
                  <a:pt x="851083" y="588692"/>
                  <a:pt x="845913" y="581002"/>
                  <a:pt x="848498" y="574593"/>
                </a:cubicBezTo>
                <a:cubicBezTo>
                  <a:pt x="853668" y="557931"/>
                  <a:pt x="858837" y="542551"/>
                  <a:pt x="861422" y="527171"/>
                </a:cubicBezTo>
                <a:cubicBezTo>
                  <a:pt x="864007" y="520762"/>
                  <a:pt x="870469" y="515636"/>
                  <a:pt x="878224" y="516917"/>
                </a:cubicBezTo>
                <a:close/>
                <a:moveTo>
                  <a:pt x="33272" y="516876"/>
                </a:moveTo>
                <a:cubicBezTo>
                  <a:pt x="40805" y="515636"/>
                  <a:pt x="47082" y="520597"/>
                  <a:pt x="48338" y="526799"/>
                </a:cubicBezTo>
                <a:cubicBezTo>
                  <a:pt x="52104" y="542923"/>
                  <a:pt x="55871" y="559048"/>
                  <a:pt x="62148" y="573932"/>
                </a:cubicBezTo>
                <a:cubicBezTo>
                  <a:pt x="64659" y="580133"/>
                  <a:pt x="59637" y="587575"/>
                  <a:pt x="54615" y="590056"/>
                </a:cubicBezTo>
                <a:cubicBezTo>
                  <a:pt x="52104" y="590056"/>
                  <a:pt x="50849" y="591296"/>
                  <a:pt x="49593" y="591296"/>
                </a:cubicBezTo>
                <a:cubicBezTo>
                  <a:pt x="44571" y="591296"/>
                  <a:pt x="39549" y="587575"/>
                  <a:pt x="38294" y="582614"/>
                </a:cubicBezTo>
                <a:cubicBezTo>
                  <a:pt x="32016" y="566490"/>
                  <a:pt x="26994" y="549125"/>
                  <a:pt x="23228" y="533000"/>
                </a:cubicBezTo>
                <a:cubicBezTo>
                  <a:pt x="21972" y="525558"/>
                  <a:pt x="26994" y="518116"/>
                  <a:pt x="33272" y="516876"/>
                </a:cubicBezTo>
                <a:close/>
                <a:moveTo>
                  <a:pt x="871317" y="433243"/>
                </a:moveTo>
                <a:lnTo>
                  <a:pt x="894206" y="433243"/>
                </a:lnTo>
                <a:lnTo>
                  <a:pt x="894206" y="435660"/>
                </a:lnTo>
                <a:cubicBezTo>
                  <a:pt x="894206" y="451369"/>
                  <a:pt x="893061" y="465870"/>
                  <a:pt x="891917" y="480371"/>
                </a:cubicBezTo>
                <a:cubicBezTo>
                  <a:pt x="890772" y="487622"/>
                  <a:pt x="886195" y="492455"/>
                  <a:pt x="879328" y="492455"/>
                </a:cubicBezTo>
                <a:cubicBezTo>
                  <a:pt x="872462" y="491247"/>
                  <a:pt x="867884" y="485205"/>
                  <a:pt x="869028" y="479163"/>
                </a:cubicBezTo>
                <a:cubicBezTo>
                  <a:pt x="870173" y="464662"/>
                  <a:pt x="871317" y="450161"/>
                  <a:pt x="871317" y="435660"/>
                </a:cubicBezTo>
                <a:close/>
                <a:moveTo>
                  <a:pt x="22928" y="416763"/>
                </a:moveTo>
                <a:lnTo>
                  <a:pt x="24122" y="416763"/>
                </a:lnTo>
                <a:cubicBezTo>
                  <a:pt x="30093" y="416763"/>
                  <a:pt x="34869" y="423066"/>
                  <a:pt x="34869" y="429369"/>
                </a:cubicBezTo>
                <a:cubicBezTo>
                  <a:pt x="34869" y="431891"/>
                  <a:pt x="34869" y="434412"/>
                  <a:pt x="34869" y="436934"/>
                </a:cubicBezTo>
                <a:cubicBezTo>
                  <a:pt x="34869" y="450801"/>
                  <a:pt x="36064" y="464668"/>
                  <a:pt x="37258" y="478536"/>
                </a:cubicBezTo>
                <a:cubicBezTo>
                  <a:pt x="37258" y="486100"/>
                  <a:pt x="32481" y="492403"/>
                  <a:pt x="26510" y="492403"/>
                </a:cubicBezTo>
                <a:cubicBezTo>
                  <a:pt x="25316" y="492403"/>
                  <a:pt x="25316" y="492403"/>
                  <a:pt x="25316" y="492403"/>
                </a:cubicBezTo>
                <a:cubicBezTo>
                  <a:pt x="19345" y="492403"/>
                  <a:pt x="14569" y="488621"/>
                  <a:pt x="13374" y="481057"/>
                </a:cubicBezTo>
                <a:cubicBezTo>
                  <a:pt x="12180" y="467190"/>
                  <a:pt x="10986" y="452062"/>
                  <a:pt x="10986" y="436934"/>
                </a:cubicBezTo>
                <a:cubicBezTo>
                  <a:pt x="10986" y="434412"/>
                  <a:pt x="10986" y="431891"/>
                  <a:pt x="10986" y="429369"/>
                </a:cubicBezTo>
                <a:cubicBezTo>
                  <a:pt x="10986" y="421805"/>
                  <a:pt x="16957" y="416763"/>
                  <a:pt x="22928" y="416763"/>
                </a:cubicBezTo>
                <a:close/>
                <a:moveTo>
                  <a:pt x="872940" y="346665"/>
                </a:moveTo>
                <a:cubicBezTo>
                  <a:pt x="879531" y="345357"/>
                  <a:pt x="887441" y="350588"/>
                  <a:pt x="888759" y="357127"/>
                </a:cubicBezTo>
                <a:cubicBezTo>
                  <a:pt x="890078" y="366282"/>
                  <a:pt x="891396" y="374129"/>
                  <a:pt x="892714" y="383284"/>
                </a:cubicBezTo>
                <a:cubicBezTo>
                  <a:pt x="894033" y="391131"/>
                  <a:pt x="888759" y="397670"/>
                  <a:pt x="880849" y="397670"/>
                </a:cubicBezTo>
                <a:lnTo>
                  <a:pt x="879531" y="398978"/>
                </a:lnTo>
                <a:cubicBezTo>
                  <a:pt x="872940" y="398978"/>
                  <a:pt x="867666" y="393747"/>
                  <a:pt x="866348" y="387207"/>
                </a:cubicBezTo>
                <a:cubicBezTo>
                  <a:pt x="865030" y="378053"/>
                  <a:pt x="863711" y="370206"/>
                  <a:pt x="862393" y="361051"/>
                </a:cubicBezTo>
                <a:cubicBezTo>
                  <a:pt x="862393" y="354512"/>
                  <a:pt x="865030" y="347972"/>
                  <a:pt x="872940" y="346665"/>
                </a:cubicBezTo>
                <a:close/>
                <a:moveTo>
                  <a:pt x="35495" y="342477"/>
                </a:moveTo>
                <a:cubicBezTo>
                  <a:pt x="43101" y="343785"/>
                  <a:pt x="48171" y="350324"/>
                  <a:pt x="45636" y="356864"/>
                </a:cubicBezTo>
                <a:cubicBezTo>
                  <a:pt x="44369" y="366018"/>
                  <a:pt x="43101" y="373865"/>
                  <a:pt x="41833" y="383020"/>
                </a:cubicBezTo>
                <a:cubicBezTo>
                  <a:pt x="41833" y="389559"/>
                  <a:pt x="35495" y="393483"/>
                  <a:pt x="29157" y="393483"/>
                </a:cubicBezTo>
                <a:lnTo>
                  <a:pt x="27890" y="393483"/>
                </a:lnTo>
                <a:cubicBezTo>
                  <a:pt x="20284" y="393483"/>
                  <a:pt x="16481" y="385636"/>
                  <a:pt x="16481" y="379097"/>
                </a:cubicBezTo>
                <a:cubicBezTo>
                  <a:pt x="19016" y="369942"/>
                  <a:pt x="20284" y="360787"/>
                  <a:pt x="21551" y="352940"/>
                </a:cubicBezTo>
                <a:cubicBezTo>
                  <a:pt x="22819" y="345093"/>
                  <a:pt x="29157" y="339862"/>
                  <a:pt x="35495" y="342477"/>
                </a:cubicBezTo>
                <a:close/>
                <a:moveTo>
                  <a:pt x="442174" y="323890"/>
                </a:moveTo>
                <a:cubicBezTo>
                  <a:pt x="442174" y="323890"/>
                  <a:pt x="440925" y="325136"/>
                  <a:pt x="439675" y="325136"/>
                </a:cubicBezTo>
                <a:cubicBezTo>
                  <a:pt x="439675" y="325136"/>
                  <a:pt x="438426" y="325136"/>
                  <a:pt x="437177" y="325136"/>
                </a:cubicBezTo>
                <a:cubicBezTo>
                  <a:pt x="428434" y="327629"/>
                  <a:pt x="423437" y="335107"/>
                  <a:pt x="423437" y="343831"/>
                </a:cubicBezTo>
                <a:lnTo>
                  <a:pt x="423437" y="397421"/>
                </a:lnTo>
                <a:lnTo>
                  <a:pt x="423437" y="546977"/>
                </a:lnTo>
                <a:cubicBezTo>
                  <a:pt x="423437" y="554455"/>
                  <a:pt x="417192" y="560686"/>
                  <a:pt x="409698" y="560686"/>
                </a:cubicBezTo>
                <a:cubicBezTo>
                  <a:pt x="403452" y="560686"/>
                  <a:pt x="398456" y="554455"/>
                  <a:pt x="398456" y="546977"/>
                </a:cubicBezTo>
                <a:lnTo>
                  <a:pt x="398456" y="397421"/>
                </a:lnTo>
                <a:cubicBezTo>
                  <a:pt x="398456" y="393682"/>
                  <a:pt x="397207" y="391190"/>
                  <a:pt x="395958" y="388697"/>
                </a:cubicBezTo>
                <a:cubicBezTo>
                  <a:pt x="393460" y="384958"/>
                  <a:pt x="390961" y="381220"/>
                  <a:pt x="387214" y="379973"/>
                </a:cubicBezTo>
                <a:cubicBezTo>
                  <a:pt x="383467" y="377481"/>
                  <a:pt x="380969" y="377481"/>
                  <a:pt x="377222" y="377481"/>
                </a:cubicBezTo>
                <a:cubicBezTo>
                  <a:pt x="377222" y="377481"/>
                  <a:pt x="377222" y="377481"/>
                  <a:pt x="375973" y="377481"/>
                </a:cubicBezTo>
                <a:cubicBezTo>
                  <a:pt x="374723" y="377481"/>
                  <a:pt x="373474" y="377481"/>
                  <a:pt x="372225" y="378727"/>
                </a:cubicBezTo>
                <a:cubicBezTo>
                  <a:pt x="372225" y="378727"/>
                  <a:pt x="372225" y="378727"/>
                  <a:pt x="370976" y="378727"/>
                </a:cubicBezTo>
                <a:cubicBezTo>
                  <a:pt x="367229" y="381220"/>
                  <a:pt x="363482" y="383712"/>
                  <a:pt x="360984" y="387451"/>
                </a:cubicBezTo>
                <a:cubicBezTo>
                  <a:pt x="360984" y="388697"/>
                  <a:pt x="360984" y="388697"/>
                  <a:pt x="360984" y="388697"/>
                </a:cubicBezTo>
                <a:cubicBezTo>
                  <a:pt x="359735" y="389944"/>
                  <a:pt x="359735" y="389944"/>
                  <a:pt x="359735" y="392436"/>
                </a:cubicBezTo>
                <a:cubicBezTo>
                  <a:pt x="359735" y="393682"/>
                  <a:pt x="358485" y="396175"/>
                  <a:pt x="358485" y="397421"/>
                </a:cubicBezTo>
                <a:lnTo>
                  <a:pt x="358485" y="407392"/>
                </a:lnTo>
                <a:lnTo>
                  <a:pt x="358485" y="413623"/>
                </a:lnTo>
                <a:lnTo>
                  <a:pt x="358485" y="534514"/>
                </a:lnTo>
                <a:lnTo>
                  <a:pt x="358485" y="546977"/>
                </a:lnTo>
                <a:cubicBezTo>
                  <a:pt x="358485" y="548223"/>
                  <a:pt x="358485" y="548223"/>
                  <a:pt x="358485" y="549469"/>
                </a:cubicBezTo>
                <a:lnTo>
                  <a:pt x="358485" y="608045"/>
                </a:lnTo>
                <a:cubicBezTo>
                  <a:pt x="358485" y="615523"/>
                  <a:pt x="353489" y="621755"/>
                  <a:pt x="347244" y="625493"/>
                </a:cubicBezTo>
                <a:cubicBezTo>
                  <a:pt x="340998" y="627986"/>
                  <a:pt x="333504" y="626740"/>
                  <a:pt x="327258" y="621755"/>
                </a:cubicBezTo>
                <a:cubicBezTo>
                  <a:pt x="317266" y="613030"/>
                  <a:pt x="308522" y="605553"/>
                  <a:pt x="298530" y="599321"/>
                </a:cubicBezTo>
                <a:cubicBezTo>
                  <a:pt x="282292" y="589351"/>
                  <a:pt x="259808" y="591843"/>
                  <a:pt x="247317" y="605553"/>
                </a:cubicBezTo>
                <a:cubicBezTo>
                  <a:pt x="241072" y="614277"/>
                  <a:pt x="238574" y="624247"/>
                  <a:pt x="239823" y="635464"/>
                </a:cubicBezTo>
                <a:cubicBezTo>
                  <a:pt x="242321" y="645434"/>
                  <a:pt x="247317" y="655405"/>
                  <a:pt x="256061" y="660390"/>
                </a:cubicBezTo>
                <a:cubicBezTo>
                  <a:pt x="286039" y="680330"/>
                  <a:pt x="308522" y="718966"/>
                  <a:pt x="323511" y="742645"/>
                </a:cubicBezTo>
                <a:cubicBezTo>
                  <a:pt x="328508" y="751369"/>
                  <a:pt x="331006" y="756354"/>
                  <a:pt x="334753" y="761340"/>
                </a:cubicBezTo>
                <a:cubicBezTo>
                  <a:pt x="339749" y="770064"/>
                  <a:pt x="349742" y="776295"/>
                  <a:pt x="359735" y="778788"/>
                </a:cubicBezTo>
                <a:cubicBezTo>
                  <a:pt x="370976" y="781280"/>
                  <a:pt x="379720" y="790004"/>
                  <a:pt x="379720" y="801221"/>
                </a:cubicBezTo>
                <a:lnTo>
                  <a:pt x="379720" y="812438"/>
                </a:lnTo>
                <a:lnTo>
                  <a:pt x="379720" y="859797"/>
                </a:lnTo>
                <a:cubicBezTo>
                  <a:pt x="379720" y="879738"/>
                  <a:pt x="395958" y="897186"/>
                  <a:pt x="415943" y="897186"/>
                </a:cubicBezTo>
                <a:lnTo>
                  <a:pt x="515869" y="897186"/>
                </a:lnTo>
                <a:cubicBezTo>
                  <a:pt x="535855" y="897186"/>
                  <a:pt x="552093" y="879738"/>
                  <a:pt x="552093" y="859797"/>
                </a:cubicBezTo>
                <a:lnTo>
                  <a:pt x="552093" y="806206"/>
                </a:lnTo>
                <a:cubicBezTo>
                  <a:pt x="552093" y="793743"/>
                  <a:pt x="559587" y="781280"/>
                  <a:pt x="570829" y="776295"/>
                </a:cubicBezTo>
                <a:cubicBezTo>
                  <a:pt x="583319" y="770064"/>
                  <a:pt x="590814" y="756354"/>
                  <a:pt x="590814" y="743892"/>
                </a:cubicBezTo>
                <a:lnTo>
                  <a:pt x="590814" y="546977"/>
                </a:lnTo>
                <a:lnTo>
                  <a:pt x="590814" y="537006"/>
                </a:lnTo>
                <a:lnTo>
                  <a:pt x="590814" y="532021"/>
                </a:lnTo>
                <a:lnTo>
                  <a:pt x="590814" y="426086"/>
                </a:lnTo>
                <a:lnTo>
                  <a:pt x="590814" y="423594"/>
                </a:lnTo>
                <a:cubicBezTo>
                  <a:pt x="590814" y="422347"/>
                  <a:pt x="590814" y="421101"/>
                  <a:pt x="590814" y="421101"/>
                </a:cubicBezTo>
                <a:cubicBezTo>
                  <a:pt x="589565" y="416116"/>
                  <a:pt x="587067" y="413623"/>
                  <a:pt x="583319" y="409884"/>
                </a:cubicBezTo>
                <a:cubicBezTo>
                  <a:pt x="583319" y="409884"/>
                  <a:pt x="582070" y="409884"/>
                  <a:pt x="580821" y="408638"/>
                </a:cubicBezTo>
                <a:cubicBezTo>
                  <a:pt x="579572" y="407392"/>
                  <a:pt x="579572" y="407392"/>
                  <a:pt x="578323" y="407392"/>
                </a:cubicBezTo>
                <a:cubicBezTo>
                  <a:pt x="578323" y="407392"/>
                  <a:pt x="578323" y="407392"/>
                  <a:pt x="577074" y="407392"/>
                </a:cubicBezTo>
                <a:cubicBezTo>
                  <a:pt x="575825" y="407392"/>
                  <a:pt x="575825" y="407392"/>
                  <a:pt x="575825" y="406145"/>
                </a:cubicBezTo>
                <a:cubicBezTo>
                  <a:pt x="574576" y="406145"/>
                  <a:pt x="573327" y="406145"/>
                  <a:pt x="572078" y="406145"/>
                </a:cubicBezTo>
                <a:cubicBezTo>
                  <a:pt x="560836" y="406145"/>
                  <a:pt x="552093" y="416116"/>
                  <a:pt x="552093" y="426086"/>
                </a:cubicBezTo>
                <a:lnTo>
                  <a:pt x="552093" y="546977"/>
                </a:lnTo>
                <a:cubicBezTo>
                  <a:pt x="552093" y="554455"/>
                  <a:pt x="545847" y="560686"/>
                  <a:pt x="539602" y="560686"/>
                </a:cubicBezTo>
                <a:cubicBezTo>
                  <a:pt x="532107" y="560686"/>
                  <a:pt x="527111" y="554455"/>
                  <a:pt x="527111" y="546977"/>
                </a:cubicBezTo>
                <a:lnTo>
                  <a:pt x="527111" y="426086"/>
                </a:lnTo>
                <a:lnTo>
                  <a:pt x="527111" y="419855"/>
                </a:lnTo>
                <a:lnTo>
                  <a:pt x="527111" y="383712"/>
                </a:lnTo>
                <a:lnTo>
                  <a:pt x="527111" y="361279"/>
                </a:lnTo>
                <a:cubicBezTo>
                  <a:pt x="527111" y="360032"/>
                  <a:pt x="527111" y="358786"/>
                  <a:pt x="525862" y="357540"/>
                </a:cubicBezTo>
                <a:cubicBezTo>
                  <a:pt x="525862" y="356294"/>
                  <a:pt x="525862" y="356294"/>
                  <a:pt x="525862" y="356294"/>
                </a:cubicBezTo>
                <a:cubicBezTo>
                  <a:pt x="525862" y="355047"/>
                  <a:pt x="525862" y="355047"/>
                  <a:pt x="525862" y="353801"/>
                </a:cubicBezTo>
                <a:cubicBezTo>
                  <a:pt x="524613" y="353801"/>
                  <a:pt x="524613" y="352555"/>
                  <a:pt x="524613" y="351308"/>
                </a:cubicBezTo>
                <a:cubicBezTo>
                  <a:pt x="523364" y="348816"/>
                  <a:pt x="522115" y="348816"/>
                  <a:pt x="522115" y="347570"/>
                </a:cubicBezTo>
                <a:cubicBezTo>
                  <a:pt x="518367" y="343831"/>
                  <a:pt x="513371" y="341338"/>
                  <a:pt x="508375" y="341338"/>
                </a:cubicBezTo>
                <a:lnTo>
                  <a:pt x="507126" y="341338"/>
                </a:lnTo>
                <a:cubicBezTo>
                  <a:pt x="505877" y="341338"/>
                  <a:pt x="505877" y="341338"/>
                  <a:pt x="504628" y="341338"/>
                </a:cubicBezTo>
                <a:cubicBezTo>
                  <a:pt x="504628" y="341338"/>
                  <a:pt x="503378" y="341338"/>
                  <a:pt x="502129" y="342584"/>
                </a:cubicBezTo>
                <a:cubicBezTo>
                  <a:pt x="502129" y="342584"/>
                  <a:pt x="502129" y="342584"/>
                  <a:pt x="500880" y="342584"/>
                </a:cubicBezTo>
                <a:lnTo>
                  <a:pt x="499631" y="342584"/>
                </a:lnTo>
                <a:cubicBezTo>
                  <a:pt x="499631" y="342584"/>
                  <a:pt x="498382" y="343831"/>
                  <a:pt x="497133" y="343831"/>
                </a:cubicBezTo>
                <a:cubicBezTo>
                  <a:pt x="497133" y="345077"/>
                  <a:pt x="497133" y="345077"/>
                  <a:pt x="495884" y="345077"/>
                </a:cubicBezTo>
                <a:lnTo>
                  <a:pt x="494635" y="346323"/>
                </a:lnTo>
                <a:cubicBezTo>
                  <a:pt x="494635" y="347570"/>
                  <a:pt x="493386" y="347570"/>
                  <a:pt x="493386" y="347570"/>
                </a:cubicBezTo>
                <a:lnTo>
                  <a:pt x="492137" y="348816"/>
                </a:lnTo>
                <a:cubicBezTo>
                  <a:pt x="490888" y="348816"/>
                  <a:pt x="490888" y="350062"/>
                  <a:pt x="490888" y="350062"/>
                </a:cubicBezTo>
                <a:cubicBezTo>
                  <a:pt x="490888" y="351308"/>
                  <a:pt x="489639" y="351308"/>
                  <a:pt x="489639" y="352555"/>
                </a:cubicBezTo>
                <a:cubicBezTo>
                  <a:pt x="489639" y="353801"/>
                  <a:pt x="488390" y="353801"/>
                  <a:pt x="488390" y="353801"/>
                </a:cubicBezTo>
                <a:cubicBezTo>
                  <a:pt x="488390" y="355047"/>
                  <a:pt x="488390" y="355047"/>
                  <a:pt x="488390" y="356294"/>
                </a:cubicBezTo>
                <a:cubicBezTo>
                  <a:pt x="488390" y="356294"/>
                  <a:pt x="488390" y="356294"/>
                  <a:pt x="488390" y="357540"/>
                </a:cubicBezTo>
                <a:cubicBezTo>
                  <a:pt x="487140" y="358786"/>
                  <a:pt x="487140" y="360032"/>
                  <a:pt x="487140" y="361279"/>
                </a:cubicBezTo>
                <a:lnTo>
                  <a:pt x="487140" y="546977"/>
                </a:lnTo>
                <a:cubicBezTo>
                  <a:pt x="487140" y="554455"/>
                  <a:pt x="482144" y="560686"/>
                  <a:pt x="474650" y="560686"/>
                </a:cubicBezTo>
                <a:cubicBezTo>
                  <a:pt x="468404" y="560686"/>
                  <a:pt x="462159" y="554455"/>
                  <a:pt x="462159" y="546977"/>
                </a:cubicBezTo>
                <a:lnTo>
                  <a:pt x="462159" y="361279"/>
                </a:lnTo>
                <a:lnTo>
                  <a:pt x="462159" y="343831"/>
                </a:lnTo>
                <a:cubicBezTo>
                  <a:pt x="462159" y="333860"/>
                  <a:pt x="453415" y="323890"/>
                  <a:pt x="442174" y="323890"/>
                </a:cubicBezTo>
                <a:close/>
                <a:moveTo>
                  <a:pt x="132402" y="80862"/>
                </a:moveTo>
                <a:cubicBezTo>
                  <a:pt x="122410" y="80862"/>
                  <a:pt x="113666" y="83355"/>
                  <a:pt x="107421" y="90833"/>
                </a:cubicBezTo>
                <a:lnTo>
                  <a:pt x="36223" y="161872"/>
                </a:lnTo>
                <a:cubicBezTo>
                  <a:pt x="28729" y="168103"/>
                  <a:pt x="24982" y="178073"/>
                  <a:pt x="24982" y="186798"/>
                </a:cubicBezTo>
                <a:cubicBezTo>
                  <a:pt x="24982" y="196768"/>
                  <a:pt x="28729" y="205492"/>
                  <a:pt x="36223" y="211723"/>
                </a:cubicBezTo>
                <a:lnTo>
                  <a:pt x="73696" y="250358"/>
                </a:lnTo>
                <a:cubicBezTo>
                  <a:pt x="83688" y="259083"/>
                  <a:pt x="86186" y="272792"/>
                  <a:pt x="82439" y="285255"/>
                </a:cubicBezTo>
                <a:cubicBezTo>
                  <a:pt x="78692" y="297718"/>
                  <a:pt x="81190" y="313920"/>
                  <a:pt x="89934" y="322644"/>
                </a:cubicBezTo>
                <a:lnTo>
                  <a:pt x="229830" y="460982"/>
                </a:lnTo>
                <a:lnTo>
                  <a:pt x="316017" y="546977"/>
                </a:lnTo>
                <a:cubicBezTo>
                  <a:pt x="321013" y="551962"/>
                  <a:pt x="327258" y="554455"/>
                  <a:pt x="333504" y="553208"/>
                </a:cubicBezTo>
                <a:lnTo>
                  <a:pt x="333504" y="509588"/>
                </a:lnTo>
                <a:lnTo>
                  <a:pt x="257310" y="433564"/>
                </a:lnTo>
                <a:cubicBezTo>
                  <a:pt x="252314" y="428579"/>
                  <a:pt x="252314" y="421101"/>
                  <a:pt x="257310" y="416116"/>
                </a:cubicBezTo>
                <a:cubicBezTo>
                  <a:pt x="259808" y="413623"/>
                  <a:pt x="263555" y="412377"/>
                  <a:pt x="266054" y="412377"/>
                </a:cubicBezTo>
                <a:cubicBezTo>
                  <a:pt x="269801" y="412377"/>
                  <a:pt x="272299" y="413623"/>
                  <a:pt x="274797" y="416116"/>
                </a:cubicBezTo>
                <a:lnTo>
                  <a:pt x="333504" y="474692"/>
                </a:lnTo>
                <a:lnTo>
                  <a:pt x="333504" y="418608"/>
                </a:lnTo>
                <a:lnTo>
                  <a:pt x="302277" y="388697"/>
                </a:lnTo>
                <a:cubicBezTo>
                  <a:pt x="298530" y="383712"/>
                  <a:pt x="298530" y="374988"/>
                  <a:pt x="302277" y="370003"/>
                </a:cubicBezTo>
                <a:cubicBezTo>
                  <a:pt x="308522" y="365018"/>
                  <a:pt x="316017" y="365018"/>
                  <a:pt x="321013" y="370003"/>
                </a:cubicBezTo>
                <a:lnTo>
                  <a:pt x="336002" y="384958"/>
                </a:lnTo>
                <a:cubicBezTo>
                  <a:pt x="336002" y="381220"/>
                  <a:pt x="338500" y="376234"/>
                  <a:pt x="340998" y="372495"/>
                </a:cubicBezTo>
                <a:cubicBezTo>
                  <a:pt x="340998" y="372495"/>
                  <a:pt x="340998" y="372495"/>
                  <a:pt x="342247" y="372495"/>
                </a:cubicBezTo>
                <a:cubicBezTo>
                  <a:pt x="343496" y="370003"/>
                  <a:pt x="344746" y="367510"/>
                  <a:pt x="345995" y="366264"/>
                </a:cubicBezTo>
                <a:lnTo>
                  <a:pt x="347244" y="365018"/>
                </a:lnTo>
                <a:cubicBezTo>
                  <a:pt x="349742" y="363771"/>
                  <a:pt x="350991" y="361279"/>
                  <a:pt x="353489" y="360032"/>
                </a:cubicBezTo>
                <a:cubicBezTo>
                  <a:pt x="355987" y="358786"/>
                  <a:pt x="357236" y="357540"/>
                  <a:pt x="359735" y="356294"/>
                </a:cubicBezTo>
                <a:cubicBezTo>
                  <a:pt x="360984" y="356294"/>
                  <a:pt x="360984" y="356294"/>
                  <a:pt x="360984" y="356294"/>
                </a:cubicBezTo>
                <a:cubicBezTo>
                  <a:pt x="360984" y="356294"/>
                  <a:pt x="360984" y="356294"/>
                  <a:pt x="360984" y="355047"/>
                </a:cubicBezTo>
                <a:lnTo>
                  <a:pt x="348493" y="342584"/>
                </a:lnTo>
                <a:cubicBezTo>
                  <a:pt x="343496" y="337599"/>
                  <a:pt x="343496" y="328875"/>
                  <a:pt x="348493" y="325136"/>
                </a:cubicBezTo>
                <a:cubicBezTo>
                  <a:pt x="353489" y="318905"/>
                  <a:pt x="360984" y="318905"/>
                  <a:pt x="365980" y="325136"/>
                </a:cubicBezTo>
                <a:lnTo>
                  <a:pt x="398456" y="356294"/>
                </a:lnTo>
                <a:lnTo>
                  <a:pt x="398456" y="343831"/>
                </a:lnTo>
                <a:cubicBezTo>
                  <a:pt x="398456" y="331368"/>
                  <a:pt x="402203" y="321397"/>
                  <a:pt x="409698" y="313920"/>
                </a:cubicBezTo>
                <a:lnTo>
                  <a:pt x="394709" y="296471"/>
                </a:lnTo>
                <a:lnTo>
                  <a:pt x="350991" y="254097"/>
                </a:lnTo>
                <a:cubicBezTo>
                  <a:pt x="345995" y="249112"/>
                  <a:pt x="344746" y="240388"/>
                  <a:pt x="347244" y="234157"/>
                </a:cubicBezTo>
                <a:cubicBezTo>
                  <a:pt x="349742" y="226679"/>
                  <a:pt x="355987" y="222940"/>
                  <a:pt x="363482" y="222940"/>
                </a:cubicBezTo>
                <a:cubicBezTo>
                  <a:pt x="377222" y="221694"/>
                  <a:pt x="388463" y="219201"/>
                  <a:pt x="400954" y="217955"/>
                </a:cubicBezTo>
                <a:cubicBezTo>
                  <a:pt x="419690" y="214216"/>
                  <a:pt x="433430" y="196768"/>
                  <a:pt x="430932" y="178073"/>
                </a:cubicBezTo>
                <a:cubicBezTo>
                  <a:pt x="429683" y="166857"/>
                  <a:pt x="424687" y="158133"/>
                  <a:pt x="415943" y="151901"/>
                </a:cubicBezTo>
                <a:cubicBezTo>
                  <a:pt x="408449" y="145670"/>
                  <a:pt x="397207" y="143177"/>
                  <a:pt x="387214" y="145670"/>
                </a:cubicBezTo>
                <a:cubicBezTo>
                  <a:pt x="350991" y="153148"/>
                  <a:pt x="308522" y="140685"/>
                  <a:pt x="281043" y="133207"/>
                </a:cubicBezTo>
                <a:cubicBezTo>
                  <a:pt x="272299" y="131961"/>
                  <a:pt x="264805" y="129468"/>
                  <a:pt x="259808" y="129468"/>
                </a:cubicBezTo>
                <a:cubicBezTo>
                  <a:pt x="249816" y="126975"/>
                  <a:pt x="238574" y="129468"/>
                  <a:pt x="229830" y="134453"/>
                </a:cubicBezTo>
                <a:cubicBezTo>
                  <a:pt x="221087" y="140685"/>
                  <a:pt x="207347" y="140685"/>
                  <a:pt x="199853" y="133207"/>
                </a:cubicBezTo>
                <a:lnTo>
                  <a:pt x="192358" y="124483"/>
                </a:lnTo>
                <a:lnTo>
                  <a:pt x="158633" y="90833"/>
                </a:lnTo>
                <a:cubicBezTo>
                  <a:pt x="151138" y="83355"/>
                  <a:pt x="142395" y="80862"/>
                  <a:pt x="132402" y="80862"/>
                </a:cubicBezTo>
                <a:close/>
                <a:moveTo>
                  <a:pt x="778176" y="57183"/>
                </a:moveTo>
                <a:cubicBezTo>
                  <a:pt x="769432" y="57183"/>
                  <a:pt x="760689" y="60922"/>
                  <a:pt x="753194" y="68399"/>
                </a:cubicBezTo>
                <a:lnTo>
                  <a:pt x="715722" y="105788"/>
                </a:lnTo>
                <a:cubicBezTo>
                  <a:pt x="705729" y="115759"/>
                  <a:pt x="693238" y="118251"/>
                  <a:pt x="680748" y="114512"/>
                </a:cubicBezTo>
                <a:cubicBezTo>
                  <a:pt x="668257" y="109527"/>
                  <a:pt x="652019" y="113266"/>
                  <a:pt x="643275" y="121990"/>
                </a:cubicBezTo>
                <a:lnTo>
                  <a:pt x="503378" y="261575"/>
                </a:lnTo>
                <a:lnTo>
                  <a:pt x="493386" y="271545"/>
                </a:lnTo>
                <a:lnTo>
                  <a:pt x="460910" y="303949"/>
                </a:lnTo>
                <a:cubicBezTo>
                  <a:pt x="463408" y="303949"/>
                  <a:pt x="465906" y="305195"/>
                  <a:pt x="467155" y="306442"/>
                </a:cubicBezTo>
                <a:cubicBezTo>
                  <a:pt x="467155" y="306442"/>
                  <a:pt x="467155" y="306442"/>
                  <a:pt x="467155" y="307688"/>
                </a:cubicBezTo>
                <a:cubicBezTo>
                  <a:pt x="469653" y="308934"/>
                  <a:pt x="472151" y="310181"/>
                  <a:pt x="473401" y="311427"/>
                </a:cubicBezTo>
                <a:cubicBezTo>
                  <a:pt x="474650" y="312673"/>
                  <a:pt x="474650" y="313920"/>
                  <a:pt x="475899" y="313920"/>
                </a:cubicBezTo>
                <a:cubicBezTo>
                  <a:pt x="477148" y="316412"/>
                  <a:pt x="478397" y="316412"/>
                  <a:pt x="479646" y="317658"/>
                </a:cubicBezTo>
                <a:cubicBezTo>
                  <a:pt x="479646" y="318905"/>
                  <a:pt x="480895" y="320151"/>
                  <a:pt x="480895" y="321397"/>
                </a:cubicBezTo>
                <a:cubicBezTo>
                  <a:pt x="480895" y="321397"/>
                  <a:pt x="482144" y="322644"/>
                  <a:pt x="483393" y="323890"/>
                </a:cubicBezTo>
                <a:cubicBezTo>
                  <a:pt x="484642" y="322644"/>
                  <a:pt x="487140" y="321397"/>
                  <a:pt x="488390" y="320151"/>
                </a:cubicBezTo>
                <a:cubicBezTo>
                  <a:pt x="489639" y="320151"/>
                  <a:pt x="490888" y="320151"/>
                  <a:pt x="490888" y="318905"/>
                </a:cubicBezTo>
                <a:cubicBezTo>
                  <a:pt x="493386" y="318905"/>
                  <a:pt x="495884" y="317658"/>
                  <a:pt x="498382" y="317658"/>
                </a:cubicBezTo>
                <a:cubicBezTo>
                  <a:pt x="498382" y="317658"/>
                  <a:pt x="498382" y="317658"/>
                  <a:pt x="499631" y="317658"/>
                </a:cubicBezTo>
                <a:cubicBezTo>
                  <a:pt x="500880" y="317658"/>
                  <a:pt x="502129" y="316412"/>
                  <a:pt x="503378" y="316412"/>
                </a:cubicBezTo>
                <a:lnTo>
                  <a:pt x="532107" y="288994"/>
                </a:lnTo>
                <a:cubicBezTo>
                  <a:pt x="537104" y="284008"/>
                  <a:pt x="544598" y="284008"/>
                  <a:pt x="549594" y="288994"/>
                </a:cubicBezTo>
                <a:cubicBezTo>
                  <a:pt x="554591" y="293979"/>
                  <a:pt x="554591" y="301457"/>
                  <a:pt x="549594" y="306442"/>
                </a:cubicBezTo>
                <a:lnTo>
                  <a:pt x="532107" y="323890"/>
                </a:lnTo>
                <a:cubicBezTo>
                  <a:pt x="532107" y="323890"/>
                  <a:pt x="532107" y="325136"/>
                  <a:pt x="533356" y="325136"/>
                </a:cubicBezTo>
                <a:cubicBezTo>
                  <a:pt x="534605" y="326383"/>
                  <a:pt x="537104" y="327629"/>
                  <a:pt x="538353" y="328875"/>
                </a:cubicBezTo>
                <a:cubicBezTo>
                  <a:pt x="538353" y="328875"/>
                  <a:pt x="538353" y="328875"/>
                  <a:pt x="539602" y="330121"/>
                </a:cubicBezTo>
                <a:cubicBezTo>
                  <a:pt x="540851" y="331368"/>
                  <a:pt x="542100" y="333860"/>
                  <a:pt x="544598" y="335107"/>
                </a:cubicBezTo>
                <a:cubicBezTo>
                  <a:pt x="544598" y="336353"/>
                  <a:pt x="544598" y="336353"/>
                  <a:pt x="544598" y="337599"/>
                </a:cubicBezTo>
                <a:cubicBezTo>
                  <a:pt x="545847" y="340092"/>
                  <a:pt x="548345" y="341338"/>
                  <a:pt x="548345" y="343831"/>
                </a:cubicBezTo>
                <a:cubicBezTo>
                  <a:pt x="549594" y="346323"/>
                  <a:pt x="550843" y="348816"/>
                  <a:pt x="550843" y="351308"/>
                </a:cubicBezTo>
                <a:cubicBezTo>
                  <a:pt x="550843" y="351308"/>
                  <a:pt x="550843" y="352555"/>
                  <a:pt x="552093" y="353801"/>
                </a:cubicBezTo>
                <a:cubicBezTo>
                  <a:pt x="552093" y="355047"/>
                  <a:pt x="552093" y="356294"/>
                  <a:pt x="552093" y="358786"/>
                </a:cubicBezTo>
                <a:lnTo>
                  <a:pt x="578323" y="333860"/>
                </a:lnTo>
                <a:cubicBezTo>
                  <a:pt x="582070" y="328875"/>
                  <a:pt x="589565" y="328875"/>
                  <a:pt x="595810" y="333860"/>
                </a:cubicBezTo>
                <a:cubicBezTo>
                  <a:pt x="599557" y="340092"/>
                  <a:pt x="599557" y="347570"/>
                  <a:pt x="595810" y="351308"/>
                </a:cubicBezTo>
                <a:lnTo>
                  <a:pt x="565832" y="382466"/>
                </a:lnTo>
                <a:cubicBezTo>
                  <a:pt x="567081" y="381220"/>
                  <a:pt x="569580" y="381220"/>
                  <a:pt x="572078" y="381220"/>
                </a:cubicBezTo>
                <a:cubicBezTo>
                  <a:pt x="574576" y="381220"/>
                  <a:pt x="578323" y="382466"/>
                  <a:pt x="579572" y="382466"/>
                </a:cubicBezTo>
                <a:cubicBezTo>
                  <a:pt x="580821" y="382466"/>
                  <a:pt x="580821" y="382466"/>
                  <a:pt x="580821" y="382466"/>
                </a:cubicBezTo>
                <a:cubicBezTo>
                  <a:pt x="583319" y="382466"/>
                  <a:pt x="585818" y="383712"/>
                  <a:pt x="588316" y="383712"/>
                </a:cubicBezTo>
                <a:cubicBezTo>
                  <a:pt x="589565" y="384958"/>
                  <a:pt x="589565" y="384958"/>
                  <a:pt x="589565" y="384958"/>
                </a:cubicBezTo>
                <a:cubicBezTo>
                  <a:pt x="592063" y="386205"/>
                  <a:pt x="593312" y="387451"/>
                  <a:pt x="595810" y="388697"/>
                </a:cubicBezTo>
                <a:cubicBezTo>
                  <a:pt x="597059" y="388697"/>
                  <a:pt x="597059" y="389944"/>
                  <a:pt x="598308" y="389944"/>
                </a:cubicBezTo>
                <a:cubicBezTo>
                  <a:pt x="599557" y="391190"/>
                  <a:pt x="600807" y="392436"/>
                  <a:pt x="603305" y="393682"/>
                </a:cubicBezTo>
                <a:cubicBezTo>
                  <a:pt x="603305" y="393682"/>
                  <a:pt x="604554" y="394929"/>
                  <a:pt x="604554" y="396175"/>
                </a:cubicBezTo>
                <a:cubicBezTo>
                  <a:pt x="604554" y="396175"/>
                  <a:pt x="604554" y="396175"/>
                  <a:pt x="605803" y="397421"/>
                </a:cubicBezTo>
                <a:lnTo>
                  <a:pt x="623290" y="379973"/>
                </a:lnTo>
                <a:cubicBezTo>
                  <a:pt x="628286" y="374988"/>
                  <a:pt x="635781" y="374988"/>
                  <a:pt x="640777" y="379973"/>
                </a:cubicBezTo>
                <a:cubicBezTo>
                  <a:pt x="645773" y="383712"/>
                  <a:pt x="645773" y="392436"/>
                  <a:pt x="640777" y="397421"/>
                </a:cubicBezTo>
                <a:lnTo>
                  <a:pt x="617045" y="421101"/>
                </a:lnTo>
                <a:cubicBezTo>
                  <a:pt x="617045" y="423594"/>
                  <a:pt x="617045" y="424840"/>
                  <a:pt x="617045" y="426086"/>
                </a:cubicBezTo>
                <a:lnTo>
                  <a:pt x="617045" y="477184"/>
                </a:lnTo>
                <a:lnTo>
                  <a:pt x="668257" y="426086"/>
                </a:lnTo>
                <a:cubicBezTo>
                  <a:pt x="668257" y="426086"/>
                  <a:pt x="668257" y="424840"/>
                  <a:pt x="669506" y="424840"/>
                </a:cubicBezTo>
                <a:lnTo>
                  <a:pt x="711975" y="382466"/>
                </a:lnTo>
                <a:cubicBezTo>
                  <a:pt x="716971" y="377481"/>
                  <a:pt x="724465" y="376234"/>
                  <a:pt x="730711" y="377481"/>
                </a:cubicBezTo>
                <a:cubicBezTo>
                  <a:pt x="738205" y="381220"/>
                  <a:pt x="743201" y="387451"/>
                  <a:pt x="743201" y="394929"/>
                </a:cubicBezTo>
                <a:cubicBezTo>
                  <a:pt x="744451" y="407392"/>
                  <a:pt x="745700" y="419855"/>
                  <a:pt x="748198" y="431071"/>
                </a:cubicBezTo>
                <a:cubicBezTo>
                  <a:pt x="751945" y="451012"/>
                  <a:pt x="769432" y="464721"/>
                  <a:pt x="788168" y="462229"/>
                </a:cubicBezTo>
                <a:cubicBezTo>
                  <a:pt x="799410" y="460982"/>
                  <a:pt x="808153" y="455997"/>
                  <a:pt x="814399" y="447273"/>
                </a:cubicBezTo>
                <a:cubicBezTo>
                  <a:pt x="820644" y="438549"/>
                  <a:pt x="823142" y="427332"/>
                  <a:pt x="820644" y="418608"/>
                </a:cubicBezTo>
                <a:cubicBezTo>
                  <a:pt x="813150" y="382466"/>
                  <a:pt x="824392" y="340092"/>
                  <a:pt x="831886" y="311427"/>
                </a:cubicBezTo>
                <a:cubicBezTo>
                  <a:pt x="834384" y="303949"/>
                  <a:pt x="836882" y="296471"/>
                  <a:pt x="838131" y="291486"/>
                </a:cubicBezTo>
                <a:cubicBezTo>
                  <a:pt x="839381" y="280270"/>
                  <a:pt x="836882" y="269053"/>
                  <a:pt x="830637" y="261575"/>
                </a:cubicBezTo>
                <a:cubicBezTo>
                  <a:pt x="824392" y="251605"/>
                  <a:pt x="825641" y="239142"/>
                  <a:pt x="833135" y="231664"/>
                </a:cubicBezTo>
                <a:lnTo>
                  <a:pt x="841879" y="224186"/>
                </a:lnTo>
                <a:lnTo>
                  <a:pt x="875604" y="189290"/>
                </a:lnTo>
                <a:cubicBezTo>
                  <a:pt x="881849" y="181812"/>
                  <a:pt x="885596" y="174335"/>
                  <a:pt x="885596" y="164364"/>
                </a:cubicBezTo>
                <a:cubicBezTo>
                  <a:pt x="885596" y="154394"/>
                  <a:pt x="881849" y="145670"/>
                  <a:pt x="875604" y="139438"/>
                </a:cubicBezTo>
                <a:lnTo>
                  <a:pt x="804406" y="68399"/>
                </a:lnTo>
                <a:cubicBezTo>
                  <a:pt x="796912" y="60922"/>
                  <a:pt x="788168" y="57183"/>
                  <a:pt x="778176" y="57183"/>
                </a:cubicBezTo>
                <a:close/>
                <a:moveTo>
                  <a:pt x="262386" y="44895"/>
                </a:moveTo>
                <a:cubicBezTo>
                  <a:pt x="265492" y="45646"/>
                  <a:pt x="268108" y="47449"/>
                  <a:pt x="269416" y="50453"/>
                </a:cubicBezTo>
                <a:cubicBezTo>
                  <a:pt x="273339" y="56461"/>
                  <a:pt x="270723" y="63670"/>
                  <a:pt x="264184" y="67275"/>
                </a:cubicBezTo>
                <a:cubicBezTo>
                  <a:pt x="256337" y="70880"/>
                  <a:pt x="248490" y="74485"/>
                  <a:pt x="241951" y="78090"/>
                </a:cubicBezTo>
                <a:cubicBezTo>
                  <a:pt x="239335" y="79292"/>
                  <a:pt x="238028" y="80493"/>
                  <a:pt x="235412" y="80493"/>
                </a:cubicBezTo>
                <a:cubicBezTo>
                  <a:pt x="230181" y="80493"/>
                  <a:pt x="226257" y="78090"/>
                  <a:pt x="223641" y="74485"/>
                </a:cubicBezTo>
                <a:cubicBezTo>
                  <a:pt x="219718" y="68477"/>
                  <a:pt x="222334" y="61267"/>
                  <a:pt x="227565" y="57662"/>
                </a:cubicBezTo>
                <a:cubicBezTo>
                  <a:pt x="236720" y="54057"/>
                  <a:pt x="244567" y="49251"/>
                  <a:pt x="252414" y="45646"/>
                </a:cubicBezTo>
                <a:cubicBezTo>
                  <a:pt x="255684" y="44445"/>
                  <a:pt x="259280" y="44144"/>
                  <a:pt x="262386" y="44895"/>
                </a:cubicBezTo>
                <a:close/>
                <a:moveTo>
                  <a:pt x="630349" y="35111"/>
                </a:moveTo>
                <a:cubicBezTo>
                  <a:pt x="633455" y="34059"/>
                  <a:pt x="637052" y="34059"/>
                  <a:pt x="640321" y="35862"/>
                </a:cubicBezTo>
                <a:cubicBezTo>
                  <a:pt x="648169" y="39467"/>
                  <a:pt x="657323" y="43071"/>
                  <a:pt x="665170" y="46676"/>
                </a:cubicBezTo>
                <a:cubicBezTo>
                  <a:pt x="671709" y="49080"/>
                  <a:pt x="674325" y="56289"/>
                  <a:pt x="670402" y="62297"/>
                </a:cubicBezTo>
                <a:cubicBezTo>
                  <a:pt x="667786" y="67104"/>
                  <a:pt x="663863" y="69507"/>
                  <a:pt x="658631" y="69507"/>
                </a:cubicBezTo>
                <a:cubicBezTo>
                  <a:pt x="656015" y="69507"/>
                  <a:pt x="654708" y="69507"/>
                  <a:pt x="652092" y="67104"/>
                </a:cubicBezTo>
                <a:cubicBezTo>
                  <a:pt x="645553" y="63499"/>
                  <a:pt x="637706" y="61096"/>
                  <a:pt x="629859" y="57491"/>
                </a:cubicBezTo>
                <a:cubicBezTo>
                  <a:pt x="623320" y="55088"/>
                  <a:pt x="620704" y="47878"/>
                  <a:pt x="623320" y="40668"/>
                </a:cubicBezTo>
                <a:cubicBezTo>
                  <a:pt x="624627" y="38265"/>
                  <a:pt x="627243" y="36162"/>
                  <a:pt x="630349" y="35111"/>
                </a:cubicBezTo>
                <a:close/>
                <a:moveTo>
                  <a:pt x="778176" y="32257"/>
                </a:moveTo>
                <a:cubicBezTo>
                  <a:pt x="795663" y="32257"/>
                  <a:pt x="810652" y="38488"/>
                  <a:pt x="821893" y="50951"/>
                </a:cubicBezTo>
                <a:lnTo>
                  <a:pt x="893091" y="120744"/>
                </a:lnTo>
                <a:cubicBezTo>
                  <a:pt x="904333" y="133207"/>
                  <a:pt x="910578" y="148162"/>
                  <a:pt x="910578" y="164364"/>
                </a:cubicBezTo>
                <a:cubicBezTo>
                  <a:pt x="910578" y="180566"/>
                  <a:pt x="904333" y="196768"/>
                  <a:pt x="893091" y="207984"/>
                </a:cubicBezTo>
                <a:lnTo>
                  <a:pt x="853120" y="247866"/>
                </a:lnTo>
                <a:cubicBezTo>
                  <a:pt x="860615" y="261575"/>
                  <a:pt x="865611" y="279023"/>
                  <a:pt x="861864" y="295225"/>
                </a:cubicBezTo>
                <a:cubicBezTo>
                  <a:pt x="860615" y="301457"/>
                  <a:pt x="859366" y="310181"/>
                  <a:pt x="856868" y="318905"/>
                </a:cubicBezTo>
                <a:cubicBezTo>
                  <a:pt x="849373" y="343831"/>
                  <a:pt x="839381" y="382466"/>
                  <a:pt x="845626" y="412377"/>
                </a:cubicBezTo>
                <a:cubicBezTo>
                  <a:pt x="849373" y="429825"/>
                  <a:pt x="845626" y="447273"/>
                  <a:pt x="835633" y="462229"/>
                </a:cubicBezTo>
                <a:cubicBezTo>
                  <a:pt x="824392" y="477184"/>
                  <a:pt x="808153" y="485908"/>
                  <a:pt x="790666" y="487155"/>
                </a:cubicBezTo>
                <a:cubicBezTo>
                  <a:pt x="788168" y="487155"/>
                  <a:pt x="786919" y="487155"/>
                  <a:pt x="784421" y="487155"/>
                </a:cubicBezTo>
                <a:cubicBezTo>
                  <a:pt x="755692" y="487155"/>
                  <a:pt x="729462" y="465968"/>
                  <a:pt x="723216" y="436057"/>
                </a:cubicBezTo>
                <a:cubicBezTo>
                  <a:pt x="721967" y="427332"/>
                  <a:pt x="720718" y="419855"/>
                  <a:pt x="719469" y="409884"/>
                </a:cubicBezTo>
                <a:lnTo>
                  <a:pt x="675751" y="453505"/>
                </a:lnTo>
                <a:lnTo>
                  <a:pt x="617045" y="512081"/>
                </a:lnTo>
                <a:lnTo>
                  <a:pt x="617045" y="532021"/>
                </a:lnTo>
                <a:lnTo>
                  <a:pt x="617045" y="546977"/>
                </a:lnTo>
                <a:lnTo>
                  <a:pt x="617045" y="743892"/>
                </a:lnTo>
                <a:cubicBezTo>
                  <a:pt x="617045" y="767571"/>
                  <a:pt x="603305" y="788758"/>
                  <a:pt x="580821" y="798729"/>
                </a:cubicBezTo>
                <a:cubicBezTo>
                  <a:pt x="578323" y="799975"/>
                  <a:pt x="577074" y="802467"/>
                  <a:pt x="577074" y="806206"/>
                </a:cubicBezTo>
                <a:lnTo>
                  <a:pt x="577074" y="859797"/>
                </a:lnTo>
                <a:cubicBezTo>
                  <a:pt x="577074" y="894694"/>
                  <a:pt x="549594" y="920866"/>
                  <a:pt x="515869" y="920866"/>
                </a:cubicBezTo>
                <a:lnTo>
                  <a:pt x="415943" y="920866"/>
                </a:lnTo>
                <a:cubicBezTo>
                  <a:pt x="382218" y="920866"/>
                  <a:pt x="354738" y="894694"/>
                  <a:pt x="354738" y="859797"/>
                </a:cubicBezTo>
                <a:lnTo>
                  <a:pt x="353489" y="802467"/>
                </a:lnTo>
                <a:cubicBezTo>
                  <a:pt x="338500" y="798729"/>
                  <a:pt x="323511" y="788758"/>
                  <a:pt x="314768" y="776295"/>
                </a:cubicBezTo>
                <a:cubicBezTo>
                  <a:pt x="309771" y="771310"/>
                  <a:pt x="306024" y="763832"/>
                  <a:pt x="301028" y="755108"/>
                </a:cubicBezTo>
                <a:cubicBezTo>
                  <a:pt x="288537" y="732675"/>
                  <a:pt x="267303" y="697779"/>
                  <a:pt x="242321" y="681577"/>
                </a:cubicBezTo>
                <a:cubicBezTo>
                  <a:pt x="227332" y="671606"/>
                  <a:pt x="217340" y="656651"/>
                  <a:pt x="214841" y="639203"/>
                </a:cubicBezTo>
                <a:cubicBezTo>
                  <a:pt x="212343" y="621755"/>
                  <a:pt x="217340" y="604306"/>
                  <a:pt x="228581" y="590597"/>
                </a:cubicBezTo>
                <a:cubicBezTo>
                  <a:pt x="248567" y="565671"/>
                  <a:pt x="284790" y="560686"/>
                  <a:pt x="312270" y="578134"/>
                </a:cubicBezTo>
                <a:cubicBezTo>
                  <a:pt x="318515" y="583119"/>
                  <a:pt x="326009" y="589351"/>
                  <a:pt x="333504" y="594336"/>
                </a:cubicBezTo>
                <a:lnTo>
                  <a:pt x="333504" y="578134"/>
                </a:lnTo>
                <a:cubicBezTo>
                  <a:pt x="331006" y="578134"/>
                  <a:pt x="331006" y="578134"/>
                  <a:pt x="329757" y="578134"/>
                </a:cubicBezTo>
                <a:cubicBezTo>
                  <a:pt x="317266" y="578134"/>
                  <a:pt x="306024" y="573149"/>
                  <a:pt x="298530" y="564425"/>
                </a:cubicBezTo>
                <a:lnTo>
                  <a:pt x="222336" y="490894"/>
                </a:lnTo>
                <a:lnTo>
                  <a:pt x="72447" y="340092"/>
                </a:lnTo>
                <a:cubicBezTo>
                  <a:pt x="56209" y="323890"/>
                  <a:pt x="51212" y="298964"/>
                  <a:pt x="58707" y="276531"/>
                </a:cubicBezTo>
                <a:cubicBezTo>
                  <a:pt x="59956" y="274038"/>
                  <a:pt x="58707" y="270299"/>
                  <a:pt x="56209" y="267807"/>
                </a:cubicBezTo>
                <a:lnTo>
                  <a:pt x="18736" y="230418"/>
                </a:lnTo>
                <a:cubicBezTo>
                  <a:pt x="7494" y="219201"/>
                  <a:pt x="0" y="204246"/>
                  <a:pt x="0" y="186798"/>
                </a:cubicBezTo>
                <a:cubicBezTo>
                  <a:pt x="0" y="170596"/>
                  <a:pt x="7494" y="155640"/>
                  <a:pt x="18736" y="144423"/>
                </a:cubicBezTo>
                <a:lnTo>
                  <a:pt x="89934" y="73385"/>
                </a:lnTo>
                <a:cubicBezTo>
                  <a:pt x="101175" y="60922"/>
                  <a:pt x="116164" y="54690"/>
                  <a:pt x="132402" y="54690"/>
                </a:cubicBezTo>
                <a:cubicBezTo>
                  <a:pt x="148640" y="54690"/>
                  <a:pt x="164878" y="60922"/>
                  <a:pt x="176120" y="73385"/>
                </a:cubicBezTo>
                <a:lnTo>
                  <a:pt x="217340" y="113266"/>
                </a:lnTo>
                <a:cubicBezTo>
                  <a:pt x="231079" y="104542"/>
                  <a:pt x="248567" y="102049"/>
                  <a:pt x="263555" y="103296"/>
                </a:cubicBezTo>
                <a:cubicBezTo>
                  <a:pt x="271050" y="105788"/>
                  <a:pt x="278544" y="107035"/>
                  <a:pt x="287288" y="109527"/>
                </a:cubicBezTo>
                <a:cubicBezTo>
                  <a:pt x="313519" y="115759"/>
                  <a:pt x="350991" y="126975"/>
                  <a:pt x="382218" y="120744"/>
                </a:cubicBezTo>
                <a:cubicBezTo>
                  <a:pt x="398456" y="117005"/>
                  <a:pt x="417192" y="120744"/>
                  <a:pt x="430932" y="131961"/>
                </a:cubicBezTo>
                <a:cubicBezTo>
                  <a:pt x="445921" y="141931"/>
                  <a:pt x="454664" y="158133"/>
                  <a:pt x="455913" y="175581"/>
                </a:cubicBezTo>
                <a:cubicBezTo>
                  <a:pt x="459661" y="206738"/>
                  <a:pt x="437177" y="236649"/>
                  <a:pt x="404701" y="242881"/>
                </a:cubicBezTo>
                <a:cubicBezTo>
                  <a:pt x="397207" y="244127"/>
                  <a:pt x="388463" y="245373"/>
                  <a:pt x="379720" y="246620"/>
                </a:cubicBezTo>
                <a:lnTo>
                  <a:pt x="423437" y="290240"/>
                </a:lnTo>
                <a:lnTo>
                  <a:pt x="430932" y="297718"/>
                </a:lnTo>
                <a:lnTo>
                  <a:pt x="474650" y="254097"/>
                </a:lnTo>
                <a:lnTo>
                  <a:pt x="485891" y="242881"/>
                </a:lnTo>
                <a:lnTo>
                  <a:pt x="624539" y="103296"/>
                </a:lnTo>
                <a:cubicBezTo>
                  <a:pt x="640777" y="88340"/>
                  <a:pt x="667008" y="82109"/>
                  <a:pt x="689491" y="90833"/>
                </a:cubicBezTo>
                <a:cubicBezTo>
                  <a:pt x="691989" y="92079"/>
                  <a:pt x="695737" y="90833"/>
                  <a:pt x="696986" y="88340"/>
                </a:cubicBezTo>
                <a:lnTo>
                  <a:pt x="735707" y="50951"/>
                </a:lnTo>
                <a:cubicBezTo>
                  <a:pt x="746949" y="38488"/>
                  <a:pt x="761938" y="32257"/>
                  <a:pt x="778176" y="32257"/>
                </a:cubicBezTo>
                <a:close/>
                <a:moveTo>
                  <a:pt x="356043" y="6050"/>
                </a:moveTo>
                <a:cubicBezTo>
                  <a:pt x="362285" y="4795"/>
                  <a:pt x="369775" y="8561"/>
                  <a:pt x="371023" y="16095"/>
                </a:cubicBezTo>
                <a:cubicBezTo>
                  <a:pt x="372272" y="22372"/>
                  <a:pt x="368527" y="29905"/>
                  <a:pt x="361036" y="31161"/>
                </a:cubicBezTo>
                <a:cubicBezTo>
                  <a:pt x="343559" y="34927"/>
                  <a:pt x="326082" y="39949"/>
                  <a:pt x="309853" y="46227"/>
                </a:cubicBezTo>
                <a:cubicBezTo>
                  <a:pt x="307357" y="47482"/>
                  <a:pt x="306108" y="47482"/>
                  <a:pt x="304860" y="47482"/>
                </a:cubicBezTo>
                <a:cubicBezTo>
                  <a:pt x="299867" y="47482"/>
                  <a:pt x="294873" y="43716"/>
                  <a:pt x="293625" y="38694"/>
                </a:cubicBezTo>
                <a:cubicBezTo>
                  <a:pt x="291128" y="32416"/>
                  <a:pt x="293625" y="24883"/>
                  <a:pt x="301115" y="22372"/>
                </a:cubicBezTo>
                <a:cubicBezTo>
                  <a:pt x="318592" y="16095"/>
                  <a:pt x="337317" y="9817"/>
                  <a:pt x="356043" y="6050"/>
                </a:cubicBezTo>
                <a:close/>
                <a:moveTo>
                  <a:pt x="469851" y="494"/>
                </a:moveTo>
                <a:cubicBezTo>
                  <a:pt x="476000" y="494"/>
                  <a:pt x="482148" y="5271"/>
                  <a:pt x="480919" y="12436"/>
                </a:cubicBezTo>
                <a:cubicBezTo>
                  <a:pt x="480919" y="19601"/>
                  <a:pt x="476000" y="24378"/>
                  <a:pt x="468621" y="24378"/>
                </a:cubicBezTo>
                <a:cubicBezTo>
                  <a:pt x="450175" y="23183"/>
                  <a:pt x="432959" y="24378"/>
                  <a:pt x="414513" y="25572"/>
                </a:cubicBezTo>
                <a:lnTo>
                  <a:pt x="413283" y="25572"/>
                </a:lnTo>
                <a:cubicBezTo>
                  <a:pt x="407135" y="25572"/>
                  <a:pt x="402216" y="20795"/>
                  <a:pt x="400986" y="14824"/>
                </a:cubicBezTo>
                <a:cubicBezTo>
                  <a:pt x="400986" y="7659"/>
                  <a:pt x="405905" y="2882"/>
                  <a:pt x="412054" y="1688"/>
                </a:cubicBezTo>
                <a:cubicBezTo>
                  <a:pt x="431729" y="494"/>
                  <a:pt x="450175" y="-700"/>
                  <a:pt x="469851" y="494"/>
                </a:cubicBezTo>
                <a:close/>
                <a:moveTo>
                  <a:pt x="527074" y="465"/>
                </a:moveTo>
                <a:cubicBezTo>
                  <a:pt x="544551" y="3961"/>
                  <a:pt x="563276" y="8622"/>
                  <a:pt x="582002" y="13282"/>
                </a:cubicBezTo>
                <a:cubicBezTo>
                  <a:pt x="589492" y="15613"/>
                  <a:pt x="591989" y="21439"/>
                  <a:pt x="590740" y="28430"/>
                </a:cubicBezTo>
                <a:cubicBezTo>
                  <a:pt x="589492" y="33091"/>
                  <a:pt x="583250" y="36587"/>
                  <a:pt x="578257" y="36587"/>
                </a:cubicBezTo>
                <a:cubicBezTo>
                  <a:pt x="577008" y="36587"/>
                  <a:pt x="575760" y="36587"/>
                  <a:pt x="574512" y="36587"/>
                </a:cubicBezTo>
                <a:cubicBezTo>
                  <a:pt x="558283" y="30761"/>
                  <a:pt x="539557" y="27265"/>
                  <a:pt x="522080" y="23769"/>
                </a:cubicBezTo>
                <a:cubicBezTo>
                  <a:pt x="514590" y="23769"/>
                  <a:pt x="510845" y="16778"/>
                  <a:pt x="512093" y="10952"/>
                </a:cubicBezTo>
                <a:cubicBezTo>
                  <a:pt x="513342" y="3961"/>
                  <a:pt x="519584" y="-700"/>
                  <a:pt x="527074" y="46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10751825-EBE3-2C46-A310-D4D15C0FC2B6}"/>
              </a:ext>
            </a:extLst>
          </p:cNvPr>
          <p:cNvSpPr txBox="1"/>
          <p:nvPr/>
        </p:nvSpPr>
        <p:spPr>
          <a:xfrm>
            <a:off x="14791872" y="6023707"/>
            <a:ext cx="703761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3B03D7CB-9DEF-7749-A767-3AE8AC9FFE5A}"/>
              </a:ext>
            </a:extLst>
          </p:cNvPr>
          <p:cNvSpPr txBox="1"/>
          <p:nvPr/>
        </p:nvSpPr>
        <p:spPr>
          <a:xfrm>
            <a:off x="14791872" y="6695390"/>
            <a:ext cx="703761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1" name="STROKE CIRC 02">
            <a:extLst>
              <a:ext uri="{FF2B5EF4-FFF2-40B4-BE49-F238E27FC236}">
                <a16:creationId xmlns:a16="http://schemas.microsoft.com/office/drawing/2014/main" id="{51F6D806-A5BE-4547-87C9-88A0FE3B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220" y="5935187"/>
            <a:ext cx="1928019" cy="1928022"/>
          </a:xfrm>
          <a:custGeom>
            <a:avLst/>
            <a:gdLst>
              <a:gd name="T0" fmla="*/ 1548 w 1549"/>
              <a:gd name="T1" fmla="*/ 773 h 1547"/>
              <a:gd name="T2" fmla="*/ 1548 w 1549"/>
              <a:gd name="T3" fmla="*/ 773 h 1547"/>
              <a:gd name="T4" fmla="*/ 774 w 1549"/>
              <a:gd name="T5" fmla="*/ 1546 h 1547"/>
              <a:gd name="T6" fmla="*/ 774 w 1549"/>
              <a:gd name="T7" fmla="*/ 1546 h 1547"/>
              <a:gd name="T8" fmla="*/ 0 w 1549"/>
              <a:gd name="T9" fmla="*/ 773 h 1547"/>
              <a:gd name="T10" fmla="*/ 0 w 1549"/>
              <a:gd name="T11" fmla="*/ 773 h 1547"/>
              <a:gd name="T12" fmla="*/ 774 w 1549"/>
              <a:gd name="T13" fmla="*/ 0 h 1547"/>
              <a:gd name="T14" fmla="*/ 774 w 1549"/>
              <a:gd name="T15" fmla="*/ 0 h 1547"/>
              <a:gd name="T16" fmla="*/ 1548 w 1549"/>
              <a:gd name="T17" fmla="*/ 773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9" h="1547">
                <a:moveTo>
                  <a:pt x="1548" y="773"/>
                </a:moveTo>
                <a:lnTo>
                  <a:pt x="1548" y="773"/>
                </a:lnTo>
                <a:cubicBezTo>
                  <a:pt x="1548" y="1200"/>
                  <a:pt x="1201" y="1546"/>
                  <a:pt x="774" y="1546"/>
                </a:cubicBezTo>
                <a:lnTo>
                  <a:pt x="774" y="1546"/>
                </a:lnTo>
                <a:cubicBezTo>
                  <a:pt x="347" y="1546"/>
                  <a:pt x="0" y="1200"/>
                  <a:pt x="0" y="773"/>
                </a:cubicBezTo>
                <a:lnTo>
                  <a:pt x="0" y="773"/>
                </a:lnTo>
                <a:cubicBezTo>
                  <a:pt x="0" y="346"/>
                  <a:pt x="347" y="0"/>
                  <a:pt x="774" y="0"/>
                </a:cubicBezTo>
                <a:lnTo>
                  <a:pt x="774" y="0"/>
                </a:lnTo>
                <a:cubicBezTo>
                  <a:pt x="1201" y="0"/>
                  <a:pt x="1548" y="346"/>
                  <a:pt x="1548" y="773"/>
                </a:cubicBezTo>
              </a:path>
            </a:pathLst>
          </a:custGeom>
          <a:noFill/>
          <a:ln w="50800" cap="rnd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40" name="ICON 02">
            <a:extLst>
              <a:ext uri="{FF2B5EF4-FFF2-40B4-BE49-F238E27FC236}">
                <a16:creationId xmlns:a16="http://schemas.microsoft.com/office/drawing/2014/main" id="{71BCABDB-645E-3541-8614-0AF8C1633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6106" y="6402088"/>
            <a:ext cx="1014803" cy="943542"/>
          </a:xfrm>
          <a:custGeom>
            <a:avLst/>
            <a:gdLst>
              <a:gd name="connsiteX0" fmla="*/ 845810 w 1014803"/>
              <a:gd name="connsiteY0" fmla="*/ 778132 h 943542"/>
              <a:gd name="connsiteX1" fmla="*/ 843322 w 1014803"/>
              <a:gd name="connsiteY1" fmla="*/ 781863 h 943542"/>
              <a:gd name="connsiteX2" fmla="*/ 832123 w 1014803"/>
              <a:gd name="connsiteY2" fmla="*/ 793056 h 943542"/>
              <a:gd name="connsiteX3" fmla="*/ 834612 w 1014803"/>
              <a:gd name="connsiteY3" fmla="*/ 796787 h 943542"/>
              <a:gd name="connsiteX4" fmla="*/ 839589 w 1014803"/>
              <a:gd name="connsiteY4" fmla="*/ 810467 h 943542"/>
              <a:gd name="connsiteX5" fmla="*/ 843322 w 1014803"/>
              <a:gd name="connsiteY5" fmla="*/ 837828 h 943542"/>
              <a:gd name="connsiteX6" fmla="*/ 843322 w 1014803"/>
              <a:gd name="connsiteY6" fmla="*/ 917424 h 943542"/>
              <a:gd name="connsiteX7" fmla="*/ 881895 w 1014803"/>
              <a:gd name="connsiteY7" fmla="*/ 907475 h 943542"/>
              <a:gd name="connsiteX8" fmla="*/ 881895 w 1014803"/>
              <a:gd name="connsiteY8" fmla="*/ 825392 h 943542"/>
              <a:gd name="connsiteX9" fmla="*/ 893093 w 1014803"/>
              <a:gd name="connsiteY9" fmla="*/ 811711 h 943542"/>
              <a:gd name="connsiteX10" fmla="*/ 906780 w 1014803"/>
              <a:gd name="connsiteY10" fmla="*/ 825392 h 943542"/>
              <a:gd name="connsiteX11" fmla="*/ 906780 w 1014803"/>
              <a:gd name="connsiteY11" fmla="*/ 896282 h 943542"/>
              <a:gd name="connsiteX12" fmla="*/ 929178 w 1014803"/>
              <a:gd name="connsiteY12" fmla="*/ 880114 h 943542"/>
              <a:gd name="connsiteX13" fmla="*/ 929178 w 1014803"/>
              <a:gd name="connsiteY13" fmla="*/ 799274 h 943542"/>
              <a:gd name="connsiteX14" fmla="*/ 909269 w 1014803"/>
              <a:gd name="connsiteY14" fmla="*/ 778132 h 943542"/>
              <a:gd name="connsiteX15" fmla="*/ 737557 w 1014803"/>
              <a:gd name="connsiteY15" fmla="*/ 778132 h 943542"/>
              <a:gd name="connsiteX16" fmla="*/ 716404 w 1014803"/>
              <a:gd name="connsiteY16" fmla="*/ 799274 h 943542"/>
              <a:gd name="connsiteX17" fmla="*/ 716404 w 1014803"/>
              <a:gd name="connsiteY17" fmla="*/ 880114 h 943542"/>
              <a:gd name="connsiteX18" fmla="*/ 745023 w 1014803"/>
              <a:gd name="connsiteY18" fmla="*/ 898769 h 943542"/>
              <a:gd name="connsiteX19" fmla="*/ 745023 w 1014803"/>
              <a:gd name="connsiteY19" fmla="*/ 825392 h 943542"/>
              <a:gd name="connsiteX20" fmla="*/ 758710 w 1014803"/>
              <a:gd name="connsiteY20" fmla="*/ 811711 h 943542"/>
              <a:gd name="connsiteX21" fmla="*/ 769909 w 1014803"/>
              <a:gd name="connsiteY21" fmla="*/ 825392 h 943542"/>
              <a:gd name="connsiteX22" fmla="*/ 769909 w 1014803"/>
              <a:gd name="connsiteY22" fmla="*/ 909962 h 943542"/>
              <a:gd name="connsiteX23" fmla="*/ 802260 w 1014803"/>
              <a:gd name="connsiteY23" fmla="*/ 916181 h 943542"/>
              <a:gd name="connsiteX24" fmla="*/ 802260 w 1014803"/>
              <a:gd name="connsiteY24" fmla="*/ 837828 h 943542"/>
              <a:gd name="connsiteX25" fmla="*/ 807237 w 1014803"/>
              <a:gd name="connsiteY25" fmla="*/ 810467 h 943542"/>
              <a:gd name="connsiteX26" fmla="*/ 810970 w 1014803"/>
              <a:gd name="connsiteY26" fmla="*/ 796787 h 943542"/>
              <a:gd name="connsiteX27" fmla="*/ 813459 w 1014803"/>
              <a:gd name="connsiteY27" fmla="*/ 793056 h 943542"/>
              <a:gd name="connsiteX28" fmla="*/ 802260 w 1014803"/>
              <a:gd name="connsiteY28" fmla="*/ 781863 h 943542"/>
              <a:gd name="connsiteX29" fmla="*/ 799772 w 1014803"/>
              <a:gd name="connsiteY29" fmla="*/ 778132 h 943542"/>
              <a:gd name="connsiteX30" fmla="*/ 216200 w 1014803"/>
              <a:gd name="connsiteY30" fmla="*/ 778132 h 943542"/>
              <a:gd name="connsiteX31" fmla="*/ 212467 w 1014803"/>
              <a:gd name="connsiteY31" fmla="*/ 781863 h 943542"/>
              <a:gd name="connsiteX32" fmla="*/ 201268 w 1014803"/>
              <a:gd name="connsiteY32" fmla="*/ 793056 h 943542"/>
              <a:gd name="connsiteX33" fmla="*/ 203757 w 1014803"/>
              <a:gd name="connsiteY33" fmla="*/ 796787 h 943542"/>
              <a:gd name="connsiteX34" fmla="*/ 208734 w 1014803"/>
              <a:gd name="connsiteY34" fmla="*/ 810467 h 943542"/>
              <a:gd name="connsiteX35" fmla="*/ 213711 w 1014803"/>
              <a:gd name="connsiteY35" fmla="*/ 837828 h 943542"/>
              <a:gd name="connsiteX36" fmla="*/ 213711 w 1014803"/>
              <a:gd name="connsiteY36" fmla="*/ 916181 h 943542"/>
              <a:gd name="connsiteX37" fmla="*/ 251040 w 1014803"/>
              <a:gd name="connsiteY37" fmla="*/ 907475 h 943542"/>
              <a:gd name="connsiteX38" fmla="*/ 251040 w 1014803"/>
              <a:gd name="connsiteY38" fmla="*/ 825392 h 943542"/>
              <a:gd name="connsiteX39" fmla="*/ 263483 w 1014803"/>
              <a:gd name="connsiteY39" fmla="*/ 811711 h 943542"/>
              <a:gd name="connsiteX40" fmla="*/ 275925 w 1014803"/>
              <a:gd name="connsiteY40" fmla="*/ 825392 h 943542"/>
              <a:gd name="connsiteX41" fmla="*/ 275925 w 1014803"/>
              <a:gd name="connsiteY41" fmla="*/ 895038 h 943542"/>
              <a:gd name="connsiteX42" fmla="*/ 298323 w 1014803"/>
              <a:gd name="connsiteY42" fmla="*/ 878870 h 943542"/>
              <a:gd name="connsiteX43" fmla="*/ 298323 w 1014803"/>
              <a:gd name="connsiteY43" fmla="*/ 799274 h 943542"/>
              <a:gd name="connsiteX44" fmla="*/ 278414 w 1014803"/>
              <a:gd name="connsiteY44" fmla="*/ 778132 h 943542"/>
              <a:gd name="connsiteX45" fmla="*/ 106702 w 1014803"/>
              <a:gd name="connsiteY45" fmla="*/ 778132 h 943542"/>
              <a:gd name="connsiteX46" fmla="*/ 86793 w 1014803"/>
              <a:gd name="connsiteY46" fmla="*/ 799274 h 943542"/>
              <a:gd name="connsiteX47" fmla="*/ 86793 w 1014803"/>
              <a:gd name="connsiteY47" fmla="*/ 880114 h 943542"/>
              <a:gd name="connsiteX48" fmla="*/ 114168 w 1014803"/>
              <a:gd name="connsiteY48" fmla="*/ 898769 h 943542"/>
              <a:gd name="connsiteX49" fmla="*/ 114168 w 1014803"/>
              <a:gd name="connsiteY49" fmla="*/ 825392 h 943542"/>
              <a:gd name="connsiteX50" fmla="*/ 126611 w 1014803"/>
              <a:gd name="connsiteY50" fmla="*/ 811711 h 943542"/>
              <a:gd name="connsiteX51" fmla="*/ 139054 w 1014803"/>
              <a:gd name="connsiteY51" fmla="*/ 825392 h 943542"/>
              <a:gd name="connsiteX52" fmla="*/ 139054 w 1014803"/>
              <a:gd name="connsiteY52" fmla="*/ 909962 h 943542"/>
              <a:gd name="connsiteX53" fmla="*/ 172649 w 1014803"/>
              <a:gd name="connsiteY53" fmla="*/ 917424 h 943542"/>
              <a:gd name="connsiteX54" fmla="*/ 172649 w 1014803"/>
              <a:gd name="connsiteY54" fmla="*/ 837828 h 943542"/>
              <a:gd name="connsiteX55" fmla="*/ 175138 w 1014803"/>
              <a:gd name="connsiteY55" fmla="*/ 810467 h 943542"/>
              <a:gd name="connsiteX56" fmla="*/ 180115 w 1014803"/>
              <a:gd name="connsiteY56" fmla="*/ 796787 h 943542"/>
              <a:gd name="connsiteX57" fmla="*/ 183848 w 1014803"/>
              <a:gd name="connsiteY57" fmla="*/ 793056 h 943542"/>
              <a:gd name="connsiteX58" fmla="*/ 172649 w 1014803"/>
              <a:gd name="connsiteY58" fmla="*/ 781863 h 943542"/>
              <a:gd name="connsiteX59" fmla="*/ 168917 w 1014803"/>
              <a:gd name="connsiteY59" fmla="*/ 778132 h 943542"/>
              <a:gd name="connsiteX60" fmla="*/ 532249 w 1014803"/>
              <a:gd name="connsiteY60" fmla="*/ 725897 h 943542"/>
              <a:gd name="connsiteX61" fmla="*/ 529761 w 1014803"/>
              <a:gd name="connsiteY61" fmla="*/ 729628 h 943542"/>
              <a:gd name="connsiteX62" fmla="*/ 518562 w 1014803"/>
              <a:gd name="connsiteY62" fmla="*/ 740821 h 943542"/>
              <a:gd name="connsiteX63" fmla="*/ 521051 w 1014803"/>
              <a:gd name="connsiteY63" fmla="*/ 743308 h 943542"/>
              <a:gd name="connsiteX64" fmla="*/ 526028 w 1014803"/>
              <a:gd name="connsiteY64" fmla="*/ 758233 h 943542"/>
              <a:gd name="connsiteX65" fmla="*/ 529761 w 1014803"/>
              <a:gd name="connsiteY65" fmla="*/ 785594 h 943542"/>
              <a:gd name="connsiteX66" fmla="*/ 529761 w 1014803"/>
              <a:gd name="connsiteY66" fmla="*/ 866433 h 943542"/>
              <a:gd name="connsiteX67" fmla="*/ 567089 w 1014803"/>
              <a:gd name="connsiteY67" fmla="*/ 856484 h 943542"/>
              <a:gd name="connsiteX68" fmla="*/ 567089 w 1014803"/>
              <a:gd name="connsiteY68" fmla="*/ 773157 h 943542"/>
              <a:gd name="connsiteX69" fmla="*/ 579532 w 1014803"/>
              <a:gd name="connsiteY69" fmla="*/ 759476 h 943542"/>
              <a:gd name="connsiteX70" fmla="*/ 591975 w 1014803"/>
              <a:gd name="connsiteY70" fmla="*/ 773157 h 943542"/>
              <a:gd name="connsiteX71" fmla="*/ 591975 w 1014803"/>
              <a:gd name="connsiteY71" fmla="*/ 844047 h 943542"/>
              <a:gd name="connsiteX72" fmla="*/ 615617 w 1014803"/>
              <a:gd name="connsiteY72" fmla="*/ 827879 h 943542"/>
              <a:gd name="connsiteX73" fmla="*/ 615617 w 1014803"/>
              <a:gd name="connsiteY73" fmla="*/ 747039 h 943542"/>
              <a:gd name="connsiteX74" fmla="*/ 595708 w 1014803"/>
              <a:gd name="connsiteY74" fmla="*/ 725897 h 943542"/>
              <a:gd name="connsiteX75" fmla="*/ 422752 w 1014803"/>
              <a:gd name="connsiteY75" fmla="*/ 725897 h 943542"/>
              <a:gd name="connsiteX76" fmla="*/ 402843 w 1014803"/>
              <a:gd name="connsiteY76" fmla="*/ 747039 h 943542"/>
              <a:gd name="connsiteX77" fmla="*/ 402843 w 1014803"/>
              <a:gd name="connsiteY77" fmla="*/ 830366 h 943542"/>
              <a:gd name="connsiteX78" fmla="*/ 431462 w 1014803"/>
              <a:gd name="connsiteY78" fmla="*/ 849022 h 943542"/>
              <a:gd name="connsiteX79" fmla="*/ 431462 w 1014803"/>
              <a:gd name="connsiteY79" fmla="*/ 773157 h 943542"/>
              <a:gd name="connsiteX80" fmla="*/ 443905 w 1014803"/>
              <a:gd name="connsiteY80" fmla="*/ 759476 h 943542"/>
              <a:gd name="connsiteX81" fmla="*/ 456347 w 1014803"/>
              <a:gd name="connsiteY81" fmla="*/ 773157 h 943542"/>
              <a:gd name="connsiteX82" fmla="*/ 456347 w 1014803"/>
              <a:gd name="connsiteY82" fmla="*/ 858971 h 943542"/>
              <a:gd name="connsiteX83" fmla="*/ 488699 w 1014803"/>
              <a:gd name="connsiteY83" fmla="*/ 866433 h 943542"/>
              <a:gd name="connsiteX84" fmla="*/ 488699 w 1014803"/>
              <a:gd name="connsiteY84" fmla="*/ 785594 h 943542"/>
              <a:gd name="connsiteX85" fmla="*/ 492432 w 1014803"/>
              <a:gd name="connsiteY85" fmla="*/ 758233 h 943542"/>
              <a:gd name="connsiteX86" fmla="*/ 497409 w 1014803"/>
              <a:gd name="connsiteY86" fmla="*/ 743308 h 943542"/>
              <a:gd name="connsiteX87" fmla="*/ 499898 w 1014803"/>
              <a:gd name="connsiteY87" fmla="*/ 740821 h 943542"/>
              <a:gd name="connsiteX88" fmla="*/ 488699 w 1014803"/>
              <a:gd name="connsiteY88" fmla="*/ 729628 h 943542"/>
              <a:gd name="connsiteX89" fmla="*/ 486210 w 1014803"/>
              <a:gd name="connsiteY89" fmla="*/ 725897 h 943542"/>
              <a:gd name="connsiteX90" fmla="*/ 825584 w 1014803"/>
              <a:gd name="connsiteY90" fmla="*/ 656099 h 943542"/>
              <a:gd name="connsiteX91" fmla="*/ 795959 w 1014803"/>
              <a:gd name="connsiteY91" fmla="*/ 685395 h 943542"/>
              <a:gd name="connsiteX92" fmla="*/ 825584 w 1014803"/>
              <a:gd name="connsiteY92" fmla="*/ 714691 h 943542"/>
              <a:gd name="connsiteX93" fmla="*/ 855209 w 1014803"/>
              <a:gd name="connsiteY93" fmla="*/ 685395 h 943542"/>
              <a:gd name="connsiteX94" fmla="*/ 825584 w 1014803"/>
              <a:gd name="connsiteY94" fmla="*/ 656099 h 943542"/>
              <a:gd name="connsiteX95" fmla="*/ 192663 w 1014803"/>
              <a:gd name="connsiteY95" fmla="*/ 656099 h 943542"/>
              <a:gd name="connsiteX96" fmla="*/ 161804 w 1014803"/>
              <a:gd name="connsiteY96" fmla="*/ 685395 h 943542"/>
              <a:gd name="connsiteX97" fmla="*/ 192663 w 1014803"/>
              <a:gd name="connsiteY97" fmla="*/ 714691 h 943542"/>
              <a:gd name="connsiteX98" fmla="*/ 222288 w 1014803"/>
              <a:gd name="connsiteY98" fmla="*/ 685395 h 943542"/>
              <a:gd name="connsiteX99" fmla="*/ 192663 w 1014803"/>
              <a:gd name="connsiteY99" fmla="*/ 656099 h 943542"/>
              <a:gd name="connsiteX100" fmla="*/ 825584 w 1014803"/>
              <a:gd name="connsiteY100" fmla="*/ 631686 h 943542"/>
              <a:gd name="connsiteX101" fmla="*/ 878662 w 1014803"/>
              <a:gd name="connsiteY101" fmla="*/ 685395 h 943542"/>
              <a:gd name="connsiteX102" fmla="*/ 825584 w 1014803"/>
              <a:gd name="connsiteY102" fmla="*/ 740325 h 943542"/>
              <a:gd name="connsiteX103" fmla="*/ 770037 w 1014803"/>
              <a:gd name="connsiteY103" fmla="*/ 685395 h 943542"/>
              <a:gd name="connsiteX104" fmla="*/ 825584 w 1014803"/>
              <a:gd name="connsiteY104" fmla="*/ 631686 h 943542"/>
              <a:gd name="connsiteX105" fmla="*/ 192663 w 1014803"/>
              <a:gd name="connsiteY105" fmla="*/ 631686 h 943542"/>
              <a:gd name="connsiteX106" fmla="*/ 246976 w 1014803"/>
              <a:gd name="connsiteY106" fmla="*/ 685395 h 943542"/>
              <a:gd name="connsiteX107" fmla="*/ 192663 w 1014803"/>
              <a:gd name="connsiteY107" fmla="*/ 740325 h 943542"/>
              <a:gd name="connsiteX108" fmla="*/ 138351 w 1014803"/>
              <a:gd name="connsiteY108" fmla="*/ 685395 h 943542"/>
              <a:gd name="connsiteX109" fmla="*/ 192663 w 1014803"/>
              <a:gd name="connsiteY109" fmla="*/ 631686 h 943542"/>
              <a:gd name="connsiteX110" fmla="*/ 511870 w 1014803"/>
              <a:gd name="connsiteY110" fmla="*/ 602679 h 943542"/>
              <a:gd name="connsiteX111" fmla="*/ 482575 w 1014803"/>
              <a:gd name="connsiteY111" fmla="*/ 631070 h 943542"/>
              <a:gd name="connsiteX112" fmla="*/ 511870 w 1014803"/>
              <a:gd name="connsiteY112" fmla="*/ 660694 h 943542"/>
              <a:gd name="connsiteX113" fmla="*/ 539946 w 1014803"/>
              <a:gd name="connsiteY113" fmla="*/ 631070 h 943542"/>
              <a:gd name="connsiteX114" fmla="*/ 511870 w 1014803"/>
              <a:gd name="connsiteY114" fmla="*/ 602679 h 943542"/>
              <a:gd name="connsiteX115" fmla="*/ 196291 w 1014803"/>
              <a:gd name="connsiteY115" fmla="*/ 585361 h 943542"/>
              <a:gd name="connsiteX116" fmla="*/ 132832 w 1014803"/>
              <a:gd name="connsiteY116" fmla="*/ 596554 h 943542"/>
              <a:gd name="connsiteX117" fmla="*/ 39510 w 1014803"/>
              <a:gd name="connsiteY117" fmla="*/ 682368 h 943542"/>
              <a:gd name="connsiteX118" fmla="*/ 60663 w 1014803"/>
              <a:gd name="connsiteY118" fmla="*/ 855240 h 943542"/>
              <a:gd name="connsiteX119" fmla="*/ 60663 w 1014803"/>
              <a:gd name="connsiteY119" fmla="*/ 799274 h 943542"/>
              <a:gd name="connsiteX120" fmla="*/ 106702 w 1014803"/>
              <a:gd name="connsiteY120" fmla="*/ 753258 h 943542"/>
              <a:gd name="connsiteX121" fmla="*/ 278414 w 1014803"/>
              <a:gd name="connsiteY121" fmla="*/ 753258 h 943542"/>
              <a:gd name="connsiteX122" fmla="*/ 323208 w 1014803"/>
              <a:gd name="connsiteY122" fmla="*/ 799274 h 943542"/>
              <a:gd name="connsiteX123" fmla="*/ 323208 w 1014803"/>
              <a:gd name="connsiteY123" fmla="*/ 852753 h 943542"/>
              <a:gd name="connsiteX124" fmla="*/ 343117 w 1014803"/>
              <a:gd name="connsiteY124" fmla="*/ 820417 h 943542"/>
              <a:gd name="connsiteX125" fmla="*/ 348094 w 1014803"/>
              <a:gd name="connsiteY125" fmla="*/ 807980 h 943542"/>
              <a:gd name="connsiteX126" fmla="*/ 315743 w 1014803"/>
              <a:gd name="connsiteY126" fmla="*/ 701023 h 943542"/>
              <a:gd name="connsiteX127" fmla="*/ 323208 w 1014803"/>
              <a:gd name="connsiteY127" fmla="*/ 650032 h 943542"/>
              <a:gd name="connsiteX128" fmla="*/ 259750 w 1014803"/>
              <a:gd name="connsiteY128" fmla="*/ 600285 h 943542"/>
              <a:gd name="connsiteX129" fmla="*/ 196291 w 1014803"/>
              <a:gd name="connsiteY129" fmla="*/ 585361 h 943542"/>
              <a:gd name="connsiteX130" fmla="*/ 818611 w 1014803"/>
              <a:gd name="connsiteY130" fmla="*/ 585127 h 943542"/>
              <a:gd name="connsiteX131" fmla="*/ 753733 w 1014803"/>
              <a:gd name="connsiteY131" fmla="*/ 600285 h 943542"/>
              <a:gd name="connsiteX132" fmla="*/ 691518 w 1014803"/>
              <a:gd name="connsiteY132" fmla="*/ 648788 h 943542"/>
              <a:gd name="connsiteX133" fmla="*/ 698984 w 1014803"/>
              <a:gd name="connsiteY133" fmla="*/ 701023 h 943542"/>
              <a:gd name="connsiteX134" fmla="*/ 666632 w 1014803"/>
              <a:gd name="connsiteY134" fmla="*/ 807980 h 943542"/>
              <a:gd name="connsiteX135" fmla="*/ 671610 w 1014803"/>
              <a:gd name="connsiteY135" fmla="*/ 820417 h 943542"/>
              <a:gd name="connsiteX136" fmla="*/ 691518 w 1014803"/>
              <a:gd name="connsiteY136" fmla="*/ 853996 h 943542"/>
              <a:gd name="connsiteX137" fmla="*/ 691518 w 1014803"/>
              <a:gd name="connsiteY137" fmla="*/ 799274 h 943542"/>
              <a:gd name="connsiteX138" fmla="*/ 737557 w 1014803"/>
              <a:gd name="connsiteY138" fmla="*/ 753258 h 943542"/>
              <a:gd name="connsiteX139" fmla="*/ 909269 w 1014803"/>
              <a:gd name="connsiteY139" fmla="*/ 753258 h 943542"/>
              <a:gd name="connsiteX140" fmla="*/ 954063 w 1014803"/>
              <a:gd name="connsiteY140" fmla="*/ 799274 h 943542"/>
              <a:gd name="connsiteX141" fmla="*/ 954063 w 1014803"/>
              <a:gd name="connsiteY141" fmla="*/ 853996 h 943542"/>
              <a:gd name="connsiteX142" fmla="*/ 975216 w 1014803"/>
              <a:gd name="connsiteY142" fmla="*/ 682368 h 943542"/>
              <a:gd name="connsiteX143" fmla="*/ 818611 w 1014803"/>
              <a:gd name="connsiteY143" fmla="*/ 585127 h 943542"/>
              <a:gd name="connsiteX144" fmla="*/ 511870 w 1014803"/>
              <a:gd name="connsiteY144" fmla="*/ 576757 h 943542"/>
              <a:gd name="connsiteX145" fmla="*/ 565579 w 1014803"/>
              <a:gd name="connsiteY145" fmla="*/ 631070 h 943542"/>
              <a:gd name="connsiteX146" fmla="*/ 511870 w 1014803"/>
              <a:gd name="connsiteY146" fmla="*/ 685382 h 943542"/>
              <a:gd name="connsiteX147" fmla="*/ 456941 w 1014803"/>
              <a:gd name="connsiteY147" fmla="*/ 631070 h 943542"/>
              <a:gd name="connsiteX148" fmla="*/ 511870 w 1014803"/>
              <a:gd name="connsiteY148" fmla="*/ 576757 h 943542"/>
              <a:gd name="connsiteX149" fmla="*/ 504875 w 1014803"/>
              <a:gd name="connsiteY149" fmla="*/ 535613 h 943542"/>
              <a:gd name="connsiteX150" fmla="*/ 340629 w 1014803"/>
              <a:gd name="connsiteY150" fmla="*/ 701023 h 943542"/>
              <a:gd name="connsiteX151" fmla="*/ 377957 w 1014803"/>
              <a:gd name="connsiteY151" fmla="*/ 804249 h 943542"/>
              <a:gd name="connsiteX152" fmla="*/ 377957 w 1014803"/>
              <a:gd name="connsiteY152" fmla="*/ 747039 h 943542"/>
              <a:gd name="connsiteX153" fmla="*/ 422752 w 1014803"/>
              <a:gd name="connsiteY153" fmla="*/ 701023 h 943542"/>
              <a:gd name="connsiteX154" fmla="*/ 595708 w 1014803"/>
              <a:gd name="connsiteY154" fmla="*/ 701023 h 943542"/>
              <a:gd name="connsiteX155" fmla="*/ 640502 w 1014803"/>
              <a:gd name="connsiteY155" fmla="*/ 747039 h 943542"/>
              <a:gd name="connsiteX156" fmla="*/ 640502 w 1014803"/>
              <a:gd name="connsiteY156" fmla="*/ 800518 h 943542"/>
              <a:gd name="connsiteX157" fmla="*/ 674098 w 1014803"/>
              <a:gd name="connsiteY157" fmla="*/ 701023 h 943542"/>
              <a:gd name="connsiteX158" fmla="*/ 511096 w 1014803"/>
              <a:gd name="connsiteY158" fmla="*/ 535613 h 943542"/>
              <a:gd name="connsiteX159" fmla="*/ 507363 w 1014803"/>
              <a:gd name="connsiteY159" fmla="*/ 536857 h 943542"/>
              <a:gd name="connsiteX160" fmla="*/ 504875 w 1014803"/>
              <a:gd name="connsiteY160" fmla="*/ 535613 h 943542"/>
              <a:gd name="connsiteX161" fmla="*/ 519806 w 1014803"/>
              <a:gd name="connsiteY161" fmla="*/ 477160 h 943542"/>
              <a:gd name="connsiteX162" fmla="*/ 519806 w 1014803"/>
              <a:gd name="connsiteY162" fmla="*/ 510740 h 943542"/>
              <a:gd name="connsiteX163" fmla="*/ 681564 w 1014803"/>
              <a:gd name="connsiteY163" fmla="*/ 622671 h 943542"/>
              <a:gd name="connsiteX164" fmla="*/ 745023 w 1014803"/>
              <a:gd name="connsiteY164" fmla="*/ 577898 h 943542"/>
              <a:gd name="connsiteX165" fmla="*/ 810970 w 1014803"/>
              <a:gd name="connsiteY165" fmla="*/ 560487 h 943542"/>
              <a:gd name="connsiteX166" fmla="*/ 810970 w 1014803"/>
              <a:gd name="connsiteY166" fmla="*/ 550537 h 943542"/>
              <a:gd name="connsiteX167" fmla="*/ 737557 w 1014803"/>
              <a:gd name="connsiteY167" fmla="*/ 477160 h 943542"/>
              <a:gd name="connsiteX168" fmla="*/ 272193 w 1014803"/>
              <a:gd name="connsiteY168" fmla="*/ 477160 h 943542"/>
              <a:gd name="connsiteX169" fmla="*/ 200024 w 1014803"/>
              <a:gd name="connsiteY169" fmla="*/ 550537 h 943542"/>
              <a:gd name="connsiteX170" fmla="*/ 200024 w 1014803"/>
              <a:gd name="connsiteY170" fmla="*/ 560487 h 943542"/>
              <a:gd name="connsiteX171" fmla="*/ 269704 w 1014803"/>
              <a:gd name="connsiteY171" fmla="*/ 577898 h 943542"/>
              <a:gd name="connsiteX172" fmla="*/ 333163 w 1014803"/>
              <a:gd name="connsiteY172" fmla="*/ 622671 h 943542"/>
              <a:gd name="connsiteX173" fmla="*/ 494920 w 1014803"/>
              <a:gd name="connsiteY173" fmla="*/ 510740 h 943542"/>
              <a:gd name="connsiteX174" fmla="*/ 494920 w 1014803"/>
              <a:gd name="connsiteY174" fmla="*/ 477160 h 943542"/>
              <a:gd name="connsiteX175" fmla="*/ 507363 w 1014803"/>
              <a:gd name="connsiteY175" fmla="*/ 417463 h 943542"/>
              <a:gd name="connsiteX176" fmla="*/ 519806 w 1014803"/>
              <a:gd name="connsiteY176" fmla="*/ 429900 h 943542"/>
              <a:gd name="connsiteX177" fmla="*/ 519806 w 1014803"/>
              <a:gd name="connsiteY177" fmla="*/ 453530 h 943542"/>
              <a:gd name="connsiteX178" fmla="*/ 737557 w 1014803"/>
              <a:gd name="connsiteY178" fmla="*/ 453530 h 943542"/>
              <a:gd name="connsiteX179" fmla="*/ 835856 w 1014803"/>
              <a:gd name="connsiteY179" fmla="*/ 550537 h 943542"/>
              <a:gd name="connsiteX180" fmla="*/ 835856 w 1014803"/>
              <a:gd name="connsiteY180" fmla="*/ 560487 h 943542"/>
              <a:gd name="connsiteX181" fmla="*/ 997614 w 1014803"/>
              <a:gd name="connsiteY181" fmla="*/ 673662 h 943542"/>
              <a:gd name="connsiteX182" fmla="*/ 954063 w 1014803"/>
              <a:gd name="connsiteY182" fmla="*/ 891307 h 943542"/>
              <a:gd name="connsiteX183" fmla="*/ 901803 w 1014803"/>
              <a:gd name="connsiteY183" fmla="*/ 926130 h 943542"/>
              <a:gd name="connsiteX184" fmla="*/ 823413 w 1014803"/>
              <a:gd name="connsiteY184" fmla="*/ 943542 h 943542"/>
              <a:gd name="connsiteX185" fmla="*/ 753733 w 1014803"/>
              <a:gd name="connsiteY185" fmla="*/ 929861 h 943542"/>
              <a:gd name="connsiteX186" fmla="*/ 752488 w 1014803"/>
              <a:gd name="connsiteY186" fmla="*/ 929861 h 943542"/>
              <a:gd name="connsiteX187" fmla="*/ 647968 w 1014803"/>
              <a:gd name="connsiteY187" fmla="*/ 831610 h 943542"/>
              <a:gd name="connsiteX188" fmla="*/ 640502 w 1014803"/>
              <a:gd name="connsiteY188" fmla="*/ 839072 h 943542"/>
              <a:gd name="connsiteX189" fmla="*/ 507363 w 1014803"/>
              <a:gd name="connsiteY189" fmla="*/ 892551 h 943542"/>
              <a:gd name="connsiteX190" fmla="*/ 366759 w 1014803"/>
              <a:gd name="connsiteY190" fmla="*/ 830366 h 943542"/>
              <a:gd name="connsiteX191" fmla="*/ 323208 w 1014803"/>
              <a:gd name="connsiteY191" fmla="*/ 890063 h 943542"/>
              <a:gd name="connsiteX192" fmla="*/ 323208 w 1014803"/>
              <a:gd name="connsiteY192" fmla="*/ 891307 h 943542"/>
              <a:gd name="connsiteX193" fmla="*/ 269704 w 1014803"/>
              <a:gd name="connsiteY193" fmla="*/ 926130 h 943542"/>
              <a:gd name="connsiteX194" fmla="*/ 264727 w 1014803"/>
              <a:gd name="connsiteY194" fmla="*/ 928617 h 943542"/>
              <a:gd name="connsiteX195" fmla="*/ 191314 w 1014803"/>
              <a:gd name="connsiteY195" fmla="*/ 943542 h 943542"/>
              <a:gd name="connsiteX196" fmla="*/ 112923 w 1014803"/>
              <a:gd name="connsiteY196" fmla="*/ 926130 h 943542"/>
              <a:gd name="connsiteX197" fmla="*/ 17113 w 1014803"/>
              <a:gd name="connsiteY197" fmla="*/ 673662 h 943542"/>
              <a:gd name="connsiteX198" fmla="*/ 122878 w 1014803"/>
              <a:gd name="connsiteY198" fmla="*/ 572924 h 943542"/>
              <a:gd name="connsiteX199" fmla="*/ 173894 w 1014803"/>
              <a:gd name="connsiteY199" fmla="*/ 561731 h 943542"/>
              <a:gd name="connsiteX200" fmla="*/ 173894 w 1014803"/>
              <a:gd name="connsiteY200" fmla="*/ 550537 h 943542"/>
              <a:gd name="connsiteX201" fmla="*/ 272193 w 1014803"/>
              <a:gd name="connsiteY201" fmla="*/ 453530 h 943542"/>
              <a:gd name="connsiteX202" fmla="*/ 494920 w 1014803"/>
              <a:gd name="connsiteY202" fmla="*/ 453530 h 943542"/>
              <a:gd name="connsiteX203" fmla="*/ 494920 w 1014803"/>
              <a:gd name="connsiteY203" fmla="*/ 429900 h 943542"/>
              <a:gd name="connsiteX204" fmla="*/ 507363 w 1014803"/>
              <a:gd name="connsiteY204" fmla="*/ 417463 h 943542"/>
              <a:gd name="connsiteX205" fmla="*/ 500405 w 1014803"/>
              <a:gd name="connsiteY205" fmla="*/ 374485 h 943542"/>
              <a:gd name="connsiteX206" fmla="*/ 510369 w 1014803"/>
              <a:gd name="connsiteY206" fmla="*/ 384481 h 943542"/>
              <a:gd name="connsiteX207" fmla="*/ 521578 w 1014803"/>
              <a:gd name="connsiteY207" fmla="*/ 374485 h 943542"/>
              <a:gd name="connsiteX208" fmla="*/ 482968 w 1014803"/>
              <a:gd name="connsiteY208" fmla="*/ 332004 h 943542"/>
              <a:gd name="connsiteX209" fmla="*/ 482968 w 1014803"/>
              <a:gd name="connsiteY209" fmla="*/ 339501 h 943542"/>
              <a:gd name="connsiteX210" fmla="*/ 492932 w 1014803"/>
              <a:gd name="connsiteY210" fmla="*/ 348247 h 943542"/>
              <a:gd name="connsiteX211" fmla="*/ 527806 w 1014803"/>
              <a:gd name="connsiteY211" fmla="*/ 349496 h 943542"/>
              <a:gd name="connsiteX212" fmla="*/ 535279 w 1014803"/>
              <a:gd name="connsiteY212" fmla="*/ 346997 h 943542"/>
              <a:gd name="connsiteX213" fmla="*/ 537770 w 1014803"/>
              <a:gd name="connsiteY213" fmla="*/ 339501 h 943542"/>
              <a:gd name="connsiteX214" fmla="*/ 537770 w 1014803"/>
              <a:gd name="connsiteY214" fmla="*/ 332004 h 943542"/>
              <a:gd name="connsiteX215" fmla="*/ 614031 w 1014803"/>
              <a:gd name="connsiteY215" fmla="*/ 319848 h 943542"/>
              <a:gd name="connsiteX216" fmla="*/ 623086 w 1014803"/>
              <a:gd name="connsiteY216" fmla="*/ 323620 h 943542"/>
              <a:gd name="connsiteX217" fmla="*/ 697983 w 1014803"/>
              <a:gd name="connsiteY217" fmla="*/ 400321 h 943542"/>
              <a:gd name="connsiteX218" fmla="*/ 697983 w 1014803"/>
              <a:gd name="connsiteY218" fmla="*/ 417925 h 943542"/>
              <a:gd name="connsiteX219" fmla="*/ 689388 w 1014803"/>
              <a:gd name="connsiteY219" fmla="*/ 421697 h 943542"/>
              <a:gd name="connsiteX220" fmla="*/ 679566 w 1014803"/>
              <a:gd name="connsiteY220" fmla="*/ 417925 h 943542"/>
              <a:gd name="connsiteX221" fmla="*/ 605897 w 1014803"/>
              <a:gd name="connsiteY221" fmla="*/ 341223 h 943542"/>
              <a:gd name="connsiteX222" fmla="*/ 605897 w 1014803"/>
              <a:gd name="connsiteY222" fmla="*/ 323620 h 943542"/>
              <a:gd name="connsiteX223" fmla="*/ 614031 w 1014803"/>
              <a:gd name="connsiteY223" fmla="*/ 319848 h 943542"/>
              <a:gd name="connsiteX224" fmla="*/ 409680 w 1014803"/>
              <a:gd name="connsiteY224" fmla="*/ 319848 h 943542"/>
              <a:gd name="connsiteX225" fmla="*/ 418954 w 1014803"/>
              <a:gd name="connsiteY225" fmla="*/ 323620 h 943542"/>
              <a:gd name="connsiteX226" fmla="*/ 418954 w 1014803"/>
              <a:gd name="connsiteY226" fmla="*/ 341223 h 943542"/>
              <a:gd name="connsiteX227" fmla="*/ 342250 w 1014803"/>
              <a:gd name="connsiteY227" fmla="*/ 417925 h 943542"/>
              <a:gd name="connsiteX228" fmla="*/ 333448 w 1014803"/>
              <a:gd name="connsiteY228" fmla="*/ 421697 h 943542"/>
              <a:gd name="connsiteX229" fmla="*/ 323388 w 1014803"/>
              <a:gd name="connsiteY229" fmla="*/ 417925 h 943542"/>
              <a:gd name="connsiteX230" fmla="*/ 323388 w 1014803"/>
              <a:gd name="connsiteY230" fmla="*/ 400321 h 943542"/>
              <a:gd name="connsiteX231" fmla="*/ 401350 w 1014803"/>
              <a:gd name="connsiteY231" fmla="*/ 323620 h 943542"/>
              <a:gd name="connsiteX232" fmla="*/ 409680 w 1014803"/>
              <a:gd name="connsiteY232" fmla="*/ 319848 h 943542"/>
              <a:gd name="connsiteX233" fmla="*/ 656475 w 1014803"/>
              <a:gd name="connsiteY233" fmla="*/ 214223 h 943542"/>
              <a:gd name="connsiteX234" fmla="*/ 739508 w 1014803"/>
              <a:gd name="connsiteY234" fmla="*/ 214223 h 943542"/>
              <a:gd name="connsiteX235" fmla="*/ 752283 w 1014803"/>
              <a:gd name="connsiteY235" fmla="*/ 225994 h 943542"/>
              <a:gd name="connsiteX236" fmla="*/ 739508 w 1014803"/>
              <a:gd name="connsiteY236" fmla="*/ 240381 h 943542"/>
              <a:gd name="connsiteX237" fmla="*/ 656475 w 1014803"/>
              <a:gd name="connsiteY237" fmla="*/ 240381 h 943542"/>
              <a:gd name="connsiteX238" fmla="*/ 643701 w 1014803"/>
              <a:gd name="connsiteY238" fmla="*/ 225994 h 943542"/>
              <a:gd name="connsiteX239" fmla="*/ 656475 w 1014803"/>
              <a:gd name="connsiteY239" fmla="*/ 214223 h 943542"/>
              <a:gd name="connsiteX240" fmla="*/ 281232 w 1014803"/>
              <a:gd name="connsiteY240" fmla="*/ 214223 h 943542"/>
              <a:gd name="connsiteX241" fmla="*/ 361040 w 1014803"/>
              <a:gd name="connsiteY241" fmla="*/ 214223 h 943542"/>
              <a:gd name="connsiteX242" fmla="*/ 373318 w 1014803"/>
              <a:gd name="connsiteY242" fmla="*/ 225994 h 943542"/>
              <a:gd name="connsiteX243" fmla="*/ 361040 w 1014803"/>
              <a:gd name="connsiteY243" fmla="*/ 240381 h 943542"/>
              <a:gd name="connsiteX244" fmla="*/ 281232 w 1014803"/>
              <a:gd name="connsiteY244" fmla="*/ 240381 h 943542"/>
              <a:gd name="connsiteX245" fmla="*/ 270182 w 1014803"/>
              <a:gd name="connsiteY245" fmla="*/ 225994 h 943542"/>
              <a:gd name="connsiteX246" fmla="*/ 281232 w 1014803"/>
              <a:gd name="connsiteY246" fmla="*/ 214223 h 943542"/>
              <a:gd name="connsiteX247" fmla="*/ 501651 w 1014803"/>
              <a:gd name="connsiteY247" fmla="*/ 148333 h 943542"/>
              <a:gd name="connsiteX248" fmla="*/ 433149 w 1014803"/>
              <a:gd name="connsiteY248" fmla="*/ 215804 h 943542"/>
              <a:gd name="connsiteX249" fmla="*/ 468023 w 1014803"/>
              <a:gd name="connsiteY249" fmla="*/ 294520 h 943542"/>
              <a:gd name="connsiteX250" fmla="*/ 479232 w 1014803"/>
              <a:gd name="connsiteY250" fmla="*/ 307015 h 943542"/>
              <a:gd name="connsiteX251" fmla="*/ 541506 w 1014803"/>
              <a:gd name="connsiteY251" fmla="*/ 307015 h 943542"/>
              <a:gd name="connsiteX252" fmla="*/ 553961 w 1014803"/>
              <a:gd name="connsiteY252" fmla="*/ 294520 h 943542"/>
              <a:gd name="connsiteX253" fmla="*/ 590080 w 1014803"/>
              <a:gd name="connsiteY253" fmla="*/ 228299 h 943542"/>
              <a:gd name="connsiteX254" fmla="*/ 562679 w 1014803"/>
              <a:gd name="connsiteY254" fmla="*/ 168325 h 943542"/>
              <a:gd name="connsiteX255" fmla="*/ 510369 w 1014803"/>
              <a:gd name="connsiteY255" fmla="*/ 148333 h 943542"/>
              <a:gd name="connsiteX256" fmla="*/ 501651 w 1014803"/>
              <a:gd name="connsiteY256" fmla="*/ 148333 h 943542"/>
              <a:gd name="connsiteX257" fmla="*/ 499160 w 1014803"/>
              <a:gd name="connsiteY257" fmla="*/ 123344 h 943542"/>
              <a:gd name="connsiteX258" fmla="*/ 580116 w 1014803"/>
              <a:gd name="connsiteY258" fmla="*/ 150832 h 943542"/>
              <a:gd name="connsiteX259" fmla="*/ 614990 w 1014803"/>
              <a:gd name="connsiteY259" fmla="*/ 228299 h 943542"/>
              <a:gd name="connsiteX260" fmla="*/ 567661 w 1014803"/>
              <a:gd name="connsiteY260" fmla="*/ 315761 h 943542"/>
              <a:gd name="connsiteX261" fmla="*/ 562679 w 1014803"/>
              <a:gd name="connsiteY261" fmla="*/ 320759 h 943542"/>
              <a:gd name="connsiteX262" fmla="*/ 562679 w 1014803"/>
              <a:gd name="connsiteY262" fmla="*/ 339501 h 943542"/>
              <a:gd name="connsiteX263" fmla="*/ 552715 w 1014803"/>
              <a:gd name="connsiteY263" fmla="*/ 364490 h 943542"/>
              <a:gd name="connsiteX264" fmla="*/ 546488 w 1014803"/>
              <a:gd name="connsiteY264" fmla="*/ 368238 h 943542"/>
              <a:gd name="connsiteX265" fmla="*/ 546488 w 1014803"/>
              <a:gd name="connsiteY265" fmla="*/ 373236 h 943542"/>
              <a:gd name="connsiteX266" fmla="*/ 510369 w 1014803"/>
              <a:gd name="connsiteY266" fmla="*/ 410720 h 943542"/>
              <a:gd name="connsiteX267" fmla="*/ 474250 w 1014803"/>
              <a:gd name="connsiteY267" fmla="*/ 373236 h 943542"/>
              <a:gd name="connsiteX268" fmla="*/ 474250 w 1014803"/>
              <a:gd name="connsiteY268" fmla="*/ 369488 h 943542"/>
              <a:gd name="connsiteX269" fmla="*/ 456813 w 1014803"/>
              <a:gd name="connsiteY269" fmla="*/ 339501 h 943542"/>
              <a:gd name="connsiteX270" fmla="*/ 458059 w 1014803"/>
              <a:gd name="connsiteY270" fmla="*/ 320759 h 943542"/>
              <a:gd name="connsiteX271" fmla="*/ 454322 w 1014803"/>
              <a:gd name="connsiteY271" fmla="*/ 315761 h 943542"/>
              <a:gd name="connsiteX272" fmla="*/ 408239 w 1014803"/>
              <a:gd name="connsiteY272" fmla="*/ 210806 h 943542"/>
              <a:gd name="connsiteX273" fmla="*/ 499160 w 1014803"/>
              <a:gd name="connsiteY273" fmla="*/ 123344 h 943542"/>
              <a:gd name="connsiteX274" fmla="*/ 688775 w 1014803"/>
              <a:gd name="connsiteY274" fmla="*/ 34216 h 943542"/>
              <a:gd name="connsiteX275" fmla="*/ 697983 w 1014803"/>
              <a:gd name="connsiteY275" fmla="*/ 37988 h 943542"/>
              <a:gd name="connsiteX276" fmla="*/ 697983 w 1014803"/>
              <a:gd name="connsiteY276" fmla="*/ 55591 h 943542"/>
              <a:gd name="connsiteX277" fmla="*/ 623086 w 1014803"/>
              <a:gd name="connsiteY277" fmla="*/ 132293 h 943542"/>
              <a:gd name="connsiteX278" fmla="*/ 614492 w 1014803"/>
              <a:gd name="connsiteY278" fmla="*/ 136065 h 943542"/>
              <a:gd name="connsiteX279" fmla="*/ 605897 w 1014803"/>
              <a:gd name="connsiteY279" fmla="*/ 132293 h 943542"/>
              <a:gd name="connsiteX280" fmla="*/ 605897 w 1014803"/>
              <a:gd name="connsiteY280" fmla="*/ 114689 h 943542"/>
              <a:gd name="connsiteX281" fmla="*/ 679566 w 1014803"/>
              <a:gd name="connsiteY281" fmla="*/ 37988 h 943542"/>
              <a:gd name="connsiteX282" fmla="*/ 688775 w 1014803"/>
              <a:gd name="connsiteY282" fmla="*/ 34216 h 943542"/>
              <a:gd name="connsiteX283" fmla="*/ 333291 w 1014803"/>
              <a:gd name="connsiteY283" fmla="*/ 34216 h 943542"/>
              <a:gd name="connsiteX284" fmla="*/ 342250 w 1014803"/>
              <a:gd name="connsiteY284" fmla="*/ 37988 h 943542"/>
              <a:gd name="connsiteX285" fmla="*/ 418954 w 1014803"/>
              <a:gd name="connsiteY285" fmla="*/ 114689 h 943542"/>
              <a:gd name="connsiteX286" fmla="*/ 418954 w 1014803"/>
              <a:gd name="connsiteY286" fmla="*/ 132293 h 943542"/>
              <a:gd name="connsiteX287" fmla="*/ 408895 w 1014803"/>
              <a:gd name="connsiteY287" fmla="*/ 136065 h 943542"/>
              <a:gd name="connsiteX288" fmla="*/ 401350 w 1014803"/>
              <a:gd name="connsiteY288" fmla="*/ 132293 h 943542"/>
              <a:gd name="connsiteX289" fmla="*/ 323388 w 1014803"/>
              <a:gd name="connsiteY289" fmla="*/ 55591 h 943542"/>
              <a:gd name="connsiteX290" fmla="*/ 323388 w 1014803"/>
              <a:gd name="connsiteY290" fmla="*/ 37988 h 943542"/>
              <a:gd name="connsiteX291" fmla="*/ 333291 w 1014803"/>
              <a:gd name="connsiteY291" fmla="*/ 34216 h 943542"/>
              <a:gd name="connsiteX292" fmla="*/ 508469 w 1014803"/>
              <a:gd name="connsiteY292" fmla="*/ 0 h 943542"/>
              <a:gd name="connsiteX293" fmla="*/ 521548 w 1014803"/>
              <a:gd name="connsiteY293" fmla="*/ 13339 h 943542"/>
              <a:gd name="connsiteX294" fmla="*/ 521548 w 1014803"/>
              <a:gd name="connsiteY294" fmla="*/ 78826 h 943542"/>
              <a:gd name="connsiteX295" fmla="*/ 508469 w 1014803"/>
              <a:gd name="connsiteY295" fmla="*/ 92166 h 943542"/>
              <a:gd name="connsiteX296" fmla="*/ 495390 w 1014803"/>
              <a:gd name="connsiteY296" fmla="*/ 78826 h 943542"/>
              <a:gd name="connsiteX297" fmla="*/ 495390 w 1014803"/>
              <a:gd name="connsiteY297" fmla="*/ 13339 h 943542"/>
              <a:gd name="connsiteX298" fmla="*/ 508469 w 1014803"/>
              <a:gd name="connsiteY298" fmla="*/ 0 h 94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</a:cxnLst>
            <a:rect l="l" t="t" r="r" b="b"/>
            <a:pathLst>
              <a:path w="1014803" h="943542">
                <a:moveTo>
                  <a:pt x="845810" y="778132"/>
                </a:moveTo>
                <a:cubicBezTo>
                  <a:pt x="845810" y="779375"/>
                  <a:pt x="844566" y="780619"/>
                  <a:pt x="843322" y="781863"/>
                </a:cubicBezTo>
                <a:lnTo>
                  <a:pt x="832123" y="793056"/>
                </a:lnTo>
                <a:cubicBezTo>
                  <a:pt x="833367" y="794299"/>
                  <a:pt x="833367" y="794299"/>
                  <a:pt x="834612" y="796787"/>
                </a:cubicBezTo>
                <a:lnTo>
                  <a:pt x="839589" y="810467"/>
                </a:lnTo>
                <a:cubicBezTo>
                  <a:pt x="842077" y="819173"/>
                  <a:pt x="843322" y="827879"/>
                  <a:pt x="843322" y="837828"/>
                </a:cubicBezTo>
                <a:lnTo>
                  <a:pt x="843322" y="917424"/>
                </a:lnTo>
                <a:cubicBezTo>
                  <a:pt x="855765" y="916181"/>
                  <a:pt x="868207" y="912449"/>
                  <a:pt x="881895" y="907475"/>
                </a:cubicBezTo>
                <a:lnTo>
                  <a:pt x="881895" y="825392"/>
                </a:lnTo>
                <a:cubicBezTo>
                  <a:pt x="881895" y="817929"/>
                  <a:pt x="886872" y="811711"/>
                  <a:pt x="893093" y="811711"/>
                </a:cubicBezTo>
                <a:cubicBezTo>
                  <a:pt x="900559" y="811711"/>
                  <a:pt x="906780" y="817929"/>
                  <a:pt x="906780" y="825392"/>
                </a:cubicBezTo>
                <a:lnTo>
                  <a:pt x="906780" y="896282"/>
                </a:lnTo>
                <a:cubicBezTo>
                  <a:pt x="915490" y="891307"/>
                  <a:pt x="922956" y="886332"/>
                  <a:pt x="929178" y="880114"/>
                </a:cubicBezTo>
                <a:lnTo>
                  <a:pt x="929178" y="799274"/>
                </a:lnTo>
                <a:cubicBezTo>
                  <a:pt x="929178" y="786837"/>
                  <a:pt x="920468" y="778132"/>
                  <a:pt x="909269" y="778132"/>
                </a:cubicBezTo>
                <a:close/>
                <a:moveTo>
                  <a:pt x="737557" y="778132"/>
                </a:moveTo>
                <a:cubicBezTo>
                  <a:pt x="726358" y="778132"/>
                  <a:pt x="716404" y="786837"/>
                  <a:pt x="716404" y="799274"/>
                </a:cubicBezTo>
                <a:lnTo>
                  <a:pt x="716404" y="880114"/>
                </a:lnTo>
                <a:cubicBezTo>
                  <a:pt x="725114" y="886332"/>
                  <a:pt x="735068" y="893794"/>
                  <a:pt x="745023" y="898769"/>
                </a:cubicBezTo>
                <a:lnTo>
                  <a:pt x="745023" y="825392"/>
                </a:lnTo>
                <a:cubicBezTo>
                  <a:pt x="745023" y="817929"/>
                  <a:pt x="750000" y="811711"/>
                  <a:pt x="758710" y="811711"/>
                </a:cubicBezTo>
                <a:cubicBezTo>
                  <a:pt x="764931" y="811711"/>
                  <a:pt x="769909" y="817929"/>
                  <a:pt x="769909" y="825392"/>
                </a:cubicBezTo>
                <a:lnTo>
                  <a:pt x="769909" y="909962"/>
                </a:lnTo>
                <a:cubicBezTo>
                  <a:pt x="781107" y="912449"/>
                  <a:pt x="791061" y="916181"/>
                  <a:pt x="802260" y="916181"/>
                </a:cubicBezTo>
                <a:lnTo>
                  <a:pt x="802260" y="837828"/>
                </a:lnTo>
                <a:cubicBezTo>
                  <a:pt x="802260" y="827879"/>
                  <a:pt x="803504" y="819173"/>
                  <a:pt x="807237" y="810467"/>
                </a:cubicBezTo>
                <a:lnTo>
                  <a:pt x="810970" y="796787"/>
                </a:lnTo>
                <a:cubicBezTo>
                  <a:pt x="812214" y="794299"/>
                  <a:pt x="812214" y="794299"/>
                  <a:pt x="813459" y="793056"/>
                </a:cubicBezTo>
                <a:lnTo>
                  <a:pt x="802260" y="781863"/>
                </a:lnTo>
                <a:cubicBezTo>
                  <a:pt x="801016" y="780619"/>
                  <a:pt x="799772" y="779375"/>
                  <a:pt x="799772" y="778132"/>
                </a:cubicBezTo>
                <a:close/>
                <a:moveTo>
                  <a:pt x="216200" y="778132"/>
                </a:moveTo>
                <a:cubicBezTo>
                  <a:pt x="216200" y="779375"/>
                  <a:pt x="213711" y="780619"/>
                  <a:pt x="212467" y="781863"/>
                </a:cubicBezTo>
                <a:lnTo>
                  <a:pt x="201268" y="793056"/>
                </a:lnTo>
                <a:cubicBezTo>
                  <a:pt x="202512" y="794299"/>
                  <a:pt x="203757" y="794299"/>
                  <a:pt x="203757" y="796787"/>
                </a:cubicBezTo>
                <a:lnTo>
                  <a:pt x="208734" y="810467"/>
                </a:lnTo>
                <a:cubicBezTo>
                  <a:pt x="211222" y="819173"/>
                  <a:pt x="213711" y="827879"/>
                  <a:pt x="213711" y="837828"/>
                </a:cubicBezTo>
                <a:lnTo>
                  <a:pt x="213711" y="916181"/>
                </a:lnTo>
                <a:cubicBezTo>
                  <a:pt x="226154" y="914937"/>
                  <a:pt x="238597" y="912449"/>
                  <a:pt x="251040" y="907475"/>
                </a:cubicBezTo>
                <a:lnTo>
                  <a:pt x="251040" y="825392"/>
                </a:lnTo>
                <a:cubicBezTo>
                  <a:pt x="251040" y="817929"/>
                  <a:pt x="256017" y="811711"/>
                  <a:pt x="263483" y="811711"/>
                </a:cubicBezTo>
                <a:cubicBezTo>
                  <a:pt x="269704" y="811711"/>
                  <a:pt x="275925" y="817929"/>
                  <a:pt x="275925" y="825392"/>
                </a:cubicBezTo>
                <a:lnTo>
                  <a:pt x="275925" y="895038"/>
                </a:lnTo>
                <a:cubicBezTo>
                  <a:pt x="283391" y="890063"/>
                  <a:pt x="290857" y="885088"/>
                  <a:pt x="298323" y="878870"/>
                </a:cubicBezTo>
                <a:lnTo>
                  <a:pt x="298323" y="799274"/>
                </a:lnTo>
                <a:cubicBezTo>
                  <a:pt x="298323" y="786837"/>
                  <a:pt x="289613" y="778132"/>
                  <a:pt x="278414" y="778132"/>
                </a:cubicBezTo>
                <a:close/>
                <a:moveTo>
                  <a:pt x="106702" y="778132"/>
                </a:moveTo>
                <a:cubicBezTo>
                  <a:pt x="95503" y="778132"/>
                  <a:pt x="86793" y="786837"/>
                  <a:pt x="86793" y="799274"/>
                </a:cubicBezTo>
                <a:lnTo>
                  <a:pt x="86793" y="880114"/>
                </a:lnTo>
                <a:cubicBezTo>
                  <a:pt x="94259" y="887576"/>
                  <a:pt x="104213" y="893794"/>
                  <a:pt x="114168" y="898769"/>
                </a:cubicBezTo>
                <a:lnTo>
                  <a:pt x="114168" y="825392"/>
                </a:lnTo>
                <a:cubicBezTo>
                  <a:pt x="114168" y="817929"/>
                  <a:pt x="120389" y="811711"/>
                  <a:pt x="126611" y="811711"/>
                </a:cubicBezTo>
                <a:cubicBezTo>
                  <a:pt x="134076" y="811711"/>
                  <a:pt x="139054" y="817929"/>
                  <a:pt x="139054" y="825392"/>
                </a:cubicBezTo>
                <a:lnTo>
                  <a:pt x="139054" y="909962"/>
                </a:lnTo>
                <a:cubicBezTo>
                  <a:pt x="150252" y="913693"/>
                  <a:pt x="161451" y="916181"/>
                  <a:pt x="172649" y="917424"/>
                </a:cubicBezTo>
                <a:lnTo>
                  <a:pt x="172649" y="837828"/>
                </a:lnTo>
                <a:cubicBezTo>
                  <a:pt x="172649" y="827879"/>
                  <a:pt x="173894" y="819173"/>
                  <a:pt x="175138" y="810467"/>
                </a:cubicBezTo>
                <a:lnTo>
                  <a:pt x="180115" y="796787"/>
                </a:lnTo>
                <a:cubicBezTo>
                  <a:pt x="181359" y="794299"/>
                  <a:pt x="181359" y="794299"/>
                  <a:pt x="183848" y="793056"/>
                </a:cubicBezTo>
                <a:lnTo>
                  <a:pt x="172649" y="781863"/>
                </a:lnTo>
                <a:cubicBezTo>
                  <a:pt x="170161" y="780619"/>
                  <a:pt x="170161" y="779375"/>
                  <a:pt x="168917" y="778132"/>
                </a:cubicBezTo>
                <a:close/>
                <a:moveTo>
                  <a:pt x="532249" y="725897"/>
                </a:moveTo>
                <a:cubicBezTo>
                  <a:pt x="532249" y="728384"/>
                  <a:pt x="531005" y="729628"/>
                  <a:pt x="529761" y="729628"/>
                </a:cubicBezTo>
                <a:lnTo>
                  <a:pt x="518562" y="740821"/>
                </a:lnTo>
                <a:cubicBezTo>
                  <a:pt x="518562" y="742065"/>
                  <a:pt x="521051" y="742065"/>
                  <a:pt x="521051" y="743308"/>
                </a:cubicBezTo>
                <a:lnTo>
                  <a:pt x="526028" y="758233"/>
                </a:lnTo>
                <a:cubicBezTo>
                  <a:pt x="528516" y="766938"/>
                  <a:pt x="529761" y="776888"/>
                  <a:pt x="529761" y="785594"/>
                </a:cubicBezTo>
                <a:lnTo>
                  <a:pt x="529761" y="866433"/>
                </a:lnTo>
                <a:cubicBezTo>
                  <a:pt x="542204" y="863946"/>
                  <a:pt x="555891" y="860215"/>
                  <a:pt x="567089" y="856484"/>
                </a:cubicBezTo>
                <a:lnTo>
                  <a:pt x="567089" y="773157"/>
                </a:lnTo>
                <a:cubicBezTo>
                  <a:pt x="567089" y="765695"/>
                  <a:pt x="573311" y="759476"/>
                  <a:pt x="579532" y="759476"/>
                </a:cubicBezTo>
                <a:cubicBezTo>
                  <a:pt x="586998" y="759476"/>
                  <a:pt x="591975" y="765695"/>
                  <a:pt x="591975" y="773157"/>
                </a:cubicBezTo>
                <a:lnTo>
                  <a:pt x="591975" y="844047"/>
                </a:lnTo>
                <a:cubicBezTo>
                  <a:pt x="600685" y="839072"/>
                  <a:pt x="608151" y="834097"/>
                  <a:pt x="615617" y="827879"/>
                </a:cubicBezTo>
                <a:lnTo>
                  <a:pt x="615617" y="747039"/>
                </a:lnTo>
                <a:cubicBezTo>
                  <a:pt x="615617" y="735846"/>
                  <a:pt x="606907" y="725897"/>
                  <a:pt x="595708" y="725897"/>
                </a:cubicBezTo>
                <a:close/>
                <a:moveTo>
                  <a:pt x="422752" y="725897"/>
                </a:moveTo>
                <a:cubicBezTo>
                  <a:pt x="411553" y="725897"/>
                  <a:pt x="402843" y="735846"/>
                  <a:pt x="402843" y="747039"/>
                </a:cubicBezTo>
                <a:lnTo>
                  <a:pt x="402843" y="830366"/>
                </a:lnTo>
                <a:cubicBezTo>
                  <a:pt x="411553" y="837828"/>
                  <a:pt x="421507" y="844047"/>
                  <a:pt x="431462" y="849022"/>
                </a:cubicBezTo>
                <a:lnTo>
                  <a:pt x="431462" y="773157"/>
                </a:lnTo>
                <a:cubicBezTo>
                  <a:pt x="431462" y="765695"/>
                  <a:pt x="436439" y="759476"/>
                  <a:pt x="443905" y="759476"/>
                </a:cubicBezTo>
                <a:cubicBezTo>
                  <a:pt x="450126" y="759476"/>
                  <a:pt x="456347" y="765695"/>
                  <a:pt x="456347" y="773157"/>
                </a:cubicBezTo>
                <a:lnTo>
                  <a:pt x="456347" y="858971"/>
                </a:lnTo>
                <a:cubicBezTo>
                  <a:pt x="466302" y="863946"/>
                  <a:pt x="477500" y="865189"/>
                  <a:pt x="488699" y="866433"/>
                </a:cubicBezTo>
                <a:lnTo>
                  <a:pt x="488699" y="785594"/>
                </a:lnTo>
                <a:cubicBezTo>
                  <a:pt x="488699" y="776888"/>
                  <a:pt x="489943" y="766938"/>
                  <a:pt x="492432" y="758233"/>
                </a:cubicBezTo>
                <a:lnTo>
                  <a:pt x="497409" y="743308"/>
                </a:lnTo>
                <a:cubicBezTo>
                  <a:pt x="497409" y="742065"/>
                  <a:pt x="498653" y="742065"/>
                  <a:pt x="499898" y="740821"/>
                </a:cubicBezTo>
                <a:lnTo>
                  <a:pt x="488699" y="729628"/>
                </a:lnTo>
                <a:cubicBezTo>
                  <a:pt x="487455" y="729628"/>
                  <a:pt x="486210" y="728384"/>
                  <a:pt x="486210" y="725897"/>
                </a:cubicBezTo>
                <a:close/>
                <a:moveTo>
                  <a:pt x="825584" y="656099"/>
                </a:moveTo>
                <a:cubicBezTo>
                  <a:pt x="809537" y="656099"/>
                  <a:pt x="795959" y="669527"/>
                  <a:pt x="795959" y="685395"/>
                </a:cubicBezTo>
                <a:cubicBezTo>
                  <a:pt x="795959" y="701264"/>
                  <a:pt x="809537" y="714691"/>
                  <a:pt x="825584" y="714691"/>
                </a:cubicBezTo>
                <a:cubicBezTo>
                  <a:pt x="841631" y="714691"/>
                  <a:pt x="855209" y="701264"/>
                  <a:pt x="855209" y="685395"/>
                </a:cubicBezTo>
                <a:cubicBezTo>
                  <a:pt x="855209" y="669527"/>
                  <a:pt x="841631" y="656099"/>
                  <a:pt x="825584" y="656099"/>
                </a:cubicBezTo>
                <a:close/>
                <a:moveTo>
                  <a:pt x="192663" y="656099"/>
                </a:moveTo>
                <a:cubicBezTo>
                  <a:pt x="175382" y="656099"/>
                  <a:pt x="161804" y="669527"/>
                  <a:pt x="161804" y="685395"/>
                </a:cubicBezTo>
                <a:cubicBezTo>
                  <a:pt x="161804" y="701264"/>
                  <a:pt x="175382" y="714691"/>
                  <a:pt x="192663" y="714691"/>
                </a:cubicBezTo>
                <a:cubicBezTo>
                  <a:pt x="208710" y="714691"/>
                  <a:pt x="222288" y="701264"/>
                  <a:pt x="222288" y="685395"/>
                </a:cubicBezTo>
                <a:cubicBezTo>
                  <a:pt x="222288" y="669527"/>
                  <a:pt x="208710" y="656099"/>
                  <a:pt x="192663" y="656099"/>
                </a:cubicBezTo>
                <a:close/>
                <a:moveTo>
                  <a:pt x="825584" y="631686"/>
                </a:moveTo>
                <a:cubicBezTo>
                  <a:pt x="855209" y="631686"/>
                  <a:pt x="878662" y="656099"/>
                  <a:pt x="878662" y="685395"/>
                </a:cubicBezTo>
                <a:cubicBezTo>
                  <a:pt x="878662" y="714691"/>
                  <a:pt x="855209" y="740325"/>
                  <a:pt x="825584" y="740325"/>
                </a:cubicBezTo>
                <a:cubicBezTo>
                  <a:pt x="794724" y="740325"/>
                  <a:pt x="770037" y="714691"/>
                  <a:pt x="770037" y="685395"/>
                </a:cubicBezTo>
                <a:cubicBezTo>
                  <a:pt x="770037" y="656099"/>
                  <a:pt x="794724" y="631686"/>
                  <a:pt x="825584" y="631686"/>
                </a:cubicBezTo>
                <a:close/>
                <a:moveTo>
                  <a:pt x="192663" y="631686"/>
                </a:moveTo>
                <a:cubicBezTo>
                  <a:pt x="222288" y="631686"/>
                  <a:pt x="246976" y="656099"/>
                  <a:pt x="246976" y="685395"/>
                </a:cubicBezTo>
                <a:cubicBezTo>
                  <a:pt x="246976" y="714691"/>
                  <a:pt x="222288" y="740325"/>
                  <a:pt x="192663" y="740325"/>
                </a:cubicBezTo>
                <a:cubicBezTo>
                  <a:pt x="161804" y="740325"/>
                  <a:pt x="138351" y="714691"/>
                  <a:pt x="138351" y="685395"/>
                </a:cubicBezTo>
                <a:cubicBezTo>
                  <a:pt x="138351" y="656099"/>
                  <a:pt x="161804" y="631686"/>
                  <a:pt x="192663" y="631686"/>
                </a:cubicBezTo>
                <a:close/>
                <a:moveTo>
                  <a:pt x="511870" y="602679"/>
                </a:moveTo>
                <a:cubicBezTo>
                  <a:pt x="494781" y="602679"/>
                  <a:pt x="482575" y="615023"/>
                  <a:pt x="482575" y="631070"/>
                </a:cubicBezTo>
                <a:cubicBezTo>
                  <a:pt x="482575" y="647116"/>
                  <a:pt x="494781" y="660694"/>
                  <a:pt x="511870" y="660694"/>
                </a:cubicBezTo>
                <a:cubicBezTo>
                  <a:pt x="527739" y="660694"/>
                  <a:pt x="539946" y="647116"/>
                  <a:pt x="539946" y="631070"/>
                </a:cubicBezTo>
                <a:cubicBezTo>
                  <a:pt x="539946" y="615023"/>
                  <a:pt x="527739" y="602679"/>
                  <a:pt x="511870" y="602679"/>
                </a:cubicBezTo>
                <a:close/>
                <a:moveTo>
                  <a:pt x="196291" y="585361"/>
                </a:moveTo>
                <a:cubicBezTo>
                  <a:pt x="174827" y="584739"/>
                  <a:pt x="153363" y="588470"/>
                  <a:pt x="132832" y="596554"/>
                </a:cubicBezTo>
                <a:cubicBezTo>
                  <a:pt x="90526" y="611478"/>
                  <a:pt x="58175" y="642570"/>
                  <a:pt x="39510" y="682368"/>
                </a:cubicBezTo>
                <a:cubicBezTo>
                  <a:pt x="13380" y="742065"/>
                  <a:pt x="23335" y="807980"/>
                  <a:pt x="60663" y="855240"/>
                </a:cubicBezTo>
                <a:lnTo>
                  <a:pt x="60663" y="799274"/>
                </a:lnTo>
                <a:cubicBezTo>
                  <a:pt x="60663" y="773157"/>
                  <a:pt x="81816" y="753258"/>
                  <a:pt x="106702" y="753258"/>
                </a:cubicBezTo>
                <a:lnTo>
                  <a:pt x="278414" y="753258"/>
                </a:lnTo>
                <a:cubicBezTo>
                  <a:pt x="303300" y="753258"/>
                  <a:pt x="323208" y="773157"/>
                  <a:pt x="323208" y="799274"/>
                </a:cubicBezTo>
                <a:lnTo>
                  <a:pt x="323208" y="852753"/>
                </a:lnTo>
                <a:cubicBezTo>
                  <a:pt x="330674" y="842803"/>
                  <a:pt x="338140" y="831610"/>
                  <a:pt x="343117" y="820417"/>
                </a:cubicBezTo>
                <a:cubicBezTo>
                  <a:pt x="345606" y="816686"/>
                  <a:pt x="346850" y="811711"/>
                  <a:pt x="348094" y="807980"/>
                </a:cubicBezTo>
                <a:cubicBezTo>
                  <a:pt x="328186" y="776888"/>
                  <a:pt x="315743" y="740821"/>
                  <a:pt x="315743" y="701023"/>
                </a:cubicBezTo>
                <a:cubicBezTo>
                  <a:pt x="315743" y="683612"/>
                  <a:pt x="318231" y="666200"/>
                  <a:pt x="323208" y="650032"/>
                </a:cubicBezTo>
                <a:cubicBezTo>
                  <a:pt x="307033" y="628890"/>
                  <a:pt x="284635" y="610234"/>
                  <a:pt x="259750" y="600285"/>
                </a:cubicBezTo>
                <a:cubicBezTo>
                  <a:pt x="239219" y="590957"/>
                  <a:pt x="217755" y="585982"/>
                  <a:pt x="196291" y="585361"/>
                </a:cubicBezTo>
                <a:close/>
                <a:moveTo>
                  <a:pt x="818611" y="585127"/>
                </a:moveTo>
                <a:cubicBezTo>
                  <a:pt x="796894" y="585749"/>
                  <a:pt x="774886" y="590646"/>
                  <a:pt x="753733" y="600285"/>
                </a:cubicBezTo>
                <a:cubicBezTo>
                  <a:pt x="730091" y="610234"/>
                  <a:pt x="708938" y="628890"/>
                  <a:pt x="691518" y="648788"/>
                </a:cubicBezTo>
                <a:cubicBezTo>
                  <a:pt x="696495" y="664956"/>
                  <a:pt x="698984" y="682368"/>
                  <a:pt x="698984" y="701023"/>
                </a:cubicBezTo>
                <a:cubicBezTo>
                  <a:pt x="698984" y="740821"/>
                  <a:pt x="687785" y="778132"/>
                  <a:pt x="666632" y="807980"/>
                </a:cubicBezTo>
                <a:cubicBezTo>
                  <a:pt x="667877" y="811711"/>
                  <a:pt x="669121" y="816686"/>
                  <a:pt x="671610" y="820417"/>
                </a:cubicBezTo>
                <a:cubicBezTo>
                  <a:pt x="676587" y="832854"/>
                  <a:pt x="682808" y="844047"/>
                  <a:pt x="691518" y="853996"/>
                </a:cubicBezTo>
                <a:lnTo>
                  <a:pt x="691518" y="799274"/>
                </a:lnTo>
                <a:cubicBezTo>
                  <a:pt x="691518" y="773157"/>
                  <a:pt x="711427" y="753258"/>
                  <a:pt x="737557" y="753258"/>
                </a:cubicBezTo>
                <a:lnTo>
                  <a:pt x="909269" y="753258"/>
                </a:lnTo>
                <a:cubicBezTo>
                  <a:pt x="934155" y="753258"/>
                  <a:pt x="954063" y="773157"/>
                  <a:pt x="954063" y="799274"/>
                </a:cubicBezTo>
                <a:lnTo>
                  <a:pt x="954063" y="853996"/>
                </a:lnTo>
                <a:cubicBezTo>
                  <a:pt x="990148" y="806736"/>
                  <a:pt x="1001346" y="742065"/>
                  <a:pt x="975216" y="682368"/>
                </a:cubicBezTo>
                <a:cubicBezTo>
                  <a:pt x="946286" y="619873"/>
                  <a:pt x="883761" y="583262"/>
                  <a:pt x="818611" y="585127"/>
                </a:cubicBezTo>
                <a:close/>
                <a:moveTo>
                  <a:pt x="511870" y="576757"/>
                </a:moveTo>
                <a:cubicBezTo>
                  <a:pt x="541166" y="576757"/>
                  <a:pt x="565579" y="601445"/>
                  <a:pt x="565579" y="631070"/>
                </a:cubicBezTo>
                <a:cubicBezTo>
                  <a:pt x="565579" y="661929"/>
                  <a:pt x="541166" y="685382"/>
                  <a:pt x="511870" y="685382"/>
                </a:cubicBezTo>
                <a:cubicBezTo>
                  <a:pt x="481354" y="685382"/>
                  <a:pt x="456941" y="661929"/>
                  <a:pt x="456941" y="631070"/>
                </a:cubicBezTo>
                <a:cubicBezTo>
                  <a:pt x="456941" y="601445"/>
                  <a:pt x="481354" y="576757"/>
                  <a:pt x="511870" y="576757"/>
                </a:cubicBezTo>
                <a:close/>
                <a:moveTo>
                  <a:pt x="504875" y="535613"/>
                </a:moveTo>
                <a:cubicBezTo>
                  <a:pt x="414042" y="536857"/>
                  <a:pt x="340629" y="610234"/>
                  <a:pt x="340629" y="701023"/>
                </a:cubicBezTo>
                <a:cubicBezTo>
                  <a:pt x="340629" y="740821"/>
                  <a:pt x="354316" y="776888"/>
                  <a:pt x="377957" y="804249"/>
                </a:cubicBezTo>
                <a:lnTo>
                  <a:pt x="377957" y="747039"/>
                </a:lnTo>
                <a:cubicBezTo>
                  <a:pt x="377957" y="720922"/>
                  <a:pt x="397866" y="701023"/>
                  <a:pt x="422752" y="701023"/>
                </a:cubicBezTo>
                <a:lnTo>
                  <a:pt x="595708" y="701023"/>
                </a:lnTo>
                <a:cubicBezTo>
                  <a:pt x="620594" y="701023"/>
                  <a:pt x="640502" y="720922"/>
                  <a:pt x="640502" y="747039"/>
                </a:cubicBezTo>
                <a:lnTo>
                  <a:pt x="640502" y="800518"/>
                </a:lnTo>
                <a:cubicBezTo>
                  <a:pt x="661655" y="773157"/>
                  <a:pt x="674098" y="738334"/>
                  <a:pt x="674098" y="701023"/>
                </a:cubicBezTo>
                <a:cubicBezTo>
                  <a:pt x="674098" y="610234"/>
                  <a:pt x="601929" y="536857"/>
                  <a:pt x="511096" y="535613"/>
                </a:cubicBezTo>
                <a:cubicBezTo>
                  <a:pt x="509852" y="535613"/>
                  <a:pt x="509852" y="536857"/>
                  <a:pt x="507363" y="536857"/>
                </a:cubicBezTo>
                <a:cubicBezTo>
                  <a:pt x="506119" y="536857"/>
                  <a:pt x="504875" y="535613"/>
                  <a:pt x="504875" y="535613"/>
                </a:cubicBezTo>
                <a:close/>
                <a:moveTo>
                  <a:pt x="519806" y="477160"/>
                </a:moveTo>
                <a:lnTo>
                  <a:pt x="519806" y="510740"/>
                </a:lnTo>
                <a:cubicBezTo>
                  <a:pt x="591975" y="515714"/>
                  <a:pt x="652945" y="559243"/>
                  <a:pt x="681564" y="622671"/>
                </a:cubicBezTo>
                <a:cubicBezTo>
                  <a:pt x="698984" y="602772"/>
                  <a:pt x="720137" y="587848"/>
                  <a:pt x="745023" y="577898"/>
                </a:cubicBezTo>
                <a:cubicBezTo>
                  <a:pt x="766176" y="566705"/>
                  <a:pt x="788573" y="561731"/>
                  <a:pt x="810970" y="560487"/>
                </a:cubicBezTo>
                <a:lnTo>
                  <a:pt x="810970" y="550537"/>
                </a:lnTo>
                <a:cubicBezTo>
                  <a:pt x="810970" y="509496"/>
                  <a:pt x="777374" y="477160"/>
                  <a:pt x="737557" y="477160"/>
                </a:cubicBezTo>
                <a:close/>
                <a:moveTo>
                  <a:pt x="272193" y="477160"/>
                </a:moveTo>
                <a:cubicBezTo>
                  <a:pt x="232375" y="477160"/>
                  <a:pt x="200024" y="509496"/>
                  <a:pt x="200024" y="550537"/>
                </a:cubicBezTo>
                <a:lnTo>
                  <a:pt x="200024" y="560487"/>
                </a:lnTo>
                <a:cubicBezTo>
                  <a:pt x="223665" y="561731"/>
                  <a:pt x="247307" y="566705"/>
                  <a:pt x="269704" y="577898"/>
                </a:cubicBezTo>
                <a:cubicBezTo>
                  <a:pt x="294590" y="587848"/>
                  <a:pt x="315743" y="602772"/>
                  <a:pt x="333163" y="622671"/>
                </a:cubicBezTo>
                <a:cubicBezTo>
                  <a:pt x="361781" y="559243"/>
                  <a:pt x="422752" y="514471"/>
                  <a:pt x="494920" y="510740"/>
                </a:cubicBezTo>
                <a:lnTo>
                  <a:pt x="494920" y="477160"/>
                </a:lnTo>
                <a:close/>
                <a:moveTo>
                  <a:pt x="507363" y="417463"/>
                </a:moveTo>
                <a:cubicBezTo>
                  <a:pt x="514829" y="417463"/>
                  <a:pt x="519806" y="423682"/>
                  <a:pt x="519806" y="429900"/>
                </a:cubicBezTo>
                <a:lnTo>
                  <a:pt x="519806" y="453530"/>
                </a:lnTo>
                <a:lnTo>
                  <a:pt x="737557" y="453530"/>
                </a:lnTo>
                <a:cubicBezTo>
                  <a:pt x="791061" y="453530"/>
                  <a:pt x="835856" y="495815"/>
                  <a:pt x="835856" y="550537"/>
                </a:cubicBezTo>
                <a:lnTo>
                  <a:pt x="835856" y="560487"/>
                </a:lnTo>
                <a:cubicBezTo>
                  <a:pt x="904292" y="565462"/>
                  <a:pt x="967751" y="606503"/>
                  <a:pt x="997614" y="673662"/>
                </a:cubicBezTo>
                <a:cubicBezTo>
                  <a:pt x="1032454" y="749527"/>
                  <a:pt x="1012545" y="836585"/>
                  <a:pt x="954063" y="891307"/>
                </a:cubicBezTo>
                <a:cubicBezTo>
                  <a:pt x="939132" y="906231"/>
                  <a:pt x="921712" y="917424"/>
                  <a:pt x="901803" y="926130"/>
                </a:cubicBezTo>
                <a:cubicBezTo>
                  <a:pt x="875673" y="937323"/>
                  <a:pt x="849543" y="943542"/>
                  <a:pt x="823413" y="943542"/>
                </a:cubicBezTo>
                <a:cubicBezTo>
                  <a:pt x="798527" y="943542"/>
                  <a:pt x="774886" y="938567"/>
                  <a:pt x="753733" y="929861"/>
                </a:cubicBezTo>
                <a:lnTo>
                  <a:pt x="752488" y="929861"/>
                </a:lnTo>
                <a:cubicBezTo>
                  <a:pt x="707694" y="912449"/>
                  <a:pt x="669121" y="877626"/>
                  <a:pt x="647968" y="831610"/>
                </a:cubicBezTo>
                <a:cubicBezTo>
                  <a:pt x="646724" y="834097"/>
                  <a:pt x="642991" y="836585"/>
                  <a:pt x="640502" y="839072"/>
                </a:cubicBezTo>
                <a:cubicBezTo>
                  <a:pt x="605662" y="872652"/>
                  <a:pt x="559624" y="892551"/>
                  <a:pt x="507363" y="892551"/>
                </a:cubicBezTo>
                <a:cubicBezTo>
                  <a:pt x="451370" y="892551"/>
                  <a:pt x="401599" y="868921"/>
                  <a:pt x="366759" y="830366"/>
                </a:cubicBezTo>
                <a:cubicBezTo>
                  <a:pt x="355560" y="852753"/>
                  <a:pt x="340629" y="873895"/>
                  <a:pt x="323208" y="890063"/>
                </a:cubicBezTo>
                <a:lnTo>
                  <a:pt x="323208" y="891307"/>
                </a:lnTo>
                <a:cubicBezTo>
                  <a:pt x="307033" y="906231"/>
                  <a:pt x="289613" y="917424"/>
                  <a:pt x="269704" y="926130"/>
                </a:cubicBezTo>
                <a:cubicBezTo>
                  <a:pt x="268460" y="927374"/>
                  <a:pt x="267215" y="928617"/>
                  <a:pt x="264727" y="928617"/>
                </a:cubicBezTo>
                <a:cubicBezTo>
                  <a:pt x="241085" y="938567"/>
                  <a:pt x="217444" y="943542"/>
                  <a:pt x="191314" y="943542"/>
                </a:cubicBezTo>
                <a:cubicBezTo>
                  <a:pt x="165184" y="943542"/>
                  <a:pt x="139054" y="937323"/>
                  <a:pt x="112923" y="926130"/>
                </a:cubicBezTo>
                <a:cubicBezTo>
                  <a:pt x="15869" y="882601"/>
                  <a:pt x="-26437" y="769426"/>
                  <a:pt x="17113" y="673662"/>
                </a:cubicBezTo>
                <a:cubicBezTo>
                  <a:pt x="37022" y="626402"/>
                  <a:pt x="75595" y="591579"/>
                  <a:pt x="122878" y="572924"/>
                </a:cubicBezTo>
                <a:cubicBezTo>
                  <a:pt x="140298" y="566705"/>
                  <a:pt x="156474" y="562974"/>
                  <a:pt x="173894" y="561731"/>
                </a:cubicBezTo>
                <a:lnTo>
                  <a:pt x="173894" y="550537"/>
                </a:lnTo>
                <a:cubicBezTo>
                  <a:pt x="173894" y="495815"/>
                  <a:pt x="218688" y="453530"/>
                  <a:pt x="272193" y="453530"/>
                </a:cubicBezTo>
                <a:lnTo>
                  <a:pt x="494920" y="453530"/>
                </a:lnTo>
                <a:lnTo>
                  <a:pt x="494920" y="429900"/>
                </a:lnTo>
                <a:cubicBezTo>
                  <a:pt x="494920" y="423682"/>
                  <a:pt x="501142" y="417463"/>
                  <a:pt x="507363" y="417463"/>
                </a:cubicBezTo>
                <a:close/>
                <a:moveTo>
                  <a:pt x="500405" y="374485"/>
                </a:moveTo>
                <a:cubicBezTo>
                  <a:pt x="500405" y="380733"/>
                  <a:pt x="504142" y="384481"/>
                  <a:pt x="510369" y="384481"/>
                </a:cubicBezTo>
                <a:cubicBezTo>
                  <a:pt x="516596" y="384481"/>
                  <a:pt x="521578" y="380733"/>
                  <a:pt x="521578" y="374485"/>
                </a:cubicBezTo>
                <a:close/>
                <a:moveTo>
                  <a:pt x="482968" y="332004"/>
                </a:moveTo>
                <a:lnTo>
                  <a:pt x="482968" y="339501"/>
                </a:lnTo>
                <a:cubicBezTo>
                  <a:pt x="482968" y="345748"/>
                  <a:pt x="486705" y="348247"/>
                  <a:pt x="492932" y="348247"/>
                </a:cubicBezTo>
                <a:lnTo>
                  <a:pt x="527806" y="349496"/>
                </a:lnTo>
                <a:cubicBezTo>
                  <a:pt x="531542" y="349496"/>
                  <a:pt x="534033" y="348247"/>
                  <a:pt x="535279" y="346997"/>
                </a:cubicBezTo>
                <a:cubicBezTo>
                  <a:pt x="537770" y="344498"/>
                  <a:pt x="537770" y="342000"/>
                  <a:pt x="537770" y="339501"/>
                </a:cubicBezTo>
                <a:lnTo>
                  <a:pt x="537770" y="332004"/>
                </a:lnTo>
                <a:close/>
                <a:moveTo>
                  <a:pt x="614031" y="319848"/>
                </a:moveTo>
                <a:cubicBezTo>
                  <a:pt x="617254" y="319848"/>
                  <a:pt x="620631" y="321105"/>
                  <a:pt x="623086" y="323620"/>
                </a:cubicBezTo>
                <a:lnTo>
                  <a:pt x="697983" y="400321"/>
                </a:lnTo>
                <a:cubicBezTo>
                  <a:pt x="702894" y="405351"/>
                  <a:pt x="702894" y="412895"/>
                  <a:pt x="697983" y="417925"/>
                </a:cubicBezTo>
                <a:cubicBezTo>
                  <a:pt x="695527" y="420439"/>
                  <a:pt x="691844" y="421697"/>
                  <a:pt x="689388" y="421697"/>
                </a:cubicBezTo>
                <a:cubicBezTo>
                  <a:pt x="685705" y="421697"/>
                  <a:pt x="682021" y="420439"/>
                  <a:pt x="679566" y="417925"/>
                </a:cubicBezTo>
                <a:lnTo>
                  <a:pt x="605897" y="341223"/>
                </a:lnTo>
                <a:cubicBezTo>
                  <a:pt x="599758" y="336194"/>
                  <a:pt x="599758" y="328649"/>
                  <a:pt x="605897" y="323620"/>
                </a:cubicBezTo>
                <a:cubicBezTo>
                  <a:pt x="607738" y="321105"/>
                  <a:pt x="610808" y="319848"/>
                  <a:pt x="614031" y="319848"/>
                </a:cubicBezTo>
                <a:close/>
                <a:moveTo>
                  <a:pt x="409680" y="319848"/>
                </a:moveTo>
                <a:cubicBezTo>
                  <a:pt x="412981" y="319848"/>
                  <a:pt x="416439" y="321105"/>
                  <a:pt x="418954" y="323620"/>
                </a:cubicBezTo>
                <a:cubicBezTo>
                  <a:pt x="422727" y="328649"/>
                  <a:pt x="422727" y="336194"/>
                  <a:pt x="418954" y="341223"/>
                </a:cubicBezTo>
                <a:lnTo>
                  <a:pt x="342250" y="417925"/>
                </a:lnTo>
                <a:cubicBezTo>
                  <a:pt x="339735" y="420439"/>
                  <a:pt x="335963" y="421697"/>
                  <a:pt x="333448" y="421697"/>
                </a:cubicBezTo>
                <a:cubicBezTo>
                  <a:pt x="329676" y="421697"/>
                  <a:pt x="327161" y="420439"/>
                  <a:pt x="323388" y="417925"/>
                </a:cubicBezTo>
                <a:cubicBezTo>
                  <a:pt x="319616" y="412895"/>
                  <a:pt x="319616" y="405351"/>
                  <a:pt x="323388" y="400321"/>
                </a:cubicBezTo>
                <a:lnTo>
                  <a:pt x="401350" y="323620"/>
                </a:lnTo>
                <a:cubicBezTo>
                  <a:pt x="403236" y="321105"/>
                  <a:pt x="406380" y="319848"/>
                  <a:pt x="409680" y="319848"/>
                </a:cubicBezTo>
                <a:close/>
                <a:moveTo>
                  <a:pt x="656475" y="214223"/>
                </a:moveTo>
                <a:lnTo>
                  <a:pt x="739508" y="214223"/>
                </a:lnTo>
                <a:cubicBezTo>
                  <a:pt x="747173" y="214223"/>
                  <a:pt x="752283" y="219455"/>
                  <a:pt x="752283" y="225994"/>
                </a:cubicBezTo>
                <a:cubicBezTo>
                  <a:pt x="752283" y="233842"/>
                  <a:pt x="747173" y="240381"/>
                  <a:pt x="739508" y="240381"/>
                </a:cubicBezTo>
                <a:lnTo>
                  <a:pt x="656475" y="240381"/>
                </a:lnTo>
                <a:cubicBezTo>
                  <a:pt x="650088" y="240381"/>
                  <a:pt x="643701" y="233842"/>
                  <a:pt x="643701" y="225994"/>
                </a:cubicBezTo>
                <a:cubicBezTo>
                  <a:pt x="643701" y="219455"/>
                  <a:pt x="650088" y="214223"/>
                  <a:pt x="656475" y="214223"/>
                </a:cubicBezTo>
                <a:close/>
                <a:moveTo>
                  <a:pt x="281232" y="214223"/>
                </a:moveTo>
                <a:lnTo>
                  <a:pt x="361040" y="214223"/>
                </a:lnTo>
                <a:cubicBezTo>
                  <a:pt x="368407" y="214223"/>
                  <a:pt x="373318" y="219455"/>
                  <a:pt x="373318" y="225994"/>
                </a:cubicBezTo>
                <a:cubicBezTo>
                  <a:pt x="373318" y="233842"/>
                  <a:pt x="368407" y="240381"/>
                  <a:pt x="361040" y="240381"/>
                </a:cubicBezTo>
                <a:lnTo>
                  <a:pt x="281232" y="240381"/>
                </a:lnTo>
                <a:cubicBezTo>
                  <a:pt x="275093" y="240381"/>
                  <a:pt x="270182" y="233842"/>
                  <a:pt x="270182" y="225994"/>
                </a:cubicBezTo>
                <a:cubicBezTo>
                  <a:pt x="270182" y="219455"/>
                  <a:pt x="275093" y="214223"/>
                  <a:pt x="281232" y="214223"/>
                </a:cubicBezTo>
                <a:close/>
                <a:moveTo>
                  <a:pt x="501651" y="148333"/>
                </a:moveTo>
                <a:cubicBezTo>
                  <a:pt x="466777" y="152082"/>
                  <a:pt x="436886" y="180819"/>
                  <a:pt x="433149" y="215804"/>
                </a:cubicBezTo>
                <a:cubicBezTo>
                  <a:pt x="428167" y="247041"/>
                  <a:pt x="441867" y="277028"/>
                  <a:pt x="468023" y="294520"/>
                </a:cubicBezTo>
                <a:cubicBezTo>
                  <a:pt x="473005" y="298268"/>
                  <a:pt x="476741" y="302017"/>
                  <a:pt x="479232" y="307015"/>
                </a:cubicBezTo>
                <a:lnTo>
                  <a:pt x="541506" y="307015"/>
                </a:lnTo>
                <a:cubicBezTo>
                  <a:pt x="543997" y="302017"/>
                  <a:pt x="547733" y="298268"/>
                  <a:pt x="553961" y="294520"/>
                </a:cubicBezTo>
                <a:cubicBezTo>
                  <a:pt x="576380" y="280776"/>
                  <a:pt x="590080" y="254537"/>
                  <a:pt x="590080" y="228299"/>
                </a:cubicBezTo>
                <a:cubicBezTo>
                  <a:pt x="590080" y="205808"/>
                  <a:pt x="580116" y="183318"/>
                  <a:pt x="562679" y="168325"/>
                </a:cubicBezTo>
                <a:cubicBezTo>
                  <a:pt x="548979" y="155830"/>
                  <a:pt x="530297" y="148333"/>
                  <a:pt x="510369" y="148333"/>
                </a:cubicBezTo>
                <a:cubicBezTo>
                  <a:pt x="507878" y="148333"/>
                  <a:pt x="504142" y="148333"/>
                  <a:pt x="501651" y="148333"/>
                </a:cubicBezTo>
                <a:close/>
                <a:moveTo>
                  <a:pt x="499160" y="123344"/>
                </a:moveTo>
                <a:cubicBezTo>
                  <a:pt x="529051" y="120845"/>
                  <a:pt x="558943" y="130841"/>
                  <a:pt x="580116" y="150832"/>
                </a:cubicBezTo>
                <a:cubicBezTo>
                  <a:pt x="602535" y="169574"/>
                  <a:pt x="614990" y="198312"/>
                  <a:pt x="614990" y="228299"/>
                </a:cubicBezTo>
                <a:cubicBezTo>
                  <a:pt x="614990" y="263284"/>
                  <a:pt x="596307" y="295770"/>
                  <a:pt x="567661" y="315761"/>
                </a:cubicBezTo>
                <a:cubicBezTo>
                  <a:pt x="565170" y="317010"/>
                  <a:pt x="562679" y="319509"/>
                  <a:pt x="562679" y="320759"/>
                </a:cubicBezTo>
                <a:lnTo>
                  <a:pt x="562679" y="339501"/>
                </a:lnTo>
                <a:cubicBezTo>
                  <a:pt x="562679" y="348247"/>
                  <a:pt x="558943" y="358242"/>
                  <a:pt x="552715" y="364490"/>
                </a:cubicBezTo>
                <a:cubicBezTo>
                  <a:pt x="551470" y="366989"/>
                  <a:pt x="548979" y="368238"/>
                  <a:pt x="546488" y="368238"/>
                </a:cubicBezTo>
                <a:lnTo>
                  <a:pt x="546488" y="373236"/>
                </a:lnTo>
                <a:cubicBezTo>
                  <a:pt x="546488" y="393227"/>
                  <a:pt x="530297" y="410720"/>
                  <a:pt x="510369" y="410720"/>
                </a:cubicBezTo>
                <a:cubicBezTo>
                  <a:pt x="490441" y="410720"/>
                  <a:pt x="474250" y="393227"/>
                  <a:pt x="474250" y="373236"/>
                </a:cubicBezTo>
                <a:lnTo>
                  <a:pt x="474250" y="369488"/>
                </a:lnTo>
                <a:cubicBezTo>
                  <a:pt x="464286" y="363240"/>
                  <a:pt x="456813" y="351995"/>
                  <a:pt x="456813" y="339501"/>
                </a:cubicBezTo>
                <a:lnTo>
                  <a:pt x="458059" y="320759"/>
                </a:lnTo>
                <a:cubicBezTo>
                  <a:pt x="458059" y="319509"/>
                  <a:pt x="456813" y="317010"/>
                  <a:pt x="454322" y="315761"/>
                </a:cubicBezTo>
                <a:cubicBezTo>
                  <a:pt x="419449" y="292021"/>
                  <a:pt x="402012" y="253288"/>
                  <a:pt x="408239" y="210806"/>
                </a:cubicBezTo>
                <a:cubicBezTo>
                  <a:pt x="414467" y="165826"/>
                  <a:pt x="453077" y="129591"/>
                  <a:pt x="499160" y="123344"/>
                </a:cubicBezTo>
                <a:close/>
                <a:moveTo>
                  <a:pt x="688775" y="34216"/>
                </a:moveTo>
                <a:cubicBezTo>
                  <a:pt x="692151" y="34216"/>
                  <a:pt x="695528" y="35473"/>
                  <a:pt x="697983" y="37988"/>
                </a:cubicBezTo>
                <a:cubicBezTo>
                  <a:pt x="702894" y="43017"/>
                  <a:pt x="702894" y="51819"/>
                  <a:pt x="697983" y="55591"/>
                </a:cubicBezTo>
                <a:lnTo>
                  <a:pt x="623086" y="132293"/>
                </a:lnTo>
                <a:cubicBezTo>
                  <a:pt x="620631" y="134807"/>
                  <a:pt x="618175" y="136065"/>
                  <a:pt x="614492" y="136065"/>
                </a:cubicBezTo>
                <a:cubicBezTo>
                  <a:pt x="610808" y="136065"/>
                  <a:pt x="607125" y="134807"/>
                  <a:pt x="605897" y="132293"/>
                </a:cubicBezTo>
                <a:cubicBezTo>
                  <a:pt x="599758" y="127263"/>
                  <a:pt x="599758" y="119719"/>
                  <a:pt x="605897" y="114689"/>
                </a:cubicBezTo>
                <a:lnTo>
                  <a:pt x="679566" y="37988"/>
                </a:lnTo>
                <a:cubicBezTo>
                  <a:pt x="682022" y="35473"/>
                  <a:pt x="685398" y="34216"/>
                  <a:pt x="688775" y="34216"/>
                </a:cubicBezTo>
                <a:close/>
                <a:moveTo>
                  <a:pt x="333291" y="34216"/>
                </a:moveTo>
                <a:cubicBezTo>
                  <a:pt x="336592" y="34216"/>
                  <a:pt x="339735" y="35473"/>
                  <a:pt x="342250" y="37988"/>
                </a:cubicBezTo>
                <a:lnTo>
                  <a:pt x="418954" y="114689"/>
                </a:lnTo>
                <a:cubicBezTo>
                  <a:pt x="422727" y="118461"/>
                  <a:pt x="422727" y="127263"/>
                  <a:pt x="418954" y="132293"/>
                </a:cubicBezTo>
                <a:cubicBezTo>
                  <a:pt x="416439" y="134807"/>
                  <a:pt x="413924" y="136065"/>
                  <a:pt x="408895" y="136065"/>
                </a:cubicBezTo>
                <a:cubicBezTo>
                  <a:pt x="406380" y="136065"/>
                  <a:pt x="402607" y="134807"/>
                  <a:pt x="401350" y="132293"/>
                </a:cubicBezTo>
                <a:lnTo>
                  <a:pt x="323388" y="55591"/>
                </a:lnTo>
                <a:cubicBezTo>
                  <a:pt x="319616" y="51819"/>
                  <a:pt x="319616" y="43017"/>
                  <a:pt x="323388" y="37988"/>
                </a:cubicBezTo>
                <a:cubicBezTo>
                  <a:pt x="326532" y="35473"/>
                  <a:pt x="329990" y="34216"/>
                  <a:pt x="333291" y="34216"/>
                </a:cubicBezTo>
                <a:close/>
                <a:moveTo>
                  <a:pt x="508469" y="0"/>
                </a:moveTo>
                <a:cubicBezTo>
                  <a:pt x="516316" y="0"/>
                  <a:pt x="521548" y="6063"/>
                  <a:pt x="521548" y="13339"/>
                </a:cubicBezTo>
                <a:lnTo>
                  <a:pt x="521548" y="78826"/>
                </a:lnTo>
                <a:cubicBezTo>
                  <a:pt x="521548" y="86102"/>
                  <a:pt x="516316" y="92166"/>
                  <a:pt x="508469" y="92166"/>
                </a:cubicBezTo>
                <a:cubicBezTo>
                  <a:pt x="501930" y="92166"/>
                  <a:pt x="495390" y="86102"/>
                  <a:pt x="495390" y="78826"/>
                </a:cubicBezTo>
                <a:lnTo>
                  <a:pt x="495390" y="13339"/>
                </a:lnTo>
                <a:cubicBezTo>
                  <a:pt x="495390" y="6063"/>
                  <a:pt x="501930" y="0"/>
                  <a:pt x="50846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2E38C6BB-E181-5D4B-9E4F-231DDA93E629}"/>
              </a:ext>
            </a:extLst>
          </p:cNvPr>
          <p:cNvSpPr txBox="1"/>
          <p:nvPr/>
        </p:nvSpPr>
        <p:spPr>
          <a:xfrm>
            <a:off x="14798217" y="8488815"/>
            <a:ext cx="703083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C3329283-7E5E-3C43-B514-87674A91B02C}"/>
              </a:ext>
            </a:extLst>
          </p:cNvPr>
          <p:cNvSpPr txBox="1"/>
          <p:nvPr/>
        </p:nvSpPr>
        <p:spPr>
          <a:xfrm>
            <a:off x="14798217" y="9150224"/>
            <a:ext cx="7030833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43" name="STRKE CIRC 03">
            <a:extLst>
              <a:ext uri="{FF2B5EF4-FFF2-40B4-BE49-F238E27FC236}">
                <a16:creationId xmlns:a16="http://schemas.microsoft.com/office/drawing/2014/main" id="{69DD15AD-B12A-8047-953C-90009EFFB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220" y="8417994"/>
            <a:ext cx="1928019" cy="1928022"/>
          </a:xfrm>
          <a:custGeom>
            <a:avLst/>
            <a:gdLst>
              <a:gd name="T0" fmla="*/ 1548 w 1549"/>
              <a:gd name="T1" fmla="*/ 773 h 1548"/>
              <a:gd name="T2" fmla="*/ 1548 w 1549"/>
              <a:gd name="T3" fmla="*/ 773 h 1548"/>
              <a:gd name="T4" fmla="*/ 774 w 1549"/>
              <a:gd name="T5" fmla="*/ 1547 h 1548"/>
              <a:gd name="T6" fmla="*/ 774 w 1549"/>
              <a:gd name="T7" fmla="*/ 1547 h 1548"/>
              <a:gd name="T8" fmla="*/ 0 w 1549"/>
              <a:gd name="T9" fmla="*/ 773 h 1548"/>
              <a:gd name="T10" fmla="*/ 0 w 1549"/>
              <a:gd name="T11" fmla="*/ 773 h 1548"/>
              <a:gd name="T12" fmla="*/ 774 w 1549"/>
              <a:gd name="T13" fmla="*/ 0 h 1548"/>
              <a:gd name="T14" fmla="*/ 774 w 1549"/>
              <a:gd name="T15" fmla="*/ 0 h 1548"/>
              <a:gd name="T16" fmla="*/ 1548 w 1549"/>
              <a:gd name="T17" fmla="*/ 773 h 1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9" h="1548">
                <a:moveTo>
                  <a:pt x="1548" y="773"/>
                </a:moveTo>
                <a:lnTo>
                  <a:pt x="1548" y="773"/>
                </a:lnTo>
                <a:cubicBezTo>
                  <a:pt x="1548" y="1201"/>
                  <a:pt x="1201" y="1547"/>
                  <a:pt x="774" y="1547"/>
                </a:cubicBezTo>
                <a:lnTo>
                  <a:pt x="774" y="1547"/>
                </a:lnTo>
                <a:cubicBezTo>
                  <a:pt x="347" y="1547"/>
                  <a:pt x="0" y="1201"/>
                  <a:pt x="0" y="773"/>
                </a:cubicBezTo>
                <a:lnTo>
                  <a:pt x="0" y="773"/>
                </a:lnTo>
                <a:cubicBezTo>
                  <a:pt x="0" y="346"/>
                  <a:pt x="347" y="0"/>
                  <a:pt x="774" y="0"/>
                </a:cubicBezTo>
                <a:lnTo>
                  <a:pt x="774" y="0"/>
                </a:lnTo>
                <a:cubicBezTo>
                  <a:pt x="1201" y="0"/>
                  <a:pt x="1548" y="346"/>
                  <a:pt x="1548" y="773"/>
                </a:cubicBezTo>
              </a:path>
            </a:pathLst>
          </a:custGeom>
          <a:noFill/>
          <a:ln w="50800" cap="rnd">
            <a:solidFill>
              <a:schemeClr val="accent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37" name="ICON 03">
            <a:extLst>
              <a:ext uri="{FF2B5EF4-FFF2-40B4-BE49-F238E27FC236}">
                <a16:creationId xmlns:a16="http://schemas.microsoft.com/office/drawing/2014/main" id="{B6B8429C-F2A8-AA4F-99AB-7603FC155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556" y="8945315"/>
            <a:ext cx="898488" cy="877626"/>
          </a:xfrm>
          <a:custGeom>
            <a:avLst/>
            <a:gdLst>
              <a:gd name="connsiteX0" fmla="*/ 716174 w 898488"/>
              <a:gd name="connsiteY0" fmla="*/ 549294 h 877626"/>
              <a:gd name="connsiteX1" fmla="*/ 729251 w 898488"/>
              <a:gd name="connsiteY1" fmla="*/ 563079 h 877626"/>
              <a:gd name="connsiteX2" fmla="*/ 729251 w 898488"/>
              <a:gd name="connsiteY2" fmla="*/ 865085 h 877626"/>
              <a:gd name="connsiteX3" fmla="*/ 716174 w 898488"/>
              <a:gd name="connsiteY3" fmla="*/ 877617 h 877626"/>
              <a:gd name="connsiteX4" fmla="*/ 703096 w 898488"/>
              <a:gd name="connsiteY4" fmla="*/ 865085 h 877626"/>
              <a:gd name="connsiteX5" fmla="*/ 703096 w 898488"/>
              <a:gd name="connsiteY5" fmla="*/ 563079 h 877626"/>
              <a:gd name="connsiteX6" fmla="*/ 716174 w 898488"/>
              <a:gd name="connsiteY6" fmla="*/ 549294 h 877626"/>
              <a:gd name="connsiteX7" fmla="*/ 698028 w 898488"/>
              <a:gd name="connsiteY7" fmla="*/ 285633 h 877626"/>
              <a:gd name="connsiteX8" fmla="*/ 679364 w 898488"/>
              <a:gd name="connsiteY8" fmla="*/ 427413 h 877626"/>
              <a:gd name="connsiteX9" fmla="*/ 680608 w 898488"/>
              <a:gd name="connsiteY9" fmla="*/ 433631 h 877626"/>
              <a:gd name="connsiteX10" fmla="*/ 700517 w 898488"/>
              <a:gd name="connsiteY10" fmla="*/ 484622 h 877626"/>
              <a:gd name="connsiteX11" fmla="*/ 720425 w 898488"/>
              <a:gd name="connsiteY11" fmla="*/ 434875 h 877626"/>
              <a:gd name="connsiteX12" fmla="*/ 721669 w 898488"/>
              <a:gd name="connsiteY12" fmla="*/ 427413 h 877626"/>
              <a:gd name="connsiteX13" fmla="*/ 703005 w 898488"/>
              <a:gd name="connsiteY13" fmla="*/ 285633 h 877626"/>
              <a:gd name="connsiteX14" fmla="*/ 700517 w 898488"/>
              <a:gd name="connsiteY14" fmla="*/ 285633 h 877626"/>
              <a:gd name="connsiteX15" fmla="*/ 698028 w 898488"/>
              <a:gd name="connsiteY15" fmla="*/ 285633 h 877626"/>
              <a:gd name="connsiteX16" fmla="*/ 690563 w 898488"/>
              <a:gd name="connsiteY16" fmla="*/ 239617 h 877626"/>
              <a:gd name="connsiteX17" fmla="*/ 700517 w 898488"/>
              <a:gd name="connsiteY17" fmla="*/ 257028 h 877626"/>
              <a:gd name="connsiteX18" fmla="*/ 712959 w 898488"/>
              <a:gd name="connsiteY18" fmla="*/ 239617 h 877626"/>
              <a:gd name="connsiteX19" fmla="*/ 698028 w 898488"/>
              <a:gd name="connsiteY19" fmla="*/ 239617 h 877626"/>
              <a:gd name="connsiteX20" fmla="*/ 690563 w 898488"/>
              <a:gd name="connsiteY20" fmla="*/ 239617 h 877626"/>
              <a:gd name="connsiteX21" fmla="*/ 542496 w 898488"/>
              <a:gd name="connsiteY21" fmla="*/ 215987 h 877626"/>
              <a:gd name="connsiteX22" fmla="*/ 299866 w 898488"/>
              <a:gd name="connsiteY22" fmla="*/ 337868 h 877626"/>
              <a:gd name="connsiteX23" fmla="*/ 119449 w 898488"/>
              <a:gd name="connsiteY23" fmla="*/ 519445 h 877626"/>
              <a:gd name="connsiteX24" fmla="*/ 292400 w 898488"/>
              <a:gd name="connsiteY24" fmla="*/ 582873 h 877626"/>
              <a:gd name="connsiteX25" fmla="*/ 455398 w 898488"/>
              <a:gd name="connsiteY25" fmla="*/ 526908 h 877626"/>
              <a:gd name="connsiteX26" fmla="*/ 363323 w 898488"/>
              <a:gd name="connsiteY26" fmla="*/ 526908 h 877626"/>
              <a:gd name="connsiteX27" fmla="*/ 307331 w 898488"/>
              <a:gd name="connsiteY27" fmla="*/ 470942 h 877626"/>
              <a:gd name="connsiteX28" fmla="*/ 307331 w 898488"/>
              <a:gd name="connsiteY28" fmla="*/ 452287 h 877626"/>
              <a:gd name="connsiteX29" fmla="*/ 363323 w 898488"/>
              <a:gd name="connsiteY29" fmla="*/ 395077 h 877626"/>
              <a:gd name="connsiteX30" fmla="*/ 460375 w 898488"/>
              <a:gd name="connsiteY30" fmla="*/ 395077 h 877626"/>
              <a:gd name="connsiteX31" fmla="*/ 481527 w 898488"/>
              <a:gd name="connsiteY31" fmla="*/ 383884 h 877626"/>
              <a:gd name="connsiteX32" fmla="*/ 537519 w 898488"/>
              <a:gd name="connsiteY32" fmla="*/ 298070 h 877626"/>
              <a:gd name="connsiteX33" fmla="*/ 557427 w 898488"/>
              <a:gd name="connsiteY33" fmla="*/ 269465 h 877626"/>
              <a:gd name="connsiteX34" fmla="*/ 542496 w 898488"/>
              <a:gd name="connsiteY34" fmla="*/ 215987 h 877626"/>
              <a:gd name="connsiteX35" fmla="*/ 439223 w 898488"/>
              <a:gd name="connsiteY35" fmla="*/ 90375 h 877626"/>
              <a:gd name="connsiteX36" fmla="*/ 323507 w 898488"/>
              <a:gd name="connsiteY36" fmla="*/ 298070 h 877626"/>
              <a:gd name="connsiteX37" fmla="*/ 532542 w 898488"/>
              <a:gd name="connsiteY37" fmla="*/ 193600 h 877626"/>
              <a:gd name="connsiteX38" fmla="*/ 439223 w 898488"/>
              <a:gd name="connsiteY38" fmla="*/ 90375 h 877626"/>
              <a:gd name="connsiteX39" fmla="*/ 304843 w 898488"/>
              <a:gd name="connsiteY39" fmla="*/ 46846 h 877626"/>
              <a:gd name="connsiteX40" fmla="*/ 304843 w 898488"/>
              <a:gd name="connsiteY40" fmla="*/ 279415 h 877626"/>
              <a:gd name="connsiteX41" fmla="*/ 418070 w 898488"/>
              <a:gd name="connsiteY41" fmla="*/ 76694 h 877626"/>
              <a:gd name="connsiteX42" fmla="*/ 304843 w 898488"/>
              <a:gd name="connsiteY42" fmla="*/ 46846 h 877626"/>
              <a:gd name="connsiteX43" fmla="*/ 279958 w 898488"/>
              <a:gd name="connsiteY43" fmla="*/ 46846 h 877626"/>
              <a:gd name="connsiteX44" fmla="*/ 24885 w 898488"/>
              <a:gd name="connsiteY44" fmla="*/ 314238 h 877626"/>
              <a:gd name="connsiteX45" fmla="*/ 100785 w 898488"/>
              <a:gd name="connsiteY45" fmla="*/ 502034 h 877626"/>
              <a:gd name="connsiteX46" fmla="*/ 279958 w 898488"/>
              <a:gd name="connsiteY46" fmla="*/ 322943 h 877626"/>
              <a:gd name="connsiteX47" fmla="*/ 703094 w 898488"/>
              <a:gd name="connsiteY47" fmla="*/ 26146 h 877626"/>
              <a:gd name="connsiteX48" fmla="*/ 635860 w 898488"/>
              <a:gd name="connsiteY48" fmla="*/ 93380 h 877626"/>
              <a:gd name="connsiteX49" fmla="*/ 703094 w 898488"/>
              <a:gd name="connsiteY49" fmla="*/ 160614 h 877626"/>
              <a:gd name="connsiteX50" fmla="*/ 770328 w 898488"/>
              <a:gd name="connsiteY50" fmla="*/ 93380 h 877626"/>
              <a:gd name="connsiteX51" fmla="*/ 703094 w 898488"/>
              <a:gd name="connsiteY51" fmla="*/ 26146 h 877626"/>
              <a:gd name="connsiteX52" fmla="*/ 292400 w 898488"/>
              <a:gd name="connsiteY52" fmla="*/ 21972 h 877626"/>
              <a:gd name="connsiteX53" fmla="*/ 578579 w 898488"/>
              <a:gd name="connsiteY53" fmla="*/ 252053 h 877626"/>
              <a:gd name="connsiteX54" fmla="*/ 591022 w 898488"/>
              <a:gd name="connsiteY54" fmla="*/ 245835 h 877626"/>
              <a:gd name="connsiteX55" fmla="*/ 644525 w 898488"/>
              <a:gd name="connsiteY55" fmla="*/ 224692 h 877626"/>
              <a:gd name="connsiteX56" fmla="*/ 666922 w 898488"/>
              <a:gd name="connsiteY56" fmla="*/ 218474 h 877626"/>
              <a:gd name="connsiteX57" fmla="*/ 668166 w 898488"/>
              <a:gd name="connsiteY57" fmla="*/ 217230 h 877626"/>
              <a:gd name="connsiteX58" fmla="*/ 698028 w 898488"/>
              <a:gd name="connsiteY58" fmla="*/ 214743 h 877626"/>
              <a:gd name="connsiteX59" fmla="*/ 737844 w 898488"/>
              <a:gd name="connsiteY59" fmla="*/ 214743 h 877626"/>
              <a:gd name="connsiteX60" fmla="*/ 791347 w 898488"/>
              <a:gd name="connsiteY60" fmla="*/ 224692 h 877626"/>
              <a:gd name="connsiteX61" fmla="*/ 844850 w 898488"/>
              <a:gd name="connsiteY61" fmla="*/ 245835 h 877626"/>
              <a:gd name="connsiteX62" fmla="*/ 889644 w 898488"/>
              <a:gd name="connsiteY62" fmla="*/ 311750 h 877626"/>
              <a:gd name="connsiteX63" fmla="*/ 898354 w 898488"/>
              <a:gd name="connsiteY63" fmla="*/ 447312 h 877626"/>
              <a:gd name="connsiteX64" fmla="*/ 878445 w 898488"/>
              <a:gd name="connsiteY64" fmla="*/ 497059 h 877626"/>
              <a:gd name="connsiteX65" fmla="*/ 831164 w 898488"/>
              <a:gd name="connsiteY65" fmla="*/ 540588 h 877626"/>
              <a:gd name="connsiteX66" fmla="*/ 831164 w 898488"/>
              <a:gd name="connsiteY66" fmla="*/ 865189 h 877626"/>
              <a:gd name="connsiteX67" fmla="*/ 818721 w 898488"/>
              <a:gd name="connsiteY67" fmla="*/ 877626 h 877626"/>
              <a:gd name="connsiteX68" fmla="*/ 805034 w 898488"/>
              <a:gd name="connsiteY68" fmla="*/ 865189 h 877626"/>
              <a:gd name="connsiteX69" fmla="*/ 805034 w 898488"/>
              <a:gd name="connsiteY69" fmla="*/ 325431 h 877626"/>
              <a:gd name="connsiteX70" fmla="*/ 818721 w 898488"/>
              <a:gd name="connsiteY70" fmla="*/ 312994 h 877626"/>
              <a:gd name="connsiteX71" fmla="*/ 831164 w 898488"/>
              <a:gd name="connsiteY71" fmla="*/ 325431 h 877626"/>
              <a:gd name="connsiteX72" fmla="*/ 831164 w 898488"/>
              <a:gd name="connsiteY72" fmla="*/ 507009 h 877626"/>
              <a:gd name="connsiteX73" fmla="*/ 862270 w 898488"/>
              <a:gd name="connsiteY73" fmla="*/ 478404 h 877626"/>
              <a:gd name="connsiteX74" fmla="*/ 873468 w 898488"/>
              <a:gd name="connsiteY74" fmla="*/ 448555 h 877626"/>
              <a:gd name="connsiteX75" fmla="*/ 864759 w 898488"/>
              <a:gd name="connsiteY75" fmla="*/ 311750 h 877626"/>
              <a:gd name="connsiteX76" fmla="*/ 834896 w 898488"/>
              <a:gd name="connsiteY76" fmla="*/ 269465 h 877626"/>
              <a:gd name="connsiteX77" fmla="*/ 781393 w 898488"/>
              <a:gd name="connsiteY77" fmla="*/ 248322 h 877626"/>
              <a:gd name="connsiteX78" fmla="*/ 742821 w 898488"/>
              <a:gd name="connsiteY78" fmla="*/ 239617 h 877626"/>
              <a:gd name="connsiteX79" fmla="*/ 725402 w 898488"/>
              <a:gd name="connsiteY79" fmla="*/ 265734 h 877626"/>
              <a:gd name="connsiteX80" fmla="*/ 726646 w 898488"/>
              <a:gd name="connsiteY80" fmla="*/ 269465 h 877626"/>
              <a:gd name="connsiteX81" fmla="*/ 746554 w 898488"/>
              <a:gd name="connsiteY81" fmla="*/ 423682 h 877626"/>
              <a:gd name="connsiteX82" fmla="*/ 742821 w 898488"/>
              <a:gd name="connsiteY82" fmla="*/ 444824 h 877626"/>
              <a:gd name="connsiteX83" fmla="*/ 719180 w 898488"/>
              <a:gd name="connsiteY83" fmla="*/ 502034 h 877626"/>
              <a:gd name="connsiteX84" fmla="*/ 699272 w 898488"/>
              <a:gd name="connsiteY84" fmla="*/ 514471 h 877626"/>
              <a:gd name="connsiteX85" fmla="*/ 679364 w 898488"/>
              <a:gd name="connsiteY85" fmla="*/ 502034 h 877626"/>
              <a:gd name="connsiteX86" fmla="*/ 656968 w 898488"/>
              <a:gd name="connsiteY86" fmla="*/ 443581 h 877626"/>
              <a:gd name="connsiteX87" fmla="*/ 654479 w 898488"/>
              <a:gd name="connsiteY87" fmla="*/ 423682 h 877626"/>
              <a:gd name="connsiteX88" fmla="*/ 674387 w 898488"/>
              <a:gd name="connsiteY88" fmla="*/ 270709 h 877626"/>
              <a:gd name="connsiteX89" fmla="*/ 676876 w 898488"/>
              <a:gd name="connsiteY89" fmla="*/ 265734 h 877626"/>
              <a:gd name="connsiteX90" fmla="*/ 664433 w 898488"/>
              <a:gd name="connsiteY90" fmla="*/ 244591 h 877626"/>
              <a:gd name="connsiteX91" fmla="*/ 654479 w 898488"/>
              <a:gd name="connsiteY91" fmla="*/ 248322 h 877626"/>
              <a:gd name="connsiteX92" fmla="*/ 599732 w 898488"/>
              <a:gd name="connsiteY92" fmla="*/ 269465 h 877626"/>
              <a:gd name="connsiteX93" fmla="*/ 558671 w 898488"/>
              <a:gd name="connsiteY93" fmla="*/ 311750 h 877626"/>
              <a:gd name="connsiteX94" fmla="*/ 503924 w 898488"/>
              <a:gd name="connsiteY94" fmla="*/ 396321 h 877626"/>
              <a:gd name="connsiteX95" fmla="*/ 460375 w 898488"/>
              <a:gd name="connsiteY95" fmla="*/ 421194 h 877626"/>
              <a:gd name="connsiteX96" fmla="*/ 363323 w 898488"/>
              <a:gd name="connsiteY96" fmla="*/ 421194 h 877626"/>
              <a:gd name="connsiteX97" fmla="*/ 332217 w 898488"/>
              <a:gd name="connsiteY97" fmla="*/ 452287 h 877626"/>
              <a:gd name="connsiteX98" fmla="*/ 332217 w 898488"/>
              <a:gd name="connsiteY98" fmla="*/ 470942 h 877626"/>
              <a:gd name="connsiteX99" fmla="*/ 363323 w 898488"/>
              <a:gd name="connsiteY99" fmla="*/ 502034 h 877626"/>
              <a:gd name="connsiteX100" fmla="*/ 488993 w 898488"/>
              <a:gd name="connsiteY100" fmla="*/ 502034 h 877626"/>
              <a:gd name="connsiteX101" fmla="*/ 537519 w 898488"/>
              <a:gd name="connsiteY101" fmla="*/ 477160 h 877626"/>
              <a:gd name="connsiteX102" fmla="*/ 597243 w 898488"/>
              <a:gd name="connsiteY102" fmla="*/ 391346 h 877626"/>
              <a:gd name="connsiteX103" fmla="*/ 597243 w 898488"/>
              <a:gd name="connsiteY103" fmla="*/ 325431 h 877626"/>
              <a:gd name="connsiteX104" fmla="*/ 609686 w 898488"/>
              <a:gd name="connsiteY104" fmla="*/ 312994 h 877626"/>
              <a:gd name="connsiteX105" fmla="*/ 622128 w 898488"/>
              <a:gd name="connsiteY105" fmla="*/ 325431 h 877626"/>
              <a:gd name="connsiteX106" fmla="*/ 622128 w 898488"/>
              <a:gd name="connsiteY106" fmla="*/ 395077 h 877626"/>
              <a:gd name="connsiteX107" fmla="*/ 622128 w 898488"/>
              <a:gd name="connsiteY107" fmla="*/ 865189 h 877626"/>
              <a:gd name="connsiteX108" fmla="*/ 609686 w 898488"/>
              <a:gd name="connsiteY108" fmla="*/ 877626 h 877626"/>
              <a:gd name="connsiteX109" fmla="*/ 597243 w 898488"/>
              <a:gd name="connsiteY109" fmla="*/ 865189 h 877626"/>
              <a:gd name="connsiteX110" fmla="*/ 597243 w 898488"/>
              <a:gd name="connsiteY110" fmla="*/ 434875 h 877626"/>
              <a:gd name="connsiteX111" fmla="*/ 557427 w 898488"/>
              <a:gd name="connsiteY111" fmla="*/ 492084 h 877626"/>
              <a:gd name="connsiteX112" fmla="*/ 493970 w 898488"/>
              <a:gd name="connsiteY112" fmla="*/ 526908 h 877626"/>
              <a:gd name="connsiteX113" fmla="*/ 492726 w 898488"/>
              <a:gd name="connsiteY113" fmla="*/ 529395 h 877626"/>
              <a:gd name="connsiteX114" fmla="*/ 292400 w 898488"/>
              <a:gd name="connsiteY114" fmla="*/ 607747 h 877626"/>
              <a:gd name="connsiteX115" fmla="*/ 94564 w 898488"/>
              <a:gd name="connsiteY115" fmla="*/ 529395 h 877626"/>
              <a:gd name="connsiteX116" fmla="*/ 92075 w 898488"/>
              <a:gd name="connsiteY116" fmla="*/ 528151 h 877626"/>
              <a:gd name="connsiteX117" fmla="*/ 90831 w 898488"/>
              <a:gd name="connsiteY117" fmla="*/ 526908 h 877626"/>
              <a:gd name="connsiteX118" fmla="*/ 0 w 898488"/>
              <a:gd name="connsiteY118" fmla="*/ 314238 h 877626"/>
              <a:gd name="connsiteX119" fmla="*/ 292400 w 898488"/>
              <a:gd name="connsiteY119" fmla="*/ 21972 h 877626"/>
              <a:gd name="connsiteX120" fmla="*/ 703094 w 898488"/>
              <a:gd name="connsiteY120" fmla="*/ 0 h 877626"/>
              <a:gd name="connsiteX121" fmla="*/ 795229 w 898488"/>
              <a:gd name="connsiteY121" fmla="*/ 93380 h 877626"/>
              <a:gd name="connsiteX122" fmla="*/ 703094 w 898488"/>
              <a:gd name="connsiteY122" fmla="*/ 185515 h 877626"/>
              <a:gd name="connsiteX123" fmla="*/ 609714 w 898488"/>
              <a:gd name="connsiteY123" fmla="*/ 93380 h 877626"/>
              <a:gd name="connsiteX124" fmla="*/ 703094 w 898488"/>
              <a:gd name="connsiteY124" fmla="*/ 0 h 87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898488" h="877626">
                <a:moveTo>
                  <a:pt x="716174" y="549294"/>
                </a:moveTo>
                <a:cubicBezTo>
                  <a:pt x="724020" y="549294"/>
                  <a:pt x="729251" y="555560"/>
                  <a:pt x="729251" y="563079"/>
                </a:cubicBezTo>
                <a:lnTo>
                  <a:pt x="729251" y="865085"/>
                </a:lnTo>
                <a:cubicBezTo>
                  <a:pt x="729251" y="871351"/>
                  <a:pt x="724020" y="877617"/>
                  <a:pt x="716174" y="877617"/>
                </a:cubicBezTo>
                <a:cubicBezTo>
                  <a:pt x="708327" y="877617"/>
                  <a:pt x="703096" y="871351"/>
                  <a:pt x="703096" y="865085"/>
                </a:cubicBezTo>
                <a:lnTo>
                  <a:pt x="703096" y="563079"/>
                </a:lnTo>
                <a:cubicBezTo>
                  <a:pt x="703096" y="555560"/>
                  <a:pt x="708327" y="549294"/>
                  <a:pt x="716174" y="549294"/>
                </a:cubicBezTo>
                <a:close/>
                <a:moveTo>
                  <a:pt x="698028" y="285633"/>
                </a:moveTo>
                <a:lnTo>
                  <a:pt x="679364" y="427413"/>
                </a:lnTo>
                <a:cubicBezTo>
                  <a:pt x="679364" y="428657"/>
                  <a:pt x="679364" y="431144"/>
                  <a:pt x="680608" y="433631"/>
                </a:cubicBezTo>
                <a:lnTo>
                  <a:pt x="700517" y="484622"/>
                </a:lnTo>
                <a:lnTo>
                  <a:pt x="720425" y="434875"/>
                </a:lnTo>
                <a:cubicBezTo>
                  <a:pt x="721669" y="431144"/>
                  <a:pt x="721669" y="428657"/>
                  <a:pt x="721669" y="427413"/>
                </a:cubicBezTo>
                <a:lnTo>
                  <a:pt x="703005" y="285633"/>
                </a:lnTo>
                <a:cubicBezTo>
                  <a:pt x="701761" y="285633"/>
                  <a:pt x="701761" y="285633"/>
                  <a:pt x="700517" y="285633"/>
                </a:cubicBezTo>
                <a:cubicBezTo>
                  <a:pt x="700517" y="285633"/>
                  <a:pt x="699272" y="285633"/>
                  <a:pt x="698028" y="285633"/>
                </a:cubicBezTo>
                <a:close/>
                <a:moveTo>
                  <a:pt x="690563" y="239617"/>
                </a:moveTo>
                <a:lnTo>
                  <a:pt x="700517" y="257028"/>
                </a:lnTo>
                <a:lnTo>
                  <a:pt x="712959" y="239617"/>
                </a:lnTo>
                <a:lnTo>
                  <a:pt x="698028" y="239617"/>
                </a:lnTo>
                <a:cubicBezTo>
                  <a:pt x="695540" y="239617"/>
                  <a:pt x="693051" y="239617"/>
                  <a:pt x="690563" y="239617"/>
                </a:cubicBezTo>
                <a:close/>
                <a:moveTo>
                  <a:pt x="542496" y="215987"/>
                </a:moveTo>
                <a:lnTo>
                  <a:pt x="299866" y="337868"/>
                </a:lnTo>
                <a:lnTo>
                  <a:pt x="119449" y="519445"/>
                </a:lnTo>
                <a:cubicBezTo>
                  <a:pt x="166730" y="558000"/>
                  <a:pt x="226455" y="582873"/>
                  <a:pt x="292400" y="582873"/>
                </a:cubicBezTo>
                <a:cubicBezTo>
                  <a:pt x="352125" y="582873"/>
                  <a:pt x="409361" y="562974"/>
                  <a:pt x="455398" y="526908"/>
                </a:cubicBezTo>
                <a:lnTo>
                  <a:pt x="363323" y="526908"/>
                </a:lnTo>
                <a:cubicBezTo>
                  <a:pt x="332217" y="526908"/>
                  <a:pt x="307331" y="502034"/>
                  <a:pt x="307331" y="470942"/>
                </a:cubicBezTo>
                <a:lnTo>
                  <a:pt x="307331" y="452287"/>
                </a:lnTo>
                <a:cubicBezTo>
                  <a:pt x="307331" y="421194"/>
                  <a:pt x="332217" y="395077"/>
                  <a:pt x="363323" y="395077"/>
                </a:cubicBezTo>
                <a:lnTo>
                  <a:pt x="460375" y="395077"/>
                </a:lnTo>
                <a:cubicBezTo>
                  <a:pt x="469085" y="395077"/>
                  <a:pt x="477795" y="391346"/>
                  <a:pt x="481527" y="383884"/>
                </a:cubicBezTo>
                <a:lnTo>
                  <a:pt x="537519" y="298070"/>
                </a:lnTo>
                <a:cubicBezTo>
                  <a:pt x="543740" y="286877"/>
                  <a:pt x="549962" y="278171"/>
                  <a:pt x="557427" y="269465"/>
                </a:cubicBezTo>
                <a:cubicBezTo>
                  <a:pt x="553694" y="250810"/>
                  <a:pt x="548717" y="233398"/>
                  <a:pt x="542496" y="215987"/>
                </a:cubicBezTo>
                <a:close/>
                <a:moveTo>
                  <a:pt x="439223" y="90375"/>
                </a:moveTo>
                <a:lnTo>
                  <a:pt x="323507" y="298070"/>
                </a:lnTo>
                <a:lnTo>
                  <a:pt x="532542" y="193600"/>
                </a:lnTo>
                <a:cubicBezTo>
                  <a:pt x="511390" y="151315"/>
                  <a:pt x="479039" y="115248"/>
                  <a:pt x="439223" y="90375"/>
                </a:cubicBezTo>
                <a:close/>
                <a:moveTo>
                  <a:pt x="304843" y="46846"/>
                </a:moveTo>
                <a:lnTo>
                  <a:pt x="304843" y="279415"/>
                </a:lnTo>
                <a:lnTo>
                  <a:pt x="418070" y="76694"/>
                </a:lnTo>
                <a:cubicBezTo>
                  <a:pt x="384475" y="59283"/>
                  <a:pt x="345903" y="49333"/>
                  <a:pt x="304843" y="46846"/>
                </a:cubicBezTo>
                <a:close/>
                <a:moveTo>
                  <a:pt x="279958" y="46846"/>
                </a:moveTo>
                <a:cubicBezTo>
                  <a:pt x="138113" y="53064"/>
                  <a:pt x="24885" y="171214"/>
                  <a:pt x="24885" y="314238"/>
                </a:cubicBezTo>
                <a:cubicBezTo>
                  <a:pt x="24885" y="387615"/>
                  <a:pt x="53503" y="453530"/>
                  <a:pt x="100785" y="502034"/>
                </a:cubicBezTo>
                <a:lnTo>
                  <a:pt x="279958" y="322943"/>
                </a:lnTo>
                <a:close/>
                <a:moveTo>
                  <a:pt x="703094" y="26146"/>
                </a:moveTo>
                <a:cubicBezTo>
                  <a:pt x="665742" y="26146"/>
                  <a:pt x="635860" y="56028"/>
                  <a:pt x="635860" y="93380"/>
                </a:cubicBezTo>
                <a:cubicBezTo>
                  <a:pt x="635860" y="130732"/>
                  <a:pt x="665742" y="160614"/>
                  <a:pt x="703094" y="160614"/>
                </a:cubicBezTo>
                <a:cubicBezTo>
                  <a:pt x="740446" y="160614"/>
                  <a:pt x="770328" y="130732"/>
                  <a:pt x="770328" y="93380"/>
                </a:cubicBezTo>
                <a:cubicBezTo>
                  <a:pt x="770328" y="56028"/>
                  <a:pt x="740446" y="26146"/>
                  <a:pt x="703094" y="26146"/>
                </a:cubicBezTo>
                <a:close/>
                <a:moveTo>
                  <a:pt x="292400" y="21972"/>
                </a:moveTo>
                <a:cubicBezTo>
                  <a:pt x="433001" y="21972"/>
                  <a:pt x="549962" y="117736"/>
                  <a:pt x="578579" y="252053"/>
                </a:cubicBezTo>
                <a:cubicBezTo>
                  <a:pt x="582312" y="249566"/>
                  <a:pt x="586045" y="248322"/>
                  <a:pt x="591022" y="245835"/>
                </a:cubicBezTo>
                <a:lnTo>
                  <a:pt x="644525" y="224692"/>
                </a:lnTo>
                <a:cubicBezTo>
                  <a:pt x="651991" y="222205"/>
                  <a:pt x="658212" y="219718"/>
                  <a:pt x="666922" y="218474"/>
                </a:cubicBezTo>
                <a:cubicBezTo>
                  <a:pt x="666922" y="217230"/>
                  <a:pt x="668166" y="217230"/>
                  <a:pt x="668166" y="217230"/>
                </a:cubicBezTo>
                <a:cubicBezTo>
                  <a:pt x="678120" y="215987"/>
                  <a:pt x="688074" y="214743"/>
                  <a:pt x="698028" y="214743"/>
                </a:cubicBezTo>
                <a:lnTo>
                  <a:pt x="737844" y="214743"/>
                </a:lnTo>
                <a:cubicBezTo>
                  <a:pt x="756508" y="214743"/>
                  <a:pt x="773928" y="217230"/>
                  <a:pt x="791347" y="224692"/>
                </a:cubicBezTo>
                <a:lnTo>
                  <a:pt x="844850" y="245835"/>
                </a:lnTo>
                <a:cubicBezTo>
                  <a:pt x="872224" y="257028"/>
                  <a:pt x="889644" y="281902"/>
                  <a:pt x="889644" y="311750"/>
                </a:cubicBezTo>
                <a:lnTo>
                  <a:pt x="898354" y="447312"/>
                </a:lnTo>
                <a:cubicBezTo>
                  <a:pt x="899598" y="465967"/>
                  <a:pt x="892132" y="483379"/>
                  <a:pt x="878445" y="497059"/>
                </a:cubicBezTo>
                <a:lnTo>
                  <a:pt x="831164" y="540588"/>
                </a:lnTo>
                <a:lnTo>
                  <a:pt x="831164" y="865189"/>
                </a:lnTo>
                <a:cubicBezTo>
                  <a:pt x="831164" y="871408"/>
                  <a:pt x="824942" y="877626"/>
                  <a:pt x="818721" y="877626"/>
                </a:cubicBezTo>
                <a:cubicBezTo>
                  <a:pt x="811256" y="877626"/>
                  <a:pt x="805034" y="871408"/>
                  <a:pt x="805034" y="865189"/>
                </a:cubicBezTo>
                <a:lnTo>
                  <a:pt x="805034" y="325431"/>
                </a:lnTo>
                <a:cubicBezTo>
                  <a:pt x="805034" y="317969"/>
                  <a:pt x="811256" y="312994"/>
                  <a:pt x="818721" y="312994"/>
                </a:cubicBezTo>
                <a:cubicBezTo>
                  <a:pt x="824942" y="312994"/>
                  <a:pt x="831164" y="317969"/>
                  <a:pt x="831164" y="325431"/>
                </a:cubicBezTo>
                <a:lnTo>
                  <a:pt x="831164" y="507009"/>
                </a:lnTo>
                <a:lnTo>
                  <a:pt x="862270" y="478404"/>
                </a:lnTo>
                <a:cubicBezTo>
                  <a:pt x="869736" y="470942"/>
                  <a:pt x="873468" y="459749"/>
                  <a:pt x="873468" y="448555"/>
                </a:cubicBezTo>
                <a:lnTo>
                  <a:pt x="864759" y="311750"/>
                </a:lnTo>
                <a:cubicBezTo>
                  <a:pt x="864759" y="293095"/>
                  <a:pt x="852316" y="275683"/>
                  <a:pt x="834896" y="269465"/>
                </a:cubicBezTo>
                <a:lnTo>
                  <a:pt x="781393" y="248322"/>
                </a:lnTo>
                <a:cubicBezTo>
                  <a:pt x="768951" y="243348"/>
                  <a:pt x="756508" y="240860"/>
                  <a:pt x="742821" y="239617"/>
                </a:cubicBezTo>
                <a:lnTo>
                  <a:pt x="725402" y="265734"/>
                </a:lnTo>
                <a:cubicBezTo>
                  <a:pt x="725402" y="266978"/>
                  <a:pt x="726646" y="268221"/>
                  <a:pt x="726646" y="269465"/>
                </a:cubicBezTo>
                <a:lnTo>
                  <a:pt x="746554" y="423682"/>
                </a:lnTo>
                <a:cubicBezTo>
                  <a:pt x="747798" y="431144"/>
                  <a:pt x="746554" y="438606"/>
                  <a:pt x="742821" y="444824"/>
                </a:cubicBezTo>
                <a:lnTo>
                  <a:pt x="719180" y="502034"/>
                </a:lnTo>
                <a:cubicBezTo>
                  <a:pt x="715448" y="509496"/>
                  <a:pt x="707982" y="514471"/>
                  <a:pt x="699272" y="514471"/>
                </a:cubicBezTo>
                <a:cubicBezTo>
                  <a:pt x="689318" y="514471"/>
                  <a:pt x="681853" y="509496"/>
                  <a:pt x="679364" y="502034"/>
                </a:cubicBezTo>
                <a:lnTo>
                  <a:pt x="656968" y="443581"/>
                </a:lnTo>
                <a:cubicBezTo>
                  <a:pt x="654479" y="437362"/>
                  <a:pt x="654479" y="431144"/>
                  <a:pt x="654479" y="423682"/>
                </a:cubicBezTo>
                <a:lnTo>
                  <a:pt x="674387" y="270709"/>
                </a:lnTo>
                <a:cubicBezTo>
                  <a:pt x="674387" y="268221"/>
                  <a:pt x="675632" y="266978"/>
                  <a:pt x="676876" y="265734"/>
                </a:cubicBezTo>
                <a:lnTo>
                  <a:pt x="664433" y="244591"/>
                </a:lnTo>
                <a:cubicBezTo>
                  <a:pt x="660700" y="244591"/>
                  <a:pt x="656968" y="247079"/>
                  <a:pt x="654479" y="248322"/>
                </a:cubicBezTo>
                <a:lnTo>
                  <a:pt x="599732" y="269465"/>
                </a:lnTo>
                <a:cubicBezTo>
                  <a:pt x="581068" y="276927"/>
                  <a:pt x="571114" y="289364"/>
                  <a:pt x="558671" y="311750"/>
                </a:cubicBezTo>
                <a:lnTo>
                  <a:pt x="503924" y="396321"/>
                </a:lnTo>
                <a:cubicBezTo>
                  <a:pt x="493970" y="411245"/>
                  <a:pt x="477795" y="421194"/>
                  <a:pt x="460375" y="421194"/>
                </a:cubicBezTo>
                <a:lnTo>
                  <a:pt x="363323" y="421194"/>
                </a:lnTo>
                <a:cubicBezTo>
                  <a:pt x="345903" y="421194"/>
                  <a:pt x="332217" y="434875"/>
                  <a:pt x="332217" y="452287"/>
                </a:cubicBezTo>
                <a:lnTo>
                  <a:pt x="332217" y="470942"/>
                </a:lnTo>
                <a:cubicBezTo>
                  <a:pt x="332217" y="488353"/>
                  <a:pt x="345903" y="502034"/>
                  <a:pt x="363323" y="502034"/>
                </a:cubicBezTo>
                <a:lnTo>
                  <a:pt x="488993" y="502034"/>
                </a:lnTo>
                <a:cubicBezTo>
                  <a:pt x="507657" y="502034"/>
                  <a:pt x="526321" y="493328"/>
                  <a:pt x="537519" y="477160"/>
                </a:cubicBezTo>
                <a:lnTo>
                  <a:pt x="597243" y="391346"/>
                </a:lnTo>
                <a:lnTo>
                  <a:pt x="597243" y="325431"/>
                </a:lnTo>
                <a:cubicBezTo>
                  <a:pt x="597243" y="317969"/>
                  <a:pt x="602220" y="312994"/>
                  <a:pt x="609686" y="312994"/>
                </a:cubicBezTo>
                <a:cubicBezTo>
                  <a:pt x="615907" y="312994"/>
                  <a:pt x="622128" y="317969"/>
                  <a:pt x="622128" y="325431"/>
                </a:cubicBezTo>
                <a:lnTo>
                  <a:pt x="622128" y="395077"/>
                </a:lnTo>
                <a:lnTo>
                  <a:pt x="622128" y="865189"/>
                </a:lnTo>
                <a:cubicBezTo>
                  <a:pt x="622128" y="871408"/>
                  <a:pt x="615907" y="877626"/>
                  <a:pt x="609686" y="877626"/>
                </a:cubicBezTo>
                <a:cubicBezTo>
                  <a:pt x="602220" y="877626"/>
                  <a:pt x="597243" y="871408"/>
                  <a:pt x="597243" y="865189"/>
                </a:cubicBezTo>
                <a:lnTo>
                  <a:pt x="597243" y="434875"/>
                </a:lnTo>
                <a:lnTo>
                  <a:pt x="557427" y="492084"/>
                </a:lnTo>
                <a:cubicBezTo>
                  <a:pt x="543740" y="513227"/>
                  <a:pt x="518855" y="525664"/>
                  <a:pt x="493970" y="526908"/>
                </a:cubicBezTo>
                <a:cubicBezTo>
                  <a:pt x="492726" y="528151"/>
                  <a:pt x="492726" y="529395"/>
                  <a:pt x="492726" y="529395"/>
                </a:cubicBezTo>
                <a:cubicBezTo>
                  <a:pt x="437978" y="580386"/>
                  <a:pt x="367056" y="607747"/>
                  <a:pt x="292400" y="607747"/>
                </a:cubicBezTo>
                <a:cubicBezTo>
                  <a:pt x="216501" y="607747"/>
                  <a:pt x="145578" y="577899"/>
                  <a:pt x="94564" y="529395"/>
                </a:cubicBezTo>
                <a:cubicBezTo>
                  <a:pt x="93319" y="529395"/>
                  <a:pt x="93319" y="529395"/>
                  <a:pt x="92075" y="528151"/>
                </a:cubicBezTo>
                <a:cubicBezTo>
                  <a:pt x="92075" y="528151"/>
                  <a:pt x="92075" y="526908"/>
                  <a:pt x="90831" y="526908"/>
                </a:cubicBezTo>
                <a:cubicBezTo>
                  <a:pt x="34839" y="473429"/>
                  <a:pt x="0" y="397564"/>
                  <a:pt x="0" y="314238"/>
                </a:cubicBezTo>
                <a:cubicBezTo>
                  <a:pt x="0" y="152559"/>
                  <a:pt x="131891" y="21972"/>
                  <a:pt x="292400" y="21972"/>
                </a:cubicBezTo>
                <a:close/>
                <a:moveTo>
                  <a:pt x="703094" y="0"/>
                </a:moveTo>
                <a:cubicBezTo>
                  <a:pt x="754142" y="0"/>
                  <a:pt x="795229" y="41087"/>
                  <a:pt x="795229" y="93380"/>
                </a:cubicBezTo>
                <a:cubicBezTo>
                  <a:pt x="795229" y="144428"/>
                  <a:pt x="754142" y="185515"/>
                  <a:pt x="703094" y="185515"/>
                </a:cubicBezTo>
                <a:cubicBezTo>
                  <a:pt x="652046" y="185515"/>
                  <a:pt x="609714" y="144428"/>
                  <a:pt x="609714" y="93380"/>
                </a:cubicBezTo>
                <a:cubicBezTo>
                  <a:pt x="609714" y="41087"/>
                  <a:pt x="652046" y="0"/>
                  <a:pt x="70309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" name="TITLE 04">
            <a:extLst>
              <a:ext uri="{FF2B5EF4-FFF2-40B4-BE49-F238E27FC236}">
                <a16:creationId xmlns:a16="http://schemas.microsoft.com/office/drawing/2014/main" id="{ED85350A-AA63-5042-92D9-FD2D155A7E75}"/>
              </a:ext>
            </a:extLst>
          </p:cNvPr>
          <p:cNvSpPr txBox="1"/>
          <p:nvPr/>
        </p:nvSpPr>
        <p:spPr>
          <a:xfrm>
            <a:off x="14791872" y="10945040"/>
            <a:ext cx="703761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BODY 04">
            <a:extLst>
              <a:ext uri="{FF2B5EF4-FFF2-40B4-BE49-F238E27FC236}">
                <a16:creationId xmlns:a16="http://schemas.microsoft.com/office/drawing/2014/main" id="{7C3B2A2C-2D63-5C49-A214-9FE627544BBB}"/>
              </a:ext>
            </a:extLst>
          </p:cNvPr>
          <p:cNvSpPr txBox="1"/>
          <p:nvPr/>
        </p:nvSpPr>
        <p:spPr>
          <a:xfrm>
            <a:off x="14791872" y="11626997"/>
            <a:ext cx="703761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5" name="STROKE CIRC 04">
            <a:extLst>
              <a:ext uri="{FF2B5EF4-FFF2-40B4-BE49-F238E27FC236}">
                <a16:creationId xmlns:a16="http://schemas.microsoft.com/office/drawing/2014/main" id="{DC33DBE9-60E0-294A-AEDB-FE75584D5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220" y="10906295"/>
            <a:ext cx="1928019" cy="1928018"/>
          </a:xfrm>
          <a:custGeom>
            <a:avLst/>
            <a:gdLst>
              <a:gd name="T0" fmla="*/ 1548 w 1549"/>
              <a:gd name="T1" fmla="*/ 774 h 1549"/>
              <a:gd name="T2" fmla="*/ 1548 w 1549"/>
              <a:gd name="T3" fmla="*/ 774 h 1549"/>
              <a:gd name="T4" fmla="*/ 774 w 1549"/>
              <a:gd name="T5" fmla="*/ 1548 h 1549"/>
              <a:gd name="T6" fmla="*/ 774 w 1549"/>
              <a:gd name="T7" fmla="*/ 1548 h 1549"/>
              <a:gd name="T8" fmla="*/ 0 w 1549"/>
              <a:gd name="T9" fmla="*/ 774 h 1549"/>
              <a:gd name="T10" fmla="*/ 0 w 1549"/>
              <a:gd name="T11" fmla="*/ 774 h 1549"/>
              <a:gd name="T12" fmla="*/ 774 w 1549"/>
              <a:gd name="T13" fmla="*/ 0 h 1549"/>
              <a:gd name="T14" fmla="*/ 774 w 1549"/>
              <a:gd name="T15" fmla="*/ 0 h 1549"/>
              <a:gd name="T16" fmla="*/ 1548 w 1549"/>
              <a:gd name="T17" fmla="*/ 774 h 1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9" h="1549">
                <a:moveTo>
                  <a:pt x="1548" y="774"/>
                </a:moveTo>
                <a:lnTo>
                  <a:pt x="1548" y="774"/>
                </a:lnTo>
                <a:cubicBezTo>
                  <a:pt x="1548" y="1201"/>
                  <a:pt x="1201" y="1548"/>
                  <a:pt x="774" y="1548"/>
                </a:cubicBezTo>
                <a:lnTo>
                  <a:pt x="774" y="1548"/>
                </a:lnTo>
                <a:cubicBezTo>
                  <a:pt x="347" y="1548"/>
                  <a:pt x="0" y="1201"/>
                  <a:pt x="0" y="774"/>
                </a:cubicBezTo>
                <a:lnTo>
                  <a:pt x="0" y="774"/>
                </a:lnTo>
                <a:cubicBezTo>
                  <a:pt x="0" y="347"/>
                  <a:pt x="347" y="0"/>
                  <a:pt x="774" y="0"/>
                </a:cubicBezTo>
                <a:lnTo>
                  <a:pt x="774" y="0"/>
                </a:lnTo>
                <a:cubicBezTo>
                  <a:pt x="1201" y="0"/>
                  <a:pt x="1548" y="347"/>
                  <a:pt x="1548" y="774"/>
                </a:cubicBezTo>
              </a:path>
            </a:pathLst>
          </a:custGeom>
          <a:noFill/>
          <a:ln w="50800" cap="rnd">
            <a:solidFill>
              <a:schemeClr val="accent4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39" name="ICON 04">
            <a:extLst>
              <a:ext uri="{FF2B5EF4-FFF2-40B4-BE49-F238E27FC236}">
                <a16:creationId xmlns:a16="http://schemas.microsoft.com/office/drawing/2014/main" id="{48426E6A-137D-0447-AC73-CEBDA79F8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061" y="11395163"/>
            <a:ext cx="910578" cy="905088"/>
          </a:xfrm>
          <a:custGeom>
            <a:avLst/>
            <a:gdLst>
              <a:gd name="connsiteX0" fmla="*/ 452551 w 910578"/>
              <a:gd name="connsiteY0" fmla="*/ 399452 h 905088"/>
              <a:gd name="connsiteX1" fmla="*/ 398217 w 910578"/>
              <a:gd name="connsiteY1" fmla="*/ 452551 h 905088"/>
              <a:gd name="connsiteX2" fmla="*/ 452551 w 910578"/>
              <a:gd name="connsiteY2" fmla="*/ 506885 h 905088"/>
              <a:gd name="connsiteX3" fmla="*/ 506885 w 910578"/>
              <a:gd name="connsiteY3" fmla="*/ 452551 h 905088"/>
              <a:gd name="connsiteX4" fmla="*/ 452551 w 910578"/>
              <a:gd name="connsiteY4" fmla="*/ 399452 h 905088"/>
              <a:gd name="connsiteX5" fmla="*/ 452551 w 910578"/>
              <a:gd name="connsiteY5" fmla="*/ 373520 h 905088"/>
              <a:gd name="connsiteX6" fmla="*/ 531582 w 910578"/>
              <a:gd name="connsiteY6" fmla="*/ 452551 h 905088"/>
              <a:gd name="connsiteX7" fmla="*/ 452551 w 910578"/>
              <a:gd name="connsiteY7" fmla="*/ 531582 h 905088"/>
              <a:gd name="connsiteX8" fmla="*/ 373520 w 910578"/>
              <a:gd name="connsiteY8" fmla="*/ 452551 h 905088"/>
              <a:gd name="connsiteX9" fmla="*/ 452551 w 910578"/>
              <a:gd name="connsiteY9" fmla="*/ 373520 h 905088"/>
              <a:gd name="connsiteX10" fmla="*/ 32500 w 910578"/>
              <a:gd name="connsiteY10" fmla="*/ 170283 h 905088"/>
              <a:gd name="connsiteX11" fmla="*/ 113750 w 910578"/>
              <a:gd name="connsiteY11" fmla="*/ 170283 h 905088"/>
              <a:gd name="connsiteX12" fmla="*/ 125000 w 910578"/>
              <a:gd name="connsiteY12" fmla="*/ 181511 h 905088"/>
              <a:gd name="connsiteX13" fmla="*/ 125000 w 910578"/>
              <a:gd name="connsiteY13" fmla="*/ 262602 h 905088"/>
              <a:gd name="connsiteX14" fmla="*/ 113750 w 910578"/>
              <a:gd name="connsiteY14" fmla="*/ 275077 h 905088"/>
              <a:gd name="connsiteX15" fmla="*/ 100000 w 910578"/>
              <a:gd name="connsiteY15" fmla="*/ 262602 h 905088"/>
              <a:gd name="connsiteX16" fmla="*/ 100000 w 910578"/>
              <a:gd name="connsiteY16" fmla="*/ 207709 h 905088"/>
              <a:gd name="connsiteX17" fmla="*/ 25000 w 910578"/>
              <a:gd name="connsiteY17" fmla="*/ 449734 h 905088"/>
              <a:gd name="connsiteX18" fmla="*/ 456248 w 910578"/>
              <a:gd name="connsiteY18" fmla="*/ 878890 h 905088"/>
              <a:gd name="connsiteX19" fmla="*/ 756247 w 910578"/>
              <a:gd name="connsiteY19" fmla="*/ 757878 h 905088"/>
              <a:gd name="connsiteX20" fmla="*/ 773747 w 910578"/>
              <a:gd name="connsiteY20" fmla="*/ 757878 h 905088"/>
              <a:gd name="connsiteX21" fmla="*/ 773747 w 910578"/>
              <a:gd name="connsiteY21" fmla="*/ 776591 h 905088"/>
              <a:gd name="connsiteX22" fmla="*/ 456248 w 910578"/>
              <a:gd name="connsiteY22" fmla="*/ 905088 h 905088"/>
              <a:gd name="connsiteX23" fmla="*/ 0 w 910578"/>
              <a:gd name="connsiteY23" fmla="*/ 449734 h 905088"/>
              <a:gd name="connsiteX24" fmla="*/ 78750 w 910578"/>
              <a:gd name="connsiteY24" fmla="*/ 195234 h 905088"/>
              <a:gd name="connsiteX25" fmla="*/ 32500 w 910578"/>
              <a:gd name="connsiteY25" fmla="*/ 195234 h 905088"/>
              <a:gd name="connsiteX26" fmla="*/ 20000 w 910578"/>
              <a:gd name="connsiteY26" fmla="*/ 181511 h 905088"/>
              <a:gd name="connsiteX27" fmla="*/ 32500 w 910578"/>
              <a:gd name="connsiteY27" fmla="*/ 170283 h 905088"/>
              <a:gd name="connsiteX28" fmla="*/ 442161 w 910578"/>
              <a:gd name="connsiteY28" fmla="*/ 140313 h 905088"/>
              <a:gd name="connsiteX29" fmla="*/ 428408 w 910578"/>
              <a:gd name="connsiteY29" fmla="*/ 152792 h 905088"/>
              <a:gd name="connsiteX30" fmla="*/ 422157 w 910578"/>
              <a:gd name="connsiteY30" fmla="*/ 186486 h 905088"/>
              <a:gd name="connsiteX31" fmla="*/ 394651 w 910578"/>
              <a:gd name="connsiteY31" fmla="*/ 216436 h 905088"/>
              <a:gd name="connsiteX32" fmla="*/ 333389 w 910578"/>
              <a:gd name="connsiteY32" fmla="*/ 240147 h 905088"/>
              <a:gd name="connsiteX33" fmla="*/ 292130 w 910578"/>
              <a:gd name="connsiteY33" fmla="*/ 240147 h 905088"/>
              <a:gd name="connsiteX34" fmla="*/ 263374 w 910578"/>
              <a:gd name="connsiteY34" fmla="*/ 220180 h 905088"/>
              <a:gd name="connsiteX35" fmla="*/ 247121 w 910578"/>
              <a:gd name="connsiteY35" fmla="*/ 221428 h 905088"/>
              <a:gd name="connsiteX36" fmla="*/ 227117 w 910578"/>
              <a:gd name="connsiteY36" fmla="*/ 241395 h 905088"/>
              <a:gd name="connsiteX37" fmla="*/ 225867 w 910578"/>
              <a:gd name="connsiteY37" fmla="*/ 258866 h 905088"/>
              <a:gd name="connsiteX38" fmla="*/ 244620 w 910578"/>
              <a:gd name="connsiteY38" fmla="*/ 287568 h 905088"/>
              <a:gd name="connsiteX39" fmla="*/ 245871 w 910578"/>
              <a:gd name="connsiteY39" fmla="*/ 327502 h 905088"/>
              <a:gd name="connsiteX40" fmla="*/ 222116 w 910578"/>
              <a:gd name="connsiteY40" fmla="*/ 388650 h 905088"/>
              <a:gd name="connsiteX41" fmla="*/ 190859 w 910578"/>
              <a:gd name="connsiteY41" fmla="*/ 416105 h 905088"/>
              <a:gd name="connsiteX42" fmla="*/ 157102 w 910578"/>
              <a:gd name="connsiteY42" fmla="*/ 423593 h 905088"/>
              <a:gd name="connsiteX43" fmla="*/ 145850 w 910578"/>
              <a:gd name="connsiteY43" fmla="*/ 436072 h 905088"/>
              <a:gd name="connsiteX44" fmla="*/ 145850 w 910578"/>
              <a:gd name="connsiteY44" fmla="*/ 464774 h 905088"/>
              <a:gd name="connsiteX45" fmla="*/ 157102 w 910578"/>
              <a:gd name="connsiteY45" fmla="*/ 477253 h 905088"/>
              <a:gd name="connsiteX46" fmla="*/ 190859 w 910578"/>
              <a:gd name="connsiteY46" fmla="*/ 483493 h 905088"/>
              <a:gd name="connsiteX47" fmla="*/ 222116 w 910578"/>
              <a:gd name="connsiteY47" fmla="*/ 512196 h 905088"/>
              <a:gd name="connsiteX48" fmla="*/ 245871 w 910578"/>
              <a:gd name="connsiteY48" fmla="*/ 572096 h 905088"/>
              <a:gd name="connsiteX49" fmla="*/ 244620 w 910578"/>
              <a:gd name="connsiteY49" fmla="*/ 613278 h 905088"/>
              <a:gd name="connsiteX50" fmla="*/ 225867 w 910578"/>
              <a:gd name="connsiteY50" fmla="*/ 641980 h 905088"/>
              <a:gd name="connsiteX51" fmla="*/ 227117 w 910578"/>
              <a:gd name="connsiteY51" fmla="*/ 659451 h 905088"/>
              <a:gd name="connsiteX52" fmla="*/ 247121 w 910578"/>
              <a:gd name="connsiteY52" fmla="*/ 679418 h 905088"/>
              <a:gd name="connsiteX53" fmla="*/ 263374 w 910578"/>
              <a:gd name="connsiteY53" fmla="*/ 680666 h 905088"/>
              <a:gd name="connsiteX54" fmla="*/ 292130 w 910578"/>
              <a:gd name="connsiteY54" fmla="*/ 660699 h 905088"/>
              <a:gd name="connsiteX55" fmla="*/ 314635 w 910578"/>
              <a:gd name="connsiteY55" fmla="*/ 654459 h 905088"/>
              <a:gd name="connsiteX56" fmla="*/ 333389 w 910578"/>
              <a:gd name="connsiteY56" fmla="*/ 659451 h 905088"/>
              <a:gd name="connsiteX57" fmla="*/ 394651 w 910578"/>
              <a:gd name="connsiteY57" fmla="*/ 684410 h 905088"/>
              <a:gd name="connsiteX58" fmla="*/ 422157 w 910578"/>
              <a:gd name="connsiteY58" fmla="*/ 714360 h 905088"/>
              <a:gd name="connsiteX59" fmla="*/ 428408 w 910578"/>
              <a:gd name="connsiteY59" fmla="*/ 748054 h 905088"/>
              <a:gd name="connsiteX60" fmla="*/ 442161 w 910578"/>
              <a:gd name="connsiteY60" fmla="*/ 759286 h 905088"/>
              <a:gd name="connsiteX61" fmla="*/ 469667 w 910578"/>
              <a:gd name="connsiteY61" fmla="*/ 759286 h 905088"/>
              <a:gd name="connsiteX62" fmla="*/ 483420 w 910578"/>
              <a:gd name="connsiteY62" fmla="*/ 748054 h 905088"/>
              <a:gd name="connsiteX63" fmla="*/ 488421 w 910578"/>
              <a:gd name="connsiteY63" fmla="*/ 714360 h 905088"/>
              <a:gd name="connsiteX64" fmla="*/ 517177 w 910578"/>
              <a:gd name="connsiteY64" fmla="*/ 684410 h 905088"/>
              <a:gd name="connsiteX65" fmla="*/ 578439 w 910578"/>
              <a:gd name="connsiteY65" fmla="*/ 659451 h 905088"/>
              <a:gd name="connsiteX66" fmla="*/ 618447 w 910578"/>
              <a:gd name="connsiteY66" fmla="*/ 660699 h 905088"/>
              <a:gd name="connsiteX67" fmla="*/ 648454 w 910578"/>
              <a:gd name="connsiteY67" fmla="*/ 680666 h 905088"/>
              <a:gd name="connsiteX68" fmla="*/ 664707 w 910578"/>
              <a:gd name="connsiteY68" fmla="*/ 679418 h 905088"/>
              <a:gd name="connsiteX69" fmla="*/ 684711 w 910578"/>
              <a:gd name="connsiteY69" fmla="*/ 659451 h 905088"/>
              <a:gd name="connsiteX70" fmla="*/ 685961 w 910578"/>
              <a:gd name="connsiteY70" fmla="*/ 641980 h 905088"/>
              <a:gd name="connsiteX71" fmla="*/ 665957 w 910578"/>
              <a:gd name="connsiteY71" fmla="*/ 613278 h 905088"/>
              <a:gd name="connsiteX72" fmla="*/ 664707 w 910578"/>
              <a:gd name="connsiteY72" fmla="*/ 572096 h 905088"/>
              <a:gd name="connsiteX73" fmla="*/ 689712 w 910578"/>
              <a:gd name="connsiteY73" fmla="*/ 512196 h 905088"/>
              <a:gd name="connsiteX74" fmla="*/ 719718 w 910578"/>
              <a:gd name="connsiteY74" fmla="*/ 483493 h 905088"/>
              <a:gd name="connsiteX75" fmla="*/ 754726 w 910578"/>
              <a:gd name="connsiteY75" fmla="*/ 477253 h 905088"/>
              <a:gd name="connsiteX76" fmla="*/ 764728 w 910578"/>
              <a:gd name="connsiteY76" fmla="*/ 464774 h 905088"/>
              <a:gd name="connsiteX77" fmla="*/ 764728 w 910578"/>
              <a:gd name="connsiteY77" fmla="*/ 436072 h 905088"/>
              <a:gd name="connsiteX78" fmla="*/ 754726 w 910578"/>
              <a:gd name="connsiteY78" fmla="*/ 423593 h 905088"/>
              <a:gd name="connsiteX79" fmla="*/ 719718 w 910578"/>
              <a:gd name="connsiteY79" fmla="*/ 416105 h 905088"/>
              <a:gd name="connsiteX80" fmla="*/ 689712 w 910578"/>
              <a:gd name="connsiteY80" fmla="*/ 388650 h 905088"/>
              <a:gd name="connsiteX81" fmla="*/ 664707 w 910578"/>
              <a:gd name="connsiteY81" fmla="*/ 327502 h 905088"/>
              <a:gd name="connsiteX82" fmla="*/ 665957 w 910578"/>
              <a:gd name="connsiteY82" fmla="*/ 287568 h 905088"/>
              <a:gd name="connsiteX83" fmla="*/ 685961 w 910578"/>
              <a:gd name="connsiteY83" fmla="*/ 258866 h 905088"/>
              <a:gd name="connsiteX84" fmla="*/ 684711 w 910578"/>
              <a:gd name="connsiteY84" fmla="*/ 241395 h 905088"/>
              <a:gd name="connsiteX85" fmla="*/ 664707 w 910578"/>
              <a:gd name="connsiteY85" fmla="*/ 221428 h 905088"/>
              <a:gd name="connsiteX86" fmla="*/ 648454 w 910578"/>
              <a:gd name="connsiteY86" fmla="*/ 220180 h 905088"/>
              <a:gd name="connsiteX87" fmla="*/ 618447 w 910578"/>
              <a:gd name="connsiteY87" fmla="*/ 240147 h 905088"/>
              <a:gd name="connsiteX88" fmla="*/ 578439 w 910578"/>
              <a:gd name="connsiteY88" fmla="*/ 240147 h 905088"/>
              <a:gd name="connsiteX89" fmla="*/ 517177 w 910578"/>
              <a:gd name="connsiteY89" fmla="*/ 216436 h 905088"/>
              <a:gd name="connsiteX90" fmla="*/ 488421 w 910578"/>
              <a:gd name="connsiteY90" fmla="*/ 186486 h 905088"/>
              <a:gd name="connsiteX91" fmla="*/ 483420 w 910578"/>
              <a:gd name="connsiteY91" fmla="*/ 152792 h 905088"/>
              <a:gd name="connsiteX92" fmla="*/ 469667 w 910578"/>
              <a:gd name="connsiteY92" fmla="*/ 140313 h 905088"/>
              <a:gd name="connsiteX93" fmla="*/ 442161 w 910578"/>
              <a:gd name="connsiteY93" fmla="*/ 115354 h 905088"/>
              <a:gd name="connsiteX94" fmla="*/ 469667 w 910578"/>
              <a:gd name="connsiteY94" fmla="*/ 115354 h 905088"/>
              <a:gd name="connsiteX95" fmla="*/ 507175 w 910578"/>
              <a:gd name="connsiteY95" fmla="*/ 146552 h 905088"/>
              <a:gd name="connsiteX96" fmla="*/ 514676 w 910578"/>
              <a:gd name="connsiteY96" fmla="*/ 181494 h 905088"/>
              <a:gd name="connsiteX97" fmla="*/ 523428 w 910578"/>
              <a:gd name="connsiteY97" fmla="*/ 191478 h 905088"/>
              <a:gd name="connsiteX98" fmla="*/ 590942 w 910578"/>
              <a:gd name="connsiteY98" fmla="*/ 218932 h 905088"/>
              <a:gd name="connsiteX99" fmla="*/ 604695 w 910578"/>
              <a:gd name="connsiteY99" fmla="*/ 218932 h 905088"/>
              <a:gd name="connsiteX100" fmla="*/ 633451 w 910578"/>
              <a:gd name="connsiteY100" fmla="*/ 200213 h 905088"/>
              <a:gd name="connsiteX101" fmla="*/ 682211 w 910578"/>
              <a:gd name="connsiteY101" fmla="*/ 203957 h 905088"/>
              <a:gd name="connsiteX102" fmla="*/ 702215 w 910578"/>
              <a:gd name="connsiteY102" fmla="*/ 223924 h 905088"/>
              <a:gd name="connsiteX103" fmla="*/ 707216 w 910578"/>
              <a:gd name="connsiteY103" fmla="*/ 272593 h 905088"/>
              <a:gd name="connsiteX104" fmla="*/ 687212 w 910578"/>
              <a:gd name="connsiteY104" fmla="*/ 301295 h 905088"/>
              <a:gd name="connsiteX105" fmla="*/ 687212 w 910578"/>
              <a:gd name="connsiteY105" fmla="*/ 316271 h 905088"/>
              <a:gd name="connsiteX106" fmla="*/ 714717 w 910578"/>
              <a:gd name="connsiteY106" fmla="*/ 382411 h 905088"/>
              <a:gd name="connsiteX107" fmla="*/ 724719 w 910578"/>
              <a:gd name="connsiteY107" fmla="*/ 392394 h 905088"/>
              <a:gd name="connsiteX108" fmla="*/ 759727 w 910578"/>
              <a:gd name="connsiteY108" fmla="*/ 397386 h 905088"/>
              <a:gd name="connsiteX109" fmla="*/ 789733 w 910578"/>
              <a:gd name="connsiteY109" fmla="*/ 436072 h 905088"/>
              <a:gd name="connsiteX110" fmla="*/ 789733 w 910578"/>
              <a:gd name="connsiteY110" fmla="*/ 464774 h 905088"/>
              <a:gd name="connsiteX111" fmla="*/ 759727 w 910578"/>
              <a:gd name="connsiteY111" fmla="*/ 502212 h 905088"/>
              <a:gd name="connsiteX112" fmla="*/ 724719 w 910578"/>
              <a:gd name="connsiteY112" fmla="*/ 508452 h 905088"/>
              <a:gd name="connsiteX113" fmla="*/ 714717 w 910578"/>
              <a:gd name="connsiteY113" fmla="*/ 518435 h 905088"/>
              <a:gd name="connsiteX114" fmla="*/ 687212 w 910578"/>
              <a:gd name="connsiteY114" fmla="*/ 584575 h 905088"/>
              <a:gd name="connsiteX115" fmla="*/ 687212 w 910578"/>
              <a:gd name="connsiteY115" fmla="*/ 598303 h 905088"/>
              <a:gd name="connsiteX116" fmla="*/ 707216 w 910578"/>
              <a:gd name="connsiteY116" fmla="*/ 628253 h 905088"/>
              <a:gd name="connsiteX117" fmla="*/ 702215 w 910578"/>
              <a:gd name="connsiteY117" fmla="*/ 676922 h 905088"/>
              <a:gd name="connsiteX118" fmla="*/ 682211 w 910578"/>
              <a:gd name="connsiteY118" fmla="*/ 696889 h 905088"/>
              <a:gd name="connsiteX119" fmla="*/ 633451 w 910578"/>
              <a:gd name="connsiteY119" fmla="*/ 700633 h 905088"/>
              <a:gd name="connsiteX120" fmla="*/ 604695 w 910578"/>
              <a:gd name="connsiteY120" fmla="*/ 681914 h 905088"/>
              <a:gd name="connsiteX121" fmla="*/ 590942 w 910578"/>
              <a:gd name="connsiteY121" fmla="*/ 681914 h 905088"/>
              <a:gd name="connsiteX122" fmla="*/ 523428 w 910578"/>
              <a:gd name="connsiteY122" fmla="*/ 709368 h 905088"/>
              <a:gd name="connsiteX123" fmla="*/ 514676 w 910578"/>
              <a:gd name="connsiteY123" fmla="*/ 719352 h 905088"/>
              <a:gd name="connsiteX124" fmla="*/ 507175 w 910578"/>
              <a:gd name="connsiteY124" fmla="*/ 753046 h 905088"/>
              <a:gd name="connsiteX125" fmla="*/ 469667 w 910578"/>
              <a:gd name="connsiteY125" fmla="*/ 784244 h 905088"/>
              <a:gd name="connsiteX126" fmla="*/ 442161 w 910578"/>
              <a:gd name="connsiteY126" fmla="*/ 784244 h 905088"/>
              <a:gd name="connsiteX127" fmla="*/ 403403 w 910578"/>
              <a:gd name="connsiteY127" fmla="*/ 753046 h 905088"/>
              <a:gd name="connsiteX128" fmla="*/ 397152 w 910578"/>
              <a:gd name="connsiteY128" fmla="*/ 719352 h 905088"/>
              <a:gd name="connsiteX129" fmla="*/ 387150 w 910578"/>
              <a:gd name="connsiteY129" fmla="*/ 709368 h 905088"/>
              <a:gd name="connsiteX130" fmla="*/ 320886 w 910578"/>
              <a:gd name="connsiteY130" fmla="*/ 681914 h 905088"/>
              <a:gd name="connsiteX131" fmla="*/ 305883 w 910578"/>
              <a:gd name="connsiteY131" fmla="*/ 681914 h 905088"/>
              <a:gd name="connsiteX132" fmla="*/ 278377 w 910578"/>
              <a:gd name="connsiteY132" fmla="*/ 700633 h 905088"/>
              <a:gd name="connsiteX133" fmla="*/ 229617 w 910578"/>
              <a:gd name="connsiteY133" fmla="*/ 696889 h 905088"/>
              <a:gd name="connsiteX134" fmla="*/ 209613 w 910578"/>
              <a:gd name="connsiteY134" fmla="*/ 676922 h 905088"/>
              <a:gd name="connsiteX135" fmla="*/ 204612 w 910578"/>
              <a:gd name="connsiteY135" fmla="*/ 628253 h 905088"/>
              <a:gd name="connsiteX136" fmla="*/ 223366 w 910578"/>
              <a:gd name="connsiteY136" fmla="*/ 598303 h 905088"/>
              <a:gd name="connsiteX137" fmla="*/ 224616 w 910578"/>
              <a:gd name="connsiteY137" fmla="*/ 584575 h 905088"/>
              <a:gd name="connsiteX138" fmla="*/ 197111 w 910578"/>
              <a:gd name="connsiteY138" fmla="*/ 518435 h 905088"/>
              <a:gd name="connsiteX139" fmla="*/ 185858 w 910578"/>
              <a:gd name="connsiteY139" fmla="*/ 508452 h 905088"/>
              <a:gd name="connsiteX140" fmla="*/ 152101 w 910578"/>
              <a:gd name="connsiteY140" fmla="*/ 502212 h 905088"/>
              <a:gd name="connsiteX141" fmla="*/ 120845 w 910578"/>
              <a:gd name="connsiteY141" fmla="*/ 464774 h 905088"/>
              <a:gd name="connsiteX142" fmla="*/ 120845 w 910578"/>
              <a:gd name="connsiteY142" fmla="*/ 436072 h 905088"/>
              <a:gd name="connsiteX143" fmla="*/ 152101 w 910578"/>
              <a:gd name="connsiteY143" fmla="*/ 397386 h 905088"/>
              <a:gd name="connsiteX144" fmla="*/ 185858 w 910578"/>
              <a:gd name="connsiteY144" fmla="*/ 392394 h 905088"/>
              <a:gd name="connsiteX145" fmla="*/ 197111 w 910578"/>
              <a:gd name="connsiteY145" fmla="*/ 382411 h 905088"/>
              <a:gd name="connsiteX146" fmla="*/ 224616 w 910578"/>
              <a:gd name="connsiteY146" fmla="*/ 316271 h 905088"/>
              <a:gd name="connsiteX147" fmla="*/ 223366 w 910578"/>
              <a:gd name="connsiteY147" fmla="*/ 301295 h 905088"/>
              <a:gd name="connsiteX148" fmla="*/ 204612 w 910578"/>
              <a:gd name="connsiteY148" fmla="*/ 272593 h 905088"/>
              <a:gd name="connsiteX149" fmla="*/ 209613 w 910578"/>
              <a:gd name="connsiteY149" fmla="*/ 223924 h 905088"/>
              <a:gd name="connsiteX150" fmla="*/ 229617 w 910578"/>
              <a:gd name="connsiteY150" fmla="*/ 203957 h 905088"/>
              <a:gd name="connsiteX151" fmla="*/ 278377 w 910578"/>
              <a:gd name="connsiteY151" fmla="*/ 200213 h 905088"/>
              <a:gd name="connsiteX152" fmla="*/ 305883 w 910578"/>
              <a:gd name="connsiteY152" fmla="*/ 218932 h 905088"/>
              <a:gd name="connsiteX153" fmla="*/ 320886 w 910578"/>
              <a:gd name="connsiteY153" fmla="*/ 218932 h 905088"/>
              <a:gd name="connsiteX154" fmla="*/ 387150 w 910578"/>
              <a:gd name="connsiteY154" fmla="*/ 191478 h 905088"/>
              <a:gd name="connsiteX155" fmla="*/ 397152 w 910578"/>
              <a:gd name="connsiteY155" fmla="*/ 181494 h 905088"/>
              <a:gd name="connsiteX156" fmla="*/ 403403 w 910578"/>
              <a:gd name="connsiteY156" fmla="*/ 146552 h 905088"/>
              <a:gd name="connsiteX157" fmla="*/ 442161 w 910578"/>
              <a:gd name="connsiteY157" fmla="*/ 115354 h 905088"/>
              <a:gd name="connsiteX158" fmla="*/ 455870 w 910578"/>
              <a:gd name="connsiteY158" fmla="*/ 0 h 905088"/>
              <a:gd name="connsiteX159" fmla="*/ 910578 w 910578"/>
              <a:gd name="connsiteY159" fmla="*/ 454107 h 905088"/>
              <a:gd name="connsiteX160" fmla="*/ 833128 w 910578"/>
              <a:gd name="connsiteY160" fmla="*/ 709854 h 905088"/>
              <a:gd name="connsiteX161" fmla="*/ 883095 w 910578"/>
              <a:gd name="connsiteY161" fmla="*/ 709854 h 905088"/>
              <a:gd name="connsiteX162" fmla="*/ 895587 w 910578"/>
              <a:gd name="connsiteY162" fmla="*/ 722330 h 905088"/>
              <a:gd name="connsiteX163" fmla="*/ 883095 w 910578"/>
              <a:gd name="connsiteY163" fmla="*/ 734805 h 905088"/>
              <a:gd name="connsiteX164" fmla="*/ 801898 w 910578"/>
              <a:gd name="connsiteY164" fmla="*/ 734805 h 905088"/>
              <a:gd name="connsiteX165" fmla="*/ 789406 w 910578"/>
              <a:gd name="connsiteY165" fmla="*/ 722330 h 905088"/>
              <a:gd name="connsiteX166" fmla="*/ 789406 w 910578"/>
              <a:gd name="connsiteY166" fmla="*/ 642487 h 905088"/>
              <a:gd name="connsiteX167" fmla="*/ 801898 w 910578"/>
              <a:gd name="connsiteY167" fmla="*/ 630011 h 905088"/>
              <a:gd name="connsiteX168" fmla="*/ 815639 w 910578"/>
              <a:gd name="connsiteY168" fmla="*/ 642487 h 905088"/>
              <a:gd name="connsiteX169" fmla="*/ 815639 w 910578"/>
              <a:gd name="connsiteY169" fmla="*/ 691141 h 905088"/>
              <a:gd name="connsiteX170" fmla="*/ 885594 w 910578"/>
              <a:gd name="connsiteY170" fmla="*/ 454107 h 905088"/>
              <a:gd name="connsiteX171" fmla="*/ 455870 w 910578"/>
              <a:gd name="connsiteY171" fmla="*/ 24951 h 905088"/>
              <a:gd name="connsiteX172" fmla="*/ 161060 w 910578"/>
              <a:gd name="connsiteY172" fmla="*/ 142220 h 905088"/>
              <a:gd name="connsiteX173" fmla="*/ 143571 w 910578"/>
              <a:gd name="connsiteY173" fmla="*/ 140973 h 905088"/>
              <a:gd name="connsiteX174" fmla="*/ 143571 w 910578"/>
              <a:gd name="connsiteY174" fmla="*/ 123507 h 905088"/>
              <a:gd name="connsiteX175" fmla="*/ 455870 w 910578"/>
              <a:gd name="connsiteY175" fmla="*/ 0 h 90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910578" h="905088">
                <a:moveTo>
                  <a:pt x="452551" y="399452"/>
                </a:moveTo>
                <a:cubicBezTo>
                  <a:pt x="422914" y="399452"/>
                  <a:pt x="398217" y="422914"/>
                  <a:pt x="398217" y="452551"/>
                </a:cubicBezTo>
                <a:cubicBezTo>
                  <a:pt x="398217" y="483423"/>
                  <a:pt x="422914" y="506885"/>
                  <a:pt x="452551" y="506885"/>
                </a:cubicBezTo>
                <a:cubicBezTo>
                  <a:pt x="482188" y="506885"/>
                  <a:pt x="506885" y="483423"/>
                  <a:pt x="506885" y="452551"/>
                </a:cubicBezTo>
                <a:cubicBezTo>
                  <a:pt x="506885" y="422914"/>
                  <a:pt x="482188" y="399452"/>
                  <a:pt x="452551" y="399452"/>
                </a:cubicBezTo>
                <a:close/>
                <a:moveTo>
                  <a:pt x="452551" y="373520"/>
                </a:moveTo>
                <a:cubicBezTo>
                  <a:pt x="495771" y="373520"/>
                  <a:pt x="531582" y="409331"/>
                  <a:pt x="531582" y="452551"/>
                </a:cubicBezTo>
                <a:cubicBezTo>
                  <a:pt x="531582" y="497006"/>
                  <a:pt x="495771" y="531582"/>
                  <a:pt x="452551" y="531582"/>
                </a:cubicBezTo>
                <a:cubicBezTo>
                  <a:pt x="409331" y="531582"/>
                  <a:pt x="373520" y="497006"/>
                  <a:pt x="373520" y="452551"/>
                </a:cubicBezTo>
                <a:cubicBezTo>
                  <a:pt x="373520" y="409331"/>
                  <a:pt x="409331" y="373520"/>
                  <a:pt x="452551" y="373520"/>
                </a:cubicBezTo>
                <a:close/>
                <a:moveTo>
                  <a:pt x="32500" y="170283"/>
                </a:moveTo>
                <a:lnTo>
                  <a:pt x="113750" y="170283"/>
                </a:lnTo>
                <a:cubicBezTo>
                  <a:pt x="120000" y="170283"/>
                  <a:pt x="125000" y="175273"/>
                  <a:pt x="125000" y="181511"/>
                </a:cubicBezTo>
                <a:lnTo>
                  <a:pt x="125000" y="262602"/>
                </a:lnTo>
                <a:cubicBezTo>
                  <a:pt x="125000" y="270087"/>
                  <a:pt x="120000" y="275077"/>
                  <a:pt x="113750" y="275077"/>
                </a:cubicBezTo>
                <a:cubicBezTo>
                  <a:pt x="106250" y="275077"/>
                  <a:pt x="100000" y="270087"/>
                  <a:pt x="100000" y="262602"/>
                </a:cubicBezTo>
                <a:lnTo>
                  <a:pt x="100000" y="207709"/>
                </a:lnTo>
                <a:cubicBezTo>
                  <a:pt x="51250" y="280067"/>
                  <a:pt x="25000" y="362405"/>
                  <a:pt x="25000" y="449734"/>
                </a:cubicBezTo>
                <a:cubicBezTo>
                  <a:pt x="25000" y="686768"/>
                  <a:pt x="218749" y="878890"/>
                  <a:pt x="456248" y="878890"/>
                </a:cubicBezTo>
                <a:cubicBezTo>
                  <a:pt x="568748" y="878890"/>
                  <a:pt x="674997" y="836473"/>
                  <a:pt x="756247" y="757878"/>
                </a:cubicBezTo>
                <a:cubicBezTo>
                  <a:pt x="761247" y="754135"/>
                  <a:pt x="768747" y="754135"/>
                  <a:pt x="773747" y="757878"/>
                </a:cubicBezTo>
                <a:cubicBezTo>
                  <a:pt x="778747" y="762868"/>
                  <a:pt x="778747" y="770353"/>
                  <a:pt x="773747" y="776591"/>
                </a:cubicBezTo>
                <a:cubicBezTo>
                  <a:pt x="688747" y="858929"/>
                  <a:pt x="574998" y="905088"/>
                  <a:pt x="456248" y="905088"/>
                </a:cubicBezTo>
                <a:cubicBezTo>
                  <a:pt x="204999" y="905088"/>
                  <a:pt x="0" y="700491"/>
                  <a:pt x="0" y="449734"/>
                </a:cubicBezTo>
                <a:cubicBezTo>
                  <a:pt x="0" y="358663"/>
                  <a:pt x="27500" y="270087"/>
                  <a:pt x="78750" y="195234"/>
                </a:cubicBezTo>
                <a:lnTo>
                  <a:pt x="32500" y="195234"/>
                </a:lnTo>
                <a:cubicBezTo>
                  <a:pt x="25000" y="195234"/>
                  <a:pt x="20000" y="188996"/>
                  <a:pt x="20000" y="181511"/>
                </a:cubicBezTo>
                <a:cubicBezTo>
                  <a:pt x="20000" y="175273"/>
                  <a:pt x="25000" y="170283"/>
                  <a:pt x="32500" y="170283"/>
                </a:cubicBezTo>
                <a:close/>
                <a:moveTo>
                  <a:pt x="442161" y="140313"/>
                </a:moveTo>
                <a:cubicBezTo>
                  <a:pt x="435910" y="140313"/>
                  <a:pt x="429659" y="145304"/>
                  <a:pt x="428408" y="152792"/>
                </a:cubicBezTo>
                <a:lnTo>
                  <a:pt x="422157" y="186486"/>
                </a:lnTo>
                <a:cubicBezTo>
                  <a:pt x="419657" y="200213"/>
                  <a:pt x="408404" y="212692"/>
                  <a:pt x="394651" y="216436"/>
                </a:cubicBezTo>
                <a:cubicBezTo>
                  <a:pt x="373397" y="221428"/>
                  <a:pt x="352143" y="230163"/>
                  <a:pt x="333389" y="240147"/>
                </a:cubicBezTo>
                <a:cubicBezTo>
                  <a:pt x="320886" y="248882"/>
                  <a:pt x="304633" y="247634"/>
                  <a:pt x="292130" y="240147"/>
                </a:cubicBezTo>
                <a:lnTo>
                  <a:pt x="263374" y="220180"/>
                </a:lnTo>
                <a:cubicBezTo>
                  <a:pt x="258373" y="216436"/>
                  <a:pt x="250872" y="217684"/>
                  <a:pt x="247121" y="221428"/>
                </a:cubicBezTo>
                <a:lnTo>
                  <a:pt x="227117" y="241395"/>
                </a:lnTo>
                <a:cubicBezTo>
                  <a:pt x="222116" y="246387"/>
                  <a:pt x="222116" y="252626"/>
                  <a:pt x="225867" y="258866"/>
                </a:cubicBezTo>
                <a:lnTo>
                  <a:pt x="244620" y="287568"/>
                </a:lnTo>
                <a:cubicBezTo>
                  <a:pt x="252122" y="300048"/>
                  <a:pt x="253372" y="316271"/>
                  <a:pt x="245871" y="327502"/>
                </a:cubicBezTo>
                <a:cubicBezTo>
                  <a:pt x="235869" y="347469"/>
                  <a:pt x="227117" y="367436"/>
                  <a:pt x="222116" y="388650"/>
                </a:cubicBezTo>
                <a:cubicBezTo>
                  <a:pt x="217115" y="402378"/>
                  <a:pt x="205863" y="413609"/>
                  <a:pt x="190859" y="416105"/>
                </a:cubicBezTo>
                <a:lnTo>
                  <a:pt x="157102" y="423593"/>
                </a:lnTo>
                <a:cubicBezTo>
                  <a:pt x="150851" y="423593"/>
                  <a:pt x="145850" y="429832"/>
                  <a:pt x="145850" y="436072"/>
                </a:cubicBezTo>
                <a:lnTo>
                  <a:pt x="145850" y="464774"/>
                </a:lnTo>
                <a:cubicBezTo>
                  <a:pt x="145850" y="471014"/>
                  <a:pt x="150851" y="476006"/>
                  <a:pt x="157102" y="477253"/>
                </a:cubicBezTo>
                <a:lnTo>
                  <a:pt x="190859" y="483493"/>
                </a:lnTo>
                <a:cubicBezTo>
                  <a:pt x="205863" y="487237"/>
                  <a:pt x="217115" y="497220"/>
                  <a:pt x="222116" y="512196"/>
                </a:cubicBezTo>
                <a:cubicBezTo>
                  <a:pt x="227117" y="533410"/>
                  <a:pt x="235869" y="553377"/>
                  <a:pt x="245871" y="572096"/>
                </a:cubicBezTo>
                <a:cubicBezTo>
                  <a:pt x="253372" y="584575"/>
                  <a:pt x="252122" y="600798"/>
                  <a:pt x="244620" y="613278"/>
                </a:cubicBezTo>
                <a:lnTo>
                  <a:pt x="225867" y="641980"/>
                </a:lnTo>
                <a:cubicBezTo>
                  <a:pt x="222116" y="648220"/>
                  <a:pt x="222116" y="654459"/>
                  <a:pt x="227117" y="659451"/>
                </a:cubicBezTo>
                <a:lnTo>
                  <a:pt x="247121" y="679418"/>
                </a:lnTo>
                <a:cubicBezTo>
                  <a:pt x="250872" y="683162"/>
                  <a:pt x="258373" y="684410"/>
                  <a:pt x="263374" y="680666"/>
                </a:cubicBezTo>
                <a:lnTo>
                  <a:pt x="292130" y="660699"/>
                </a:lnTo>
                <a:cubicBezTo>
                  <a:pt x="298382" y="655707"/>
                  <a:pt x="305883" y="654459"/>
                  <a:pt x="314635" y="654459"/>
                </a:cubicBezTo>
                <a:cubicBezTo>
                  <a:pt x="320886" y="654459"/>
                  <a:pt x="328388" y="655707"/>
                  <a:pt x="333389" y="659451"/>
                </a:cubicBezTo>
                <a:cubicBezTo>
                  <a:pt x="352143" y="670682"/>
                  <a:pt x="373397" y="679418"/>
                  <a:pt x="394651" y="684410"/>
                </a:cubicBezTo>
                <a:cubicBezTo>
                  <a:pt x="408404" y="688154"/>
                  <a:pt x="419657" y="699385"/>
                  <a:pt x="422157" y="714360"/>
                </a:cubicBezTo>
                <a:lnTo>
                  <a:pt x="428408" y="748054"/>
                </a:lnTo>
                <a:cubicBezTo>
                  <a:pt x="429659" y="754294"/>
                  <a:pt x="435910" y="759286"/>
                  <a:pt x="442161" y="759286"/>
                </a:cubicBezTo>
                <a:lnTo>
                  <a:pt x="469667" y="759286"/>
                </a:lnTo>
                <a:cubicBezTo>
                  <a:pt x="475918" y="759286"/>
                  <a:pt x="480919" y="754294"/>
                  <a:pt x="483420" y="748054"/>
                </a:cubicBezTo>
                <a:lnTo>
                  <a:pt x="488421" y="714360"/>
                </a:lnTo>
                <a:cubicBezTo>
                  <a:pt x="492171" y="699385"/>
                  <a:pt x="502174" y="688154"/>
                  <a:pt x="517177" y="684410"/>
                </a:cubicBezTo>
                <a:cubicBezTo>
                  <a:pt x="538431" y="679418"/>
                  <a:pt x="558435" y="670682"/>
                  <a:pt x="578439" y="659451"/>
                </a:cubicBezTo>
                <a:cubicBezTo>
                  <a:pt x="590942" y="651964"/>
                  <a:pt x="607195" y="651964"/>
                  <a:pt x="618447" y="660699"/>
                </a:cubicBezTo>
                <a:lnTo>
                  <a:pt x="648454" y="680666"/>
                </a:lnTo>
                <a:cubicBezTo>
                  <a:pt x="653455" y="684410"/>
                  <a:pt x="659706" y="683162"/>
                  <a:pt x="664707" y="679418"/>
                </a:cubicBezTo>
                <a:lnTo>
                  <a:pt x="684711" y="659451"/>
                </a:lnTo>
                <a:cubicBezTo>
                  <a:pt x="689712" y="654459"/>
                  <a:pt x="689712" y="648220"/>
                  <a:pt x="685961" y="641980"/>
                </a:cubicBezTo>
                <a:lnTo>
                  <a:pt x="665957" y="613278"/>
                </a:lnTo>
                <a:cubicBezTo>
                  <a:pt x="658456" y="600798"/>
                  <a:pt x="658456" y="584575"/>
                  <a:pt x="664707" y="572096"/>
                </a:cubicBezTo>
                <a:cubicBezTo>
                  <a:pt x="675959" y="553377"/>
                  <a:pt x="684711" y="533410"/>
                  <a:pt x="689712" y="512196"/>
                </a:cubicBezTo>
                <a:cubicBezTo>
                  <a:pt x="694713" y="497220"/>
                  <a:pt x="705965" y="487237"/>
                  <a:pt x="719718" y="483493"/>
                </a:cubicBezTo>
                <a:lnTo>
                  <a:pt x="754726" y="477253"/>
                </a:lnTo>
                <a:cubicBezTo>
                  <a:pt x="760977" y="476006"/>
                  <a:pt x="764728" y="471014"/>
                  <a:pt x="764728" y="464774"/>
                </a:cubicBezTo>
                <a:lnTo>
                  <a:pt x="764728" y="436072"/>
                </a:lnTo>
                <a:cubicBezTo>
                  <a:pt x="764728" y="429832"/>
                  <a:pt x="760977" y="423593"/>
                  <a:pt x="754726" y="423593"/>
                </a:cubicBezTo>
                <a:lnTo>
                  <a:pt x="719718" y="416105"/>
                </a:lnTo>
                <a:cubicBezTo>
                  <a:pt x="705965" y="413609"/>
                  <a:pt x="694713" y="402378"/>
                  <a:pt x="689712" y="388650"/>
                </a:cubicBezTo>
                <a:cubicBezTo>
                  <a:pt x="684711" y="367436"/>
                  <a:pt x="675959" y="347469"/>
                  <a:pt x="664707" y="327502"/>
                </a:cubicBezTo>
                <a:cubicBezTo>
                  <a:pt x="658456" y="316271"/>
                  <a:pt x="658456" y="300048"/>
                  <a:pt x="665957" y="287568"/>
                </a:cubicBezTo>
                <a:lnTo>
                  <a:pt x="685961" y="258866"/>
                </a:lnTo>
                <a:cubicBezTo>
                  <a:pt x="689712" y="252626"/>
                  <a:pt x="689712" y="246387"/>
                  <a:pt x="684711" y="241395"/>
                </a:cubicBezTo>
                <a:lnTo>
                  <a:pt x="664707" y="221428"/>
                </a:lnTo>
                <a:cubicBezTo>
                  <a:pt x="659706" y="217684"/>
                  <a:pt x="653455" y="216436"/>
                  <a:pt x="648454" y="220180"/>
                </a:cubicBezTo>
                <a:lnTo>
                  <a:pt x="618447" y="240147"/>
                </a:lnTo>
                <a:cubicBezTo>
                  <a:pt x="607195" y="247634"/>
                  <a:pt x="590942" y="248882"/>
                  <a:pt x="578439" y="240147"/>
                </a:cubicBezTo>
                <a:cubicBezTo>
                  <a:pt x="558435" y="230163"/>
                  <a:pt x="538431" y="221428"/>
                  <a:pt x="517177" y="216436"/>
                </a:cubicBezTo>
                <a:cubicBezTo>
                  <a:pt x="502174" y="212692"/>
                  <a:pt x="492171" y="200213"/>
                  <a:pt x="488421" y="186486"/>
                </a:cubicBezTo>
                <a:lnTo>
                  <a:pt x="483420" y="152792"/>
                </a:lnTo>
                <a:cubicBezTo>
                  <a:pt x="480919" y="145304"/>
                  <a:pt x="475918" y="140313"/>
                  <a:pt x="469667" y="140313"/>
                </a:cubicBezTo>
                <a:close/>
                <a:moveTo>
                  <a:pt x="442161" y="115354"/>
                </a:moveTo>
                <a:lnTo>
                  <a:pt x="469667" y="115354"/>
                </a:lnTo>
                <a:cubicBezTo>
                  <a:pt x="488421" y="115354"/>
                  <a:pt x="504674" y="129081"/>
                  <a:pt x="507175" y="146552"/>
                </a:cubicBezTo>
                <a:lnTo>
                  <a:pt x="514676" y="181494"/>
                </a:lnTo>
                <a:cubicBezTo>
                  <a:pt x="514676" y="186486"/>
                  <a:pt x="518427" y="190230"/>
                  <a:pt x="523428" y="191478"/>
                </a:cubicBezTo>
                <a:cubicBezTo>
                  <a:pt x="547183" y="197717"/>
                  <a:pt x="569687" y="207701"/>
                  <a:pt x="590942" y="218932"/>
                </a:cubicBezTo>
                <a:cubicBezTo>
                  <a:pt x="595943" y="221428"/>
                  <a:pt x="600944" y="221428"/>
                  <a:pt x="604695" y="218932"/>
                </a:cubicBezTo>
                <a:lnTo>
                  <a:pt x="633451" y="200213"/>
                </a:lnTo>
                <a:cubicBezTo>
                  <a:pt x="648454" y="188982"/>
                  <a:pt x="669708" y="191478"/>
                  <a:pt x="682211" y="203957"/>
                </a:cubicBezTo>
                <a:lnTo>
                  <a:pt x="702215" y="223924"/>
                </a:lnTo>
                <a:cubicBezTo>
                  <a:pt x="715968" y="237651"/>
                  <a:pt x="717218" y="257618"/>
                  <a:pt x="707216" y="272593"/>
                </a:cubicBezTo>
                <a:lnTo>
                  <a:pt x="687212" y="301295"/>
                </a:lnTo>
                <a:cubicBezTo>
                  <a:pt x="684711" y="305039"/>
                  <a:pt x="683461" y="311279"/>
                  <a:pt x="687212" y="316271"/>
                </a:cubicBezTo>
                <a:cubicBezTo>
                  <a:pt x="699714" y="336237"/>
                  <a:pt x="708466" y="358700"/>
                  <a:pt x="714717" y="382411"/>
                </a:cubicBezTo>
                <a:cubicBezTo>
                  <a:pt x="715968" y="387403"/>
                  <a:pt x="719718" y="391146"/>
                  <a:pt x="724719" y="392394"/>
                </a:cubicBezTo>
                <a:lnTo>
                  <a:pt x="759727" y="397386"/>
                </a:lnTo>
                <a:cubicBezTo>
                  <a:pt x="777230" y="402378"/>
                  <a:pt x="789733" y="417353"/>
                  <a:pt x="789733" y="436072"/>
                </a:cubicBezTo>
                <a:lnTo>
                  <a:pt x="789733" y="464774"/>
                </a:lnTo>
                <a:cubicBezTo>
                  <a:pt x="789733" y="482245"/>
                  <a:pt x="777230" y="498468"/>
                  <a:pt x="759727" y="502212"/>
                </a:cubicBezTo>
                <a:lnTo>
                  <a:pt x="724719" y="508452"/>
                </a:lnTo>
                <a:cubicBezTo>
                  <a:pt x="719718" y="509700"/>
                  <a:pt x="715968" y="513443"/>
                  <a:pt x="714717" y="518435"/>
                </a:cubicBezTo>
                <a:cubicBezTo>
                  <a:pt x="708466" y="540898"/>
                  <a:pt x="699714" y="563361"/>
                  <a:pt x="687212" y="584575"/>
                </a:cubicBezTo>
                <a:cubicBezTo>
                  <a:pt x="683461" y="589567"/>
                  <a:pt x="684711" y="594559"/>
                  <a:pt x="687212" y="598303"/>
                </a:cubicBezTo>
                <a:lnTo>
                  <a:pt x="707216" y="628253"/>
                </a:lnTo>
                <a:cubicBezTo>
                  <a:pt x="717218" y="643228"/>
                  <a:pt x="715968" y="663195"/>
                  <a:pt x="702215" y="676922"/>
                </a:cubicBezTo>
                <a:lnTo>
                  <a:pt x="682211" y="696889"/>
                </a:lnTo>
                <a:cubicBezTo>
                  <a:pt x="669708" y="709368"/>
                  <a:pt x="648454" y="711864"/>
                  <a:pt x="633451" y="700633"/>
                </a:cubicBezTo>
                <a:lnTo>
                  <a:pt x="604695" y="681914"/>
                </a:lnTo>
                <a:cubicBezTo>
                  <a:pt x="600944" y="679418"/>
                  <a:pt x="595943" y="678170"/>
                  <a:pt x="590942" y="681914"/>
                </a:cubicBezTo>
                <a:cubicBezTo>
                  <a:pt x="569687" y="693145"/>
                  <a:pt x="547183" y="703129"/>
                  <a:pt x="523428" y="709368"/>
                </a:cubicBezTo>
                <a:cubicBezTo>
                  <a:pt x="518427" y="710616"/>
                  <a:pt x="514676" y="714360"/>
                  <a:pt x="514676" y="719352"/>
                </a:cubicBezTo>
                <a:lnTo>
                  <a:pt x="507175" y="753046"/>
                </a:lnTo>
                <a:cubicBezTo>
                  <a:pt x="504674" y="770517"/>
                  <a:pt x="488421" y="784244"/>
                  <a:pt x="469667" y="784244"/>
                </a:cubicBezTo>
                <a:lnTo>
                  <a:pt x="442161" y="784244"/>
                </a:lnTo>
                <a:cubicBezTo>
                  <a:pt x="423407" y="784244"/>
                  <a:pt x="407154" y="770517"/>
                  <a:pt x="403403" y="753046"/>
                </a:cubicBezTo>
                <a:lnTo>
                  <a:pt x="397152" y="719352"/>
                </a:lnTo>
                <a:cubicBezTo>
                  <a:pt x="395902" y="714360"/>
                  <a:pt x="393401" y="710616"/>
                  <a:pt x="387150" y="709368"/>
                </a:cubicBezTo>
                <a:cubicBezTo>
                  <a:pt x="364645" y="703129"/>
                  <a:pt x="342141" y="693145"/>
                  <a:pt x="320886" y="681914"/>
                </a:cubicBezTo>
                <a:cubicBezTo>
                  <a:pt x="315885" y="678170"/>
                  <a:pt x="310884" y="679418"/>
                  <a:pt x="305883" y="681914"/>
                </a:cubicBezTo>
                <a:lnTo>
                  <a:pt x="278377" y="700633"/>
                </a:lnTo>
                <a:cubicBezTo>
                  <a:pt x="263374" y="711864"/>
                  <a:pt x="242120" y="709368"/>
                  <a:pt x="229617" y="696889"/>
                </a:cubicBezTo>
                <a:lnTo>
                  <a:pt x="209613" y="676922"/>
                </a:lnTo>
                <a:cubicBezTo>
                  <a:pt x="195860" y="663195"/>
                  <a:pt x="193360" y="643228"/>
                  <a:pt x="204612" y="628253"/>
                </a:cubicBezTo>
                <a:lnTo>
                  <a:pt x="223366" y="598303"/>
                </a:lnTo>
                <a:cubicBezTo>
                  <a:pt x="227117" y="594559"/>
                  <a:pt x="227117" y="589567"/>
                  <a:pt x="224616" y="584575"/>
                </a:cubicBezTo>
                <a:cubicBezTo>
                  <a:pt x="212114" y="563361"/>
                  <a:pt x="203362" y="540898"/>
                  <a:pt x="197111" y="518435"/>
                </a:cubicBezTo>
                <a:cubicBezTo>
                  <a:pt x="195860" y="513443"/>
                  <a:pt x="192110" y="509700"/>
                  <a:pt x="185858" y="508452"/>
                </a:cubicBezTo>
                <a:lnTo>
                  <a:pt x="152101" y="502212"/>
                </a:lnTo>
                <a:cubicBezTo>
                  <a:pt x="134598" y="498468"/>
                  <a:pt x="120845" y="482245"/>
                  <a:pt x="120845" y="464774"/>
                </a:cubicBezTo>
                <a:lnTo>
                  <a:pt x="120845" y="436072"/>
                </a:lnTo>
                <a:cubicBezTo>
                  <a:pt x="120845" y="417353"/>
                  <a:pt x="134598" y="402378"/>
                  <a:pt x="152101" y="397386"/>
                </a:cubicBezTo>
                <a:lnTo>
                  <a:pt x="185858" y="392394"/>
                </a:lnTo>
                <a:cubicBezTo>
                  <a:pt x="192110" y="391146"/>
                  <a:pt x="195860" y="387403"/>
                  <a:pt x="197111" y="382411"/>
                </a:cubicBezTo>
                <a:cubicBezTo>
                  <a:pt x="203362" y="358700"/>
                  <a:pt x="212114" y="336237"/>
                  <a:pt x="224616" y="316271"/>
                </a:cubicBezTo>
                <a:cubicBezTo>
                  <a:pt x="227117" y="311279"/>
                  <a:pt x="227117" y="305039"/>
                  <a:pt x="223366" y="301295"/>
                </a:cubicBezTo>
                <a:lnTo>
                  <a:pt x="204612" y="272593"/>
                </a:lnTo>
                <a:cubicBezTo>
                  <a:pt x="193360" y="257618"/>
                  <a:pt x="195860" y="237651"/>
                  <a:pt x="209613" y="223924"/>
                </a:cubicBezTo>
                <a:lnTo>
                  <a:pt x="229617" y="203957"/>
                </a:lnTo>
                <a:cubicBezTo>
                  <a:pt x="242120" y="191478"/>
                  <a:pt x="263374" y="188982"/>
                  <a:pt x="278377" y="200213"/>
                </a:cubicBezTo>
                <a:lnTo>
                  <a:pt x="305883" y="218932"/>
                </a:lnTo>
                <a:cubicBezTo>
                  <a:pt x="310884" y="221428"/>
                  <a:pt x="315885" y="221428"/>
                  <a:pt x="320886" y="218932"/>
                </a:cubicBezTo>
                <a:cubicBezTo>
                  <a:pt x="342141" y="207701"/>
                  <a:pt x="364645" y="197717"/>
                  <a:pt x="387150" y="191478"/>
                </a:cubicBezTo>
                <a:cubicBezTo>
                  <a:pt x="393401" y="190230"/>
                  <a:pt x="395902" y="186486"/>
                  <a:pt x="397152" y="181494"/>
                </a:cubicBezTo>
                <a:lnTo>
                  <a:pt x="403403" y="146552"/>
                </a:lnTo>
                <a:cubicBezTo>
                  <a:pt x="407154" y="129081"/>
                  <a:pt x="423407" y="115354"/>
                  <a:pt x="442161" y="115354"/>
                </a:cubicBezTo>
                <a:close/>
                <a:moveTo>
                  <a:pt x="455870" y="0"/>
                </a:moveTo>
                <a:cubicBezTo>
                  <a:pt x="706959" y="0"/>
                  <a:pt x="910578" y="204598"/>
                  <a:pt x="910578" y="454107"/>
                </a:cubicBezTo>
                <a:cubicBezTo>
                  <a:pt x="910578" y="546426"/>
                  <a:pt x="884345" y="635002"/>
                  <a:pt x="833128" y="709854"/>
                </a:cubicBezTo>
                <a:lnTo>
                  <a:pt x="883095" y="709854"/>
                </a:lnTo>
                <a:cubicBezTo>
                  <a:pt x="890591" y="709854"/>
                  <a:pt x="895587" y="714845"/>
                  <a:pt x="895587" y="722330"/>
                </a:cubicBezTo>
                <a:cubicBezTo>
                  <a:pt x="895587" y="729815"/>
                  <a:pt x="890591" y="734805"/>
                  <a:pt x="883095" y="734805"/>
                </a:cubicBezTo>
                <a:lnTo>
                  <a:pt x="801898" y="734805"/>
                </a:lnTo>
                <a:cubicBezTo>
                  <a:pt x="795652" y="734805"/>
                  <a:pt x="789406" y="729815"/>
                  <a:pt x="789406" y="722330"/>
                </a:cubicBezTo>
                <a:lnTo>
                  <a:pt x="789406" y="642487"/>
                </a:lnTo>
                <a:cubicBezTo>
                  <a:pt x="789406" y="635002"/>
                  <a:pt x="795652" y="630011"/>
                  <a:pt x="801898" y="630011"/>
                </a:cubicBezTo>
                <a:cubicBezTo>
                  <a:pt x="809393" y="630011"/>
                  <a:pt x="815639" y="635002"/>
                  <a:pt x="815639" y="642487"/>
                </a:cubicBezTo>
                <a:lnTo>
                  <a:pt x="815639" y="691141"/>
                </a:lnTo>
                <a:cubicBezTo>
                  <a:pt x="860610" y="621279"/>
                  <a:pt x="885594" y="540188"/>
                  <a:pt x="885594" y="454107"/>
                </a:cubicBezTo>
                <a:cubicBezTo>
                  <a:pt x="885594" y="218321"/>
                  <a:pt x="693218" y="24951"/>
                  <a:pt x="455870" y="24951"/>
                </a:cubicBezTo>
                <a:cubicBezTo>
                  <a:pt x="344692" y="24951"/>
                  <a:pt x="241008" y="66120"/>
                  <a:pt x="161060" y="142220"/>
                </a:cubicBezTo>
                <a:cubicBezTo>
                  <a:pt x="154814" y="147211"/>
                  <a:pt x="147319" y="147211"/>
                  <a:pt x="143571" y="140973"/>
                </a:cubicBezTo>
                <a:cubicBezTo>
                  <a:pt x="137325" y="137230"/>
                  <a:pt x="138574" y="128497"/>
                  <a:pt x="143571" y="123507"/>
                </a:cubicBezTo>
                <a:cubicBezTo>
                  <a:pt x="227267" y="43664"/>
                  <a:pt x="339695" y="0"/>
                  <a:pt x="45587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526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BASE">
            <a:extLst>
              <a:ext uri="{FF2B5EF4-FFF2-40B4-BE49-F238E27FC236}">
                <a16:creationId xmlns:a16="http://schemas.microsoft.com/office/drawing/2014/main" id="{69E3923E-44A1-B64F-9AE8-B2A6736E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3051" y="10587705"/>
            <a:ext cx="1609429" cy="1559994"/>
          </a:xfrm>
          <a:custGeom>
            <a:avLst/>
            <a:gdLst>
              <a:gd name="T0" fmla="*/ 1111 w 1290"/>
              <a:gd name="T1" fmla="*/ 0 h 1253"/>
              <a:gd name="T2" fmla="*/ 0 w 1290"/>
              <a:gd name="T3" fmla="*/ 0 h 1253"/>
              <a:gd name="T4" fmla="*/ 0 w 1290"/>
              <a:gd name="T5" fmla="*/ 21 h 1253"/>
              <a:gd name="T6" fmla="*/ 0 w 1290"/>
              <a:gd name="T7" fmla="*/ 363 h 1253"/>
              <a:gd name="T8" fmla="*/ 0 w 1290"/>
              <a:gd name="T9" fmla="*/ 1252 h 1253"/>
              <a:gd name="T10" fmla="*/ 505 w 1290"/>
              <a:gd name="T11" fmla="*/ 1252 h 1253"/>
              <a:gd name="T12" fmla="*/ 505 w 1290"/>
              <a:gd name="T13" fmla="*/ 1252 h 1253"/>
              <a:gd name="T14" fmla="*/ 1176 w 1290"/>
              <a:gd name="T15" fmla="*/ 581 h 1253"/>
              <a:gd name="T16" fmla="*/ 1176 w 1290"/>
              <a:gd name="T17" fmla="*/ 348 h 1253"/>
              <a:gd name="T18" fmla="*/ 1176 w 1290"/>
              <a:gd name="T19" fmla="*/ 348 h 1253"/>
              <a:gd name="T20" fmla="*/ 1289 w 1290"/>
              <a:gd name="T21" fmla="*/ 178 h 1253"/>
              <a:gd name="T22" fmla="*/ 1289 w 1290"/>
              <a:gd name="T23" fmla="*/ 178 h 1253"/>
              <a:gd name="T24" fmla="*/ 1111 w 1290"/>
              <a:gd name="T25" fmla="*/ 0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90" h="1253">
                <a:moveTo>
                  <a:pt x="1111" y="0"/>
                </a:moveTo>
                <a:lnTo>
                  <a:pt x="0" y="0"/>
                </a:lnTo>
                <a:lnTo>
                  <a:pt x="0" y="21"/>
                </a:lnTo>
                <a:lnTo>
                  <a:pt x="0" y="363"/>
                </a:lnTo>
                <a:lnTo>
                  <a:pt x="0" y="1252"/>
                </a:lnTo>
                <a:lnTo>
                  <a:pt x="505" y="1252"/>
                </a:lnTo>
                <a:lnTo>
                  <a:pt x="505" y="1252"/>
                </a:lnTo>
                <a:cubicBezTo>
                  <a:pt x="876" y="1252"/>
                  <a:pt x="1176" y="951"/>
                  <a:pt x="1176" y="581"/>
                </a:cubicBezTo>
                <a:lnTo>
                  <a:pt x="1176" y="348"/>
                </a:lnTo>
                <a:lnTo>
                  <a:pt x="1176" y="348"/>
                </a:lnTo>
                <a:cubicBezTo>
                  <a:pt x="1243" y="320"/>
                  <a:pt x="1289" y="254"/>
                  <a:pt x="1289" y="178"/>
                </a:cubicBezTo>
                <a:lnTo>
                  <a:pt x="1289" y="178"/>
                </a:lnTo>
                <a:cubicBezTo>
                  <a:pt x="1289" y="79"/>
                  <a:pt x="1210" y="0"/>
                  <a:pt x="1111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9" name="BRAIN">
            <a:extLst>
              <a:ext uri="{FF2B5EF4-FFF2-40B4-BE49-F238E27FC236}">
                <a16:creationId xmlns:a16="http://schemas.microsoft.com/office/drawing/2014/main" id="{08B60CC0-D299-C042-8957-EBC7FF838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8683" y="4155476"/>
            <a:ext cx="3273790" cy="6338847"/>
          </a:xfrm>
          <a:custGeom>
            <a:avLst/>
            <a:gdLst>
              <a:gd name="T0" fmla="*/ 2628 w 2630"/>
              <a:gd name="T1" fmla="*/ 2594 h 5087"/>
              <a:gd name="T2" fmla="*/ 2628 w 2630"/>
              <a:gd name="T3" fmla="*/ 2594 h 5087"/>
              <a:gd name="T4" fmla="*/ 2015 w 2630"/>
              <a:gd name="T5" fmla="*/ 1917 h 5087"/>
              <a:gd name="T6" fmla="*/ 2015 w 2630"/>
              <a:gd name="T7" fmla="*/ 1917 h 5087"/>
              <a:gd name="T8" fmla="*/ 2187 w 2630"/>
              <a:gd name="T9" fmla="*/ 1461 h 5087"/>
              <a:gd name="T10" fmla="*/ 2187 w 2630"/>
              <a:gd name="T11" fmla="*/ 1461 h 5087"/>
              <a:gd name="T12" fmla="*/ 1535 w 2630"/>
              <a:gd name="T13" fmla="*/ 781 h 5087"/>
              <a:gd name="T14" fmla="*/ 1535 w 2630"/>
              <a:gd name="T15" fmla="*/ 781 h 5087"/>
              <a:gd name="T16" fmla="*/ 1310 w 2630"/>
              <a:gd name="T17" fmla="*/ 822 h 5087"/>
              <a:gd name="T18" fmla="*/ 1310 w 2630"/>
              <a:gd name="T19" fmla="*/ 822 h 5087"/>
              <a:gd name="T20" fmla="*/ 1324 w 2630"/>
              <a:gd name="T21" fmla="*/ 681 h 5087"/>
              <a:gd name="T22" fmla="*/ 1324 w 2630"/>
              <a:gd name="T23" fmla="*/ 681 h 5087"/>
              <a:gd name="T24" fmla="*/ 672 w 2630"/>
              <a:gd name="T25" fmla="*/ 2 h 5087"/>
              <a:gd name="T26" fmla="*/ 672 w 2630"/>
              <a:gd name="T27" fmla="*/ 2 h 5087"/>
              <a:gd name="T28" fmla="*/ 14 w 2630"/>
              <a:gd name="T29" fmla="*/ 676 h 5087"/>
              <a:gd name="T30" fmla="*/ 14 w 2630"/>
              <a:gd name="T31" fmla="*/ 676 h 5087"/>
              <a:gd name="T32" fmla="*/ 1 w 2630"/>
              <a:gd name="T33" fmla="*/ 4405 h 5087"/>
              <a:gd name="T34" fmla="*/ 1 w 2630"/>
              <a:gd name="T35" fmla="*/ 4405 h 5087"/>
              <a:gd name="T36" fmla="*/ 654 w 2630"/>
              <a:gd name="T37" fmla="*/ 5085 h 5087"/>
              <a:gd name="T38" fmla="*/ 654 w 2630"/>
              <a:gd name="T39" fmla="*/ 5085 h 5087"/>
              <a:gd name="T40" fmla="*/ 1311 w 2630"/>
              <a:gd name="T41" fmla="*/ 4410 h 5087"/>
              <a:gd name="T42" fmla="*/ 1311 w 2630"/>
              <a:gd name="T43" fmla="*/ 4410 h 5087"/>
              <a:gd name="T44" fmla="*/ 1311 w 2630"/>
              <a:gd name="T45" fmla="*/ 4379 h 5087"/>
              <a:gd name="T46" fmla="*/ 1311 w 2630"/>
              <a:gd name="T47" fmla="*/ 4379 h 5087"/>
              <a:gd name="T48" fmla="*/ 1589 w 2630"/>
              <a:gd name="T49" fmla="*/ 4444 h 5087"/>
              <a:gd name="T50" fmla="*/ 1589 w 2630"/>
              <a:gd name="T51" fmla="*/ 4444 h 5087"/>
              <a:gd name="T52" fmla="*/ 2246 w 2630"/>
              <a:gd name="T53" fmla="*/ 3769 h 5087"/>
              <a:gd name="T54" fmla="*/ 2246 w 2630"/>
              <a:gd name="T55" fmla="*/ 3769 h 5087"/>
              <a:gd name="T56" fmla="*/ 2032 w 2630"/>
              <a:gd name="T57" fmla="*/ 3266 h 5087"/>
              <a:gd name="T58" fmla="*/ 2032 w 2630"/>
              <a:gd name="T59" fmla="*/ 3266 h 5087"/>
              <a:gd name="T60" fmla="*/ 2628 w 2630"/>
              <a:gd name="T61" fmla="*/ 2594 h 5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30" h="5087">
                <a:moveTo>
                  <a:pt x="2628" y="2594"/>
                </a:moveTo>
                <a:lnTo>
                  <a:pt x="2628" y="2594"/>
                </a:lnTo>
                <a:cubicBezTo>
                  <a:pt x="2629" y="2234"/>
                  <a:pt x="2358" y="1939"/>
                  <a:pt x="2015" y="1917"/>
                </a:cubicBezTo>
                <a:lnTo>
                  <a:pt x="2015" y="1917"/>
                </a:lnTo>
                <a:cubicBezTo>
                  <a:pt x="2121" y="1797"/>
                  <a:pt x="2187" y="1637"/>
                  <a:pt x="2187" y="1461"/>
                </a:cubicBezTo>
                <a:lnTo>
                  <a:pt x="2187" y="1461"/>
                </a:lnTo>
                <a:cubicBezTo>
                  <a:pt x="2188" y="1087"/>
                  <a:pt x="1897" y="783"/>
                  <a:pt x="1535" y="781"/>
                </a:cubicBezTo>
                <a:lnTo>
                  <a:pt x="1535" y="781"/>
                </a:lnTo>
                <a:cubicBezTo>
                  <a:pt x="1456" y="781"/>
                  <a:pt x="1380" y="795"/>
                  <a:pt x="1310" y="822"/>
                </a:cubicBezTo>
                <a:lnTo>
                  <a:pt x="1310" y="822"/>
                </a:lnTo>
                <a:cubicBezTo>
                  <a:pt x="1319" y="776"/>
                  <a:pt x="1324" y="729"/>
                  <a:pt x="1324" y="681"/>
                </a:cubicBezTo>
                <a:lnTo>
                  <a:pt x="1324" y="681"/>
                </a:lnTo>
                <a:cubicBezTo>
                  <a:pt x="1326" y="307"/>
                  <a:pt x="1033" y="3"/>
                  <a:pt x="672" y="2"/>
                </a:cubicBezTo>
                <a:lnTo>
                  <a:pt x="672" y="2"/>
                </a:lnTo>
                <a:cubicBezTo>
                  <a:pt x="310" y="0"/>
                  <a:pt x="16" y="303"/>
                  <a:pt x="14" y="676"/>
                </a:cubicBezTo>
                <a:lnTo>
                  <a:pt x="14" y="676"/>
                </a:lnTo>
                <a:cubicBezTo>
                  <a:pt x="13" y="1051"/>
                  <a:pt x="3" y="4032"/>
                  <a:pt x="1" y="4405"/>
                </a:cubicBezTo>
                <a:lnTo>
                  <a:pt x="1" y="4405"/>
                </a:lnTo>
                <a:cubicBezTo>
                  <a:pt x="0" y="4779"/>
                  <a:pt x="293" y="5083"/>
                  <a:pt x="654" y="5085"/>
                </a:cubicBezTo>
                <a:lnTo>
                  <a:pt x="654" y="5085"/>
                </a:lnTo>
                <a:cubicBezTo>
                  <a:pt x="1016" y="5086"/>
                  <a:pt x="1310" y="4784"/>
                  <a:pt x="1311" y="4410"/>
                </a:cubicBezTo>
                <a:lnTo>
                  <a:pt x="1311" y="4410"/>
                </a:lnTo>
                <a:cubicBezTo>
                  <a:pt x="1311" y="4400"/>
                  <a:pt x="1311" y="4389"/>
                  <a:pt x="1311" y="4379"/>
                </a:cubicBezTo>
                <a:lnTo>
                  <a:pt x="1311" y="4379"/>
                </a:lnTo>
                <a:cubicBezTo>
                  <a:pt x="1395" y="4420"/>
                  <a:pt x="1489" y="4444"/>
                  <a:pt x="1589" y="4444"/>
                </a:cubicBezTo>
                <a:lnTo>
                  <a:pt x="1589" y="4444"/>
                </a:lnTo>
                <a:cubicBezTo>
                  <a:pt x="1951" y="4446"/>
                  <a:pt x="2245" y="4143"/>
                  <a:pt x="2246" y="3769"/>
                </a:cubicBezTo>
                <a:lnTo>
                  <a:pt x="2246" y="3769"/>
                </a:lnTo>
                <a:cubicBezTo>
                  <a:pt x="2246" y="3570"/>
                  <a:pt x="2164" y="3390"/>
                  <a:pt x="2032" y="3266"/>
                </a:cubicBezTo>
                <a:lnTo>
                  <a:pt x="2032" y="3266"/>
                </a:lnTo>
                <a:cubicBezTo>
                  <a:pt x="2365" y="3235"/>
                  <a:pt x="2626" y="2947"/>
                  <a:pt x="2628" y="259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22" name="SHAPE BRAIN 05">
            <a:extLst>
              <a:ext uri="{FF2B5EF4-FFF2-40B4-BE49-F238E27FC236}">
                <a16:creationId xmlns:a16="http://schemas.microsoft.com/office/drawing/2014/main" id="{F8A26FF1-686E-B74B-A319-AC6DF5A29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8256" y="5127727"/>
            <a:ext cx="900842" cy="1949990"/>
          </a:xfrm>
          <a:custGeom>
            <a:avLst/>
            <a:gdLst>
              <a:gd name="T0" fmla="*/ 194 w 724"/>
              <a:gd name="T1" fmla="*/ 633 h 1567"/>
              <a:gd name="T2" fmla="*/ 44 w 724"/>
              <a:gd name="T3" fmla="*/ 956 h 1567"/>
              <a:gd name="T4" fmla="*/ 21 w 724"/>
              <a:gd name="T5" fmla="*/ 1257 h 1567"/>
              <a:gd name="T6" fmla="*/ 222 w 724"/>
              <a:gd name="T7" fmla="*/ 1488 h 1567"/>
              <a:gd name="T8" fmla="*/ 231 w 724"/>
              <a:gd name="T9" fmla="*/ 1490 h 1567"/>
              <a:gd name="T10" fmla="*/ 261 w 724"/>
              <a:gd name="T11" fmla="*/ 1468 h 1567"/>
              <a:gd name="T12" fmla="*/ 241 w 724"/>
              <a:gd name="T13" fmla="*/ 1430 h 1567"/>
              <a:gd name="T14" fmla="*/ 80 w 724"/>
              <a:gd name="T15" fmla="*/ 1243 h 1567"/>
              <a:gd name="T16" fmla="*/ 85 w 724"/>
              <a:gd name="T17" fmla="*/ 1038 h 1567"/>
              <a:gd name="T18" fmla="*/ 238 w 724"/>
              <a:gd name="T19" fmla="*/ 1072 h 1567"/>
              <a:gd name="T20" fmla="*/ 316 w 724"/>
              <a:gd name="T21" fmla="*/ 1096 h 1567"/>
              <a:gd name="T22" fmla="*/ 458 w 724"/>
              <a:gd name="T23" fmla="*/ 1118 h 1567"/>
              <a:gd name="T24" fmla="*/ 459 w 724"/>
              <a:gd name="T25" fmla="*/ 1131 h 1567"/>
              <a:gd name="T26" fmla="*/ 522 w 724"/>
              <a:gd name="T27" fmla="*/ 1536 h 1567"/>
              <a:gd name="T28" fmla="*/ 553 w 724"/>
              <a:gd name="T29" fmla="*/ 1566 h 1567"/>
              <a:gd name="T30" fmla="*/ 583 w 724"/>
              <a:gd name="T31" fmla="*/ 1535 h 1567"/>
              <a:gd name="T32" fmla="*/ 520 w 724"/>
              <a:gd name="T33" fmla="*/ 1121 h 1567"/>
              <a:gd name="T34" fmla="*/ 539 w 724"/>
              <a:gd name="T35" fmla="*/ 1121 h 1567"/>
              <a:gd name="T36" fmla="*/ 693 w 724"/>
              <a:gd name="T37" fmla="*/ 1116 h 1567"/>
              <a:gd name="T38" fmla="*/ 722 w 724"/>
              <a:gd name="T39" fmla="*/ 1083 h 1567"/>
              <a:gd name="T40" fmla="*/ 690 w 724"/>
              <a:gd name="T41" fmla="*/ 1055 h 1567"/>
              <a:gd name="T42" fmla="*/ 331 w 724"/>
              <a:gd name="T43" fmla="*/ 1037 h 1567"/>
              <a:gd name="T44" fmla="*/ 257 w 724"/>
              <a:gd name="T45" fmla="*/ 1014 h 1567"/>
              <a:gd name="T46" fmla="*/ 101 w 724"/>
              <a:gd name="T47" fmla="*/ 978 h 1567"/>
              <a:gd name="T48" fmla="*/ 102 w 724"/>
              <a:gd name="T49" fmla="*/ 975 h 1567"/>
              <a:gd name="T50" fmla="*/ 247 w 724"/>
              <a:gd name="T51" fmla="*/ 663 h 1567"/>
              <a:gd name="T52" fmla="*/ 319 w 724"/>
              <a:gd name="T53" fmla="*/ 528 h 1567"/>
              <a:gd name="T54" fmla="*/ 430 w 724"/>
              <a:gd name="T55" fmla="*/ 29 h 1567"/>
              <a:gd name="T56" fmla="*/ 395 w 724"/>
              <a:gd name="T57" fmla="*/ 3 h 1567"/>
              <a:gd name="T58" fmla="*/ 369 w 724"/>
              <a:gd name="T59" fmla="*/ 38 h 1567"/>
              <a:gd name="T60" fmla="*/ 264 w 724"/>
              <a:gd name="T61" fmla="*/ 501 h 1567"/>
              <a:gd name="T62" fmla="*/ 194 w 724"/>
              <a:gd name="T63" fmla="*/ 633 h 1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24" h="1567">
                <a:moveTo>
                  <a:pt x="194" y="633"/>
                </a:moveTo>
                <a:lnTo>
                  <a:pt x="194" y="633"/>
                </a:lnTo>
                <a:cubicBezTo>
                  <a:pt x="138" y="736"/>
                  <a:pt x="80" y="842"/>
                  <a:pt x="44" y="956"/>
                </a:cubicBezTo>
                <a:lnTo>
                  <a:pt x="44" y="956"/>
                </a:lnTo>
                <a:cubicBezTo>
                  <a:pt x="8" y="1068"/>
                  <a:pt x="0" y="1170"/>
                  <a:pt x="21" y="1257"/>
                </a:cubicBezTo>
                <a:lnTo>
                  <a:pt x="21" y="1257"/>
                </a:lnTo>
                <a:cubicBezTo>
                  <a:pt x="49" y="1370"/>
                  <a:pt x="126" y="1457"/>
                  <a:pt x="222" y="1488"/>
                </a:cubicBezTo>
                <a:lnTo>
                  <a:pt x="222" y="1488"/>
                </a:lnTo>
                <a:cubicBezTo>
                  <a:pt x="225" y="1489"/>
                  <a:pt x="229" y="1490"/>
                  <a:pt x="231" y="1490"/>
                </a:cubicBezTo>
                <a:lnTo>
                  <a:pt x="231" y="1490"/>
                </a:lnTo>
                <a:cubicBezTo>
                  <a:pt x="244" y="1490"/>
                  <a:pt x="257" y="1481"/>
                  <a:pt x="261" y="1468"/>
                </a:cubicBezTo>
                <a:lnTo>
                  <a:pt x="261" y="1468"/>
                </a:lnTo>
                <a:cubicBezTo>
                  <a:pt x="266" y="1452"/>
                  <a:pt x="257" y="1435"/>
                  <a:pt x="241" y="1430"/>
                </a:cubicBezTo>
                <a:lnTo>
                  <a:pt x="241" y="1430"/>
                </a:lnTo>
                <a:cubicBezTo>
                  <a:pt x="166" y="1406"/>
                  <a:pt x="103" y="1333"/>
                  <a:pt x="80" y="1243"/>
                </a:cubicBezTo>
                <a:lnTo>
                  <a:pt x="80" y="1243"/>
                </a:lnTo>
                <a:cubicBezTo>
                  <a:pt x="66" y="1183"/>
                  <a:pt x="68" y="1114"/>
                  <a:pt x="85" y="1038"/>
                </a:cubicBezTo>
                <a:lnTo>
                  <a:pt x="85" y="1038"/>
                </a:lnTo>
                <a:cubicBezTo>
                  <a:pt x="135" y="1040"/>
                  <a:pt x="185" y="1055"/>
                  <a:pt x="238" y="1072"/>
                </a:cubicBezTo>
                <a:lnTo>
                  <a:pt x="238" y="1072"/>
                </a:lnTo>
                <a:cubicBezTo>
                  <a:pt x="263" y="1081"/>
                  <a:pt x="290" y="1090"/>
                  <a:pt x="316" y="1096"/>
                </a:cubicBezTo>
                <a:lnTo>
                  <a:pt x="316" y="1096"/>
                </a:lnTo>
                <a:cubicBezTo>
                  <a:pt x="363" y="1109"/>
                  <a:pt x="411" y="1115"/>
                  <a:pt x="458" y="1118"/>
                </a:cubicBezTo>
                <a:lnTo>
                  <a:pt x="458" y="1118"/>
                </a:lnTo>
                <a:cubicBezTo>
                  <a:pt x="458" y="1123"/>
                  <a:pt x="458" y="1127"/>
                  <a:pt x="459" y="1131"/>
                </a:cubicBezTo>
                <a:lnTo>
                  <a:pt x="459" y="1131"/>
                </a:lnTo>
                <a:cubicBezTo>
                  <a:pt x="499" y="1263"/>
                  <a:pt x="520" y="1399"/>
                  <a:pt x="522" y="1536"/>
                </a:cubicBezTo>
                <a:lnTo>
                  <a:pt x="522" y="1536"/>
                </a:lnTo>
                <a:cubicBezTo>
                  <a:pt x="523" y="1553"/>
                  <a:pt x="536" y="1566"/>
                  <a:pt x="552" y="1566"/>
                </a:cubicBezTo>
                <a:lnTo>
                  <a:pt x="553" y="1566"/>
                </a:lnTo>
                <a:lnTo>
                  <a:pt x="553" y="1566"/>
                </a:lnTo>
                <a:cubicBezTo>
                  <a:pt x="570" y="1566"/>
                  <a:pt x="584" y="1552"/>
                  <a:pt x="583" y="1535"/>
                </a:cubicBezTo>
                <a:lnTo>
                  <a:pt x="583" y="1535"/>
                </a:lnTo>
                <a:cubicBezTo>
                  <a:pt x="581" y="1395"/>
                  <a:pt x="560" y="1256"/>
                  <a:pt x="520" y="1121"/>
                </a:cubicBezTo>
                <a:lnTo>
                  <a:pt x="520" y="1121"/>
                </a:lnTo>
                <a:cubicBezTo>
                  <a:pt x="526" y="1121"/>
                  <a:pt x="532" y="1121"/>
                  <a:pt x="539" y="1121"/>
                </a:cubicBezTo>
                <a:lnTo>
                  <a:pt x="539" y="1121"/>
                </a:lnTo>
                <a:cubicBezTo>
                  <a:pt x="591" y="1121"/>
                  <a:pt x="642" y="1118"/>
                  <a:pt x="693" y="1116"/>
                </a:cubicBezTo>
                <a:lnTo>
                  <a:pt x="693" y="1116"/>
                </a:lnTo>
                <a:cubicBezTo>
                  <a:pt x="710" y="1115"/>
                  <a:pt x="723" y="1101"/>
                  <a:pt x="722" y="1083"/>
                </a:cubicBezTo>
                <a:lnTo>
                  <a:pt x="722" y="1083"/>
                </a:lnTo>
                <a:cubicBezTo>
                  <a:pt x="721" y="1067"/>
                  <a:pt x="707" y="1053"/>
                  <a:pt x="690" y="1055"/>
                </a:cubicBezTo>
                <a:lnTo>
                  <a:pt x="690" y="1055"/>
                </a:lnTo>
                <a:cubicBezTo>
                  <a:pt x="571" y="1061"/>
                  <a:pt x="447" y="1067"/>
                  <a:pt x="331" y="1037"/>
                </a:cubicBezTo>
                <a:lnTo>
                  <a:pt x="331" y="1037"/>
                </a:lnTo>
                <a:cubicBezTo>
                  <a:pt x="307" y="1031"/>
                  <a:pt x="282" y="1023"/>
                  <a:pt x="257" y="1014"/>
                </a:cubicBezTo>
                <a:lnTo>
                  <a:pt x="257" y="1014"/>
                </a:lnTo>
                <a:cubicBezTo>
                  <a:pt x="207" y="999"/>
                  <a:pt x="155" y="981"/>
                  <a:pt x="101" y="978"/>
                </a:cubicBezTo>
                <a:lnTo>
                  <a:pt x="101" y="978"/>
                </a:lnTo>
                <a:cubicBezTo>
                  <a:pt x="101" y="977"/>
                  <a:pt x="101" y="975"/>
                  <a:pt x="102" y="975"/>
                </a:cubicBezTo>
                <a:lnTo>
                  <a:pt x="102" y="975"/>
                </a:lnTo>
                <a:cubicBezTo>
                  <a:pt x="137" y="866"/>
                  <a:pt x="193" y="762"/>
                  <a:pt x="247" y="663"/>
                </a:cubicBezTo>
                <a:lnTo>
                  <a:pt x="247" y="663"/>
                </a:lnTo>
                <a:cubicBezTo>
                  <a:pt x="271" y="619"/>
                  <a:pt x="296" y="574"/>
                  <a:pt x="319" y="528"/>
                </a:cubicBezTo>
                <a:lnTo>
                  <a:pt x="319" y="528"/>
                </a:lnTo>
                <a:cubicBezTo>
                  <a:pt x="417" y="333"/>
                  <a:pt x="452" y="174"/>
                  <a:pt x="430" y="29"/>
                </a:cubicBezTo>
                <a:lnTo>
                  <a:pt x="430" y="29"/>
                </a:lnTo>
                <a:cubicBezTo>
                  <a:pt x="427" y="12"/>
                  <a:pt x="412" y="0"/>
                  <a:pt x="395" y="3"/>
                </a:cubicBezTo>
                <a:lnTo>
                  <a:pt x="395" y="3"/>
                </a:lnTo>
                <a:cubicBezTo>
                  <a:pt x="378" y="5"/>
                  <a:pt x="367" y="21"/>
                  <a:pt x="369" y="38"/>
                </a:cubicBezTo>
                <a:lnTo>
                  <a:pt x="369" y="38"/>
                </a:lnTo>
                <a:cubicBezTo>
                  <a:pt x="389" y="170"/>
                  <a:pt x="356" y="317"/>
                  <a:pt x="264" y="501"/>
                </a:cubicBezTo>
                <a:lnTo>
                  <a:pt x="264" y="501"/>
                </a:lnTo>
                <a:cubicBezTo>
                  <a:pt x="242" y="545"/>
                  <a:pt x="217" y="590"/>
                  <a:pt x="194" y="6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23" name="SHAPE BRAIN 04">
            <a:extLst>
              <a:ext uri="{FF2B5EF4-FFF2-40B4-BE49-F238E27FC236}">
                <a16:creationId xmlns:a16="http://schemas.microsoft.com/office/drawing/2014/main" id="{D079309F-87AD-CF44-9D70-572E4F85E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9528" y="6879972"/>
            <a:ext cx="2103793" cy="2054358"/>
          </a:xfrm>
          <a:custGeom>
            <a:avLst/>
            <a:gdLst>
              <a:gd name="T0" fmla="*/ 1656 w 1687"/>
              <a:gd name="T1" fmla="*/ 1059 h 1651"/>
              <a:gd name="T2" fmla="*/ 952 w 1687"/>
              <a:gd name="T3" fmla="*/ 738 h 1651"/>
              <a:gd name="T4" fmla="*/ 1037 w 1687"/>
              <a:gd name="T5" fmla="*/ 746 h 1651"/>
              <a:gd name="T6" fmla="*/ 1155 w 1687"/>
              <a:gd name="T7" fmla="*/ 731 h 1651"/>
              <a:gd name="T8" fmla="*/ 1413 w 1687"/>
              <a:gd name="T9" fmla="*/ 563 h 1651"/>
              <a:gd name="T10" fmla="*/ 1508 w 1687"/>
              <a:gd name="T11" fmla="*/ 243 h 1651"/>
              <a:gd name="T12" fmla="*/ 1470 w 1687"/>
              <a:gd name="T13" fmla="*/ 221 h 1651"/>
              <a:gd name="T14" fmla="*/ 1449 w 1687"/>
              <a:gd name="T15" fmla="*/ 259 h 1651"/>
              <a:gd name="T16" fmla="*/ 1367 w 1687"/>
              <a:gd name="T17" fmla="*/ 523 h 1651"/>
              <a:gd name="T18" fmla="*/ 1139 w 1687"/>
              <a:gd name="T19" fmla="*/ 671 h 1651"/>
              <a:gd name="T20" fmla="*/ 874 w 1687"/>
              <a:gd name="T21" fmla="*/ 648 h 1651"/>
              <a:gd name="T22" fmla="*/ 873 w 1687"/>
              <a:gd name="T23" fmla="*/ 647 h 1651"/>
              <a:gd name="T24" fmla="*/ 613 w 1687"/>
              <a:gd name="T25" fmla="*/ 522 h 1651"/>
              <a:gd name="T26" fmla="*/ 557 w 1687"/>
              <a:gd name="T27" fmla="*/ 508 h 1651"/>
              <a:gd name="T28" fmla="*/ 281 w 1687"/>
              <a:gd name="T29" fmla="*/ 398 h 1651"/>
              <a:gd name="T30" fmla="*/ 166 w 1687"/>
              <a:gd name="T31" fmla="*/ 43 h 1651"/>
              <a:gd name="T32" fmla="*/ 146 w 1687"/>
              <a:gd name="T33" fmla="*/ 5 h 1651"/>
              <a:gd name="T34" fmla="*/ 108 w 1687"/>
              <a:gd name="T35" fmla="*/ 26 h 1651"/>
              <a:gd name="T36" fmla="*/ 233 w 1687"/>
              <a:gd name="T37" fmla="*/ 437 h 1651"/>
              <a:gd name="T38" fmla="*/ 269 w 1687"/>
              <a:gd name="T39" fmla="*/ 673 h 1651"/>
              <a:gd name="T40" fmla="*/ 41 w 1687"/>
              <a:gd name="T41" fmla="*/ 769 h 1651"/>
              <a:gd name="T42" fmla="*/ 4 w 1687"/>
              <a:gd name="T43" fmla="*/ 792 h 1651"/>
              <a:gd name="T44" fmla="*/ 27 w 1687"/>
              <a:gd name="T45" fmla="*/ 829 h 1651"/>
              <a:gd name="T46" fmla="*/ 86 w 1687"/>
              <a:gd name="T47" fmla="*/ 835 h 1651"/>
              <a:gd name="T48" fmla="*/ 322 w 1687"/>
              <a:gd name="T49" fmla="*/ 704 h 1651"/>
              <a:gd name="T50" fmla="*/ 345 w 1687"/>
              <a:gd name="T51" fmla="*/ 506 h 1651"/>
              <a:gd name="T52" fmla="*/ 542 w 1687"/>
              <a:gd name="T53" fmla="*/ 567 h 1651"/>
              <a:gd name="T54" fmla="*/ 597 w 1687"/>
              <a:gd name="T55" fmla="*/ 581 h 1651"/>
              <a:gd name="T56" fmla="*/ 884 w 1687"/>
              <a:gd name="T57" fmla="*/ 757 h 1651"/>
              <a:gd name="T58" fmla="*/ 923 w 1687"/>
              <a:gd name="T59" fmla="*/ 889 h 1651"/>
              <a:gd name="T60" fmla="*/ 560 w 1687"/>
              <a:gd name="T61" fmla="*/ 1468 h 1651"/>
              <a:gd name="T62" fmla="*/ 541 w 1687"/>
              <a:gd name="T63" fmla="*/ 1507 h 1651"/>
              <a:gd name="T64" fmla="*/ 570 w 1687"/>
              <a:gd name="T65" fmla="*/ 1527 h 1651"/>
              <a:gd name="T66" fmla="*/ 580 w 1687"/>
              <a:gd name="T67" fmla="*/ 1525 h 1651"/>
              <a:gd name="T68" fmla="*/ 838 w 1687"/>
              <a:gd name="T69" fmla="*/ 1340 h 1651"/>
              <a:gd name="T70" fmla="*/ 1045 w 1687"/>
              <a:gd name="T71" fmla="*/ 1646 h 1651"/>
              <a:gd name="T72" fmla="*/ 1061 w 1687"/>
              <a:gd name="T73" fmla="*/ 1650 h 1651"/>
              <a:gd name="T74" fmla="*/ 1087 w 1687"/>
              <a:gd name="T75" fmla="*/ 1635 h 1651"/>
              <a:gd name="T76" fmla="*/ 1078 w 1687"/>
              <a:gd name="T77" fmla="*/ 1594 h 1651"/>
              <a:gd name="T78" fmla="*/ 893 w 1687"/>
              <a:gd name="T79" fmla="*/ 1274 h 1651"/>
              <a:gd name="T80" fmla="*/ 892 w 1687"/>
              <a:gd name="T81" fmla="*/ 1267 h 1651"/>
              <a:gd name="T82" fmla="*/ 983 w 1687"/>
              <a:gd name="T83" fmla="*/ 883 h 1651"/>
              <a:gd name="T84" fmla="*/ 980 w 1687"/>
              <a:gd name="T85" fmla="*/ 854 h 1651"/>
              <a:gd name="T86" fmla="*/ 1656 w 1687"/>
              <a:gd name="T87" fmla="*/ 1120 h 1651"/>
              <a:gd name="T88" fmla="*/ 1686 w 1687"/>
              <a:gd name="T89" fmla="*/ 1089 h 1651"/>
              <a:gd name="T90" fmla="*/ 1656 w 1687"/>
              <a:gd name="T91" fmla="*/ 1059 h 1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87" h="1651">
                <a:moveTo>
                  <a:pt x="1656" y="1059"/>
                </a:moveTo>
                <a:lnTo>
                  <a:pt x="1656" y="1059"/>
                </a:lnTo>
                <a:cubicBezTo>
                  <a:pt x="1388" y="1057"/>
                  <a:pt x="1128" y="938"/>
                  <a:pt x="952" y="738"/>
                </a:cubicBezTo>
                <a:lnTo>
                  <a:pt x="952" y="738"/>
                </a:lnTo>
                <a:cubicBezTo>
                  <a:pt x="979" y="743"/>
                  <a:pt x="1008" y="746"/>
                  <a:pt x="1037" y="746"/>
                </a:cubicBezTo>
                <a:lnTo>
                  <a:pt x="1037" y="746"/>
                </a:lnTo>
                <a:cubicBezTo>
                  <a:pt x="1076" y="746"/>
                  <a:pt x="1116" y="741"/>
                  <a:pt x="1155" y="731"/>
                </a:cubicBezTo>
                <a:lnTo>
                  <a:pt x="1155" y="731"/>
                </a:lnTo>
                <a:cubicBezTo>
                  <a:pt x="1252" y="705"/>
                  <a:pt x="1343" y="645"/>
                  <a:pt x="1413" y="563"/>
                </a:cubicBezTo>
                <a:lnTo>
                  <a:pt x="1413" y="563"/>
                </a:lnTo>
                <a:cubicBezTo>
                  <a:pt x="1499" y="464"/>
                  <a:pt x="1534" y="344"/>
                  <a:pt x="1508" y="243"/>
                </a:cubicBezTo>
                <a:lnTo>
                  <a:pt x="1508" y="243"/>
                </a:lnTo>
                <a:cubicBezTo>
                  <a:pt x="1503" y="227"/>
                  <a:pt x="1487" y="217"/>
                  <a:pt x="1470" y="221"/>
                </a:cubicBezTo>
                <a:lnTo>
                  <a:pt x="1470" y="221"/>
                </a:lnTo>
                <a:cubicBezTo>
                  <a:pt x="1454" y="226"/>
                  <a:pt x="1445" y="243"/>
                  <a:pt x="1449" y="259"/>
                </a:cubicBezTo>
                <a:lnTo>
                  <a:pt x="1449" y="259"/>
                </a:lnTo>
                <a:cubicBezTo>
                  <a:pt x="1470" y="340"/>
                  <a:pt x="1440" y="439"/>
                  <a:pt x="1367" y="523"/>
                </a:cubicBezTo>
                <a:lnTo>
                  <a:pt x="1367" y="523"/>
                </a:lnTo>
                <a:cubicBezTo>
                  <a:pt x="1305" y="596"/>
                  <a:pt x="1224" y="649"/>
                  <a:pt x="1139" y="671"/>
                </a:cubicBezTo>
                <a:lnTo>
                  <a:pt x="1139" y="671"/>
                </a:lnTo>
                <a:cubicBezTo>
                  <a:pt x="1048" y="696"/>
                  <a:pt x="952" y="687"/>
                  <a:pt x="874" y="648"/>
                </a:cubicBezTo>
                <a:lnTo>
                  <a:pt x="874" y="648"/>
                </a:lnTo>
                <a:cubicBezTo>
                  <a:pt x="873" y="647"/>
                  <a:pt x="873" y="647"/>
                  <a:pt x="873" y="647"/>
                </a:cubicBezTo>
                <a:lnTo>
                  <a:pt x="873" y="647"/>
                </a:lnTo>
                <a:cubicBezTo>
                  <a:pt x="796" y="578"/>
                  <a:pt x="692" y="544"/>
                  <a:pt x="613" y="522"/>
                </a:cubicBezTo>
                <a:lnTo>
                  <a:pt x="613" y="522"/>
                </a:lnTo>
                <a:cubicBezTo>
                  <a:pt x="595" y="518"/>
                  <a:pt x="575" y="513"/>
                  <a:pt x="557" y="508"/>
                </a:cubicBezTo>
                <a:lnTo>
                  <a:pt x="557" y="508"/>
                </a:lnTo>
                <a:cubicBezTo>
                  <a:pt x="459" y="484"/>
                  <a:pt x="358" y="459"/>
                  <a:pt x="281" y="398"/>
                </a:cubicBezTo>
                <a:lnTo>
                  <a:pt x="281" y="398"/>
                </a:lnTo>
                <a:cubicBezTo>
                  <a:pt x="177" y="316"/>
                  <a:pt x="130" y="170"/>
                  <a:pt x="166" y="43"/>
                </a:cubicBezTo>
                <a:lnTo>
                  <a:pt x="166" y="43"/>
                </a:lnTo>
                <a:cubicBezTo>
                  <a:pt x="171" y="26"/>
                  <a:pt x="162" y="10"/>
                  <a:pt x="146" y="5"/>
                </a:cubicBezTo>
                <a:lnTo>
                  <a:pt x="146" y="5"/>
                </a:lnTo>
                <a:cubicBezTo>
                  <a:pt x="130" y="0"/>
                  <a:pt x="113" y="10"/>
                  <a:pt x="108" y="26"/>
                </a:cubicBezTo>
                <a:lnTo>
                  <a:pt x="108" y="26"/>
                </a:lnTo>
                <a:cubicBezTo>
                  <a:pt x="66" y="172"/>
                  <a:pt x="118" y="339"/>
                  <a:pt x="233" y="437"/>
                </a:cubicBezTo>
                <a:lnTo>
                  <a:pt x="233" y="437"/>
                </a:lnTo>
                <a:cubicBezTo>
                  <a:pt x="297" y="493"/>
                  <a:pt x="313" y="598"/>
                  <a:pt x="269" y="673"/>
                </a:cubicBezTo>
                <a:lnTo>
                  <a:pt x="269" y="673"/>
                </a:lnTo>
                <a:cubicBezTo>
                  <a:pt x="226" y="748"/>
                  <a:pt x="128" y="789"/>
                  <a:pt x="41" y="769"/>
                </a:cubicBezTo>
                <a:lnTo>
                  <a:pt x="41" y="769"/>
                </a:lnTo>
                <a:cubicBezTo>
                  <a:pt x="24" y="765"/>
                  <a:pt x="8" y="775"/>
                  <a:pt x="4" y="792"/>
                </a:cubicBezTo>
                <a:lnTo>
                  <a:pt x="4" y="792"/>
                </a:lnTo>
                <a:cubicBezTo>
                  <a:pt x="0" y="808"/>
                  <a:pt x="11" y="825"/>
                  <a:pt x="27" y="829"/>
                </a:cubicBezTo>
                <a:lnTo>
                  <a:pt x="27" y="829"/>
                </a:lnTo>
                <a:cubicBezTo>
                  <a:pt x="46" y="833"/>
                  <a:pt x="67" y="835"/>
                  <a:pt x="86" y="835"/>
                </a:cubicBezTo>
                <a:lnTo>
                  <a:pt x="86" y="835"/>
                </a:lnTo>
                <a:cubicBezTo>
                  <a:pt x="182" y="835"/>
                  <a:pt x="275" y="785"/>
                  <a:pt x="322" y="704"/>
                </a:cubicBezTo>
                <a:lnTo>
                  <a:pt x="322" y="704"/>
                </a:lnTo>
                <a:cubicBezTo>
                  <a:pt x="357" y="644"/>
                  <a:pt x="364" y="571"/>
                  <a:pt x="345" y="506"/>
                </a:cubicBezTo>
                <a:lnTo>
                  <a:pt x="345" y="506"/>
                </a:lnTo>
                <a:cubicBezTo>
                  <a:pt x="408" y="534"/>
                  <a:pt x="476" y="551"/>
                  <a:pt x="542" y="567"/>
                </a:cubicBezTo>
                <a:lnTo>
                  <a:pt x="542" y="567"/>
                </a:lnTo>
                <a:cubicBezTo>
                  <a:pt x="561" y="572"/>
                  <a:pt x="579" y="577"/>
                  <a:pt x="597" y="581"/>
                </a:cubicBezTo>
                <a:lnTo>
                  <a:pt x="597" y="581"/>
                </a:lnTo>
                <a:cubicBezTo>
                  <a:pt x="692" y="607"/>
                  <a:pt x="824" y="652"/>
                  <a:pt x="884" y="757"/>
                </a:cubicBezTo>
                <a:lnTo>
                  <a:pt x="884" y="757"/>
                </a:lnTo>
                <a:cubicBezTo>
                  <a:pt x="905" y="792"/>
                  <a:pt x="917" y="835"/>
                  <a:pt x="923" y="889"/>
                </a:cubicBezTo>
                <a:lnTo>
                  <a:pt x="923" y="889"/>
                </a:lnTo>
                <a:cubicBezTo>
                  <a:pt x="947" y="1131"/>
                  <a:pt x="788" y="1385"/>
                  <a:pt x="560" y="1468"/>
                </a:cubicBezTo>
                <a:lnTo>
                  <a:pt x="560" y="1468"/>
                </a:lnTo>
                <a:cubicBezTo>
                  <a:pt x="544" y="1473"/>
                  <a:pt x="536" y="1491"/>
                  <a:pt x="541" y="1507"/>
                </a:cubicBezTo>
                <a:lnTo>
                  <a:pt x="541" y="1507"/>
                </a:lnTo>
                <a:cubicBezTo>
                  <a:pt x="545" y="1519"/>
                  <a:pt x="558" y="1527"/>
                  <a:pt x="570" y="1527"/>
                </a:cubicBezTo>
                <a:lnTo>
                  <a:pt x="570" y="1527"/>
                </a:lnTo>
                <a:cubicBezTo>
                  <a:pt x="574" y="1527"/>
                  <a:pt x="577" y="1526"/>
                  <a:pt x="580" y="1525"/>
                </a:cubicBezTo>
                <a:lnTo>
                  <a:pt x="580" y="1525"/>
                </a:lnTo>
                <a:cubicBezTo>
                  <a:pt x="682" y="1488"/>
                  <a:pt x="771" y="1423"/>
                  <a:pt x="838" y="1340"/>
                </a:cubicBezTo>
                <a:lnTo>
                  <a:pt x="838" y="1340"/>
                </a:lnTo>
                <a:cubicBezTo>
                  <a:pt x="861" y="1465"/>
                  <a:pt x="938" y="1580"/>
                  <a:pt x="1045" y="1646"/>
                </a:cubicBezTo>
                <a:lnTo>
                  <a:pt x="1045" y="1646"/>
                </a:lnTo>
                <a:cubicBezTo>
                  <a:pt x="1051" y="1649"/>
                  <a:pt x="1056" y="1650"/>
                  <a:pt x="1061" y="1650"/>
                </a:cubicBezTo>
                <a:lnTo>
                  <a:pt x="1061" y="1650"/>
                </a:lnTo>
                <a:cubicBezTo>
                  <a:pt x="1072" y="1650"/>
                  <a:pt x="1082" y="1645"/>
                  <a:pt x="1087" y="1635"/>
                </a:cubicBezTo>
                <a:lnTo>
                  <a:pt x="1087" y="1635"/>
                </a:lnTo>
                <a:cubicBezTo>
                  <a:pt x="1096" y="1621"/>
                  <a:pt x="1092" y="1602"/>
                  <a:pt x="1078" y="1594"/>
                </a:cubicBezTo>
                <a:lnTo>
                  <a:pt x="1078" y="1594"/>
                </a:lnTo>
                <a:cubicBezTo>
                  <a:pt x="968" y="1527"/>
                  <a:pt x="896" y="1402"/>
                  <a:pt x="893" y="1274"/>
                </a:cubicBezTo>
                <a:lnTo>
                  <a:pt x="893" y="1274"/>
                </a:lnTo>
                <a:cubicBezTo>
                  <a:pt x="893" y="1271"/>
                  <a:pt x="892" y="1269"/>
                  <a:pt x="892" y="1267"/>
                </a:cubicBezTo>
                <a:lnTo>
                  <a:pt x="892" y="1267"/>
                </a:lnTo>
                <a:cubicBezTo>
                  <a:pt x="962" y="1153"/>
                  <a:pt x="997" y="1017"/>
                  <a:pt x="983" y="883"/>
                </a:cubicBezTo>
                <a:lnTo>
                  <a:pt x="983" y="883"/>
                </a:lnTo>
                <a:cubicBezTo>
                  <a:pt x="982" y="873"/>
                  <a:pt x="981" y="863"/>
                  <a:pt x="980" y="854"/>
                </a:cubicBezTo>
                <a:lnTo>
                  <a:pt x="980" y="854"/>
                </a:lnTo>
                <a:cubicBezTo>
                  <a:pt x="1163" y="1021"/>
                  <a:pt x="1406" y="1119"/>
                  <a:pt x="1656" y="1120"/>
                </a:cubicBezTo>
                <a:lnTo>
                  <a:pt x="1656" y="1120"/>
                </a:lnTo>
                <a:lnTo>
                  <a:pt x="1656" y="1120"/>
                </a:lnTo>
                <a:cubicBezTo>
                  <a:pt x="1673" y="1120"/>
                  <a:pt x="1686" y="1106"/>
                  <a:pt x="1686" y="1089"/>
                </a:cubicBezTo>
                <a:lnTo>
                  <a:pt x="1686" y="1089"/>
                </a:lnTo>
                <a:cubicBezTo>
                  <a:pt x="1686" y="1072"/>
                  <a:pt x="1673" y="1059"/>
                  <a:pt x="1656" y="10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24" name="SHAPE BRAIN 03">
            <a:extLst>
              <a:ext uri="{FF2B5EF4-FFF2-40B4-BE49-F238E27FC236}">
                <a16:creationId xmlns:a16="http://schemas.microsoft.com/office/drawing/2014/main" id="{9614F9DB-043C-8342-BC25-B330473E2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697" y="4781671"/>
            <a:ext cx="1389715" cy="1137039"/>
          </a:xfrm>
          <a:custGeom>
            <a:avLst/>
            <a:gdLst>
              <a:gd name="T0" fmla="*/ 534 w 1116"/>
              <a:gd name="T1" fmla="*/ 706 h 912"/>
              <a:gd name="T2" fmla="*/ 534 w 1116"/>
              <a:gd name="T3" fmla="*/ 706 h 912"/>
              <a:gd name="T4" fmla="*/ 520 w 1116"/>
              <a:gd name="T5" fmla="*/ 862 h 912"/>
              <a:gd name="T6" fmla="*/ 520 w 1116"/>
              <a:gd name="T7" fmla="*/ 862 h 912"/>
              <a:gd name="T8" fmla="*/ 528 w 1116"/>
              <a:gd name="T9" fmla="*/ 905 h 912"/>
              <a:gd name="T10" fmla="*/ 528 w 1116"/>
              <a:gd name="T11" fmla="*/ 905 h 912"/>
              <a:gd name="T12" fmla="*/ 545 w 1116"/>
              <a:gd name="T13" fmla="*/ 911 h 912"/>
              <a:gd name="T14" fmla="*/ 545 w 1116"/>
              <a:gd name="T15" fmla="*/ 911 h 912"/>
              <a:gd name="T16" fmla="*/ 570 w 1116"/>
              <a:gd name="T17" fmla="*/ 898 h 912"/>
              <a:gd name="T18" fmla="*/ 570 w 1116"/>
              <a:gd name="T19" fmla="*/ 898 h 912"/>
              <a:gd name="T20" fmla="*/ 591 w 1116"/>
              <a:gd name="T21" fmla="*/ 685 h 912"/>
              <a:gd name="T22" fmla="*/ 591 w 1116"/>
              <a:gd name="T23" fmla="*/ 685 h 912"/>
              <a:gd name="T24" fmla="*/ 475 w 1116"/>
              <a:gd name="T25" fmla="*/ 515 h 912"/>
              <a:gd name="T26" fmla="*/ 475 w 1116"/>
              <a:gd name="T27" fmla="*/ 515 h 912"/>
              <a:gd name="T28" fmla="*/ 456 w 1116"/>
              <a:gd name="T29" fmla="*/ 498 h 912"/>
              <a:gd name="T30" fmla="*/ 456 w 1116"/>
              <a:gd name="T31" fmla="*/ 498 h 912"/>
              <a:gd name="T32" fmla="*/ 726 w 1116"/>
              <a:gd name="T33" fmla="*/ 534 h 912"/>
              <a:gd name="T34" fmla="*/ 726 w 1116"/>
              <a:gd name="T35" fmla="*/ 534 h 912"/>
              <a:gd name="T36" fmla="*/ 730 w 1116"/>
              <a:gd name="T37" fmla="*/ 534 h 912"/>
              <a:gd name="T38" fmla="*/ 730 w 1116"/>
              <a:gd name="T39" fmla="*/ 534 h 912"/>
              <a:gd name="T40" fmla="*/ 1102 w 1116"/>
              <a:gd name="T41" fmla="*/ 402 h 912"/>
              <a:gd name="T42" fmla="*/ 1102 w 1116"/>
              <a:gd name="T43" fmla="*/ 402 h 912"/>
              <a:gd name="T44" fmla="*/ 1103 w 1116"/>
              <a:gd name="T45" fmla="*/ 358 h 912"/>
              <a:gd name="T46" fmla="*/ 1103 w 1116"/>
              <a:gd name="T47" fmla="*/ 358 h 912"/>
              <a:gd name="T48" fmla="*/ 1060 w 1116"/>
              <a:gd name="T49" fmla="*/ 357 h 912"/>
              <a:gd name="T50" fmla="*/ 1060 w 1116"/>
              <a:gd name="T51" fmla="*/ 357 h 912"/>
              <a:gd name="T52" fmla="*/ 729 w 1116"/>
              <a:gd name="T53" fmla="*/ 473 h 912"/>
              <a:gd name="T54" fmla="*/ 729 w 1116"/>
              <a:gd name="T55" fmla="*/ 473 h 912"/>
              <a:gd name="T56" fmla="*/ 726 w 1116"/>
              <a:gd name="T57" fmla="*/ 473 h 912"/>
              <a:gd name="T58" fmla="*/ 726 w 1116"/>
              <a:gd name="T59" fmla="*/ 473 h 912"/>
              <a:gd name="T60" fmla="*/ 362 w 1116"/>
              <a:gd name="T61" fmla="*/ 412 h 912"/>
              <a:gd name="T62" fmla="*/ 362 w 1116"/>
              <a:gd name="T63" fmla="*/ 412 h 912"/>
              <a:gd name="T64" fmla="*/ 359 w 1116"/>
              <a:gd name="T65" fmla="*/ 412 h 912"/>
              <a:gd name="T66" fmla="*/ 359 w 1116"/>
              <a:gd name="T67" fmla="*/ 412 h 912"/>
              <a:gd name="T68" fmla="*/ 322 w 1116"/>
              <a:gd name="T69" fmla="*/ 383 h 912"/>
              <a:gd name="T70" fmla="*/ 322 w 1116"/>
              <a:gd name="T71" fmla="*/ 383 h 912"/>
              <a:gd name="T72" fmla="*/ 278 w 1116"/>
              <a:gd name="T73" fmla="*/ 350 h 912"/>
              <a:gd name="T74" fmla="*/ 278 w 1116"/>
              <a:gd name="T75" fmla="*/ 350 h 912"/>
              <a:gd name="T76" fmla="*/ 142 w 1116"/>
              <a:gd name="T77" fmla="*/ 236 h 912"/>
              <a:gd name="T78" fmla="*/ 142 w 1116"/>
              <a:gd name="T79" fmla="*/ 236 h 912"/>
              <a:gd name="T80" fmla="*/ 92 w 1116"/>
              <a:gd name="T81" fmla="*/ 45 h 912"/>
              <a:gd name="T82" fmla="*/ 92 w 1116"/>
              <a:gd name="T83" fmla="*/ 45 h 912"/>
              <a:gd name="T84" fmla="*/ 74 w 1116"/>
              <a:gd name="T85" fmla="*/ 5 h 912"/>
              <a:gd name="T86" fmla="*/ 74 w 1116"/>
              <a:gd name="T87" fmla="*/ 5 h 912"/>
              <a:gd name="T88" fmla="*/ 35 w 1116"/>
              <a:gd name="T89" fmla="*/ 24 h 912"/>
              <a:gd name="T90" fmla="*/ 35 w 1116"/>
              <a:gd name="T91" fmla="*/ 24 h 912"/>
              <a:gd name="T92" fmla="*/ 96 w 1116"/>
              <a:gd name="T93" fmla="*/ 276 h 912"/>
              <a:gd name="T94" fmla="*/ 96 w 1116"/>
              <a:gd name="T95" fmla="*/ 276 h 912"/>
              <a:gd name="T96" fmla="*/ 242 w 1116"/>
              <a:gd name="T97" fmla="*/ 400 h 912"/>
              <a:gd name="T98" fmla="*/ 242 w 1116"/>
              <a:gd name="T99" fmla="*/ 400 h 912"/>
              <a:gd name="T100" fmla="*/ 286 w 1116"/>
              <a:gd name="T101" fmla="*/ 432 h 912"/>
              <a:gd name="T102" fmla="*/ 286 w 1116"/>
              <a:gd name="T103" fmla="*/ 432 h 912"/>
              <a:gd name="T104" fmla="*/ 431 w 1116"/>
              <a:gd name="T105" fmla="*/ 558 h 912"/>
              <a:gd name="T106" fmla="*/ 431 w 1116"/>
              <a:gd name="T107" fmla="*/ 558 h 912"/>
              <a:gd name="T108" fmla="*/ 534 w 1116"/>
              <a:gd name="T109" fmla="*/ 706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16" h="912">
                <a:moveTo>
                  <a:pt x="534" y="706"/>
                </a:moveTo>
                <a:lnTo>
                  <a:pt x="534" y="706"/>
                </a:lnTo>
                <a:cubicBezTo>
                  <a:pt x="554" y="763"/>
                  <a:pt x="549" y="822"/>
                  <a:pt x="520" y="862"/>
                </a:cubicBezTo>
                <a:lnTo>
                  <a:pt x="520" y="862"/>
                </a:lnTo>
                <a:cubicBezTo>
                  <a:pt x="510" y="876"/>
                  <a:pt x="513" y="895"/>
                  <a:pt x="528" y="905"/>
                </a:cubicBezTo>
                <a:lnTo>
                  <a:pt x="528" y="905"/>
                </a:lnTo>
                <a:cubicBezTo>
                  <a:pt x="532" y="909"/>
                  <a:pt x="539" y="911"/>
                  <a:pt x="545" y="911"/>
                </a:cubicBezTo>
                <a:lnTo>
                  <a:pt x="545" y="911"/>
                </a:lnTo>
                <a:cubicBezTo>
                  <a:pt x="554" y="911"/>
                  <a:pt x="564" y="907"/>
                  <a:pt x="570" y="898"/>
                </a:cubicBezTo>
                <a:lnTo>
                  <a:pt x="570" y="898"/>
                </a:lnTo>
                <a:cubicBezTo>
                  <a:pt x="610" y="842"/>
                  <a:pt x="619" y="761"/>
                  <a:pt x="591" y="685"/>
                </a:cubicBezTo>
                <a:lnTo>
                  <a:pt x="591" y="685"/>
                </a:lnTo>
                <a:cubicBezTo>
                  <a:pt x="566" y="614"/>
                  <a:pt x="516" y="558"/>
                  <a:pt x="475" y="515"/>
                </a:cubicBezTo>
                <a:lnTo>
                  <a:pt x="475" y="515"/>
                </a:lnTo>
                <a:cubicBezTo>
                  <a:pt x="469" y="509"/>
                  <a:pt x="463" y="504"/>
                  <a:pt x="456" y="498"/>
                </a:cubicBezTo>
                <a:lnTo>
                  <a:pt x="456" y="498"/>
                </a:lnTo>
                <a:cubicBezTo>
                  <a:pt x="544" y="518"/>
                  <a:pt x="634" y="534"/>
                  <a:pt x="726" y="534"/>
                </a:cubicBezTo>
                <a:lnTo>
                  <a:pt x="726" y="534"/>
                </a:lnTo>
                <a:cubicBezTo>
                  <a:pt x="727" y="534"/>
                  <a:pt x="729" y="534"/>
                  <a:pt x="730" y="534"/>
                </a:cubicBezTo>
                <a:lnTo>
                  <a:pt x="730" y="534"/>
                </a:lnTo>
                <a:cubicBezTo>
                  <a:pt x="880" y="533"/>
                  <a:pt x="1012" y="486"/>
                  <a:pt x="1102" y="402"/>
                </a:cubicBezTo>
                <a:lnTo>
                  <a:pt x="1102" y="402"/>
                </a:lnTo>
                <a:cubicBezTo>
                  <a:pt x="1114" y="390"/>
                  <a:pt x="1115" y="371"/>
                  <a:pt x="1103" y="358"/>
                </a:cubicBezTo>
                <a:lnTo>
                  <a:pt x="1103" y="358"/>
                </a:lnTo>
                <a:cubicBezTo>
                  <a:pt x="1092" y="346"/>
                  <a:pt x="1072" y="345"/>
                  <a:pt x="1060" y="357"/>
                </a:cubicBezTo>
                <a:lnTo>
                  <a:pt x="1060" y="357"/>
                </a:lnTo>
                <a:cubicBezTo>
                  <a:pt x="982" y="431"/>
                  <a:pt x="864" y="472"/>
                  <a:pt x="729" y="473"/>
                </a:cubicBezTo>
                <a:lnTo>
                  <a:pt x="729" y="473"/>
                </a:lnTo>
                <a:cubicBezTo>
                  <a:pt x="728" y="473"/>
                  <a:pt x="727" y="473"/>
                  <a:pt x="726" y="473"/>
                </a:cubicBezTo>
                <a:lnTo>
                  <a:pt x="726" y="473"/>
                </a:lnTo>
                <a:cubicBezTo>
                  <a:pt x="603" y="473"/>
                  <a:pt x="480" y="441"/>
                  <a:pt x="362" y="412"/>
                </a:cubicBezTo>
                <a:lnTo>
                  <a:pt x="362" y="412"/>
                </a:lnTo>
                <a:cubicBezTo>
                  <a:pt x="361" y="412"/>
                  <a:pt x="360" y="412"/>
                  <a:pt x="359" y="412"/>
                </a:cubicBezTo>
                <a:lnTo>
                  <a:pt x="359" y="412"/>
                </a:lnTo>
                <a:cubicBezTo>
                  <a:pt x="347" y="402"/>
                  <a:pt x="335" y="392"/>
                  <a:pt x="322" y="383"/>
                </a:cubicBezTo>
                <a:lnTo>
                  <a:pt x="322" y="383"/>
                </a:lnTo>
                <a:cubicBezTo>
                  <a:pt x="308" y="372"/>
                  <a:pt x="293" y="361"/>
                  <a:pt x="278" y="350"/>
                </a:cubicBezTo>
                <a:lnTo>
                  <a:pt x="278" y="350"/>
                </a:lnTo>
                <a:cubicBezTo>
                  <a:pt x="227" y="314"/>
                  <a:pt x="179" y="281"/>
                  <a:pt x="142" y="236"/>
                </a:cubicBezTo>
                <a:lnTo>
                  <a:pt x="142" y="236"/>
                </a:lnTo>
                <a:cubicBezTo>
                  <a:pt x="101" y="188"/>
                  <a:pt x="67" y="113"/>
                  <a:pt x="92" y="45"/>
                </a:cubicBezTo>
                <a:lnTo>
                  <a:pt x="92" y="45"/>
                </a:lnTo>
                <a:cubicBezTo>
                  <a:pt x="98" y="29"/>
                  <a:pt x="89" y="11"/>
                  <a:pt x="74" y="5"/>
                </a:cubicBezTo>
                <a:lnTo>
                  <a:pt x="74" y="5"/>
                </a:lnTo>
                <a:cubicBezTo>
                  <a:pt x="58" y="0"/>
                  <a:pt x="41" y="8"/>
                  <a:pt x="35" y="24"/>
                </a:cubicBezTo>
                <a:lnTo>
                  <a:pt x="35" y="24"/>
                </a:lnTo>
                <a:cubicBezTo>
                  <a:pt x="0" y="116"/>
                  <a:pt x="44" y="215"/>
                  <a:pt x="96" y="276"/>
                </a:cubicBezTo>
                <a:lnTo>
                  <a:pt x="96" y="276"/>
                </a:lnTo>
                <a:cubicBezTo>
                  <a:pt x="138" y="326"/>
                  <a:pt x="191" y="364"/>
                  <a:pt x="242" y="400"/>
                </a:cubicBezTo>
                <a:lnTo>
                  <a:pt x="242" y="400"/>
                </a:lnTo>
                <a:cubicBezTo>
                  <a:pt x="257" y="410"/>
                  <a:pt x="271" y="421"/>
                  <a:pt x="286" y="432"/>
                </a:cubicBezTo>
                <a:lnTo>
                  <a:pt x="286" y="432"/>
                </a:lnTo>
                <a:cubicBezTo>
                  <a:pt x="337" y="470"/>
                  <a:pt x="386" y="512"/>
                  <a:pt x="431" y="558"/>
                </a:cubicBezTo>
                <a:lnTo>
                  <a:pt x="431" y="558"/>
                </a:lnTo>
                <a:cubicBezTo>
                  <a:pt x="467" y="596"/>
                  <a:pt x="512" y="646"/>
                  <a:pt x="534" y="7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25" name="SHAPE BRAIN 02">
            <a:extLst>
              <a:ext uri="{FF2B5EF4-FFF2-40B4-BE49-F238E27FC236}">
                <a16:creationId xmlns:a16="http://schemas.microsoft.com/office/drawing/2014/main" id="{B776C430-BB32-D348-B69B-EC982D30A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6991" y="9066160"/>
            <a:ext cx="1356753" cy="994223"/>
          </a:xfrm>
          <a:custGeom>
            <a:avLst/>
            <a:gdLst>
              <a:gd name="T0" fmla="*/ 1054 w 1091"/>
              <a:gd name="T1" fmla="*/ 1 h 796"/>
              <a:gd name="T2" fmla="*/ 1054 w 1091"/>
              <a:gd name="T3" fmla="*/ 1 h 796"/>
              <a:gd name="T4" fmla="*/ 610 w 1091"/>
              <a:gd name="T5" fmla="*/ 301 h 796"/>
              <a:gd name="T6" fmla="*/ 610 w 1091"/>
              <a:gd name="T7" fmla="*/ 301 h 796"/>
              <a:gd name="T8" fmla="*/ 550 w 1091"/>
              <a:gd name="T9" fmla="*/ 157 h 796"/>
              <a:gd name="T10" fmla="*/ 550 w 1091"/>
              <a:gd name="T11" fmla="*/ 157 h 796"/>
              <a:gd name="T12" fmla="*/ 445 w 1091"/>
              <a:gd name="T13" fmla="*/ 73 h 796"/>
              <a:gd name="T14" fmla="*/ 445 w 1091"/>
              <a:gd name="T15" fmla="*/ 73 h 796"/>
              <a:gd name="T16" fmla="*/ 308 w 1091"/>
              <a:gd name="T17" fmla="*/ 119 h 796"/>
              <a:gd name="T18" fmla="*/ 308 w 1091"/>
              <a:gd name="T19" fmla="*/ 119 h 796"/>
              <a:gd name="T20" fmla="*/ 318 w 1091"/>
              <a:gd name="T21" fmla="*/ 162 h 796"/>
              <a:gd name="T22" fmla="*/ 318 w 1091"/>
              <a:gd name="T23" fmla="*/ 162 h 796"/>
              <a:gd name="T24" fmla="*/ 360 w 1091"/>
              <a:gd name="T25" fmla="*/ 151 h 796"/>
              <a:gd name="T26" fmla="*/ 360 w 1091"/>
              <a:gd name="T27" fmla="*/ 151 h 796"/>
              <a:gd name="T28" fmla="*/ 427 w 1091"/>
              <a:gd name="T29" fmla="*/ 132 h 796"/>
              <a:gd name="T30" fmla="*/ 427 w 1091"/>
              <a:gd name="T31" fmla="*/ 132 h 796"/>
              <a:gd name="T32" fmla="*/ 499 w 1091"/>
              <a:gd name="T33" fmla="*/ 192 h 796"/>
              <a:gd name="T34" fmla="*/ 499 w 1091"/>
              <a:gd name="T35" fmla="*/ 192 h 796"/>
              <a:gd name="T36" fmla="*/ 468 w 1091"/>
              <a:gd name="T37" fmla="*/ 612 h 796"/>
              <a:gd name="T38" fmla="*/ 468 w 1091"/>
              <a:gd name="T39" fmla="*/ 612 h 796"/>
              <a:gd name="T40" fmla="*/ 45 w 1091"/>
              <a:gd name="T41" fmla="*/ 709 h 796"/>
              <a:gd name="T42" fmla="*/ 45 w 1091"/>
              <a:gd name="T43" fmla="*/ 709 h 796"/>
              <a:gd name="T44" fmla="*/ 6 w 1091"/>
              <a:gd name="T45" fmla="*/ 727 h 796"/>
              <a:gd name="T46" fmla="*/ 6 w 1091"/>
              <a:gd name="T47" fmla="*/ 727 h 796"/>
              <a:gd name="T48" fmla="*/ 24 w 1091"/>
              <a:gd name="T49" fmla="*/ 766 h 796"/>
              <a:gd name="T50" fmla="*/ 24 w 1091"/>
              <a:gd name="T51" fmla="*/ 766 h 796"/>
              <a:gd name="T52" fmla="*/ 183 w 1091"/>
              <a:gd name="T53" fmla="*/ 795 h 796"/>
              <a:gd name="T54" fmla="*/ 183 w 1091"/>
              <a:gd name="T55" fmla="*/ 795 h 796"/>
              <a:gd name="T56" fmla="*/ 513 w 1091"/>
              <a:gd name="T57" fmla="*/ 654 h 796"/>
              <a:gd name="T58" fmla="*/ 513 w 1091"/>
              <a:gd name="T59" fmla="*/ 654 h 796"/>
              <a:gd name="T60" fmla="*/ 608 w 1091"/>
              <a:gd name="T61" fmla="*/ 460 h 796"/>
              <a:gd name="T62" fmla="*/ 608 w 1091"/>
              <a:gd name="T63" fmla="*/ 460 h 796"/>
              <a:gd name="T64" fmla="*/ 616 w 1091"/>
              <a:gd name="T65" fmla="*/ 446 h 796"/>
              <a:gd name="T66" fmla="*/ 616 w 1091"/>
              <a:gd name="T67" fmla="*/ 446 h 796"/>
              <a:gd name="T68" fmla="*/ 1061 w 1091"/>
              <a:gd name="T69" fmla="*/ 62 h 796"/>
              <a:gd name="T70" fmla="*/ 1061 w 1091"/>
              <a:gd name="T71" fmla="*/ 62 h 796"/>
              <a:gd name="T72" fmla="*/ 1088 w 1091"/>
              <a:gd name="T73" fmla="*/ 28 h 796"/>
              <a:gd name="T74" fmla="*/ 1088 w 1091"/>
              <a:gd name="T75" fmla="*/ 28 h 796"/>
              <a:gd name="T76" fmla="*/ 1054 w 1091"/>
              <a:gd name="T77" fmla="*/ 1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91" h="796">
                <a:moveTo>
                  <a:pt x="1054" y="1"/>
                </a:moveTo>
                <a:lnTo>
                  <a:pt x="1054" y="1"/>
                </a:lnTo>
                <a:cubicBezTo>
                  <a:pt x="871" y="21"/>
                  <a:pt x="700" y="140"/>
                  <a:pt x="610" y="301"/>
                </a:cubicBezTo>
                <a:lnTo>
                  <a:pt x="610" y="301"/>
                </a:lnTo>
                <a:cubicBezTo>
                  <a:pt x="600" y="249"/>
                  <a:pt x="580" y="199"/>
                  <a:pt x="550" y="157"/>
                </a:cubicBezTo>
                <a:lnTo>
                  <a:pt x="550" y="157"/>
                </a:lnTo>
                <a:cubicBezTo>
                  <a:pt x="519" y="113"/>
                  <a:pt x="484" y="86"/>
                  <a:pt x="445" y="73"/>
                </a:cubicBezTo>
                <a:lnTo>
                  <a:pt x="445" y="73"/>
                </a:lnTo>
                <a:cubicBezTo>
                  <a:pt x="392" y="58"/>
                  <a:pt x="335" y="77"/>
                  <a:pt x="308" y="119"/>
                </a:cubicBezTo>
                <a:lnTo>
                  <a:pt x="308" y="119"/>
                </a:lnTo>
                <a:cubicBezTo>
                  <a:pt x="299" y="134"/>
                  <a:pt x="304" y="152"/>
                  <a:pt x="318" y="162"/>
                </a:cubicBezTo>
                <a:lnTo>
                  <a:pt x="318" y="162"/>
                </a:lnTo>
                <a:cubicBezTo>
                  <a:pt x="332" y="170"/>
                  <a:pt x="352" y="166"/>
                  <a:pt x="360" y="151"/>
                </a:cubicBezTo>
                <a:lnTo>
                  <a:pt x="360" y="151"/>
                </a:lnTo>
                <a:cubicBezTo>
                  <a:pt x="373" y="130"/>
                  <a:pt x="405" y="125"/>
                  <a:pt x="427" y="132"/>
                </a:cubicBezTo>
                <a:lnTo>
                  <a:pt x="427" y="132"/>
                </a:lnTo>
                <a:cubicBezTo>
                  <a:pt x="453" y="140"/>
                  <a:pt x="477" y="160"/>
                  <a:pt x="499" y="192"/>
                </a:cubicBezTo>
                <a:lnTo>
                  <a:pt x="499" y="192"/>
                </a:lnTo>
                <a:cubicBezTo>
                  <a:pt x="585" y="313"/>
                  <a:pt x="572" y="498"/>
                  <a:pt x="468" y="612"/>
                </a:cubicBezTo>
                <a:lnTo>
                  <a:pt x="468" y="612"/>
                </a:lnTo>
                <a:cubicBezTo>
                  <a:pt x="367" y="724"/>
                  <a:pt x="193" y="764"/>
                  <a:pt x="45" y="709"/>
                </a:cubicBezTo>
                <a:lnTo>
                  <a:pt x="45" y="709"/>
                </a:lnTo>
                <a:cubicBezTo>
                  <a:pt x="29" y="703"/>
                  <a:pt x="11" y="711"/>
                  <a:pt x="6" y="727"/>
                </a:cubicBezTo>
                <a:lnTo>
                  <a:pt x="6" y="727"/>
                </a:lnTo>
                <a:cubicBezTo>
                  <a:pt x="0" y="743"/>
                  <a:pt x="8" y="760"/>
                  <a:pt x="24" y="766"/>
                </a:cubicBezTo>
                <a:lnTo>
                  <a:pt x="24" y="766"/>
                </a:lnTo>
                <a:cubicBezTo>
                  <a:pt x="75" y="785"/>
                  <a:pt x="129" y="795"/>
                  <a:pt x="183" y="795"/>
                </a:cubicBezTo>
                <a:lnTo>
                  <a:pt x="183" y="795"/>
                </a:lnTo>
                <a:cubicBezTo>
                  <a:pt x="308" y="795"/>
                  <a:pt x="431" y="744"/>
                  <a:pt x="513" y="654"/>
                </a:cubicBezTo>
                <a:lnTo>
                  <a:pt x="513" y="654"/>
                </a:lnTo>
                <a:cubicBezTo>
                  <a:pt x="562" y="599"/>
                  <a:pt x="594" y="531"/>
                  <a:pt x="608" y="460"/>
                </a:cubicBezTo>
                <a:lnTo>
                  <a:pt x="608" y="460"/>
                </a:lnTo>
                <a:cubicBezTo>
                  <a:pt x="612" y="456"/>
                  <a:pt x="614" y="452"/>
                  <a:pt x="616" y="446"/>
                </a:cubicBezTo>
                <a:lnTo>
                  <a:pt x="616" y="446"/>
                </a:lnTo>
                <a:cubicBezTo>
                  <a:pt x="667" y="245"/>
                  <a:pt x="855" y="84"/>
                  <a:pt x="1061" y="62"/>
                </a:cubicBezTo>
                <a:lnTo>
                  <a:pt x="1061" y="62"/>
                </a:lnTo>
                <a:cubicBezTo>
                  <a:pt x="1077" y="60"/>
                  <a:pt x="1090" y="45"/>
                  <a:pt x="1088" y="28"/>
                </a:cubicBezTo>
                <a:lnTo>
                  <a:pt x="1088" y="28"/>
                </a:lnTo>
                <a:cubicBezTo>
                  <a:pt x="1086" y="12"/>
                  <a:pt x="1071" y="0"/>
                  <a:pt x="1054" y="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26" name="SHAPE BRAIN 01">
            <a:extLst>
              <a:ext uri="{FF2B5EF4-FFF2-40B4-BE49-F238E27FC236}">
                <a16:creationId xmlns:a16="http://schemas.microsoft.com/office/drawing/2014/main" id="{03B99970-D44C-7946-A2EE-4DF289394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061" y="8747570"/>
            <a:ext cx="615209" cy="137325"/>
          </a:xfrm>
          <a:custGeom>
            <a:avLst/>
            <a:gdLst>
              <a:gd name="T0" fmla="*/ 487 w 494"/>
              <a:gd name="T1" fmla="*/ 27 h 111"/>
              <a:gd name="T2" fmla="*/ 487 w 494"/>
              <a:gd name="T3" fmla="*/ 27 h 111"/>
              <a:gd name="T4" fmla="*/ 446 w 494"/>
              <a:gd name="T5" fmla="*/ 11 h 111"/>
              <a:gd name="T6" fmla="*/ 446 w 494"/>
              <a:gd name="T7" fmla="*/ 11 h 111"/>
              <a:gd name="T8" fmla="*/ 47 w 494"/>
              <a:gd name="T9" fmla="*/ 7 h 111"/>
              <a:gd name="T10" fmla="*/ 47 w 494"/>
              <a:gd name="T11" fmla="*/ 7 h 111"/>
              <a:gd name="T12" fmla="*/ 7 w 494"/>
              <a:gd name="T13" fmla="*/ 23 h 111"/>
              <a:gd name="T14" fmla="*/ 7 w 494"/>
              <a:gd name="T15" fmla="*/ 23 h 111"/>
              <a:gd name="T16" fmla="*/ 22 w 494"/>
              <a:gd name="T17" fmla="*/ 62 h 111"/>
              <a:gd name="T18" fmla="*/ 22 w 494"/>
              <a:gd name="T19" fmla="*/ 62 h 111"/>
              <a:gd name="T20" fmla="*/ 252 w 494"/>
              <a:gd name="T21" fmla="*/ 110 h 111"/>
              <a:gd name="T22" fmla="*/ 252 w 494"/>
              <a:gd name="T23" fmla="*/ 110 h 111"/>
              <a:gd name="T24" fmla="*/ 470 w 494"/>
              <a:gd name="T25" fmla="*/ 67 h 111"/>
              <a:gd name="T26" fmla="*/ 470 w 494"/>
              <a:gd name="T27" fmla="*/ 67 h 111"/>
              <a:gd name="T28" fmla="*/ 487 w 494"/>
              <a:gd name="T29" fmla="*/ 2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4" h="111">
                <a:moveTo>
                  <a:pt x="487" y="27"/>
                </a:moveTo>
                <a:lnTo>
                  <a:pt x="487" y="27"/>
                </a:lnTo>
                <a:cubicBezTo>
                  <a:pt x="480" y="12"/>
                  <a:pt x="462" y="4"/>
                  <a:pt x="446" y="11"/>
                </a:cubicBezTo>
                <a:lnTo>
                  <a:pt x="446" y="11"/>
                </a:lnTo>
                <a:cubicBezTo>
                  <a:pt x="321" y="62"/>
                  <a:pt x="172" y="61"/>
                  <a:pt x="47" y="7"/>
                </a:cubicBezTo>
                <a:lnTo>
                  <a:pt x="47" y="7"/>
                </a:lnTo>
                <a:cubicBezTo>
                  <a:pt x="32" y="0"/>
                  <a:pt x="14" y="7"/>
                  <a:pt x="7" y="23"/>
                </a:cubicBezTo>
                <a:lnTo>
                  <a:pt x="7" y="23"/>
                </a:lnTo>
                <a:cubicBezTo>
                  <a:pt x="0" y="38"/>
                  <a:pt x="7" y="55"/>
                  <a:pt x="22" y="62"/>
                </a:cubicBezTo>
                <a:lnTo>
                  <a:pt x="22" y="62"/>
                </a:lnTo>
                <a:cubicBezTo>
                  <a:pt x="95" y="94"/>
                  <a:pt x="174" y="110"/>
                  <a:pt x="252" y="110"/>
                </a:cubicBezTo>
                <a:lnTo>
                  <a:pt x="252" y="110"/>
                </a:lnTo>
                <a:cubicBezTo>
                  <a:pt x="326" y="110"/>
                  <a:pt x="400" y="96"/>
                  <a:pt x="470" y="67"/>
                </a:cubicBezTo>
                <a:lnTo>
                  <a:pt x="470" y="67"/>
                </a:lnTo>
                <a:cubicBezTo>
                  <a:pt x="486" y="61"/>
                  <a:pt x="493" y="43"/>
                  <a:pt x="487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28" name="RECT SAME SIDE ROUND 01">
            <a:extLst>
              <a:ext uri="{FF2B5EF4-FFF2-40B4-BE49-F238E27FC236}">
                <a16:creationId xmlns:a16="http://schemas.microsoft.com/office/drawing/2014/main" id="{61F98B36-A21F-224F-8B95-6DBC807D2835}"/>
              </a:ext>
            </a:extLst>
          </p:cNvPr>
          <p:cNvSpPr/>
          <p:nvPr/>
        </p:nvSpPr>
        <p:spPr>
          <a:xfrm rot="16200000">
            <a:off x="10988621" y="9997212"/>
            <a:ext cx="455916" cy="160393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529" name="RECT SAME SIDE ROUND 02">
            <a:extLst>
              <a:ext uri="{FF2B5EF4-FFF2-40B4-BE49-F238E27FC236}">
                <a16:creationId xmlns:a16="http://schemas.microsoft.com/office/drawing/2014/main" id="{CEC44699-7A5A-B444-8A5C-5B3FBAA20B08}"/>
              </a:ext>
            </a:extLst>
          </p:cNvPr>
          <p:cNvSpPr/>
          <p:nvPr/>
        </p:nvSpPr>
        <p:spPr>
          <a:xfrm rot="16200000">
            <a:off x="11024322" y="10587704"/>
            <a:ext cx="461409" cy="152703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530" name="RECT SAME SIDE ROUND 03">
            <a:extLst>
              <a:ext uri="{FF2B5EF4-FFF2-40B4-BE49-F238E27FC236}">
                <a16:creationId xmlns:a16="http://schemas.microsoft.com/office/drawing/2014/main" id="{1C21F32E-733E-0947-8486-CF4D10E335A4}"/>
              </a:ext>
            </a:extLst>
          </p:cNvPr>
          <p:cNvSpPr/>
          <p:nvPr/>
        </p:nvSpPr>
        <p:spPr>
          <a:xfrm rot="16200000">
            <a:off x="11216575" y="11345728"/>
            <a:ext cx="466903" cy="11370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90" name="LIGHT BULD">
            <a:extLst>
              <a:ext uri="{FF2B5EF4-FFF2-40B4-BE49-F238E27FC236}">
                <a16:creationId xmlns:a16="http://schemas.microsoft.com/office/drawing/2014/main" id="{E8487A2E-963D-754E-978F-0BDFE448B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385" y="4188434"/>
            <a:ext cx="2658581" cy="6289412"/>
          </a:xfrm>
          <a:custGeom>
            <a:avLst/>
            <a:gdLst>
              <a:gd name="T0" fmla="*/ 1 w 2136"/>
              <a:gd name="T1" fmla="*/ 2066 h 5047"/>
              <a:gd name="T2" fmla="*/ 1 w 2136"/>
              <a:gd name="T3" fmla="*/ 2066 h 5047"/>
              <a:gd name="T4" fmla="*/ 341 w 2136"/>
              <a:gd name="T5" fmla="*/ 3179 h 5047"/>
              <a:gd name="T6" fmla="*/ 341 w 2136"/>
              <a:gd name="T7" fmla="*/ 3179 h 5047"/>
              <a:gd name="T8" fmla="*/ 652 w 2136"/>
              <a:gd name="T9" fmla="*/ 4221 h 5047"/>
              <a:gd name="T10" fmla="*/ 652 w 2136"/>
              <a:gd name="T11" fmla="*/ 4221 h 5047"/>
              <a:gd name="T12" fmla="*/ 652 w 2136"/>
              <a:gd name="T13" fmla="*/ 4239 h 5047"/>
              <a:gd name="T14" fmla="*/ 652 w 2136"/>
              <a:gd name="T15" fmla="*/ 4239 h 5047"/>
              <a:gd name="T16" fmla="*/ 750 w 2136"/>
              <a:gd name="T17" fmla="*/ 4756 h 5047"/>
              <a:gd name="T18" fmla="*/ 750 w 2136"/>
              <a:gd name="T19" fmla="*/ 4756 h 5047"/>
              <a:gd name="T20" fmla="*/ 1175 w 2136"/>
              <a:gd name="T21" fmla="*/ 5042 h 5047"/>
              <a:gd name="T22" fmla="*/ 1916 w 2136"/>
              <a:gd name="T23" fmla="*/ 5045 h 5047"/>
              <a:gd name="T24" fmla="*/ 1916 w 2136"/>
              <a:gd name="T25" fmla="*/ 5045 h 5047"/>
              <a:gd name="T26" fmla="*/ 2119 w 2136"/>
              <a:gd name="T27" fmla="*/ 4843 h 5047"/>
              <a:gd name="T28" fmla="*/ 2135 w 2136"/>
              <a:gd name="T29" fmla="*/ 182 h 5047"/>
              <a:gd name="T30" fmla="*/ 2135 w 2136"/>
              <a:gd name="T31" fmla="*/ 182 h 5047"/>
              <a:gd name="T32" fmla="*/ 1945 w 2136"/>
              <a:gd name="T33" fmla="*/ 12 h 5047"/>
              <a:gd name="T34" fmla="*/ 1945 w 2136"/>
              <a:gd name="T35" fmla="*/ 12 h 5047"/>
              <a:gd name="T36" fmla="*/ 1 w 2136"/>
              <a:gd name="T37" fmla="*/ 2066 h 5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36" h="5047">
                <a:moveTo>
                  <a:pt x="1" y="2066"/>
                </a:moveTo>
                <a:lnTo>
                  <a:pt x="1" y="2066"/>
                </a:lnTo>
                <a:cubicBezTo>
                  <a:pt x="0" y="2474"/>
                  <a:pt x="125" y="2856"/>
                  <a:pt x="341" y="3179"/>
                </a:cubicBezTo>
                <a:lnTo>
                  <a:pt x="341" y="3179"/>
                </a:lnTo>
                <a:cubicBezTo>
                  <a:pt x="549" y="3486"/>
                  <a:pt x="658" y="3850"/>
                  <a:pt x="652" y="4221"/>
                </a:cubicBezTo>
                <a:lnTo>
                  <a:pt x="652" y="4221"/>
                </a:lnTo>
                <a:cubicBezTo>
                  <a:pt x="652" y="4227"/>
                  <a:pt x="652" y="4233"/>
                  <a:pt x="652" y="4239"/>
                </a:cubicBezTo>
                <a:lnTo>
                  <a:pt x="652" y="4239"/>
                </a:lnTo>
                <a:cubicBezTo>
                  <a:pt x="651" y="4421"/>
                  <a:pt x="686" y="4595"/>
                  <a:pt x="750" y="4756"/>
                </a:cubicBezTo>
                <a:lnTo>
                  <a:pt x="750" y="4756"/>
                </a:lnTo>
                <a:cubicBezTo>
                  <a:pt x="819" y="4929"/>
                  <a:pt x="989" y="5042"/>
                  <a:pt x="1175" y="5042"/>
                </a:cubicBezTo>
                <a:lnTo>
                  <a:pt x="1916" y="5045"/>
                </a:lnTo>
                <a:lnTo>
                  <a:pt x="1916" y="5045"/>
                </a:lnTo>
                <a:cubicBezTo>
                  <a:pt x="2028" y="5046"/>
                  <a:pt x="2119" y="4955"/>
                  <a:pt x="2119" y="4843"/>
                </a:cubicBezTo>
                <a:lnTo>
                  <a:pt x="2135" y="182"/>
                </a:lnTo>
                <a:lnTo>
                  <a:pt x="2135" y="182"/>
                </a:lnTo>
                <a:cubicBezTo>
                  <a:pt x="2135" y="79"/>
                  <a:pt x="2046" y="0"/>
                  <a:pt x="1945" y="12"/>
                </a:cubicBezTo>
                <a:lnTo>
                  <a:pt x="1945" y="12"/>
                </a:lnTo>
                <a:cubicBezTo>
                  <a:pt x="852" y="139"/>
                  <a:pt x="5" y="1009"/>
                  <a:pt x="1" y="20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21" name="SHAPE LIGHT BULD">
            <a:extLst>
              <a:ext uri="{FF2B5EF4-FFF2-40B4-BE49-F238E27FC236}">
                <a16:creationId xmlns:a16="http://schemas.microsoft.com/office/drawing/2014/main" id="{5FDF0FDE-83E7-7C4F-B43C-A3A91B48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7141" y="6643777"/>
            <a:ext cx="1312810" cy="3878012"/>
          </a:xfrm>
          <a:custGeom>
            <a:avLst/>
            <a:gdLst>
              <a:gd name="T0" fmla="*/ 325 w 1055"/>
              <a:gd name="T1" fmla="*/ 523 h 3114"/>
              <a:gd name="T2" fmla="*/ 139 w 1055"/>
              <a:gd name="T3" fmla="*/ 408 h 3114"/>
              <a:gd name="T4" fmla="*/ 69 w 1055"/>
              <a:gd name="T5" fmla="*/ 227 h 3114"/>
              <a:gd name="T6" fmla="*/ 164 w 1055"/>
              <a:gd name="T7" fmla="*/ 98 h 3114"/>
              <a:gd name="T8" fmla="*/ 266 w 1055"/>
              <a:gd name="T9" fmla="*/ 72 h 3114"/>
              <a:gd name="T10" fmla="*/ 343 w 1055"/>
              <a:gd name="T11" fmla="*/ 89 h 3114"/>
              <a:gd name="T12" fmla="*/ 446 w 1055"/>
              <a:gd name="T13" fmla="*/ 221 h 3114"/>
              <a:gd name="T14" fmla="*/ 425 w 1055"/>
              <a:gd name="T15" fmla="*/ 408 h 3114"/>
              <a:gd name="T16" fmla="*/ 348 w 1055"/>
              <a:gd name="T17" fmla="*/ 499 h 3114"/>
              <a:gd name="T18" fmla="*/ 1024 w 1055"/>
              <a:gd name="T19" fmla="*/ 555 h 3114"/>
              <a:gd name="T20" fmla="*/ 749 w 1055"/>
              <a:gd name="T21" fmla="*/ 554 h 3114"/>
              <a:gd name="T22" fmla="*/ 549 w 1055"/>
              <a:gd name="T23" fmla="*/ 559 h 3114"/>
              <a:gd name="T24" fmla="*/ 393 w 1055"/>
              <a:gd name="T25" fmla="*/ 541 h 3114"/>
              <a:gd name="T26" fmla="*/ 477 w 1055"/>
              <a:gd name="T27" fmla="*/ 440 h 3114"/>
              <a:gd name="T28" fmla="*/ 505 w 1055"/>
              <a:gd name="T29" fmla="*/ 204 h 3114"/>
              <a:gd name="T30" fmla="*/ 371 w 1055"/>
              <a:gd name="T31" fmla="*/ 35 h 3114"/>
              <a:gd name="T32" fmla="*/ 135 w 1055"/>
              <a:gd name="T33" fmla="*/ 44 h 3114"/>
              <a:gd name="T34" fmla="*/ 8 w 1055"/>
              <a:gd name="T35" fmla="*/ 221 h 3114"/>
              <a:gd name="T36" fmla="*/ 94 w 1055"/>
              <a:gd name="T37" fmla="*/ 449 h 3114"/>
              <a:gd name="T38" fmla="*/ 283 w 1055"/>
              <a:gd name="T39" fmla="*/ 572 h 3114"/>
              <a:gd name="T40" fmla="*/ 269 w 1055"/>
              <a:gd name="T41" fmla="*/ 593 h 3114"/>
              <a:gd name="T42" fmla="*/ 196 w 1055"/>
              <a:gd name="T43" fmla="*/ 816 h 3114"/>
              <a:gd name="T44" fmla="*/ 283 w 1055"/>
              <a:gd name="T45" fmla="*/ 1851 h 3114"/>
              <a:gd name="T46" fmla="*/ 403 w 1055"/>
              <a:gd name="T47" fmla="*/ 2168 h 3114"/>
              <a:gd name="T48" fmla="*/ 577 w 1055"/>
              <a:gd name="T49" fmla="*/ 3075 h 3114"/>
              <a:gd name="T50" fmla="*/ 599 w 1055"/>
              <a:gd name="T51" fmla="*/ 3112 h 3114"/>
              <a:gd name="T52" fmla="*/ 607 w 1055"/>
              <a:gd name="T53" fmla="*/ 3113 h 3114"/>
              <a:gd name="T54" fmla="*/ 636 w 1055"/>
              <a:gd name="T55" fmla="*/ 3089 h 3114"/>
              <a:gd name="T56" fmla="*/ 460 w 1055"/>
              <a:gd name="T57" fmla="*/ 2145 h 3114"/>
              <a:gd name="T58" fmla="*/ 341 w 1055"/>
              <a:gd name="T59" fmla="*/ 1831 h 3114"/>
              <a:gd name="T60" fmla="*/ 257 w 1055"/>
              <a:gd name="T61" fmla="*/ 825 h 3114"/>
              <a:gd name="T62" fmla="*/ 320 w 1055"/>
              <a:gd name="T63" fmla="*/ 626 h 3114"/>
              <a:gd name="T64" fmla="*/ 345 w 1055"/>
              <a:gd name="T65" fmla="*/ 592 h 3114"/>
              <a:gd name="T66" fmla="*/ 547 w 1055"/>
              <a:gd name="T67" fmla="*/ 620 h 3114"/>
              <a:gd name="T68" fmla="*/ 752 w 1055"/>
              <a:gd name="T69" fmla="*/ 616 h 3114"/>
              <a:gd name="T70" fmla="*/ 1019 w 1055"/>
              <a:gd name="T71" fmla="*/ 616 h 3114"/>
              <a:gd name="T72" fmla="*/ 1052 w 1055"/>
              <a:gd name="T73" fmla="*/ 588 h 3114"/>
              <a:gd name="T74" fmla="*/ 1024 w 1055"/>
              <a:gd name="T75" fmla="*/ 555 h 3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5" h="3114">
                <a:moveTo>
                  <a:pt x="325" y="523"/>
                </a:moveTo>
                <a:lnTo>
                  <a:pt x="325" y="523"/>
                </a:lnTo>
                <a:cubicBezTo>
                  <a:pt x="256" y="500"/>
                  <a:pt x="190" y="464"/>
                  <a:pt x="139" y="408"/>
                </a:cubicBezTo>
                <a:lnTo>
                  <a:pt x="139" y="408"/>
                </a:lnTo>
                <a:cubicBezTo>
                  <a:pt x="88" y="353"/>
                  <a:pt x="63" y="287"/>
                  <a:pt x="69" y="227"/>
                </a:cubicBezTo>
                <a:lnTo>
                  <a:pt x="69" y="227"/>
                </a:lnTo>
                <a:cubicBezTo>
                  <a:pt x="75" y="174"/>
                  <a:pt x="109" y="128"/>
                  <a:pt x="164" y="98"/>
                </a:cubicBezTo>
                <a:lnTo>
                  <a:pt x="164" y="98"/>
                </a:lnTo>
                <a:cubicBezTo>
                  <a:pt x="196" y="81"/>
                  <a:pt x="231" y="72"/>
                  <a:pt x="266" y="72"/>
                </a:cubicBezTo>
                <a:lnTo>
                  <a:pt x="266" y="72"/>
                </a:lnTo>
                <a:cubicBezTo>
                  <a:pt x="293" y="72"/>
                  <a:pt x="320" y="78"/>
                  <a:pt x="343" y="89"/>
                </a:cubicBezTo>
                <a:lnTo>
                  <a:pt x="343" y="89"/>
                </a:lnTo>
                <a:cubicBezTo>
                  <a:pt x="392" y="115"/>
                  <a:pt x="429" y="162"/>
                  <a:pt x="446" y="221"/>
                </a:cubicBezTo>
                <a:lnTo>
                  <a:pt x="446" y="221"/>
                </a:lnTo>
                <a:cubicBezTo>
                  <a:pt x="464" y="285"/>
                  <a:pt x="456" y="356"/>
                  <a:pt x="425" y="408"/>
                </a:cubicBezTo>
                <a:lnTo>
                  <a:pt x="425" y="408"/>
                </a:lnTo>
                <a:cubicBezTo>
                  <a:pt x="404" y="441"/>
                  <a:pt x="377" y="469"/>
                  <a:pt x="348" y="499"/>
                </a:cubicBezTo>
                <a:lnTo>
                  <a:pt x="348" y="499"/>
                </a:lnTo>
                <a:cubicBezTo>
                  <a:pt x="341" y="507"/>
                  <a:pt x="333" y="514"/>
                  <a:pt x="325" y="523"/>
                </a:cubicBezTo>
                <a:close/>
                <a:moveTo>
                  <a:pt x="1024" y="555"/>
                </a:moveTo>
                <a:lnTo>
                  <a:pt x="1024" y="555"/>
                </a:lnTo>
                <a:cubicBezTo>
                  <a:pt x="932" y="546"/>
                  <a:pt x="839" y="550"/>
                  <a:pt x="749" y="554"/>
                </a:cubicBezTo>
                <a:lnTo>
                  <a:pt x="749" y="554"/>
                </a:lnTo>
                <a:cubicBezTo>
                  <a:pt x="683" y="558"/>
                  <a:pt x="615" y="561"/>
                  <a:pt x="549" y="559"/>
                </a:cubicBezTo>
                <a:lnTo>
                  <a:pt x="549" y="559"/>
                </a:lnTo>
                <a:cubicBezTo>
                  <a:pt x="502" y="558"/>
                  <a:pt x="448" y="553"/>
                  <a:pt x="393" y="541"/>
                </a:cubicBezTo>
                <a:lnTo>
                  <a:pt x="393" y="541"/>
                </a:lnTo>
                <a:cubicBezTo>
                  <a:pt x="423" y="510"/>
                  <a:pt x="453" y="478"/>
                  <a:pt x="477" y="440"/>
                </a:cubicBezTo>
                <a:lnTo>
                  <a:pt x="477" y="440"/>
                </a:lnTo>
                <a:cubicBezTo>
                  <a:pt x="518" y="372"/>
                  <a:pt x="528" y="286"/>
                  <a:pt x="505" y="204"/>
                </a:cubicBezTo>
                <a:lnTo>
                  <a:pt x="505" y="204"/>
                </a:lnTo>
                <a:cubicBezTo>
                  <a:pt x="483" y="129"/>
                  <a:pt x="434" y="67"/>
                  <a:pt x="371" y="35"/>
                </a:cubicBezTo>
                <a:lnTo>
                  <a:pt x="371" y="35"/>
                </a:lnTo>
                <a:cubicBezTo>
                  <a:pt x="301" y="0"/>
                  <a:pt x="211" y="3"/>
                  <a:pt x="135" y="44"/>
                </a:cubicBezTo>
                <a:lnTo>
                  <a:pt x="135" y="44"/>
                </a:lnTo>
                <a:cubicBezTo>
                  <a:pt x="63" y="83"/>
                  <a:pt x="16" y="149"/>
                  <a:pt x="8" y="221"/>
                </a:cubicBezTo>
                <a:lnTo>
                  <a:pt x="8" y="221"/>
                </a:lnTo>
                <a:cubicBezTo>
                  <a:pt x="0" y="298"/>
                  <a:pt x="31" y="381"/>
                  <a:pt x="94" y="449"/>
                </a:cubicBezTo>
                <a:lnTo>
                  <a:pt x="94" y="449"/>
                </a:lnTo>
                <a:cubicBezTo>
                  <a:pt x="143" y="502"/>
                  <a:pt x="206" y="543"/>
                  <a:pt x="283" y="572"/>
                </a:cubicBezTo>
                <a:lnTo>
                  <a:pt x="283" y="572"/>
                </a:lnTo>
                <a:cubicBezTo>
                  <a:pt x="278" y="579"/>
                  <a:pt x="273" y="586"/>
                  <a:pt x="269" y="593"/>
                </a:cubicBezTo>
                <a:lnTo>
                  <a:pt x="269" y="593"/>
                </a:lnTo>
                <a:cubicBezTo>
                  <a:pt x="225" y="660"/>
                  <a:pt x="208" y="740"/>
                  <a:pt x="196" y="816"/>
                </a:cubicBezTo>
                <a:lnTo>
                  <a:pt x="196" y="816"/>
                </a:lnTo>
                <a:cubicBezTo>
                  <a:pt x="144" y="1161"/>
                  <a:pt x="174" y="1519"/>
                  <a:pt x="283" y="1851"/>
                </a:cubicBezTo>
                <a:lnTo>
                  <a:pt x="283" y="1851"/>
                </a:lnTo>
                <a:cubicBezTo>
                  <a:pt x="317" y="1956"/>
                  <a:pt x="361" y="2064"/>
                  <a:pt x="403" y="2168"/>
                </a:cubicBezTo>
                <a:lnTo>
                  <a:pt x="403" y="2168"/>
                </a:lnTo>
                <a:cubicBezTo>
                  <a:pt x="524" y="2464"/>
                  <a:pt x="648" y="2771"/>
                  <a:pt x="577" y="3075"/>
                </a:cubicBezTo>
                <a:lnTo>
                  <a:pt x="577" y="3075"/>
                </a:lnTo>
                <a:cubicBezTo>
                  <a:pt x="573" y="3091"/>
                  <a:pt x="583" y="3108"/>
                  <a:pt x="599" y="3112"/>
                </a:cubicBezTo>
                <a:lnTo>
                  <a:pt x="599" y="3112"/>
                </a:lnTo>
                <a:cubicBezTo>
                  <a:pt x="602" y="3112"/>
                  <a:pt x="604" y="3113"/>
                  <a:pt x="607" y="3113"/>
                </a:cubicBezTo>
                <a:lnTo>
                  <a:pt x="607" y="3113"/>
                </a:lnTo>
                <a:cubicBezTo>
                  <a:pt x="620" y="3113"/>
                  <a:pt x="633" y="3103"/>
                  <a:pt x="636" y="3089"/>
                </a:cubicBezTo>
                <a:lnTo>
                  <a:pt x="636" y="3089"/>
                </a:lnTo>
                <a:cubicBezTo>
                  <a:pt x="712" y="2766"/>
                  <a:pt x="583" y="2450"/>
                  <a:pt x="460" y="2145"/>
                </a:cubicBezTo>
                <a:lnTo>
                  <a:pt x="460" y="2145"/>
                </a:lnTo>
                <a:cubicBezTo>
                  <a:pt x="418" y="2042"/>
                  <a:pt x="375" y="1935"/>
                  <a:pt x="341" y="1831"/>
                </a:cubicBezTo>
                <a:lnTo>
                  <a:pt x="341" y="1831"/>
                </a:lnTo>
                <a:cubicBezTo>
                  <a:pt x="235" y="1508"/>
                  <a:pt x="206" y="1161"/>
                  <a:pt x="257" y="825"/>
                </a:cubicBezTo>
                <a:lnTo>
                  <a:pt x="257" y="825"/>
                </a:lnTo>
                <a:cubicBezTo>
                  <a:pt x="267" y="756"/>
                  <a:pt x="283" y="684"/>
                  <a:pt x="320" y="626"/>
                </a:cubicBezTo>
                <a:lnTo>
                  <a:pt x="320" y="626"/>
                </a:lnTo>
                <a:cubicBezTo>
                  <a:pt x="327" y="614"/>
                  <a:pt x="336" y="603"/>
                  <a:pt x="345" y="592"/>
                </a:cubicBezTo>
                <a:lnTo>
                  <a:pt x="345" y="592"/>
                </a:lnTo>
                <a:cubicBezTo>
                  <a:pt x="406" y="608"/>
                  <a:pt x="474" y="617"/>
                  <a:pt x="547" y="620"/>
                </a:cubicBezTo>
                <a:lnTo>
                  <a:pt x="547" y="620"/>
                </a:lnTo>
                <a:cubicBezTo>
                  <a:pt x="616" y="622"/>
                  <a:pt x="685" y="619"/>
                  <a:pt x="752" y="616"/>
                </a:cubicBezTo>
                <a:lnTo>
                  <a:pt x="752" y="616"/>
                </a:lnTo>
                <a:cubicBezTo>
                  <a:pt x="840" y="611"/>
                  <a:pt x="931" y="607"/>
                  <a:pt x="1019" y="616"/>
                </a:cubicBezTo>
                <a:lnTo>
                  <a:pt x="1019" y="616"/>
                </a:lnTo>
                <a:cubicBezTo>
                  <a:pt x="1035" y="617"/>
                  <a:pt x="1051" y="605"/>
                  <a:pt x="1052" y="588"/>
                </a:cubicBezTo>
                <a:lnTo>
                  <a:pt x="1052" y="588"/>
                </a:lnTo>
                <a:cubicBezTo>
                  <a:pt x="1054" y="572"/>
                  <a:pt x="1041" y="556"/>
                  <a:pt x="1024" y="5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4F8C6882-CAED-E84D-8D07-C14AD4F0E5E4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3D03537E-8761-084F-8C69-8E2403B5A551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F215AE6F-4CAE-9044-BF9E-FA0C6346E22A}"/>
              </a:ext>
            </a:extLst>
          </p:cNvPr>
          <p:cNvSpPr txBox="1"/>
          <p:nvPr/>
        </p:nvSpPr>
        <p:spPr>
          <a:xfrm>
            <a:off x="1520825" y="3945307"/>
            <a:ext cx="629710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4737B114-6ECB-364A-BB24-7FA090ED3F54}"/>
              </a:ext>
            </a:extLst>
          </p:cNvPr>
          <p:cNvSpPr txBox="1"/>
          <p:nvPr/>
        </p:nvSpPr>
        <p:spPr>
          <a:xfrm>
            <a:off x="1520825" y="4631091"/>
            <a:ext cx="630985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1FB215F7-5C9B-1C40-AFD8-B74F8B3DBD91}"/>
              </a:ext>
            </a:extLst>
          </p:cNvPr>
          <p:cNvSpPr txBox="1"/>
          <p:nvPr/>
        </p:nvSpPr>
        <p:spPr>
          <a:xfrm>
            <a:off x="1519949" y="7297291"/>
            <a:ext cx="630985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5B614E52-B502-9F4D-8141-42E60648A539}"/>
              </a:ext>
            </a:extLst>
          </p:cNvPr>
          <p:cNvSpPr txBox="1"/>
          <p:nvPr/>
        </p:nvSpPr>
        <p:spPr>
          <a:xfrm>
            <a:off x="1519949" y="7988752"/>
            <a:ext cx="630985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E80C1687-60E6-7141-9985-83B28187999B}"/>
              </a:ext>
            </a:extLst>
          </p:cNvPr>
          <p:cNvSpPr txBox="1"/>
          <p:nvPr/>
        </p:nvSpPr>
        <p:spPr>
          <a:xfrm>
            <a:off x="1520825" y="10643678"/>
            <a:ext cx="630985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9799312C-9408-BD4B-B41D-EA5A9A683208}"/>
              </a:ext>
            </a:extLst>
          </p:cNvPr>
          <p:cNvSpPr txBox="1"/>
          <p:nvPr/>
        </p:nvSpPr>
        <p:spPr>
          <a:xfrm>
            <a:off x="1508949" y="11317086"/>
            <a:ext cx="630985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ITLE 04">
            <a:extLst>
              <a:ext uri="{FF2B5EF4-FFF2-40B4-BE49-F238E27FC236}">
                <a16:creationId xmlns:a16="http://schemas.microsoft.com/office/drawing/2014/main" id="{9FC528D9-40AC-4841-8E12-148128BA208F}"/>
              </a:ext>
            </a:extLst>
          </p:cNvPr>
          <p:cNvSpPr txBox="1"/>
          <p:nvPr/>
        </p:nvSpPr>
        <p:spPr>
          <a:xfrm>
            <a:off x="16558841" y="3946962"/>
            <a:ext cx="630985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BODY 04">
            <a:extLst>
              <a:ext uri="{FF2B5EF4-FFF2-40B4-BE49-F238E27FC236}">
                <a16:creationId xmlns:a16="http://schemas.microsoft.com/office/drawing/2014/main" id="{65184F08-1486-7443-B94D-CD36F0EC7FD3}"/>
              </a:ext>
            </a:extLst>
          </p:cNvPr>
          <p:cNvSpPr txBox="1"/>
          <p:nvPr/>
        </p:nvSpPr>
        <p:spPr>
          <a:xfrm>
            <a:off x="16558841" y="4640645"/>
            <a:ext cx="630985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" name="TITLE 05">
            <a:extLst>
              <a:ext uri="{FF2B5EF4-FFF2-40B4-BE49-F238E27FC236}">
                <a16:creationId xmlns:a16="http://schemas.microsoft.com/office/drawing/2014/main" id="{9A109550-4B8C-3244-9B97-18ECB15011F2}"/>
              </a:ext>
            </a:extLst>
          </p:cNvPr>
          <p:cNvSpPr txBox="1"/>
          <p:nvPr/>
        </p:nvSpPr>
        <p:spPr>
          <a:xfrm>
            <a:off x="16558842" y="7297022"/>
            <a:ext cx="629798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6" name="BODY 05">
            <a:extLst>
              <a:ext uri="{FF2B5EF4-FFF2-40B4-BE49-F238E27FC236}">
                <a16:creationId xmlns:a16="http://schemas.microsoft.com/office/drawing/2014/main" id="{41F95F2D-B356-804B-B11F-E8BDC22DF5C8}"/>
              </a:ext>
            </a:extLst>
          </p:cNvPr>
          <p:cNvSpPr txBox="1"/>
          <p:nvPr/>
        </p:nvSpPr>
        <p:spPr>
          <a:xfrm>
            <a:off x="16558842" y="7983547"/>
            <a:ext cx="629798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ITLE 06">
            <a:extLst>
              <a:ext uri="{FF2B5EF4-FFF2-40B4-BE49-F238E27FC236}">
                <a16:creationId xmlns:a16="http://schemas.microsoft.com/office/drawing/2014/main" id="{89DC4EDA-8392-544D-96E8-3605CAABB5F7}"/>
              </a:ext>
            </a:extLst>
          </p:cNvPr>
          <p:cNvSpPr txBox="1"/>
          <p:nvPr/>
        </p:nvSpPr>
        <p:spPr>
          <a:xfrm>
            <a:off x="16558841" y="10633983"/>
            <a:ext cx="630985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8" name="BODY 06">
            <a:extLst>
              <a:ext uri="{FF2B5EF4-FFF2-40B4-BE49-F238E27FC236}">
                <a16:creationId xmlns:a16="http://schemas.microsoft.com/office/drawing/2014/main" id="{A4C242DE-C9F1-E04C-A157-67074743271E}"/>
              </a:ext>
            </a:extLst>
          </p:cNvPr>
          <p:cNvSpPr txBox="1"/>
          <p:nvPr/>
        </p:nvSpPr>
        <p:spPr>
          <a:xfrm>
            <a:off x="16558841" y="11317581"/>
            <a:ext cx="630985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832549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264A2478-9765-5F42-8CCA-B59F875B3B40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5BFD6DB3-A126-F84F-A1F4-998FFB34B79B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0" name="CIRC BULD">
            <a:extLst>
              <a:ext uri="{FF2B5EF4-FFF2-40B4-BE49-F238E27FC236}">
                <a16:creationId xmlns:a16="http://schemas.microsoft.com/office/drawing/2014/main" id="{BF4AC3C9-157C-0D4C-B652-E360167FD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529" y="3666606"/>
            <a:ext cx="6542085" cy="6542084"/>
          </a:xfrm>
          <a:custGeom>
            <a:avLst/>
            <a:gdLst>
              <a:gd name="T0" fmla="*/ 5249 w 5250"/>
              <a:gd name="T1" fmla="*/ 2624 h 5250"/>
              <a:gd name="T2" fmla="*/ 5249 w 5250"/>
              <a:gd name="T3" fmla="*/ 2624 h 5250"/>
              <a:gd name="T4" fmla="*/ 2625 w 5250"/>
              <a:gd name="T5" fmla="*/ 5249 h 5250"/>
              <a:gd name="T6" fmla="*/ 2625 w 5250"/>
              <a:gd name="T7" fmla="*/ 5249 h 5250"/>
              <a:gd name="T8" fmla="*/ 0 w 5250"/>
              <a:gd name="T9" fmla="*/ 2624 h 5250"/>
              <a:gd name="T10" fmla="*/ 0 w 5250"/>
              <a:gd name="T11" fmla="*/ 2624 h 5250"/>
              <a:gd name="T12" fmla="*/ 2625 w 5250"/>
              <a:gd name="T13" fmla="*/ 0 h 5250"/>
              <a:gd name="T14" fmla="*/ 2625 w 5250"/>
              <a:gd name="T15" fmla="*/ 0 h 5250"/>
              <a:gd name="T16" fmla="*/ 5249 w 5250"/>
              <a:gd name="T17" fmla="*/ 2624 h 5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0" h="5250">
                <a:moveTo>
                  <a:pt x="5249" y="2624"/>
                </a:moveTo>
                <a:lnTo>
                  <a:pt x="5249" y="2624"/>
                </a:lnTo>
                <a:cubicBezTo>
                  <a:pt x="5249" y="4073"/>
                  <a:pt x="4074" y="5249"/>
                  <a:pt x="2625" y="5249"/>
                </a:cubicBezTo>
                <a:lnTo>
                  <a:pt x="2625" y="5249"/>
                </a:lnTo>
                <a:cubicBezTo>
                  <a:pt x="1175" y="5249"/>
                  <a:pt x="0" y="4073"/>
                  <a:pt x="0" y="2624"/>
                </a:cubicBezTo>
                <a:lnTo>
                  <a:pt x="0" y="2624"/>
                </a:lnTo>
                <a:cubicBezTo>
                  <a:pt x="0" y="1175"/>
                  <a:pt x="1175" y="0"/>
                  <a:pt x="2625" y="0"/>
                </a:cubicBezTo>
                <a:lnTo>
                  <a:pt x="2625" y="0"/>
                </a:lnTo>
                <a:cubicBezTo>
                  <a:pt x="4074" y="0"/>
                  <a:pt x="5249" y="1175"/>
                  <a:pt x="5249" y="2624"/>
                </a:cubicBezTo>
              </a:path>
            </a:pathLst>
          </a:custGeom>
          <a:solidFill>
            <a:schemeClr val="accent3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64" name="LIGHT">
            <a:extLst>
              <a:ext uri="{FF2B5EF4-FFF2-40B4-BE49-F238E27FC236}">
                <a16:creationId xmlns:a16="http://schemas.microsoft.com/office/drawing/2014/main" id="{733AD693-5EF4-5F4D-BB9F-3181F6367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9534" y="4820123"/>
            <a:ext cx="2653090" cy="4526179"/>
          </a:xfrm>
          <a:custGeom>
            <a:avLst/>
            <a:gdLst>
              <a:gd name="T0" fmla="*/ 265 w 2130"/>
              <a:gd name="T1" fmla="*/ 317 h 3632"/>
              <a:gd name="T2" fmla="*/ 265 w 2130"/>
              <a:gd name="T3" fmla="*/ 317 h 3632"/>
              <a:gd name="T4" fmla="*/ 313 w 2130"/>
              <a:gd name="T5" fmla="*/ 269 h 3632"/>
              <a:gd name="T6" fmla="*/ 573 w 2130"/>
              <a:gd name="T7" fmla="*/ 269 h 3632"/>
              <a:gd name="T8" fmla="*/ 573 w 2130"/>
              <a:gd name="T9" fmla="*/ 269 h 3632"/>
              <a:gd name="T10" fmla="*/ 622 w 2130"/>
              <a:gd name="T11" fmla="*/ 317 h 3632"/>
              <a:gd name="T12" fmla="*/ 622 w 2130"/>
              <a:gd name="T13" fmla="*/ 1291 h 3632"/>
              <a:gd name="T14" fmla="*/ 621 w 2130"/>
              <a:gd name="T15" fmla="*/ 1291 h 3632"/>
              <a:gd name="T16" fmla="*/ 621 w 2130"/>
              <a:gd name="T17" fmla="*/ 3082 h 3632"/>
              <a:gd name="T18" fmla="*/ 621 w 2130"/>
              <a:gd name="T19" fmla="*/ 3082 h 3632"/>
              <a:gd name="T20" fmla="*/ 934 w 2130"/>
              <a:gd name="T21" fmla="*/ 3395 h 3632"/>
              <a:gd name="T22" fmla="*/ 1193 w 2130"/>
              <a:gd name="T23" fmla="*/ 3395 h 3632"/>
              <a:gd name="T24" fmla="*/ 1193 w 2130"/>
              <a:gd name="T25" fmla="*/ 3395 h 3632"/>
              <a:gd name="T26" fmla="*/ 1506 w 2130"/>
              <a:gd name="T27" fmla="*/ 3082 h 3632"/>
              <a:gd name="T28" fmla="*/ 1506 w 2130"/>
              <a:gd name="T29" fmla="*/ 2941 h 3632"/>
              <a:gd name="T30" fmla="*/ 1507 w 2130"/>
              <a:gd name="T31" fmla="*/ 2941 h 3632"/>
              <a:gd name="T32" fmla="*/ 1507 w 2130"/>
              <a:gd name="T33" fmla="*/ 313 h 3632"/>
              <a:gd name="T34" fmla="*/ 1507 w 2130"/>
              <a:gd name="T35" fmla="*/ 313 h 3632"/>
              <a:gd name="T36" fmla="*/ 1556 w 2130"/>
              <a:gd name="T37" fmla="*/ 265 h 3632"/>
              <a:gd name="T38" fmla="*/ 1816 w 2130"/>
              <a:gd name="T39" fmla="*/ 265 h 3632"/>
              <a:gd name="T40" fmla="*/ 1816 w 2130"/>
              <a:gd name="T41" fmla="*/ 265 h 3632"/>
              <a:gd name="T42" fmla="*/ 1864 w 2130"/>
              <a:gd name="T43" fmla="*/ 313 h 3632"/>
              <a:gd name="T44" fmla="*/ 1864 w 2130"/>
              <a:gd name="T45" fmla="*/ 3631 h 3632"/>
              <a:gd name="T46" fmla="*/ 2129 w 2130"/>
              <a:gd name="T47" fmla="*/ 3631 h 3632"/>
              <a:gd name="T48" fmla="*/ 2129 w 2130"/>
              <a:gd name="T49" fmla="*/ 313 h 3632"/>
              <a:gd name="T50" fmla="*/ 2129 w 2130"/>
              <a:gd name="T51" fmla="*/ 313 h 3632"/>
              <a:gd name="T52" fmla="*/ 1816 w 2130"/>
              <a:gd name="T53" fmla="*/ 0 h 3632"/>
              <a:gd name="T54" fmla="*/ 1556 w 2130"/>
              <a:gd name="T55" fmla="*/ 0 h 3632"/>
              <a:gd name="T56" fmla="*/ 1556 w 2130"/>
              <a:gd name="T57" fmla="*/ 0 h 3632"/>
              <a:gd name="T58" fmla="*/ 1243 w 2130"/>
              <a:gd name="T59" fmla="*/ 313 h 3632"/>
              <a:gd name="T60" fmla="*/ 1243 w 2130"/>
              <a:gd name="T61" fmla="*/ 1260 h 3632"/>
              <a:gd name="T62" fmla="*/ 1242 w 2130"/>
              <a:gd name="T63" fmla="*/ 1260 h 3632"/>
              <a:gd name="T64" fmla="*/ 1242 w 2130"/>
              <a:gd name="T65" fmla="*/ 3082 h 3632"/>
              <a:gd name="T66" fmla="*/ 1242 w 2130"/>
              <a:gd name="T67" fmla="*/ 3082 h 3632"/>
              <a:gd name="T68" fmla="*/ 1193 w 2130"/>
              <a:gd name="T69" fmla="*/ 3130 h 3632"/>
              <a:gd name="T70" fmla="*/ 934 w 2130"/>
              <a:gd name="T71" fmla="*/ 3130 h 3632"/>
              <a:gd name="T72" fmla="*/ 934 w 2130"/>
              <a:gd name="T73" fmla="*/ 3130 h 3632"/>
              <a:gd name="T74" fmla="*/ 886 w 2130"/>
              <a:gd name="T75" fmla="*/ 3082 h 3632"/>
              <a:gd name="T76" fmla="*/ 886 w 2130"/>
              <a:gd name="T77" fmla="*/ 2945 h 3632"/>
              <a:gd name="T78" fmla="*/ 887 w 2130"/>
              <a:gd name="T79" fmla="*/ 2945 h 3632"/>
              <a:gd name="T80" fmla="*/ 887 w 2130"/>
              <a:gd name="T81" fmla="*/ 317 h 3632"/>
              <a:gd name="T82" fmla="*/ 887 w 2130"/>
              <a:gd name="T83" fmla="*/ 317 h 3632"/>
              <a:gd name="T84" fmla="*/ 573 w 2130"/>
              <a:gd name="T85" fmla="*/ 4 h 3632"/>
              <a:gd name="T86" fmla="*/ 313 w 2130"/>
              <a:gd name="T87" fmla="*/ 4 h 3632"/>
              <a:gd name="T88" fmla="*/ 313 w 2130"/>
              <a:gd name="T89" fmla="*/ 4 h 3632"/>
              <a:gd name="T90" fmla="*/ 0 w 2130"/>
              <a:gd name="T91" fmla="*/ 317 h 3632"/>
              <a:gd name="T92" fmla="*/ 0 w 2130"/>
              <a:gd name="T93" fmla="*/ 3631 h 3632"/>
              <a:gd name="T94" fmla="*/ 265 w 2130"/>
              <a:gd name="T95" fmla="*/ 3631 h 3632"/>
              <a:gd name="T96" fmla="*/ 265 w 2130"/>
              <a:gd name="T97" fmla="*/ 317 h 3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30" h="3632">
                <a:moveTo>
                  <a:pt x="265" y="317"/>
                </a:moveTo>
                <a:lnTo>
                  <a:pt x="265" y="317"/>
                </a:lnTo>
                <a:cubicBezTo>
                  <a:pt x="265" y="291"/>
                  <a:pt x="287" y="269"/>
                  <a:pt x="313" y="269"/>
                </a:cubicBezTo>
                <a:lnTo>
                  <a:pt x="573" y="269"/>
                </a:lnTo>
                <a:lnTo>
                  <a:pt x="573" y="269"/>
                </a:lnTo>
                <a:cubicBezTo>
                  <a:pt x="600" y="269"/>
                  <a:pt x="622" y="291"/>
                  <a:pt x="622" y="317"/>
                </a:cubicBezTo>
                <a:lnTo>
                  <a:pt x="622" y="1291"/>
                </a:lnTo>
                <a:lnTo>
                  <a:pt x="621" y="1291"/>
                </a:lnTo>
                <a:lnTo>
                  <a:pt x="621" y="3082"/>
                </a:lnTo>
                <a:lnTo>
                  <a:pt x="621" y="3082"/>
                </a:lnTo>
                <a:cubicBezTo>
                  <a:pt x="621" y="3255"/>
                  <a:pt x="761" y="3395"/>
                  <a:pt x="934" y="3395"/>
                </a:cubicBezTo>
                <a:lnTo>
                  <a:pt x="1193" y="3395"/>
                </a:lnTo>
                <a:lnTo>
                  <a:pt x="1193" y="3395"/>
                </a:lnTo>
                <a:cubicBezTo>
                  <a:pt x="1366" y="3395"/>
                  <a:pt x="1506" y="3255"/>
                  <a:pt x="1506" y="3082"/>
                </a:cubicBezTo>
                <a:lnTo>
                  <a:pt x="1506" y="2941"/>
                </a:lnTo>
                <a:lnTo>
                  <a:pt x="1507" y="2941"/>
                </a:lnTo>
                <a:lnTo>
                  <a:pt x="1507" y="313"/>
                </a:lnTo>
                <a:lnTo>
                  <a:pt x="1507" y="313"/>
                </a:lnTo>
                <a:cubicBezTo>
                  <a:pt x="1507" y="287"/>
                  <a:pt x="1529" y="265"/>
                  <a:pt x="1556" y="265"/>
                </a:cubicBezTo>
                <a:lnTo>
                  <a:pt x="1816" y="265"/>
                </a:lnTo>
                <a:lnTo>
                  <a:pt x="1816" y="265"/>
                </a:lnTo>
                <a:cubicBezTo>
                  <a:pt x="1842" y="265"/>
                  <a:pt x="1864" y="287"/>
                  <a:pt x="1864" y="313"/>
                </a:cubicBezTo>
                <a:lnTo>
                  <a:pt x="1864" y="3631"/>
                </a:lnTo>
                <a:lnTo>
                  <a:pt x="2129" y="3631"/>
                </a:lnTo>
                <a:lnTo>
                  <a:pt x="2129" y="313"/>
                </a:lnTo>
                <a:lnTo>
                  <a:pt x="2129" y="313"/>
                </a:lnTo>
                <a:cubicBezTo>
                  <a:pt x="2129" y="141"/>
                  <a:pt x="1989" y="0"/>
                  <a:pt x="1816" y="0"/>
                </a:cubicBezTo>
                <a:lnTo>
                  <a:pt x="1556" y="0"/>
                </a:lnTo>
                <a:lnTo>
                  <a:pt x="1556" y="0"/>
                </a:lnTo>
                <a:cubicBezTo>
                  <a:pt x="1383" y="0"/>
                  <a:pt x="1243" y="141"/>
                  <a:pt x="1243" y="313"/>
                </a:cubicBezTo>
                <a:lnTo>
                  <a:pt x="1243" y="1260"/>
                </a:lnTo>
                <a:lnTo>
                  <a:pt x="1242" y="1260"/>
                </a:lnTo>
                <a:lnTo>
                  <a:pt x="1242" y="3082"/>
                </a:lnTo>
                <a:lnTo>
                  <a:pt x="1242" y="3082"/>
                </a:lnTo>
                <a:cubicBezTo>
                  <a:pt x="1242" y="3108"/>
                  <a:pt x="1219" y="3130"/>
                  <a:pt x="1193" y="3130"/>
                </a:cubicBezTo>
                <a:lnTo>
                  <a:pt x="934" y="3130"/>
                </a:lnTo>
                <a:lnTo>
                  <a:pt x="934" y="3130"/>
                </a:lnTo>
                <a:cubicBezTo>
                  <a:pt x="908" y="3130"/>
                  <a:pt x="886" y="3108"/>
                  <a:pt x="886" y="3082"/>
                </a:cubicBezTo>
                <a:lnTo>
                  <a:pt x="886" y="2945"/>
                </a:lnTo>
                <a:lnTo>
                  <a:pt x="887" y="2945"/>
                </a:lnTo>
                <a:lnTo>
                  <a:pt x="887" y="317"/>
                </a:lnTo>
                <a:lnTo>
                  <a:pt x="887" y="317"/>
                </a:lnTo>
                <a:cubicBezTo>
                  <a:pt x="887" y="145"/>
                  <a:pt x="746" y="4"/>
                  <a:pt x="573" y="4"/>
                </a:cubicBezTo>
                <a:lnTo>
                  <a:pt x="313" y="4"/>
                </a:lnTo>
                <a:lnTo>
                  <a:pt x="313" y="4"/>
                </a:lnTo>
                <a:cubicBezTo>
                  <a:pt x="140" y="4"/>
                  <a:pt x="0" y="145"/>
                  <a:pt x="0" y="317"/>
                </a:cubicBezTo>
                <a:lnTo>
                  <a:pt x="0" y="3631"/>
                </a:lnTo>
                <a:lnTo>
                  <a:pt x="265" y="3631"/>
                </a:lnTo>
                <a:lnTo>
                  <a:pt x="265" y="3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65" name="SAME SIDE ROUND 02">
            <a:extLst>
              <a:ext uri="{FF2B5EF4-FFF2-40B4-BE49-F238E27FC236}">
                <a16:creationId xmlns:a16="http://schemas.microsoft.com/office/drawing/2014/main" id="{F9E204F0-18B6-6046-9F8C-3B406DC46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901" y="9340807"/>
            <a:ext cx="3235341" cy="1246898"/>
          </a:xfrm>
          <a:custGeom>
            <a:avLst/>
            <a:gdLst>
              <a:gd name="T0" fmla="*/ 2484 w 2596"/>
              <a:gd name="T1" fmla="*/ 0 h 1001"/>
              <a:gd name="T2" fmla="*/ 2362 w 2596"/>
              <a:gd name="T3" fmla="*/ 0 h 1001"/>
              <a:gd name="T4" fmla="*/ 2097 w 2596"/>
              <a:gd name="T5" fmla="*/ 0 h 1001"/>
              <a:gd name="T6" fmla="*/ 498 w 2596"/>
              <a:gd name="T7" fmla="*/ 0 h 1001"/>
              <a:gd name="T8" fmla="*/ 233 w 2596"/>
              <a:gd name="T9" fmla="*/ 0 h 1001"/>
              <a:gd name="T10" fmla="*/ 111 w 2596"/>
              <a:gd name="T11" fmla="*/ 0 h 1001"/>
              <a:gd name="T12" fmla="*/ 111 w 2596"/>
              <a:gd name="T13" fmla="*/ 0 h 1001"/>
              <a:gd name="T14" fmla="*/ 0 w 2596"/>
              <a:gd name="T15" fmla="*/ 111 h 1001"/>
              <a:gd name="T16" fmla="*/ 0 w 2596"/>
              <a:gd name="T17" fmla="*/ 491 h 1001"/>
              <a:gd name="T18" fmla="*/ 0 w 2596"/>
              <a:gd name="T19" fmla="*/ 491 h 1001"/>
              <a:gd name="T20" fmla="*/ 508 w 2596"/>
              <a:gd name="T21" fmla="*/ 1000 h 1001"/>
              <a:gd name="T22" fmla="*/ 2087 w 2596"/>
              <a:gd name="T23" fmla="*/ 1000 h 1001"/>
              <a:gd name="T24" fmla="*/ 2087 w 2596"/>
              <a:gd name="T25" fmla="*/ 1000 h 1001"/>
              <a:gd name="T26" fmla="*/ 2595 w 2596"/>
              <a:gd name="T27" fmla="*/ 491 h 1001"/>
              <a:gd name="T28" fmla="*/ 2595 w 2596"/>
              <a:gd name="T29" fmla="*/ 111 h 1001"/>
              <a:gd name="T30" fmla="*/ 2595 w 2596"/>
              <a:gd name="T31" fmla="*/ 111 h 1001"/>
              <a:gd name="T32" fmla="*/ 2484 w 2596"/>
              <a:gd name="T33" fmla="*/ 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96" h="1001">
                <a:moveTo>
                  <a:pt x="2484" y="0"/>
                </a:moveTo>
                <a:lnTo>
                  <a:pt x="2362" y="0"/>
                </a:lnTo>
                <a:lnTo>
                  <a:pt x="2097" y="0"/>
                </a:lnTo>
                <a:lnTo>
                  <a:pt x="498" y="0"/>
                </a:lnTo>
                <a:lnTo>
                  <a:pt x="233" y="0"/>
                </a:lnTo>
                <a:lnTo>
                  <a:pt x="111" y="0"/>
                </a:lnTo>
                <a:lnTo>
                  <a:pt x="111" y="0"/>
                </a:lnTo>
                <a:cubicBezTo>
                  <a:pt x="50" y="0"/>
                  <a:pt x="0" y="50"/>
                  <a:pt x="0" y="111"/>
                </a:cubicBezTo>
                <a:lnTo>
                  <a:pt x="0" y="491"/>
                </a:lnTo>
                <a:lnTo>
                  <a:pt x="0" y="491"/>
                </a:lnTo>
                <a:cubicBezTo>
                  <a:pt x="0" y="771"/>
                  <a:pt x="229" y="1000"/>
                  <a:pt x="508" y="1000"/>
                </a:cubicBezTo>
                <a:lnTo>
                  <a:pt x="2087" y="1000"/>
                </a:lnTo>
                <a:lnTo>
                  <a:pt x="2087" y="1000"/>
                </a:lnTo>
                <a:cubicBezTo>
                  <a:pt x="2367" y="1000"/>
                  <a:pt x="2595" y="771"/>
                  <a:pt x="2595" y="491"/>
                </a:cubicBezTo>
                <a:lnTo>
                  <a:pt x="2595" y="111"/>
                </a:lnTo>
                <a:lnTo>
                  <a:pt x="2595" y="111"/>
                </a:lnTo>
                <a:cubicBezTo>
                  <a:pt x="2595" y="50"/>
                  <a:pt x="2545" y="0"/>
                  <a:pt x="2484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44" name="ROUNDED RECT 02">
            <a:extLst>
              <a:ext uri="{FF2B5EF4-FFF2-40B4-BE49-F238E27FC236}">
                <a16:creationId xmlns:a16="http://schemas.microsoft.com/office/drawing/2014/main" id="{F18345D2-E843-3547-B606-458EC4FE0E68}"/>
              </a:ext>
            </a:extLst>
          </p:cNvPr>
          <p:cNvSpPr/>
          <p:nvPr/>
        </p:nvSpPr>
        <p:spPr>
          <a:xfrm>
            <a:off x="10991363" y="10823903"/>
            <a:ext cx="2389429" cy="32408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545" name="ROUNDED RECT 01">
            <a:extLst>
              <a:ext uri="{FF2B5EF4-FFF2-40B4-BE49-F238E27FC236}">
                <a16:creationId xmlns:a16="http://schemas.microsoft.com/office/drawing/2014/main" id="{4FF8CB55-303B-A543-8729-89A97B7C73AF}"/>
              </a:ext>
            </a:extLst>
          </p:cNvPr>
          <p:cNvSpPr/>
          <p:nvPr/>
        </p:nvSpPr>
        <p:spPr>
          <a:xfrm>
            <a:off x="10991363" y="11328218"/>
            <a:ext cx="2389429" cy="32408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163" name="SAME SIDE ROUND 01">
            <a:extLst>
              <a:ext uri="{FF2B5EF4-FFF2-40B4-BE49-F238E27FC236}">
                <a16:creationId xmlns:a16="http://schemas.microsoft.com/office/drawing/2014/main" id="{88D9F690-7B22-B04B-92AF-18B4ABB5D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95" y="11851080"/>
            <a:ext cx="2136754" cy="823940"/>
          </a:xfrm>
          <a:custGeom>
            <a:avLst/>
            <a:gdLst>
              <a:gd name="T0" fmla="*/ 1126 w 1714"/>
              <a:gd name="T1" fmla="*/ 660 h 661"/>
              <a:gd name="T2" fmla="*/ 587 w 1714"/>
              <a:gd name="T3" fmla="*/ 660 h 661"/>
              <a:gd name="T4" fmla="*/ 587 w 1714"/>
              <a:gd name="T5" fmla="*/ 660 h 661"/>
              <a:gd name="T6" fmla="*/ 0 w 1714"/>
              <a:gd name="T7" fmla="*/ 74 h 661"/>
              <a:gd name="T8" fmla="*/ 0 w 1714"/>
              <a:gd name="T9" fmla="*/ 74 h 661"/>
              <a:gd name="T10" fmla="*/ 0 w 1714"/>
              <a:gd name="T11" fmla="*/ 74 h 661"/>
              <a:gd name="T12" fmla="*/ 73 w 1714"/>
              <a:gd name="T13" fmla="*/ 0 h 661"/>
              <a:gd name="T14" fmla="*/ 1640 w 1714"/>
              <a:gd name="T15" fmla="*/ 0 h 661"/>
              <a:gd name="T16" fmla="*/ 1640 w 1714"/>
              <a:gd name="T17" fmla="*/ 0 h 661"/>
              <a:gd name="T18" fmla="*/ 1713 w 1714"/>
              <a:gd name="T19" fmla="*/ 74 h 661"/>
              <a:gd name="T20" fmla="*/ 1713 w 1714"/>
              <a:gd name="T21" fmla="*/ 74 h 661"/>
              <a:gd name="T22" fmla="*/ 1713 w 1714"/>
              <a:gd name="T23" fmla="*/ 74 h 661"/>
              <a:gd name="T24" fmla="*/ 1126 w 1714"/>
              <a:gd name="T25" fmla="*/ 66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14" h="661">
                <a:moveTo>
                  <a:pt x="1126" y="660"/>
                </a:moveTo>
                <a:lnTo>
                  <a:pt x="587" y="660"/>
                </a:lnTo>
                <a:lnTo>
                  <a:pt x="587" y="660"/>
                </a:lnTo>
                <a:cubicBezTo>
                  <a:pt x="264" y="660"/>
                  <a:pt x="0" y="397"/>
                  <a:pt x="0" y="74"/>
                </a:cubicBezTo>
                <a:lnTo>
                  <a:pt x="0" y="74"/>
                </a:lnTo>
                <a:lnTo>
                  <a:pt x="0" y="74"/>
                </a:lnTo>
                <a:cubicBezTo>
                  <a:pt x="0" y="33"/>
                  <a:pt x="33" y="0"/>
                  <a:pt x="73" y="0"/>
                </a:cubicBezTo>
                <a:lnTo>
                  <a:pt x="1640" y="0"/>
                </a:lnTo>
                <a:lnTo>
                  <a:pt x="1640" y="0"/>
                </a:lnTo>
                <a:cubicBezTo>
                  <a:pt x="1681" y="0"/>
                  <a:pt x="1713" y="33"/>
                  <a:pt x="1713" y="74"/>
                </a:cubicBezTo>
                <a:lnTo>
                  <a:pt x="1713" y="74"/>
                </a:lnTo>
                <a:lnTo>
                  <a:pt x="1713" y="74"/>
                </a:lnTo>
                <a:cubicBezTo>
                  <a:pt x="1713" y="397"/>
                  <a:pt x="1449" y="660"/>
                  <a:pt x="1126" y="66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C978315C-7216-AA4C-8C44-925B55883769}"/>
              </a:ext>
            </a:extLst>
          </p:cNvPr>
          <p:cNvSpPr txBox="1"/>
          <p:nvPr/>
        </p:nvSpPr>
        <p:spPr>
          <a:xfrm>
            <a:off x="4044208" y="3729412"/>
            <a:ext cx="427331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AF1FC00E-76C3-A342-8244-CA1071CCC3C1}"/>
              </a:ext>
            </a:extLst>
          </p:cNvPr>
          <p:cNvSpPr txBox="1"/>
          <p:nvPr/>
        </p:nvSpPr>
        <p:spPr>
          <a:xfrm>
            <a:off x="4044208" y="4412970"/>
            <a:ext cx="4273315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29" name="CIRC 01">
            <a:extLst>
              <a:ext uri="{FF2B5EF4-FFF2-40B4-BE49-F238E27FC236}">
                <a16:creationId xmlns:a16="http://schemas.microsoft.com/office/drawing/2014/main" id="{F79FE3A4-8E54-3A45-B83D-92A9BF52A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952" y="3858857"/>
            <a:ext cx="1966471" cy="197196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49" name="ICON 01">
            <a:extLst>
              <a:ext uri="{FF2B5EF4-FFF2-40B4-BE49-F238E27FC236}">
                <a16:creationId xmlns:a16="http://schemas.microsoft.com/office/drawing/2014/main" id="{2B6E16BC-A2CA-A34B-AF49-9F7CBF101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387" y="4309278"/>
            <a:ext cx="1091849" cy="1069869"/>
          </a:xfrm>
          <a:custGeom>
            <a:avLst/>
            <a:gdLst>
              <a:gd name="connsiteX0" fmla="*/ 918398 w 1091849"/>
              <a:gd name="connsiteY0" fmla="*/ 971938 h 1069869"/>
              <a:gd name="connsiteX1" fmla="*/ 918398 w 1091849"/>
              <a:gd name="connsiteY1" fmla="*/ 1037225 h 1069869"/>
              <a:gd name="connsiteX2" fmla="*/ 1045676 w 1091849"/>
              <a:gd name="connsiteY2" fmla="*/ 1004581 h 1069869"/>
              <a:gd name="connsiteX3" fmla="*/ 189669 w 1091849"/>
              <a:gd name="connsiteY3" fmla="*/ 968171 h 1069869"/>
              <a:gd name="connsiteX4" fmla="*/ 189669 w 1091849"/>
              <a:gd name="connsiteY4" fmla="*/ 1040992 h 1069869"/>
              <a:gd name="connsiteX5" fmla="*/ 889698 w 1091849"/>
              <a:gd name="connsiteY5" fmla="*/ 1040992 h 1069869"/>
              <a:gd name="connsiteX6" fmla="*/ 889698 w 1091849"/>
              <a:gd name="connsiteY6" fmla="*/ 968171 h 1069869"/>
              <a:gd name="connsiteX7" fmla="*/ 64887 w 1091849"/>
              <a:gd name="connsiteY7" fmla="*/ 968171 h 1069869"/>
              <a:gd name="connsiteX8" fmla="*/ 28700 w 1091849"/>
              <a:gd name="connsiteY8" fmla="*/ 1004581 h 1069869"/>
              <a:gd name="connsiteX9" fmla="*/ 64887 w 1091849"/>
              <a:gd name="connsiteY9" fmla="*/ 1040992 h 1069869"/>
              <a:gd name="connsiteX10" fmla="*/ 162217 w 1091849"/>
              <a:gd name="connsiteY10" fmla="*/ 1040992 h 1069869"/>
              <a:gd name="connsiteX11" fmla="*/ 162217 w 1091849"/>
              <a:gd name="connsiteY11" fmla="*/ 968171 h 1069869"/>
              <a:gd name="connsiteX12" fmla="*/ 64887 w 1091849"/>
              <a:gd name="connsiteY12" fmla="*/ 939294 h 1069869"/>
              <a:gd name="connsiteX13" fmla="*/ 904672 w 1091849"/>
              <a:gd name="connsiteY13" fmla="*/ 939294 h 1069869"/>
              <a:gd name="connsiteX14" fmla="*/ 905920 w 1091849"/>
              <a:gd name="connsiteY14" fmla="*/ 939294 h 1069869"/>
              <a:gd name="connsiteX15" fmla="*/ 907168 w 1091849"/>
              <a:gd name="connsiteY15" fmla="*/ 939294 h 1069869"/>
              <a:gd name="connsiteX16" fmla="*/ 1068137 w 1091849"/>
              <a:gd name="connsiteY16" fmla="*/ 980727 h 1069869"/>
              <a:gd name="connsiteX17" fmla="*/ 1091845 w 1091849"/>
              <a:gd name="connsiteY17" fmla="*/ 1004581 h 1069869"/>
              <a:gd name="connsiteX18" fmla="*/ 1068137 w 1091849"/>
              <a:gd name="connsiteY18" fmla="*/ 1028436 h 1069869"/>
              <a:gd name="connsiteX19" fmla="*/ 907168 w 1091849"/>
              <a:gd name="connsiteY19" fmla="*/ 1069869 h 1069869"/>
              <a:gd name="connsiteX20" fmla="*/ 904672 w 1091849"/>
              <a:gd name="connsiteY20" fmla="*/ 1069869 h 1069869"/>
              <a:gd name="connsiteX21" fmla="*/ 64887 w 1091849"/>
              <a:gd name="connsiteY21" fmla="*/ 1069869 h 1069869"/>
              <a:gd name="connsiteX22" fmla="*/ 0 w 1091849"/>
              <a:gd name="connsiteY22" fmla="*/ 1004581 h 1069869"/>
              <a:gd name="connsiteX23" fmla="*/ 64887 w 1091849"/>
              <a:gd name="connsiteY23" fmla="*/ 939294 h 1069869"/>
              <a:gd name="connsiteX24" fmla="*/ 545932 w 1091849"/>
              <a:gd name="connsiteY24" fmla="*/ 396866 h 1069869"/>
              <a:gd name="connsiteX25" fmla="*/ 461016 w 1091849"/>
              <a:gd name="connsiteY25" fmla="*/ 482126 h 1069869"/>
              <a:gd name="connsiteX26" fmla="*/ 545932 w 1091849"/>
              <a:gd name="connsiteY26" fmla="*/ 567386 h 1069869"/>
              <a:gd name="connsiteX27" fmla="*/ 629617 w 1091849"/>
              <a:gd name="connsiteY27" fmla="*/ 482126 h 1069869"/>
              <a:gd name="connsiteX28" fmla="*/ 545932 w 1091849"/>
              <a:gd name="connsiteY28" fmla="*/ 396866 h 1069869"/>
              <a:gd name="connsiteX29" fmla="*/ 545932 w 1091849"/>
              <a:gd name="connsiteY29" fmla="*/ 368028 h 1069869"/>
              <a:gd name="connsiteX30" fmla="*/ 657922 w 1091849"/>
              <a:gd name="connsiteY30" fmla="*/ 482126 h 1069869"/>
              <a:gd name="connsiteX31" fmla="*/ 545932 w 1091849"/>
              <a:gd name="connsiteY31" fmla="*/ 597477 h 1069869"/>
              <a:gd name="connsiteX32" fmla="*/ 433941 w 1091849"/>
              <a:gd name="connsiteY32" fmla="*/ 482126 h 1069869"/>
              <a:gd name="connsiteX33" fmla="*/ 545932 w 1091849"/>
              <a:gd name="connsiteY33" fmla="*/ 368028 h 1069869"/>
              <a:gd name="connsiteX34" fmla="*/ 537416 w 1091849"/>
              <a:gd name="connsiteY34" fmla="*/ 280185 h 1069869"/>
              <a:gd name="connsiteX35" fmla="*/ 514908 w 1091849"/>
              <a:gd name="connsiteY35" fmla="*/ 308944 h 1069869"/>
              <a:gd name="connsiteX36" fmla="*/ 449886 w 1091849"/>
              <a:gd name="connsiteY36" fmla="*/ 336454 h 1069869"/>
              <a:gd name="connsiteX37" fmla="*/ 412373 w 1091849"/>
              <a:gd name="connsiteY37" fmla="*/ 332702 h 1069869"/>
              <a:gd name="connsiteX38" fmla="*/ 397368 w 1091849"/>
              <a:gd name="connsiteY38" fmla="*/ 347708 h 1069869"/>
              <a:gd name="connsiteX39" fmla="*/ 401119 w 1091849"/>
              <a:gd name="connsiteY39" fmla="*/ 383970 h 1069869"/>
              <a:gd name="connsiteX40" fmla="*/ 374860 w 1091849"/>
              <a:gd name="connsiteY40" fmla="*/ 448992 h 1069869"/>
              <a:gd name="connsiteX41" fmla="*/ 346100 w 1091849"/>
              <a:gd name="connsiteY41" fmla="*/ 472750 h 1069869"/>
              <a:gd name="connsiteX42" fmla="*/ 346100 w 1091849"/>
              <a:gd name="connsiteY42" fmla="*/ 492757 h 1069869"/>
              <a:gd name="connsiteX43" fmla="*/ 374860 w 1091849"/>
              <a:gd name="connsiteY43" fmla="*/ 516515 h 1069869"/>
              <a:gd name="connsiteX44" fmla="*/ 401119 w 1091849"/>
              <a:gd name="connsiteY44" fmla="*/ 581537 h 1069869"/>
              <a:gd name="connsiteX45" fmla="*/ 397368 w 1091849"/>
              <a:gd name="connsiteY45" fmla="*/ 617799 h 1069869"/>
              <a:gd name="connsiteX46" fmla="*/ 412373 w 1091849"/>
              <a:gd name="connsiteY46" fmla="*/ 632805 h 1069869"/>
              <a:gd name="connsiteX47" fmla="*/ 433630 w 1091849"/>
              <a:gd name="connsiteY47" fmla="*/ 625302 h 1069869"/>
              <a:gd name="connsiteX48" fmla="*/ 449886 w 1091849"/>
              <a:gd name="connsiteY48" fmla="*/ 629053 h 1069869"/>
              <a:gd name="connsiteX49" fmla="*/ 514908 w 1091849"/>
              <a:gd name="connsiteY49" fmla="*/ 656563 h 1069869"/>
              <a:gd name="connsiteX50" fmla="*/ 537416 w 1091849"/>
              <a:gd name="connsiteY50" fmla="*/ 684072 h 1069869"/>
              <a:gd name="connsiteX51" fmla="*/ 558673 w 1091849"/>
              <a:gd name="connsiteY51" fmla="*/ 684072 h 1069869"/>
              <a:gd name="connsiteX52" fmla="*/ 582431 w 1091849"/>
              <a:gd name="connsiteY52" fmla="*/ 656563 h 1069869"/>
              <a:gd name="connsiteX53" fmla="*/ 647453 w 1091849"/>
              <a:gd name="connsiteY53" fmla="*/ 629053 h 1069869"/>
              <a:gd name="connsiteX54" fmla="*/ 683715 w 1091849"/>
              <a:gd name="connsiteY54" fmla="*/ 632805 h 1069869"/>
              <a:gd name="connsiteX55" fmla="*/ 698720 w 1091849"/>
              <a:gd name="connsiteY55" fmla="*/ 617799 h 1069869"/>
              <a:gd name="connsiteX56" fmla="*/ 694969 w 1091849"/>
              <a:gd name="connsiteY56" fmla="*/ 581537 h 1069869"/>
              <a:gd name="connsiteX57" fmla="*/ 722479 w 1091849"/>
              <a:gd name="connsiteY57" fmla="*/ 516515 h 1069869"/>
              <a:gd name="connsiteX58" fmla="*/ 749988 w 1091849"/>
              <a:gd name="connsiteY58" fmla="*/ 492757 h 1069869"/>
              <a:gd name="connsiteX59" fmla="*/ 749988 w 1091849"/>
              <a:gd name="connsiteY59" fmla="*/ 472750 h 1069869"/>
              <a:gd name="connsiteX60" fmla="*/ 722479 w 1091849"/>
              <a:gd name="connsiteY60" fmla="*/ 448992 h 1069869"/>
              <a:gd name="connsiteX61" fmla="*/ 694969 w 1091849"/>
              <a:gd name="connsiteY61" fmla="*/ 383970 h 1069869"/>
              <a:gd name="connsiteX62" fmla="*/ 698720 w 1091849"/>
              <a:gd name="connsiteY62" fmla="*/ 347708 h 1069869"/>
              <a:gd name="connsiteX63" fmla="*/ 683715 w 1091849"/>
              <a:gd name="connsiteY63" fmla="*/ 332702 h 1069869"/>
              <a:gd name="connsiteX64" fmla="*/ 647453 w 1091849"/>
              <a:gd name="connsiteY64" fmla="*/ 336454 h 1069869"/>
              <a:gd name="connsiteX65" fmla="*/ 582431 w 1091849"/>
              <a:gd name="connsiteY65" fmla="*/ 308944 h 1069869"/>
              <a:gd name="connsiteX66" fmla="*/ 558673 w 1091849"/>
              <a:gd name="connsiteY66" fmla="*/ 281435 h 1069869"/>
              <a:gd name="connsiteX67" fmla="*/ 537416 w 1091849"/>
              <a:gd name="connsiteY67" fmla="*/ 252675 h 1069869"/>
              <a:gd name="connsiteX68" fmla="*/ 558673 w 1091849"/>
              <a:gd name="connsiteY68" fmla="*/ 252675 h 1069869"/>
              <a:gd name="connsiteX69" fmla="*/ 587433 w 1091849"/>
              <a:gd name="connsiteY69" fmla="*/ 281435 h 1069869"/>
              <a:gd name="connsiteX70" fmla="*/ 662458 w 1091849"/>
              <a:gd name="connsiteY70" fmla="*/ 312696 h 1069869"/>
              <a:gd name="connsiteX71" fmla="*/ 703722 w 1091849"/>
              <a:gd name="connsiteY71" fmla="*/ 312696 h 1069869"/>
              <a:gd name="connsiteX72" fmla="*/ 718727 w 1091849"/>
              <a:gd name="connsiteY72" fmla="*/ 327701 h 1069869"/>
              <a:gd name="connsiteX73" fmla="*/ 718727 w 1091849"/>
              <a:gd name="connsiteY73" fmla="*/ 367714 h 1069869"/>
              <a:gd name="connsiteX74" fmla="*/ 749988 w 1091849"/>
              <a:gd name="connsiteY74" fmla="*/ 443990 h 1069869"/>
              <a:gd name="connsiteX75" fmla="*/ 778748 w 1091849"/>
              <a:gd name="connsiteY75" fmla="*/ 472750 h 1069869"/>
              <a:gd name="connsiteX76" fmla="*/ 778748 w 1091849"/>
              <a:gd name="connsiteY76" fmla="*/ 492757 h 1069869"/>
              <a:gd name="connsiteX77" fmla="*/ 749988 w 1091849"/>
              <a:gd name="connsiteY77" fmla="*/ 522767 h 1069869"/>
              <a:gd name="connsiteX78" fmla="*/ 718727 w 1091849"/>
              <a:gd name="connsiteY78" fmla="*/ 597793 h 1069869"/>
              <a:gd name="connsiteX79" fmla="*/ 718727 w 1091849"/>
              <a:gd name="connsiteY79" fmla="*/ 639057 h 1069869"/>
              <a:gd name="connsiteX80" fmla="*/ 703722 w 1091849"/>
              <a:gd name="connsiteY80" fmla="*/ 652811 h 1069869"/>
              <a:gd name="connsiteX81" fmla="*/ 662458 w 1091849"/>
              <a:gd name="connsiteY81" fmla="*/ 652811 h 1069869"/>
              <a:gd name="connsiteX82" fmla="*/ 587433 w 1091849"/>
              <a:gd name="connsiteY82" fmla="*/ 684072 h 1069869"/>
              <a:gd name="connsiteX83" fmla="*/ 558673 w 1091849"/>
              <a:gd name="connsiteY83" fmla="*/ 712832 h 1069869"/>
              <a:gd name="connsiteX84" fmla="*/ 537416 w 1091849"/>
              <a:gd name="connsiteY84" fmla="*/ 712832 h 1069869"/>
              <a:gd name="connsiteX85" fmla="*/ 509906 w 1091849"/>
              <a:gd name="connsiteY85" fmla="*/ 684072 h 1069869"/>
              <a:gd name="connsiteX86" fmla="*/ 433630 w 1091849"/>
              <a:gd name="connsiteY86" fmla="*/ 652811 h 1069869"/>
              <a:gd name="connsiteX87" fmla="*/ 393617 w 1091849"/>
              <a:gd name="connsiteY87" fmla="*/ 652811 h 1069869"/>
              <a:gd name="connsiteX88" fmla="*/ 377361 w 1091849"/>
              <a:gd name="connsiteY88" fmla="*/ 639057 h 1069869"/>
              <a:gd name="connsiteX89" fmla="*/ 377361 w 1091849"/>
              <a:gd name="connsiteY89" fmla="*/ 597793 h 1069869"/>
              <a:gd name="connsiteX90" fmla="*/ 346100 w 1091849"/>
              <a:gd name="connsiteY90" fmla="*/ 522767 h 1069869"/>
              <a:gd name="connsiteX91" fmla="*/ 318591 w 1091849"/>
              <a:gd name="connsiteY91" fmla="*/ 492757 h 1069869"/>
              <a:gd name="connsiteX92" fmla="*/ 318591 w 1091849"/>
              <a:gd name="connsiteY92" fmla="*/ 472750 h 1069869"/>
              <a:gd name="connsiteX93" fmla="*/ 346100 w 1091849"/>
              <a:gd name="connsiteY93" fmla="*/ 443990 h 1069869"/>
              <a:gd name="connsiteX94" fmla="*/ 377361 w 1091849"/>
              <a:gd name="connsiteY94" fmla="*/ 367714 h 1069869"/>
              <a:gd name="connsiteX95" fmla="*/ 377361 w 1091849"/>
              <a:gd name="connsiteY95" fmla="*/ 327701 h 1069869"/>
              <a:gd name="connsiteX96" fmla="*/ 393617 w 1091849"/>
              <a:gd name="connsiteY96" fmla="*/ 312696 h 1069869"/>
              <a:gd name="connsiteX97" fmla="*/ 433630 w 1091849"/>
              <a:gd name="connsiteY97" fmla="*/ 312696 h 1069869"/>
              <a:gd name="connsiteX98" fmla="*/ 509906 w 1091849"/>
              <a:gd name="connsiteY98" fmla="*/ 281435 h 1069869"/>
              <a:gd name="connsiteX99" fmla="*/ 537416 w 1091849"/>
              <a:gd name="connsiteY99" fmla="*/ 252675 h 1069869"/>
              <a:gd name="connsiteX100" fmla="*/ 183441 w 1091849"/>
              <a:gd name="connsiteY100" fmla="*/ 114659 h 1069869"/>
              <a:gd name="connsiteX101" fmla="*/ 183441 w 1091849"/>
              <a:gd name="connsiteY101" fmla="*/ 722852 h 1069869"/>
              <a:gd name="connsiteX102" fmla="*/ 169752 w 1091849"/>
              <a:gd name="connsiteY102" fmla="*/ 736561 h 1069869"/>
              <a:gd name="connsiteX103" fmla="*/ 95089 w 1091849"/>
              <a:gd name="connsiteY103" fmla="*/ 736561 h 1069869"/>
              <a:gd name="connsiteX104" fmla="*/ 34113 w 1091849"/>
              <a:gd name="connsiteY104" fmla="*/ 797629 h 1069869"/>
              <a:gd name="connsiteX105" fmla="*/ 34113 w 1091849"/>
              <a:gd name="connsiteY105" fmla="*/ 802615 h 1069869"/>
              <a:gd name="connsiteX106" fmla="*/ 34113 w 1091849"/>
              <a:gd name="connsiteY106" fmla="*/ 806353 h 1069869"/>
              <a:gd name="connsiteX107" fmla="*/ 95089 w 1091849"/>
              <a:gd name="connsiteY107" fmla="*/ 859944 h 1069869"/>
              <a:gd name="connsiteX108" fmla="*/ 223261 w 1091849"/>
              <a:gd name="connsiteY108" fmla="*/ 859944 h 1069869"/>
              <a:gd name="connsiteX109" fmla="*/ 875324 w 1091849"/>
              <a:gd name="connsiteY109" fmla="*/ 859944 h 1069869"/>
              <a:gd name="connsiteX110" fmla="*/ 1002252 w 1091849"/>
              <a:gd name="connsiteY110" fmla="*/ 859944 h 1069869"/>
              <a:gd name="connsiteX111" fmla="*/ 1064472 w 1091849"/>
              <a:gd name="connsiteY111" fmla="*/ 806353 h 1069869"/>
              <a:gd name="connsiteX112" fmla="*/ 1064472 w 1091849"/>
              <a:gd name="connsiteY112" fmla="*/ 802615 h 1069869"/>
              <a:gd name="connsiteX113" fmla="*/ 1064472 w 1091849"/>
              <a:gd name="connsiteY113" fmla="*/ 797629 h 1069869"/>
              <a:gd name="connsiteX114" fmla="*/ 1002252 w 1091849"/>
              <a:gd name="connsiteY114" fmla="*/ 736561 h 1069869"/>
              <a:gd name="connsiteX115" fmla="*/ 928833 w 1091849"/>
              <a:gd name="connsiteY115" fmla="*/ 736561 h 1069869"/>
              <a:gd name="connsiteX116" fmla="*/ 913900 w 1091849"/>
              <a:gd name="connsiteY116" fmla="*/ 722852 h 1069869"/>
              <a:gd name="connsiteX117" fmla="*/ 913900 w 1091849"/>
              <a:gd name="connsiteY117" fmla="*/ 114659 h 1069869"/>
              <a:gd name="connsiteX118" fmla="*/ 837992 w 1091849"/>
              <a:gd name="connsiteY118" fmla="*/ 114659 h 1069869"/>
              <a:gd name="connsiteX119" fmla="*/ 942521 w 1091849"/>
              <a:gd name="connsiteY119" fmla="*/ 29911 h 1069869"/>
              <a:gd name="connsiteX120" fmla="*/ 942521 w 1091849"/>
              <a:gd name="connsiteY120" fmla="*/ 709142 h 1069869"/>
              <a:gd name="connsiteX121" fmla="*/ 1002252 w 1091849"/>
              <a:gd name="connsiteY121" fmla="*/ 709142 h 1069869"/>
              <a:gd name="connsiteX122" fmla="*/ 1064472 w 1091849"/>
              <a:gd name="connsiteY122" fmla="*/ 734068 h 1069869"/>
              <a:gd name="connsiteX123" fmla="*/ 1064472 w 1091849"/>
              <a:gd name="connsiteY123" fmla="*/ 122137 h 1069869"/>
              <a:gd name="connsiteX124" fmla="*/ 971142 w 1091849"/>
              <a:gd name="connsiteY124" fmla="*/ 29911 h 1069869"/>
              <a:gd name="connsiteX125" fmla="*/ 126198 w 1091849"/>
              <a:gd name="connsiteY125" fmla="*/ 29911 h 1069869"/>
              <a:gd name="connsiteX126" fmla="*/ 34113 w 1091849"/>
              <a:gd name="connsiteY126" fmla="*/ 122137 h 1069869"/>
              <a:gd name="connsiteX127" fmla="*/ 34113 w 1091849"/>
              <a:gd name="connsiteY127" fmla="*/ 734068 h 1069869"/>
              <a:gd name="connsiteX128" fmla="*/ 95089 w 1091849"/>
              <a:gd name="connsiteY128" fmla="*/ 709142 h 1069869"/>
              <a:gd name="connsiteX129" fmla="*/ 156064 w 1091849"/>
              <a:gd name="connsiteY129" fmla="*/ 709142 h 1069869"/>
              <a:gd name="connsiteX130" fmla="*/ 156064 w 1091849"/>
              <a:gd name="connsiteY130" fmla="*/ 29911 h 1069869"/>
              <a:gd name="connsiteX131" fmla="*/ 126198 w 1091849"/>
              <a:gd name="connsiteY131" fmla="*/ 0 h 1069869"/>
              <a:gd name="connsiteX132" fmla="*/ 169752 w 1091849"/>
              <a:gd name="connsiteY132" fmla="*/ 0 h 1069869"/>
              <a:gd name="connsiteX133" fmla="*/ 183441 w 1091849"/>
              <a:gd name="connsiteY133" fmla="*/ 14956 h 1069869"/>
              <a:gd name="connsiteX134" fmla="*/ 183441 w 1091849"/>
              <a:gd name="connsiteY134" fmla="*/ 85995 h 1069869"/>
              <a:gd name="connsiteX135" fmla="*/ 837992 w 1091849"/>
              <a:gd name="connsiteY135" fmla="*/ 85995 h 1069869"/>
              <a:gd name="connsiteX136" fmla="*/ 913900 w 1091849"/>
              <a:gd name="connsiteY136" fmla="*/ 85995 h 1069869"/>
              <a:gd name="connsiteX137" fmla="*/ 913900 w 1091849"/>
              <a:gd name="connsiteY137" fmla="*/ 14956 h 1069869"/>
              <a:gd name="connsiteX138" fmla="*/ 928833 w 1091849"/>
              <a:gd name="connsiteY138" fmla="*/ 0 h 1069869"/>
              <a:gd name="connsiteX139" fmla="*/ 971142 w 1091849"/>
              <a:gd name="connsiteY139" fmla="*/ 0 h 1069869"/>
              <a:gd name="connsiteX140" fmla="*/ 1091849 w 1091849"/>
              <a:gd name="connsiteY140" fmla="*/ 122137 h 1069869"/>
              <a:gd name="connsiteX141" fmla="*/ 1091849 w 1091849"/>
              <a:gd name="connsiteY141" fmla="*/ 797629 h 1069869"/>
              <a:gd name="connsiteX142" fmla="*/ 1091849 w 1091849"/>
              <a:gd name="connsiteY142" fmla="*/ 798876 h 1069869"/>
              <a:gd name="connsiteX143" fmla="*/ 1091849 w 1091849"/>
              <a:gd name="connsiteY143" fmla="*/ 801368 h 1069869"/>
              <a:gd name="connsiteX144" fmla="*/ 1091849 w 1091849"/>
              <a:gd name="connsiteY144" fmla="*/ 802615 h 1069869"/>
              <a:gd name="connsiteX145" fmla="*/ 1091849 w 1091849"/>
              <a:gd name="connsiteY145" fmla="*/ 808846 h 1069869"/>
              <a:gd name="connsiteX146" fmla="*/ 1002252 w 1091849"/>
              <a:gd name="connsiteY146" fmla="*/ 888609 h 1069869"/>
              <a:gd name="connsiteX147" fmla="*/ 875324 w 1091849"/>
              <a:gd name="connsiteY147" fmla="*/ 888609 h 1069869"/>
              <a:gd name="connsiteX148" fmla="*/ 223261 w 1091849"/>
              <a:gd name="connsiteY148" fmla="*/ 888609 h 1069869"/>
              <a:gd name="connsiteX149" fmla="*/ 95089 w 1091849"/>
              <a:gd name="connsiteY149" fmla="*/ 888609 h 1069869"/>
              <a:gd name="connsiteX150" fmla="*/ 5492 w 1091849"/>
              <a:gd name="connsiteY150" fmla="*/ 808846 h 1069869"/>
              <a:gd name="connsiteX151" fmla="*/ 5492 w 1091849"/>
              <a:gd name="connsiteY151" fmla="*/ 802615 h 1069869"/>
              <a:gd name="connsiteX152" fmla="*/ 5492 w 1091849"/>
              <a:gd name="connsiteY152" fmla="*/ 801368 h 1069869"/>
              <a:gd name="connsiteX153" fmla="*/ 5492 w 1091849"/>
              <a:gd name="connsiteY153" fmla="*/ 798876 h 1069869"/>
              <a:gd name="connsiteX154" fmla="*/ 5492 w 1091849"/>
              <a:gd name="connsiteY154" fmla="*/ 797629 h 1069869"/>
              <a:gd name="connsiteX155" fmla="*/ 5492 w 1091849"/>
              <a:gd name="connsiteY155" fmla="*/ 122137 h 1069869"/>
              <a:gd name="connsiteX156" fmla="*/ 126198 w 1091849"/>
              <a:gd name="connsiteY156" fmla="*/ 0 h 106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091849" h="1069869">
                <a:moveTo>
                  <a:pt x="918398" y="971938"/>
                </a:moveTo>
                <a:lnTo>
                  <a:pt x="918398" y="1037225"/>
                </a:lnTo>
                <a:lnTo>
                  <a:pt x="1045676" y="1004581"/>
                </a:lnTo>
                <a:close/>
                <a:moveTo>
                  <a:pt x="189669" y="968171"/>
                </a:moveTo>
                <a:lnTo>
                  <a:pt x="189669" y="1040992"/>
                </a:lnTo>
                <a:lnTo>
                  <a:pt x="889698" y="1040992"/>
                </a:lnTo>
                <a:lnTo>
                  <a:pt x="889698" y="968171"/>
                </a:lnTo>
                <a:close/>
                <a:moveTo>
                  <a:pt x="64887" y="968171"/>
                </a:moveTo>
                <a:cubicBezTo>
                  <a:pt x="44922" y="968171"/>
                  <a:pt x="28700" y="984493"/>
                  <a:pt x="28700" y="1004581"/>
                </a:cubicBezTo>
                <a:cubicBezTo>
                  <a:pt x="28700" y="1024670"/>
                  <a:pt x="44922" y="1040992"/>
                  <a:pt x="64887" y="1040992"/>
                </a:cubicBezTo>
                <a:lnTo>
                  <a:pt x="162217" y="1040992"/>
                </a:lnTo>
                <a:lnTo>
                  <a:pt x="162217" y="968171"/>
                </a:lnTo>
                <a:close/>
                <a:moveTo>
                  <a:pt x="64887" y="939294"/>
                </a:moveTo>
                <a:lnTo>
                  <a:pt x="904672" y="939294"/>
                </a:lnTo>
                <a:cubicBezTo>
                  <a:pt x="904672" y="939294"/>
                  <a:pt x="904672" y="939294"/>
                  <a:pt x="905920" y="939294"/>
                </a:cubicBezTo>
                <a:cubicBezTo>
                  <a:pt x="905920" y="939294"/>
                  <a:pt x="905920" y="939294"/>
                  <a:pt x="907168" y="939294"/>
                </a:cubicBezTo>
                <a:lnTo>
                  <a:pt x="1068137" y="980727"/>
                </a:lnTo>
                <a:cubicBezTo>
                  <a:pt x="1090598" y="987004"/>
                  <a:pt x="1091845" y="1000815"/>
                  <a:pt x="1091845" y="1004581"/>
                </a:cubicBezTo>
                <a:cubicBezTo>
                  <a:pt x="1091845" y="1009604"/>
                  <a:pt x="1090598" y="1022159"/>
                  <a:pt x="1068137" y="1028436"/>
                </a:cubicBezTo>
                <a:lnTo>
                  <a:pt x="907168" y="1069869"/>
                </a:lnTo>
                <a:cubicBezTo>
                  <a:pt x="905920" y="1069869"/>
                  <a:pt x="904672" y="1069869"/>
                  <a:pt x="904672" y="1069869"/>
                </a:cubicBezTo>
                <a:lnTo>
                  <a:pt x="64887" y="1069869"/>
                </a:lnTo>
                <a:cubicBezTo>
                  <a:pt x="29948" y="1069869"/>
                  <a:pt x="0" y="1039736"/>
                  <a:pt x="0" y="1004581"/>
                </a:cubicBezTo>
                <a:cubicBezTo>
                  <a:pt x="0" y="969427"/>
                  <a:pt x="29948" y="939294"/>
                  <a:pt x="64887" y="939294"/>
                </a:cubicBezTo>
                <a:close/>
                <a:moveTo>
                  <a:pt x="545932" y="396866"/>
                </a:moveTo>
                <a:cubicBezTo>
                  <a:pt x="499166" y="396866"/>
                  <a:pt x="461016" y="435735"/>
                  <a:pt x="461016" y="482126"/>
                </a:cubicBezTo>
                <a:cubicBezTo>
                  <a:pt x="461016" y="529771"/>
                  <a:pt x="499166" y="567386"/>
                  <a:pt x="545932" y="567386"/>
                </a:cubicBezTo>
                <a:cubicBezTo>
                  <a:pt x="592697" y="567386"/>
                  <a:pt x="629617" y="529771"/>
                  <a:pt x="629617" y="482126"/>
                </a:cubicBezTo>
                <a:cubicBezTo>
                  <a:pt x="629617" y="435735"/>
                  <a:pt x="592697" y="396866"/>
                  <a:pt x="545932" y="396866"/>
                </a:cubicBezTo>
                <a:close/>
                <a:moveTo>
                  <a:pt x="545932" y="368028"/>
                </a:moveTo>
                <a:cubicBezTo>
                  <a:pt x="607465" y="368028"/>
                  <a:pt x="657922" y="419435"/>
                  <a:pt x="657922" y="482126"/>
                </a:cubicBezTo>
                <a:cubicBezTo>
                  <a:pt x="657922" y="546071"/>
                  <a:pt x="607465" y="597477"/>
                  <a:pt x="545932" y="597477"/>
                </a:cubicBezTo>
                <a:cubicBezTo>
                  <a:pt x="484398" y="597477"/>
                  <a:pt x="433941" y="546071"/>
                  <a:pt x="433941" y="482126"/>
                </a:cubicBezTo>
                <a:cubicBezTo>
                  <a:pt x="433941" y="419435"/>
                  <a:pt x="484398" y="368028"/>
                  <a:pt x="545932" y="368028"/>
                </a:cubicBezTo>
                <a:close/>
                <a:moveTo>
                  <a:pt x="537416" y="280185"/>
                </a:moveTo>
                <a:cubicBezTo>
                  <a:pt x="537416" y="295190"/>
                  <a:pt x="527412" y="306444"/>
                  <a:pt x="514908" y="308944"/>
                </a:cubicBezTo>
                <a:cubicBezTo>
                  <a:pt x="491150" y="313946"/>
                  <a:pt x="468642" y="322699"/>
                  <a:pt x="449886" y="336454"/>
                </a:cubicBezTo>
                <a:cubicBezTo>
                  <a:pt x="438632" y="343956"/>
                  <a:pt x="423627" y="342706"/>
                  <a:pt x="412373" y="332702"/>
                </a:cubicBezTo>
                <a:lnTo>
                  <a:pt x="397368" y="347708"/>
                </a:lnTo>
                <a:cubicBezTo>
                  <a:pt x="407371" y="357711"/>
                  <a:pt x="409872" y="372716"/>
                  <a:pt x="401119" y="383970"/>
                </a:cubicBezTo>
                <a:cubicBezTo>
                  <a:pt x="388615" y="403977"/>
                  <a:pt x="379862" y="425234"/>
                  <a:pt x="374860" y="448992"/>
                </a:cubicBezTo>
                <a:cubicBezTo>
                  <a:pt x="372359" y="462747"/>
                  <a:pt x="359855" y="472750"/>
                  <a:pt x="346100" y="472750"/>
                </a:cubicBezTo>
                <a:lnTo>
                  <a:pt x="346100" y="492757"/>
                </a:lnTo>
                <a:cubicBezTo>
                  <a:pt x="359855" y="492757"/>
                  <a:pt x="372359" y="502760"/>
                  <a:pt x="374860" y="516515"/>
                </a:cubicBezTo>
                <a:cubicBezTo>
                  <a:pt x="379862" y="540273"/>
                  <a:pt x="388615" y="561530"/>
                  <a:pt x="401119" y="581537"/>
                </a:cubicBezTo>
                <a:cubicBezTo>
                  <a:pt x="409872" y="594041"/>
                  <a:pt x="407371" y="609046"/>
                  <a:pt x="397368" y="617799"/>
                </a:cubicBezTo>
                <a:lnTo>
                  <a:pt x="412373" y="632805"/>
                </a:lnTo>
                <a:cubicBezTo>
                  <a:pt x="418625" y="627803"/>
                  <a:pt x="426128" y="625302"/>
                  <a:pt x="433630" y="625302"/>
                </a:cubicBezTo>
                <a:cubicBezTo>
                  <a:pt x="438632" y="625302"/>
                  <a:pt x="444884" y="626552"/>
                  <a:pt x="449886" y="629053"/>
                </a:cubicBezTo>
                <a:cubicBezTo>
                  <a:pt x="469893" y="642808"/>
                  <a:pt x="491150" y="652811"/>
                  <a:pt x="514908" y="656563"/>
                </a:cubicBezTo>
                <a:cubicBezTo>
                  <a:pt x="527412" y="659064"/>
                  <a:pt x="537416" y="670317"/>
                  <a:pt x="537416" y="684072"/>
                </a:cubicBezTo>
                <a:lnTo>
                  <a:pt x="558673" y="684072"/>
                </a:lnTo>
                <a:cubicBezTo>
                  <a:pt x="558673" y="670317"/>
                  <a:pt x="568676" y="659064"/>
                  <a:pt x="582431" y="656563"/>
                </a:cubicBezTo>
                <a:cubicBezTo>
                  <a:pt x="606189" y="652811"/>
                  <a:pt x="627446" y="642808"/>
                  <a:pt x="647453" y="629053"/>
                </a:cubicBezTo>
                <a:cubicBezTo>
                  <a:pt x="658707" y="621551"/>
                  <a:pt x="673712" y="622801"/>
                  <a:pt x="683715" y="632805"/>
                </a:cubicBezTo>
                <a:lnTo>
                  <a:pt x="698720" y="617799"/>
                </a:lnTo>
                <a:cubicBezTo>
                  <a:pt x="688717" y="609046"/>
                  <a:pt x="687467" y="594041"/>
                  <a:pt x="694969" y="581537"/>
                </a:cubicBezTo>
                <a:cubicBezTo>
                  <a:pt x="708724" y="561530"/>
                  <a:pt x="717477" y="540273"/>
                  <a:pt x="722479" y="516515"/>
                </a:cubicBezTo>
                <a:cubicBezTo>
                  <a:pt x="724979" y="502760"/>
                  <a:pt x="736233" y="492757"/>
                  <a:pt x="749988" y="492757"/>
                </a:cubicBezTo>
                <a:lnTo>
                  <a:pt x="749988" y="472750"/>
                </a:lnTo>
                <a:cubicBezTo>
                  <a:pt x="736233" y="472750"/>
                  <a:pt x="724979" y="462747"/>
                  <a:pt x="722479" y="448992"/>
                </a:cubicBezTo>
                <a:cubicBezTo>
                  <a:pt x="717477" y="425234"/>
                  <a:pt x="708724" y="403977"/>
                  <a:pt x="694969" y="383970"/>
                </a:cubicBezTo>
                <a:cubicBezTo>
                  <a:pt x="687467" y="372716"/>
                  <a:pt x="688717" y="357711"/>
                  <a:pt x="698720" y="347708"/>
                </a:cubicBezTo>
                <a:lnTo>
                  <a:pt x="683715" y="332702"/>
                </a:lnTo>
                <a:cubicBezTo>
                  <a:pt x="673712" y="342706"/>
                  <a:pt x="658707" y="343956"/>
                  <a:pt x="647453" y="336454"/>
                </a:cubicBezTo>
                <a:cubicBezTo>
                  <a:pt x="627446" y="322699"/>
                  <a:pt x="606189" y="313946"/>
                  <a:pt x="582431" y="308944"/>
                </a:cubicBezTo>
                <a:cubicBezTo>
                  <a:pt x="568676" y="306444"/>
                  <a:pt x="558673" y="295190"/>
                  <a:pt x="558673" y="281435"/>
                </a:cubicBezTo>
                <a:close/>
                <a:moveTo>
                  <a:pt x="537416" y="252675"/>
                </a:moveTo>
                <a:lnTo>
                  <a:pt x="558673" y="252675"/>
                </a:lnTo>
                <a:cubicBezTo>
                  <a:pt x="574928" y="252675"/>
                  <a:pt x="587433" y="265180"/>
                  <a:pt x="587433" y="281435"/>
                </a:cubicBezTo>
                <a:cubicBezTo>
                  <a:pt x="614942" y="286437"/>
                  <a:pt x="639950" y="296440"/>
                  <a:pt x="662458" y="312696"/>
                </a:cubicBezTo>
                <a:cubicBezTo>
                  <a:pt x="674962" y="301442"/>
                  <a:pt x="692468" y="301442"/>
                  <a:pt x="703722" y="312696"/>
                </a:cubicBezTo>
                <a:lnTo>
                  <a:pt x="718727" y="327701"/>
                </a:lnTo>
                <a:cubicBezTo>
                  <a:pt x="729981" y="338955"/>
                  <a:pt x="729981" y="357711"/>
                  <a:pt x="718727" y="367714"/>
                </a:cubicBezTo>
                <a:cubicBezTo>
                  <a:pt x="733732" y="390222"/>
                  <a:pt x="744986" y="416481"/>
                  <a:pt x="749988" y="443990"/>
                </a:cubicBezTo>
                <a:cubicBezTo>
                  <a:pt x="764993" y="443990"/>
                  <a:pt x="778748" y="456495"/>
                  <a:pt x="778748" y="472750"/>
                </a:cubicBezTo>
                <a:lnTo>
                  <a:pt x="778748" y="492757"/>
                </a:lnTo>
                <a:cubicBezTo>
                  <a:pt x="778748" y="509012"/>
                  <a:pt x="764993" y="522767"/>
                  <a:pt x="749988" y="522767"/>
                </a:cubicBezTo>
                <a:cubicBezTo>
                  <a:pt x="744986" y="549026"/>
                  <a:pt x="733732" y="575285"/>
                  <a:pt x="718727" y="597793"/>
                </a:cubicBezTo>
                <a:cubicBezTo>
                  <a:pt x="729981" y="609046"/>
                  <a:pt x="729981" y="626552"/>
                  <a:pt x="718727" y="639057"/>
                </a:cubicBezTo>
                <a:lnTo>
                  <a:pt x="703722" y="652811"/>
                </a:lnTo>
                <a:cubicBezTo>
                  <a:pt x="692468" y="664065"/>
                  <a:pt x="673712" y="664065"/>
                  <a:pt x="662458" y="652811"/>
                </a:cubicBezTo>
                <a:cubicBezTo>
                  <a:pt x="639950" y="669067"/>
                  <a:pt x="614942" y="679070"/>
                  <a:pt x="587433" y="684072"/>
                </a:cubicBezTo>
                <a:cubicBezTo>
                  <a:pt x="587433" y="700328"/>
                  <a:pt x="574928" y="712832"/>
                  <a:pt x="558673" y="712832"/>
                </a:cubicBezTo>
                <a:lnTo>
                  <a:pt x="537416" y="712832"/>
                </a:lnTo>
                <a:cubicBezTo>
                  <a:pt x="521160" y="712832"/>
                  <a:pt x="509906" y="700328"/>
                  <a:pt x="509906" y="684072"/>
                </a:cubicBezTo>
                <a:cubicBezTo>
                  <a:pt x="482397" y="679070"/>
                  <a:pt x="456138" y="669067"/>
                  <a:pt x="433630" y="652811"/>
                </a:cubicBezTo>
                <a:cubicBezTo>
                  <a:pt x="422376" y="664065"/>
                  <a:pt x="403620" y="664065"/>
                  <a:pt x="393617" y="652811"/>
                </a:cubicBezTo>
                <a:lnTo>
                  <a:pt x="377361" y="639057"/>
                </a:lnTo>
                <a:cubicBezTo>
                  <a:pt x="367358" y="626552"/>
                  <a:pt x="367358" y="609046"/>
                  <a:pt x="377361" y="597793"/>
                </a:cubicBezTo>
                <a:cubicBezTo>
                  <a:pt x="362356" y="575285"/>
                  <a:pt x="352353" y="549026"/>
                  <a:pt x="346100" y="522767"/>
                </a:cubicBezTo>
                <a:cubicBezTo>
                  <a:pt x="331095" y="522767"/>
                  <a:pt x="318591" y="509012"/>
                  <a:pt x="318591" y="492757"/>
                </a:cubicBezTo>
                <a:lnTo>
                  <a:pt x="318591" y="472750"/>
                </a:lnTo>
                <a:cubicBezTo>
                  <a:pt x="318591" y="456495"/>
                  <a:pt x="331095" y="443990"/>
                  <a:pt x="346100" y="443990"/>
                </a:cubicBezTo>
                <a:cubicBezTo>
                  <a:pt x="352353" y="416481"/>
                  <a:pt x="362356" y="390222"/>
                  <a:pt x="377361" y="367714"/>
                </a:cubicBezTo>
                <a:cubicBezTo>
                  <a:pt x="367358" y="357711"/>
                  <a:pt x="367358" y="338955"/>
                  <a:pt x="377361" y="327701"/>
                </a:cubicBezTo>
                <a:lnTo>
                  <a:pt x="393617" y="312696"/>
                </a:lnTo>
                <a:cubicBezTo>
                  <a:pt x="403620" y="301442"/>
                  <a:pt x="422376" y="301442"/>
                  <a:pt x="433630" y="312696"/>
                </a:cubicBezTo>
                <a:cubicBezTo>
                  <a:pt x="456138" y="296440"/>
                  <a:pt x="482397" y="286437"/>
                  <a:pt x="509906" y="281435"/>
                </a:cubicBezTo>
                <a:cubicBezTo>
                  <a:pt x="509906" y="265180"/>
                  <a:pt x="521160" y="252675"/>
                  <a:pt x="537416" y="252675"/>
                </a:cubicBezTo>
                <a:close/>
                <a:moveTo>
                  <a:pt x="183441" y="114659"/>
                </a:moveTo>
                <a:lnTo>
                  <a:pt x="183441" y="722852"/>
                </a:lnTo>
                <a:cubicBezTo>
                  <a:pt x="183441" y="730329"/>
                  <a:pt x="177219" y="736561"/>
                  <a:pt x="169752" y="736561"/>
                </a:cubicBezTo>
                <a:lnTo>
                  <a:pt x="95089" y="736561"/>
                </a:lnTo>
                <a:cubicBezTo>
                  <a:pt x="61490" y="736561"/>
                  <a:pt x="34113" y="765226"/>
                  <a:pt x="34113" y="797629"/>
                </a:cubicBezTo>
                <a:lnTo>
                  <a:pt x="34113" y="802615"/>
                </a:lnTo>
                <a:cubicBezTo>
                  <a:pt x="34113" y="803861"/>
                  <a:pt x="34113" y="805107"/>
                  <a:pt x="34113" y="806353"/>
                </a:cubicBezTo>
                <a:cubicBezTo>
                  <a:pt x="36602" y="836265"/>
                  <a:pt x="62734" y="859944"/>
                  <a:pt x="95089" y="859944"/>
                </a:cubicBezTo>
                <a:lnTo>
                  <a:pt x="223261" y="859944"/>
                </a:lnTo>
                <a:lnTo>
                  <a:pt x="875324" y="859944"/>
                </a:lnTo>
                <a:lnTo>
                  <a:pt x="1002252" y="859944"/>
                </a:lnTo>
                <a:cubicBezTo>
                  <a:pt x="1034607" y="859944"/>
                  <a:pt x="1060739" y="836265"/>
                  <a:pt x="1064472" y="806353"/>
                </a:cubicBezTo>
                <a:cubicBezTo>
                  <a:pt x="1064472" y="805107"/>
                  <a:pt x="1064472" y="803861"/>
                  <a:pt x="1064472" y="802615"/>
                </a:cubicBezTo>
                <a:lnTo>
                  <a:pt x="1064472" y="797629"/>
                </a:lnTo>
                <a:cubicBezTo>
                  <a:pt x="1064472" y="765226"/>
                  <a:pt x="1035851" y="736561"/>
                  <a:pt x="1002252" y="736561"/>
                </a:cubicBezTo>
                <a:lnTo>
                  <a:pt x="928833" y="736561"/>
                </a:lnTo>
                <a:cubicBezTo>
                  <a:pt x="920122" y="736561"/>
                  <a:pt x="913900" y="730329"/>
                  <a:pt x="913900" y="722852"/>
                </a:cubicBezTo>
                <a:lnTo>
                  <a:pt x="913900" y="114659"/>
                </a:lnTo>
                <a:lnTo>
                  <a:pt x="837992" y="114659"/>
                </a:lnTo>
                <a:close/>
                <a:moveTo>
                  <a:pt x="942521" y="29911"/>
                </a:moveTo>
                <a:lnTo>
                  <a:pt x="942521" y="709142"/>
                </a:lnTo>
                <a:lnTo>
                  <a:pt x="1002252" y="709142"/>
                </a:lnTo>
                <a:cubicBezTo>
                  <a:pt x="1025896" y="709142"/>
                  <a:pt x="1048295" y="717866"/>
                  <a:pt x="1064472" y="734068"/>
                </a:cubicBezTo>
                <a:lnTo>
                  <a:pt x="1064472" y="122137"/>
                </a:lnTo>
                <a:cubicBezTo>
                  <a:pt x="1064472" y="71039"/>
                  <a:pt x="1022163" y="29911"/>
                  <a:pt x="971142" y="29911"/>
                </a:cubicBezTo>
                <a:close/>
                <a:moveTo>
                  <a:pt x="126198" y="29911"/>
                </a:moveTo>
                <a:cubicBezTo>
                  <a:pt x="75178" y="29911"/>
                  <a:pt x="34113" y="71039"/>
                  <a:pt x="34113" y="122137"/>
                </a:cubicBezTo>
                <a:lnTo>
                  <a:pt x="34113" y="734068"/>
                </a:lnTo>
                <a:cubicBezTo>
                  <a:pt x="49046" y="717866"/>
                  <a:pt x="71445" y="709142"/>
                  <a:pt x="95089" y="709142"/>
                </a:cubicBezTo>
                <a:lnTo>
                  <a:pt x="156064" y="709142"/>
                </a:lnTo>
                <a:lnTo>
                  <a:pt x="156064" y="29911"/>
                </a:lnTo>
                <a:close/>
                <a:moveTo>
                  <a:pt x="126198" y="0"/>
                </a:moveTo>
                <a:lnTo>
                  <a:pt x="169752" y="0"/>
                </a:lnTo>
                <a:cubicBezTo>
                  <a:pt x="177219" y="0"/>
                  <a:pt x="183441" y="7478"/>
                  <a:pt x="183441" y="14956"/>
                </a:cubicBezTo>
                <a:lnTo>
                  <a:pt x="183441" y="85995"/>
                </a:lnTo>
                <a:lnTo>
                  <a:pt x="837992" y="85995"/>
                </a:lnTo>
                <a:lnTo>
                  <a:pt x="913900" y="85995"/>
                </a:lnTo>
                <a:lnTo>
                  <a:pt x="913900" y="14956"/>
                </a:lnTo>
                <a:cubicBezTo>
                  <a:pt x="913900" y="7478"/>
                  <a:pt x="920122" y="0"/>
                  <a:pt x="928833" y="0"/>
                </a:cubicBezTo>
                <a:lnTo>
                  <a:pt x="971142" y="0"/>
                </a:lnTo>
                <a:cubicBezTo>
                  <a:pt x="1038340" y="0"/>
                  <a:pt x="1091849" y="54837"/>
                  <a:pt x="1091849" y="122137"/>
                </a:cubicBezTo>
                <a:lnTo>
                  <a:pt x="1091849" y="797629"/>
                </a:lnTo>
                <a:cubicBezTo>
                  <a:pt x="1091849" y="798876"/>
                  <a:pt x="1091849" y="798876"/>
                  <a:pt x="1091849" y="798876"/>
                </a:cubicBezTo>
                <a:lnTo>
                  <a:pt x="1091849" y="801368"/>
                </a:lnTo>
                <a:lnTo>
                  <a:pt x="1091849" y="802615"/>
                </a:lnTo>
                <a:cubicBezTo>
                  <a:pt x="1091849" y="805107"/>
                  <a:pt x="1091849" y="807600"/>
                  <a:pt x="1091849" y="808846"/>
                </a:cubicBezTo>
                <a:cubicBezTo>
                  <a:pt x="1089360" y="853713"/>
                  <a:pt x="1048295" y="888609"/>
                  <a:pt x="1002252" y="888609"/>
                </a:cubicBezTo>
                <a:lnTo>
                  <a:pt x="875324" y="888609"/>
                </a:lnTo>
                <a:lnTo>
                  <a:pt x="223261" y="888609"/>
                </a:lnTo>
                <a:lnTo>
                  <a:pt x="95089" y="888609"/>
                </a:lnTo>
                <a:cubicBezTo>
                  <a:pt x="47801" y="888609"/>
                  <a:pt x="9225" y="853713"/>
                  <a:pt x="5492" y="808846"/>
                </a:cubicBezTo>
                <a:cubicBezTo>
                  <a:pt x="5492" y="807600"/>
                  <a:pt x="5492" y="805107"/>
                  <a:pt x="5492" y="802615"/>
                </a:cubicBezTo>
                <a:lnTo>
                  <a:pt x="5492" y="801368"/>
                </a:lnTo>
                <a:lnTo>
                  <a:pt x="5492" y="798876"/>
                </a:lnTo>
                <a:cubicBezTo>
                  <a:pt x="5492" y="798876"/>
                  <a:pt x="5492" y="798876"/>
                  <a:pt x="5492" y="797629"/>
                </a:cubicBezTo>
                <a:lnTo>
                  <a:pt x="5492" y="122137"/>
                </a:lnTo>
                <a:cubicBezTo>
                  <a:pt x="5492" y="54837"/>
                  <a:pt x="60245" y="0"/>
                  <a:pt x="1261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7FDDEFA0-C5D8-8F44-B5E1-54C18F95B58D}"/>
              </a:ext>
            </a:extLst>
          </p:cNvPr>
          <p:cNvSpPr txBox="1"/>
          <p:nvPr/>
        </p:nvSpPr>
        <p:spPr>
          <a:xfrm>
            <a:off x="4044208" y="7017000"/>
            <a:ext cx="427999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A9DBA875-3027-444C-ADAE-F29AA3926EB4}"/>
              </a:ext>
            </a:extLst>
          </p:cNvPr>
          <p:cNvSpPr txBox="1"/>
          <p:nvPr/>
        </p:nvSpPr>
        <p:spPr>
          <a:xfrm>
            <a:off x="4044208" y="7688683"/>
            <a:ext cx="4279992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25" name="CIRC 02">
            <a:extLst>
              <a:ext uri="{FF2B5EF4-FFF2-40B4-BE49-F238E27FC236}">
                <a16:creationId xmlns:a16="http://schemas.microsoft.com/office/drawing/2014/main" id="{ACF7BD30-C03B-084A-A1A7-F4280779B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952" y="7127156"/>
            <a:ext cx="1966471" cy="197196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48" name="ICON 02">
            <a:extLst>
              <a:ext uri="{FF2B5EF4-FFF2-40B4-BE49-F238E27FC236}">
                <a16:creationId xmlns:a16="http://schemas.microsoft.com/office/drawing/2014/main" id="{C8E38E3E-324F-A141-B177-331CA2196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386" y="7665463"/>
            <a:ext cx="1086362" cy="888610"/>
          </a:xfrm>
          <a:custGeom>
            <a:avLst/>
            <a:gdLst>
              <a:gd name="connsiteX0" fmla="*/ 667390 w 1086362"/>
              <a:gd name="connsiteY0" fmla="*/ 236195 h 888610"/>
              <a:gd name="connsiteX1" fmla="*/ 872127 w 1086362"/>
              <a:gd name="connsiteY1" fmla="*/ 439434 h 888610"/>
              <a:gd name="connsiteX2" fmla="*/ 667390 w 1086362"/>
              <a:gd name="connsiteY2" fmla="*/ 641433 h 888610"/>
              <a:gd name="connsiteX3" fmla="*/ 653658 w 1086362"/>
              <a:gd name="connsiteY3" fmla="*/ 627801 h 888610"/>
              <a:gd name="connsiteX4" fmla="*/ 667390 w 1086362"/>
              <a:gd name="connsiteY4" fmla="*/ 612930 h 888610"/>
              <a:gd name="connsiteX5" fmla="*/ 842165 w 1086362"/>
              <a:gd name="connsiteY5" fmla="*/ 439434 h 888610"/>
              <a:gd name="connsiteX6" fmla="*/ 667390 w 1086362"/>
              <a:gd name="connsiteY6" fmla="*/ 265937 h 888610"/>
              <a:gd name="connsiteX7" fmla="*/ 653658 w 1086362"/>
              <a:gd name="connsiteY7" fmla="*/ 251066 h 888610"/>
              <a:gd name="connsiteX8" fmla="*/ 667390 w 1086362"/>
              <a:gd name="connsiteY8" fmla="*/ 236195 h 888610"/>
              <a:gd name="connsiteX9" fmla="*/ 462726 w 1086362"/>
              <a:gd name="connsiteY9" fmla="*/ 27380 h 888610"/>
              <a:gd name="connsiteX10" fmla="*/ 334606 w 1086362"/>
              <a:gd name="connsiteY10" fmla="*/ 126945 h 888610"/>
              <a:gd name="connsiteX11" fmla="*/ 462726 w 1086362"/>
              <a:gd name="connsiteY11" fmla="*/ 225264 h 888610"/>
              <a:gd name="connsiteX12" fmla="*/ 476409 w 1086362"/>
              <a:gd name="connsiteY12" fmla="*/ 240199 h 888610"/>
              <a:gd name="connsiteX13" fmla="*/ 462726 w 1086362"/>
              <a:gd name="connsiteY13" fmla="*/ 253889 h 888610"/>
              <a:gd name="connsiteX14" fmla="*/ 305996 w 1086362"/>
              <a:gd name="connsiteY14" fmla="*/ 126945 h 888610"/>
              <a:gd name="connsiteX15" fmla="*/ 309728 w 1086362"/>
              <a:gd name="connsiteY15" fmla="*/ 100809 h 888610"/>
              <a:gd name="connsiteX16" fmla="*/ 302265 w 1086362"/>
              <a:gd name="connsiteY16" fmla="*/ 100809 h 888610"/>
              <a:gd name="connsiteX17" fmla="*/ 172900 w 1086362"/>
              <a:gd name="connsiteY17" fmla="*/ 228998 h 888610"/>
              <a:gd name="connsiteX18" fmla="*/ 177876 w 1086362"/>
              <a:gd name="connsiteY18" fmla="*/ 261356 h 888610"/>
              <a:gd name="connsiteX19" fmla="*/ 174144 w 1086362"/>
              <a:gd name="connsiteY19" fmla="*/ 273802 h 888610"/>
              <a:gd name="connsiteX20" fmla="*/ 162949 w 1086362"/>
              <a:gd name="connsiteY20" fmla="*/ 278780 h 888610"/>
              <a:gd name="connsiteX21" fmla="*/ 160461 w 1086362"/>
              <a:gd name="connsiteY21" fmla="*/ 278780 h 888610"/>
              <a:gd name="connsiteX22" fmla="*/ 157974 w 1086362"/>
              <a:gd name="connsiteY22" fmla="*/ 278780 h 888610"/>
              <a:gd name="connsiteX23" fmla="*/ 29853 w 1086362"/>
              <a:gd name="connsiteY23" fmla="*/ 408213 h 888610"/>
              <a:gd name="connsiteX24" fmla="*/ 151754 w 1086362"/>
              <a:gd name="connsiteY24" fmla="*/ 537647 h 888610"/>
              <a:gd name="connsiteX25" fmla="*/ 162949 w 1086362"/>
              <a:gd name="connsiteY25" fmla="*/ 543870 h 888610"/>
              <a:gd name="connsiteX26" fmla="*/ 164193 w 1086362"/>
              <a:gd name="connsiteY26" fmla="*/ 556315 h 888610"/>
              <a:gd name="connsiteX27" fmla="*/ 155486 w 1086362"/>
              <a:gd name="connsiteY27" fmla="*/ 617298 h 888610"/>
              <a:gd name="connsiteX28" fmla="*/ 254997 w 1086362"/>
              <a:gd name="connsiteY28" fmla="*/ 742998 h 888610"/>
              <a:gd name="connsiteX29" fmla="*/ 251265 w 1086362"/>
              <a:gd name="connsiteY29" fmla="*/ 713129 h 888610"/>
              <a:gd name="connsiteX30" fmla="*/ 289826 w 1086362"/>
              <a:gd name="connsiteY30" fmla="*/ 606097 h 888610"/>
              <a:gd name="connsiteX31" fmla="*/ 233851 w 1086362"/>
              <a:gd name="connsiteY31" fmla="*/ 523957 h 888610"/>
              <a:gd name="connsiteX32" fmla="*/ 247534 w 1086362"/>
              <a:gd name="connsiteY32" fmla="*/ 509022 h 888610"/>
              <a:gd name="connsiteX33" fmla="*/ 262460 w 1086362"/>
              <a:gd name="connsiteY33" fmla="*/ 523957 h 888610"/>
              <a:gd name="connsiteX34" fmla="*/ 312216 w 1086362"/>
              <a:gd name="connsiteY34" fmla="*/ 583695 h 888610"/>
              <a:gd name="connsiteX35" fmla="*/ 435361 w 1086362"/>
              <a:gd name="connsiteY35" fmla="*/ 537647 h 888610"/>
              <a:gd name="connsiteX36" fmla="*/ 450287 w 1086362"/>
              <a:gd name="connsiteY36" fmla="*/ 551337 h 888610"/>
              <a:gd name="connsiteX37" fmla="*/ 435361 w 1086362"/>
              <a:gd name="connsiteY37" fmla="*/ 566272 h 888610"/>
              <a:gd name="connsiteX38" fmla="*/ 279875 w 1086362"/>
              <a:gd name="connsiteY38" fmla="*/ 713129 h 888610"/>
              <a:gd name="connsiteX39" fmla="*/ 435361 w 1086362"/>
              <a:gd name="connsiteY39" fmla="*/ 859986 h 888610"/>
              <a:gd name="connsiteX40" fmla="*/ 590847 w 1086362"/>
              <a:gd name="connsiteY40" fmla="*/ 713129 h 888610"/>
              <a:gd name="connsiteX41" fmla="*/ 590847 w 1086362"/>
              <a:gd name="connsiteY41" fmla="*/ 638456 h 888610"/>
              <a:gd name="connsiteX42" fmla="*/ 533628 w 1086362"/>
              <a:gd name="connsiteY42" fmla="*/ 688238 h 888610"/>
              <a:gd name="connsiteX43" fmla="*/ 529896 w 1086362"/>
              <a:gd name="connsiteY43" fmla="*/ 698194 h 888610"/>
              <a:gd name="connsiteX44" fmla="*/ 516213 w 1086362"/>
              <a:gd name="connsiteY44" fmla="*/ 709395 h 888610"/>
              <a:gd name="connsiteX45" fmla="*/ 513726 w 1086362"/>
              <a:gd name="connsiteY45" fmla="*/ 709395 h 888610"/>
              <a:gd name="connsiteX46" fmla="*/ 502531 w 1086362"/>
              <a:gd name="connsiteY46" fmla="*/ 691971 h 888610"/>
              <a:gd name="connsiteX47" fmla="*/ 506262 w 1086362"/>
              <a:gd name="connsiteY47" fmla="*/ 680770 h 888610"/>
              <a:gd name="connsiteX48" fmla="*/ 590847 w 1086362"/>
              <a:gd name="connsiteY48" fmla="*/ 611075 h 888610"/>
              <a:gd name="connsiteX49" fmla="*/ 590847 w 1086362"/>
              <a:gd name="connsiteY49" fmla="*/ 383322 h 888610"/>
              <a:gd name="connsiteX50" fmla="*/ 558505 w 1086362"/>
              <a:gd name="connsiteY50" fmla="*/ 374611 h 888610"/>
              <a:gd name="connsiteX51" fmla="*/ 378142 w 1086362"/>
              <a:gd name="connsiteY51" fmla="*/ 394523 h 888610"/>
              <a:gd name="connsiteX52" fmla="*/ 376898 w 1086362"/>
              <a:gd name="connsiteY52" fmla="*/ 395768 h 888610"/>
              <a:gd name="connsiteX53" fmla="*/ 263704 w 1086362"/>
              <a:gd name="connsiteY53" fmla="*/ 421904 h 888610"/>
              <a:gd name="connsiteX54" fmla="*/ 257485 w 1086362"/>
              <a:gd name="connsiteY54" fmla="*/ 421904 h 888610"/>
              <a:gd name="connsiteX55" fmla="*/ 172900 w 1086362"/>
              <a:gd name="connsiteY55" fmla="*/ 494088 h 888610"/>
              <a:gd name="connsiteX56" fmla="*/ 157974 w 1086362"/>
              <a:gd name="connsiteY56" fmla="*/ 480397 h 888610"/>
              <a:gd name="connsiteX57" fmla="*/ 172900 w 1086362"/>
              <a:gd name="connsiteY57" fmla="*/ 465463 h 888610"/>
              <a:gd name="connsiteX58" fmla="*/ 230119 w 1086362"/>
              <a:gd name="connsiteY58" fmla="*/ 408213 h 888610"/>
              <a:gd name="connsiteX59" fmla="*/ 172900 w 1086362"/>
              <a:gd name="connsiteY59" fmla="*/ 350964 h 888610"/>
              <a:gd name="connsiteX60" fmla="*/ 157974 w 1086362"/>
              <a:gd name="connsiteY60" fmla="*/ 337274 h 888610"/>
              <a:gd name="connsiteX61" fmla="*/ 172900 w 1086362"/>
              <a:gd name="connsiteY61" fmla="*/ 322339 h 888610"/>
              <a:gd name="connsiteX62" fmla="*/ 257485 w 1086362"/>
              <a:gd name="connsiteY62" fmla="*/ 394523 h 888610"/>
              <a:gd name="connsiteX63" fmla="*/ 263704 w 1086362"/>
              <a:gd name="connsiteY63" fmla="*/ 394523 h 888610"/>
              <a:gd name="connsiteX64" fmla="*/ 363215 w 1086362"/>
              <a:gd name="connsiteY64" fmla="*/ 370877 h 888610"/>
              <a:gd name="connsiteX65" fmla="*/ 365703 w 1086362"/>
              <a:gd name="connsiteY65" fmla="*/ 369632 h 888610"/>
              <a:gd name="connsiteX66" fmla="*/ 564725 w 1086362"/>
              <a:gd name="connsiteY66" fmla="*/ 347230 h 888610"/>
              <a:gd name="connsiteX67" fmla="*/ 590847 w 1086362"/>
              <a:gd name="connsiteY67" fmla="*/ 354698 h 888610"/>
              <a:gd name="connsiteX68" fmla="*/ 590847 w 1086362"/>
              <a:gd name="connsiteY68" fmla="*/ 206596 h 888610"/>
              <a:gd name="connsiteX69" fmla="*/ 447799 w 1086362"/>
              <a:gd name="connsiteY69" fmla="*/ 141879 h 888610"/>
              <a:gd name="connsiteX70" fmla="*/ 436604 w 1086362"/>
              <a:gd name="connsiteY70" fmla="*/ 131923 h 888610"/>
              <a:gd name="connsiteX71" fmla="*/ 436604 w 1086362"/>
              <a:gd name="connsiteY71" fmla="*/ 112010 h 888610"/>
              <a:gd name="connsiteX72" fmla="*/ 456507 w 1086362"/>
              <a:gd name="connsiteY72" fmla="*/ 112010 h 888610"/>
              <a:gd name="connsiteX73" fmla="*/ 466458 w 1086362"/>
              <a:gd name="connsiteY73" fmla="*/ 121966 h 888610"/>
              <a:gd name="connsiteX74" fmla="*/ 590847 w 1086362"/>
              <a:gd name="connsiteY74" fmla="*/ 179216 h 888610"/>
              <a:gd name="connsiteX75" fmla="*/ 590847 w 1086362"/>
              <a:gd name="connsiteY75" fmla="*/ 126945 h 888610"/>
              <a:gd name="connsiteX76" fmla="*/ 462726 w 1086362"/>
              <a:gd name="connsiteY76" fmla="*/ 27380 h 888610"/>
              <a:gd name="connsiteX77" fmla="*/ 645314 w 1086362"/>
              <a:gd name="connsiteY77" fmla="*/ 21972 h 888610"/>
              <a:gd name="connsiteX78" fmla="*/ 684959 w 1086362"/>
              <a:gd name="connsiteY78" fmla="*/ 21972 h 888610"/>
              <a:gd name="connsiteX79" fmla="*/ 725842 w 1086362"/>
              <a:gd name="connsiteY79" fmla="*/ 62964 h 888610"/>
              <a:gd name="connsiteX80" fmla="*/ 736993 w 1086362"/>
              <a:gd name="connsiteY80" fmla="*/ 75385 h 888610"/>
              <a:gd name="connsiteX81" fmla="*/ 874510 w 1086362"/>
              <a:gd name="connsiteY81" fmla="*/ 132525 h 888610"/>
              <a:gd name="connsiteX82" fmla="*/ 891855 w 1086362"/>
              <a:gd name="connsiteY82" fmla="*/ 131282 h 888610"/>
              <a:gd name="connsiteX83" fmla="*/ 950083 w 1086362"/>
              <a:gd name="connsiteY83" fmla="*/ 131282 h 888610"/>
              <a:gd name="connsiteX84" fmla="*/ 977339 w 1086362"/>
              <a:gd name="connsiteY84" fmla="*/ 158610 h 888610"/>
              <a:gd name="connsiteX85" fmla="*/ 989728 w 1086362"/>
              <a:gd name="connsiteY85" fmla="*/ 188422 h 888610"/>
              <a:gd name="connsiteX86" fmla="*/ 977339 w 1086362"/>
              <a:gd name="connsiteY86" fmla="*/ 216992 h 888610"/>
              <a:gd name="connsiteX87" fmla="*/ 976100 w 1086362"/>
              <a:gd name="connsiteY87" fmla="*/ 234382 h 888610"/>
              <a:gd name="connsiteX88" fmla="*/ 1033090 w 1086362"/>
              <a:gd name="connsiteY88" fmla="*/ 372262 h 888610"/>
              <a:gd name="connsiteX89" fmla="*/ 1045479 w 1086362"/>
              <a:gd name="connsiteY89" fmla="*/ 383441 h 888610"/>
              <a:gd name="connsiteX90" fmla="*/ 1086362 w 1086362"/>
              <a:gd name="connsiteY90" fmla="*/ 424433 h 888610"/>
              <a:gd name="connsiteX91" fmla="*/ 1086362 w 1086362"/>
              <a:gd name="connsiteY91" fmla="*/ 464182 h 888610"/>
              <a:gd name="connsiteX92" fmla="*/ 1045479 w 1086362"/>
              <a:gd name="connsiteY92" fmla="*/ 505173 h 888610"/>
              <a:gd name="connsiteX93" fmla="*/ 1033090 w 1086362"/>
              <a:gd name="connsiteY93" fmla="*/ 516353 h 888610"/>
              <a:gd name="connsiteX94" fmla="*/ 976100 w 1086362"/>
              <a:gd name="connsiteY94" fmla="*/ 654232 h 888610"/>
              <a:gd name="connsiteX95" fmla="*/ 977339 w 1086362"/>
              <a:gd name="connsiteY95" fmla="*/ 670381 h 888610"/>
              <a:gd name="connsiteX96" fmla="*/ 977339 w 1086362"/>
              <a:gd name="connsiteY96" fmla="*/ 728762 h 888610"/>
              <a:gd name="connsiteX97" fmla="*/ 950083 w 1086362"/>
              <a:gd name="connsiteY97" fmla="*/ 757332 h 888610"/>
              <a:gd name="connsiteX98" fmla="*/ 891855 w 1086362"/>
              <a:gd name="connsiteY98" fmla="*/ 757332 h 888610"/>
              <a:gd name="connsiteX99" fmla="*/ 874510 w 1086362"/>
              <a:gd name="connsiteY99" fmla="*/ 754847 h 888610"/>
              <a:gd name="connsiteX100" fmla="*/ 736993 w 1086362"/>
              <a:gd name="connsiteY100" fmla="*/ 813229 h 888610"/>
              <a:gd name="connsiteX101" fmla="*/ 725842 w 1086362"/>
              <a:gd name="connsiteY101" fmla="*/ 825651 h 888610"/>
              <a:gd name="connsiteX102" fmla="*/ 684959 w 1086362"/>
              <a:gd name="connsiteY102" fmla="*/ 866642 h 888610"/>
              <a:gd name="connsiteX103" fmla="*/ 645314 w 1086362"/>
              <a:gd name="connsiteY103" fmla="*/ 866642 h 888610"/>
              <a:gd name="connsiteX104" fmla="*/ 631686 w 1086362"/>
              <a:gd name="connsiteY104" fmla="*/ 852978 h 888610"/>
              <a:gd name="connsiteX105" fmla="*/ 645314 w 1086362"/>
              <a:gd name="connsiteY105" fmla="*/ 839314 h 888610"/>
              <a:gd name="connsiteX106" fmla="*/ 684959 w 1086362"/>
              <a:gd name="connsiteY106" fmla="*/ 839314 h 888610"/>
              <a:gd name="connsiteX107" fmla="*/ 698587 w 1086362"/>
              <a:gd name="connsiteY107" fmla="*/ 825651 h 888610"/>
              <a:gd name="connsiteX108" fmla="*/ 730798 w 1086362"/>
              <a:gd name="connsiteY108" fmla="*/ 784659 h 888610"/>
              <a:gd name="connsiteX109" fmla="*/ 858405 w 1086362"/>
              <a:gd name="connsiteY109" fmla="*/ 732488 h 888610"/>
              <a:gd name="connsiteX110" fmla="*/ 911677 w 1086362"/>
              <a:gd name="connsiteY110" fmla="*/ 737457 h 888610"/>
              <a:gd name="connsiteX111" fmla="*/ 929022 w 1086362"/>
              <a:gd name="connsiteY111" fmla="*/ 737457 h 888610"/>
              <a:gd name="connsiteX112" fmla="*/ 957517 w 1086362"/>
              <a:gd name="connsiteY112" fmla="*/ 708888 h 888610"/>
              <a:gd name="connsiteX113" fmla="*/ 957517 w 1086362"/>
              <a:gd name="connsiteY113" fmla="*/ 691497 h 888610"/>
              <a:gd name="connsiteX114" fmla="*/ 952561 w 1086362"/>
              <a:gd name="connsiteY114" fmla="*/ 638084 h 888610"/>
              <a:gd name="connsiteX115" fmla="*/ 1005834 w 1086362"/>
              <a:gd name="connsiteY115" fmla="*/ 510142 h 888610"/>
              <a:gd name="connsiteX116" fmla="*/ 1045479 w 1086362"/>
              <a:gd name="connsiteY116" fmla="*/ 477846 h 888610"/>
              <a:gd name="connsiteX117" fmla="*/ 1059106 w 1086362"/>
              <a:gd name="connsiteY117" fmla="*/ 464182 h 888610"/>
              <a:gd name="connsiteX118" fmla="*/ 1059106 w 1086362"/>
              <a:gd name="connsiteY118" fmla="*/ 424433 h 888610"/>
              <a:gd name="connsiteX119" fmla="*/ 1045479 w 1086362"/>
              <a:gd name="connsiteY119" fmla="*/ 410769 h 888610"/>
              <a:gd name="connsiteX120" fmla="*/ 1005834 w 1086362"/>
              <a:gd name="connsiteY120" fmla="*/ 377230 h 888610"/>
              <a:gd name="connsiteX121" fmla="*/ 952561 w 1086362"/>
              <a:gd name="connsiteY121" fmla="*/ 250530 h 888610"/>
              <a:gd name="connsiteX122" fmla="*/ 957517 w 1086362"/>
              <a:gd name="connsiteY122" fmla="*/ 198359 h 888610"/>
              <a:gd name="connsiteX123" fmla="*/ 957517 w 1086362"/>
              <a:gd name="connsiteY123" fmla="*/ 179727 h 888610"/>
              <a:gd name="connsiteX124" fmla="*/ 929022 w 1086362"/>
              <a:gd name="connsiteY124" fmla="*/ 151157 h 888610"/>
              <a:gd name="connsiteX125" fmla="*/ 911677 w 1086362"/>
              <a:gd name="connsiteY125" fmla="*/ 151157 h 888610"/>
              <a:gd name="connsiteX126" fmla="*/ 858405 w 1086362"/>
              <a:gd name="connsiteY126" fmla="*/ 156126 h 888610"/>
              <a:gd name="connsiteX127" fmla="*/ 730798 w 1086362"/>
              <a:gd name="connsiteY127" fmla="*/ 103955 h 888610"/>
              <a:gd name="connsiteX128" fmla="*/ 698587 w 1086362"/>
              <a:gd name="connsiteY128" fmla="*/ 62964 h 888610"/>
              <a:gd name="connsiteX129" fmla="*/ 684959 w 1086362"/>
              <a:gd name="connsiteY129" fmla="*/ 49300 h 888610"/>
              <a:gd name="connsiteX130" fmla="*/ 645314 w 1086362"/>
              <a:gd name="connsiteY130" fmla="*/ 49300 h 888610"/>
              <a:gd name="connsiteX131" fmla="*/ 631686 w 1086362"/>
              <a:gd name="connsiteY131" fmla="*/ 35636 h 888610"/>
              <a:gd name="connsiteX132" fmla="*/ 645314 w 1086362"/>
              <a:gd name="connsiteY132" fmla="*/ 21972 h 888610"/>
              <a:gd name="connsiteX133" fmla="*/ 462726 w 1086362"/>
              <a:gd name="connsiteY133" fmla="*/ 0 h 888610"/>
              <a:gd name="connsiteX134" fmla="*/ 619456 w 1086362"/>
              <a:gd name="connsiteY134" fmla="*/ 126945 h 888610"/>
              <a:gd name="connsiteX135" fmla="*/ 619456 w 1086362"/>
              <a:gd name="connsiteY135" fmla="*/ 713129 h 888610"/>
              <a:gd name="connsiteX136" fmla="*/ 435361 w 1086362"/>
              <a:gd name="connsiteY136" fmla="*/ 888610 h 888610"/>
              <a:gd name="connsiteX137" fmla="*/ 263704 w 1086362"/>
              <a:gd name="connsiteY137" fmla="*/ 772867 h 888610"/>
              <a:gd name="connsiteX138" fmla="*/ 125633 w 1086362"/>
              <a:gd name="connsiteY138" fmla="*/ 617298 h 888610"/>
              <a:gd name="connsiteX139" fmla="*/ 133096 w 1086362"/>
              <a:gd name="connsiteY139" fmla="*/ 563782 h 888610"/>
              <a:gd name="connsiteX140" fmla="*/ 0 w 1086362"/>
              <a:gd name="connsiteY140" fmla="*/ 408213 h 888610"/>
              <a:gd name="connsiteX141" fmla="*/ 145535 w 1086362"/>
              <a:gd name="connsiteY141" fmla="*/ 251400 h 888610"/>
              <a:gd name="connsiteX142" fmla="*/ 144291 w 1086362"/>
              <a:gd name="connsiteY142" fmla="*/ 228998 h 888610"/>
              <a:gd name="connsiteX143" fmla="*/ 302265 w 1086362"/>
              <a:gd name="connsiteY143" fmla="*/ 70940 h 888610"/>
              <a:gd name="connsiteX144" fmla="*/ 322167 w 1086362"/>
              <a:gd name="connsiteY144" fmla="*/ 73429 h 888610"/>
              <a:gd name="connsiteX145" fmla="*/ 462726 w 1086362"/>
              <a:gd name="connsiteY145" fmla="*/ 0 h 88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086362" h="888610">
                <a:moveTo>
                  <a:pt x="667390" y="236195"/>
                </a:moveTo>
                <a:cubicBezTo>
                  <a:pt x="779746" y="236195"/>
                  <a:pt x="872127" y="327900"/>
                  <a:pt x="872127" y="439434"/>
                </a:cubicBezTo>
                <a:cubicBezTo>
                  <a:pt x="872127" y="550967"/>
                  <a:pt x="779746" y="641433"/>
                  <a:pt x="667390" y="641433"/>
                </a:cubicBezTo>
                <a:cubicBezTo>
                  <a:pt x="659900" y="641433"/>
                  <a:pt x="653658" y="635237"/>
                  <a:pt x="653658" y="627801"/>
                </a:cubicBezTo>
                <a:cubicBezTo>
                  <a:pt x="653658" y="619126"/>
                  <a:pt x="659900" y="612930"/>
                  <a:pt x="667390" y="612930"/>
                </a:cubicBezTo>
                <a:cubicBezTo>
                  <a:pt x="763517" y="612930"/>
                  <a:pt x="842165" y="534857"/>
                  <a:pt x="842165" y="439434"/>
                </a:cubicBezTo>
                <a:cubicBezTo>
                  <a:pt x="842165" y="344011"/>
                  <a:pt x="763517" y="265937"/>
                  <a:pt x="667390" y="265937"/>
                </a:cubicBezTo>
                <a:cubicBezTo>
                  <a:pt x="659900" y="265937"/>
                  <a:pt x="653658" y="258502"/>
                  <a:pt x="653658" y="251066"/>
                </a:cubicBezTo>
                <a:cubicBezTo>
                  <a:pt x="653658" y="243631"/>
                  <a:pt x="659900" y="236195"/>
                  <a:pt x="667390" y="236195"/>
                </a:cubicBezTo>
                <a:close/>
                <a:moveTo>
                  <a:pt x="462726" y="27380"/>
                </a:moveTo>
                <a:cubicBezTo>
                  <a:pt x="393068" y="27380"/>
                  <a:pt x="334606" y="72184"/>
                  <a:pt x="334606" y="126945"/>
                </a:cubicBezTo>
                <a:cubicBezTo>
                  <a:pt x="334606" y="181705"/>
                  <a:pt x="393068" y="225264"/>
                  <a:pt x="462726" y="225264"/>
                </a:cubicBezTo>
                <a:cubicBezTo>
                  <a:pt x="471433" y="225264"/>
                  <a:pt x="476409" y="232732"/>
                  <a:pt x="476409" y="240199"/>
                </a:cubicBezTo>
                <a:cubicBezTo>
                  <a:pt x="476409" y="247666"/>
                  <a:pt x="471433" y="253889"/>
                  <a:pt x="462726" y="253889"/>
                </a:cubicBezTo>
                <a:cubicBezTo>
                  <a:pt x="376898" y="253889"/>
                  <a:pt x="305996" y="196640"/>
                  <a:pt x="305996" y="126945"/>
                </a:cubicBezTo>
                <a:cubicBezTo>
                  <a:pt x="305996" y="118233"/>
                  <a:pt x="308484" y="108276"/>
                  <a:pt x="309728" y="100809"/>
                </a:cubicBezTo>
                <a:cubicBezTo>
                  <a:pt x="307240" y="100809"/>
                  <a:pt x="304752" y="100809"/>
                  <a:pt x="302265" y="100809"/>
                </a:cubicBezTo>
                <a:cubicBezTo>
                  <a:pt x="230119" y="100809"/>
                  <a:pt x="172900" y="158058"/>
                  <a:pt x="172900" y="228998"/>
                </a:cubicBezTo>
                <a:cubicBezTo>
                  <a:pt x="172900" y="240199"/>
                  <a:pt x="174144" y="251400"/>
                  <a:pt x="177876" y="261356"/>
                </a:cubicBezTo>
                <a:cubicBezTo>
                  <a:pt x="177876" y="266334"/>
                  <a:pt x="177876" y="270068"/>
                  <a:pt x="174144" y="273802"/>
                </a:cubicBezTo>
                <a:cubicBezTo>
                  <a:pt x="171656" y="277535"/>
                  <a:pt x="166681" y="280025"/>
                  <a:pt x="162949" y="278780"/>
                </a:cubicBezTo>
                <a:cubicBezTo>
                  <a:pt x="161705" y="278780"/>
                  <a:pt x="161705" y="278780"/>
                  <a:pt x="160461" y="278780"/>
                </a:cubicBezTo>
                <a:cubicBezTo>
                  <a:pt x="159218" y="278780"/>
                  <a:pt x="159218" y="278780"/>
                  <a:pt x="157974" y="278780"/>
                </a:cubicBezTo>
                <a:cubicBezTo>
                  <a:pt x="87072" y="278780"/>
                  <a:pt x="29853" y="337274"/>
                  <a:pt x="29853" y="408213"/>
                </a:cubicBezTo>
                <a:cubicBezTo>
                  <a:pt x="29853" y="476664"/>
                  <a:pt x="83340" y="533913"/>
                  <a:pt x="151754" y="537647"/>
                </a:cubicBezTo>
                <a:cubicBezTo>
                  <a:pt x="156730" y="537647"/>
                  <a:pt x="160461" y="540136"/>
                  <a:pt x="162949" y="543870"/>
                </a:cubicBezTo>
                <a:cubicBezTo>
                  <a:pt x="165437" y="547603"/>
                  <a:pt x="165437" y="552582"/>
                  <a:pt x="164193" y="556315"/>
                </a:cubicBezTo>
                <a:cubicBezTo>
                  <a:pt x="157974" y="571250"/>
                  <a:pt x="155486" y="598630"/>
                  <a:pt x="155486" y="617298"/>
                </a:cubicBezTo>
                <a:cubicBezTo>
                  <a:pt x="155486" y="677037"/>
                  <a:pt x="196534" y="729308"/>
                  <a:pt x="254997" y="742998"/>
                </a:cubicBezTo>
                <a:cubicBezTo>
                  <a:pt x="252509" y="733041"/>
                  <a:pt x="251265" y="723085"/>
                  <a:pt x="251265" y="713129"/>
                </a:cubicBezTo>
                <a:cubicBezTo>
                  <a:pt x="251265" y="672059"/>
                  <a:pt x="266192" y="635967"/>
                  <a:pt x="289826" y="606097"/>
                </a:cubicBezTo>
                <a:cubicBezTo>
                  <a:pt x="256241" y="593652"/>
                  <a:pt x="233851" y="561293"/>
                  <a:pt x="233851" y="523957"/>
                </a:cubicBezTo>
                <a:cubicBezTo>
                  <a:pt x="233851" y="516490"/>
                  <a:pt x="240070" y="509022"/>
                  <a:pt x="247534" y="509022"/>
                </a:cubicBezTo>
                <a:cubicBezTo>
                  <a:pt x="256241" y="509022"/>
                  <a:pt x="262460" y="516490"/>
                  <a:pt x="262460" y="523957"/>
                </a:cubicBezTo>
                <a:cubicBezTo>
                  <a:pt x="262460" y="553826"/>
                  <a:pt x="282362" y="578717"/>
                  <a:pt x="312216" y="583695"/>
                </a:cubicBezTo>
                <a:cubicBezTo>
                  <a:pt x="344557" y="555071"/>
                  <a:pt x="388093" y="537647"/>
                  <a:pt x="435361" y="537647"/>
                </a:cubicBezTo>
                <a:cubicBezTo>
                  <a:pt x="442824" y="537647"/>
                  <a:pt x="450287" y="543870"/>
                  <a:pt x="450287" y="551337"/>
                </a:cubicBezTo>
                <a:cubicBezTo>
                  <a:pt x="450287" y="558804"/>
                  <a:pt x="442824" y="566272"/>
                  <a:pt x="435361" y="566272"/>
                </a:cubicBezTo>
                <a:cubicBezTo>
                  <a:pt x="349532" y="566272"/>
                  <a:pt x="279875" y="632233"/>
                  <a:pt x="279875" y="713129"/>
                </a:cubicBezTo>
                <a:cubicBezTo>
                  <a:pt x="279875" y="794024"/>
                  <a:pt x="349532" y="859986"/>
                  <a:pt x="435361" y="859986"/>
                </a:cubicBezTo>
                <a:cubicBezTo>
                  <a:pt x="521189" y="859986"/>
                  <a:pt x="590847" y="794024"/>
                  <a:pt x="590847" y="713129"/>
                </a:cubicBezTo>
                <a:lnTo>
                  <a:pt x="590847" y="638456"/>
                </a:lnTo>
                <a:cubicBezTo>
                  <a:pt x="563481" y="640945"/>
                  <a:pt x="541091" y="660858"/>
                  <a:pt x="533628" y="688238"/>
                </a:cubicBezTo>
                <a:lnTo>
                  <a:pt x="529896" y="698194"/>
                </a:lnTo>
                <a:cubicBezTo>
                  <a:pt x="528652" y="705661"/>
                  <a:pt x="523677" y="709395"/>
                  <a:pt x="516213" y="709395"/>
                </a:cubicBezTo>
                <a:cubicBezTo>
                  <a:pt x="514969" y="709395"/>
                  <a:pt x="513726" y="709395"/>
                  <a:pt x="513726" y="709395"/>
                </a:cubicBezTo>
                <a:cubicBezTo>
                  <a:pt x="506262" y="706906"/>
                  <a:pt x="501287" y="699439"/>
                  <a:pt x="502531" y="691971"/>
                </a:cubicBezTo>
                <a:lnTo>
                  <a:pt x="506262" y="680770"/>
                </a:lnTo>
                <a:cubicBezTo>
                  <a:pt x="516213" y="640945"/>
                  <a:pt x="551042" y="613565"/>
                  <a:pt x="590847" y="611075"/>
                </a:cubicBezTo>
                <a:lnTo>
                  <a:pt x="590847" y="383322"/>
                </a:lnTo>
                <a:lnTo>
                  <a:pt x="558505" y="374611"/>
                </a:lnTo>
                <a:cubicBezTo>
                  <a:pt x="498799" y="359676"/>
                  <a:pt x="434117" y="367143"/>
                  <a:pt x="378142" y="394523"/>
                </a:cubicBezTo>
                <a:lnTo>
                  <a:pt x="376898" y="395768"/>
                </a:lnTo>
                <a:cubicBezTo>
                  <a:pt x="342069" y="413192"/>
                  <a:pt x="302265" y="421904"/>
                  <a:pt x="263704" y="421904"/>
                </a:cubicBezTo>
                <a:lnTo>
                  <a:pt x="257485" y="421904"/>
                </a:lnTo>
                <a:cubicBezTo>
                  <a:pt x="250021" y="462974"/>
                  <a:pt x="215192" y="494088"/>
                  <a:pt x="172900" y="494088"/>
                </a:cubicBezTo>
                <a:cubicBezTo>
                  <a:pt x="165437" y="494088"/>
                  <a:pt x="157974" y="487865"/>
                  <a:pt x="157974" y="480397"/>
                </a:cubicBezTo>
                <a:cubicBezTo>
                  <a:pt x="157974" y="472930"/>
                  <a:pt x="165437" y="465463"/>
                  <a:pt x="172900" y="465463"/>
                </a:cubicBezTo>
                <a:cubicBezTo>
                  <a:pt x="203997" y="465463"/>
                  <a:pt x="230119" y="439327"/>
                  <a:pt x="230119" y="408213"/>
                </a:cubicBezTo>
                <a:cubicBezTo>
                  <a:pt x="230119" y="377100"/>
                  <a:pt x="203997" y="350964"/>
                  <a:pt x="172900" y="350964"/>
                </a:cubicBezTo>
                <a:cubicBezTo>
                  <a:pt x="165437" y="350964"/>
                  <a:pt x="157974" y="344741"/>
                  <a:pt x="157974" y="337274"/>
                </a:cubicBezTo>
                <a:cubicBezTo>
                  <a:pt x="157974" y="328562"/>
                  <a:pt x="165437" y="322339"/>
                  <a:pt x="172900" y="322339"/>
                </a:cubicBezTo>
                <a:cubicBezTo>
                  <a:pt x="215192" y="322339"/>
                  <a:pt x="250021" y="353453"/>
                  <a:pt x="257485" y="394523"/>
                </a:cubicBezTo>
                <a:lnTo>
                  <a:pt x="263704" y="394523"/>
                </a:lnTo>
                <a:cubicBezTo>
                  <a:pt x="298533" y="394523"/>
                  <a:pt x="333362" y="385811"/>
                  <a:pt x="363215" y="370877"/>
                </a:cubicBezTo>
                <a:lnTo>
                  <a:pt x="365703" y="369632"/>
                </a:lnTo>
                <a:cubicBezTo>
                  <a:pt x="427897" y="338519"/>
                  <a:pt x="498799" y="331051"/>
                  <a:pt x="564725" y="347230"/>
                </a:cubicBezTo>
                <a:lnTo>
                  <a:pt x="590847" y="354698"/>
                </a:lnTo>
                <a:lnTo>
                  <a:pt x="590847" y="206596"/>
                </a:lnTo>
                <a:cubicBezTo>
                  <a:pt x="537359" y="204107"/>
                  <a:pt x="486360" y="181705"/>
                  <a:pt x="447799" y="141879"/>
                </a:cubicBezTo>
                <a:lnTo>
                  <a:pt x="436604" y="131923"/>
                </a:lnTo>
                <a:cubicBezTo>
                  <a:pt x="431629" y="125700"/>
                  <a:pt x="431629" y="116988"/>
                  <a:pt x="436604" y="112010"/>
                </a:cubicBezTo>
                <a:cubicBezTo>
                  <a:pt x="442824" y="105787"/>
                  <a:pt x="451531" y="105787"/>
                  <a:pt x="456507" y="112010"/>
                </a:cubicBezTo>
                <a:lnTo>
                  <a:pt x="466458" y="121966"/>
                </a:lnTo>
                <a:cubicBezTo>
                  <a:pt x="501287" y="155569"/>
                  <a:pt x="544823" y="175482"/>
                  <a:pt x="590847" y="179216"/>
                </a:cubicBezTo>
                <a:lnTo>
                  <a:pt x="590847" y="126945"/>
                </a:lnTo>
                <a:cubicBezTo>
                  <a:pt x="590847" y="72184"/>
                  <a:pt x="533628" y="27380"/>
                  <a:pt x="462726" y="27380"/>
                </a:cubicBezTo>
                <a:close/>
                <a:moveTo>
                  <a:pt x="645314" y="21972"/>
                </a:moveTo>
                <a:lnTo>
                  <a:pt x="684959" y="21972"/>
                </a:lnTo>
                <a:cubicBezTo>
                  <a:pt x="708498" y="21972"/>
                  <a:pt x="725842" y="39363"/>
                  <a:pt x="725842" y="62964"/>
                </a:cubicBezTo>
                <a:cubicBezTo>
                  <a:pt x="725842" y="69174"/>
                  <a:pt x="730798" y="74143"/>
                  <a:pt x="736993" y="75385"/>
                </a:cubicBezTo>
                <a:cubicBezTo>
                  <a:pt x="786549" y="85322"/>
                  <a:pt x="833627" y="103955"/>
                  <a:pt x="874510" y="132525"/>
                </a:cubicBezTo>
                <a:cubicBezTo>
                  <a:pt x="879466" y="136251"/>
                  <a:pt x="886899" y="135009"/>
                  <a:pt x="891855" y="131282"/>
                </a:cubicBezTo>
                <a:cubicBezTo>
                  <a:pt x="906722" y="115134"/>
                  <a:pt x="933978" y="115134"/>
                  <a:pt x="950083" y="131282"/>
                </a:cubicBezTo>
                <a:lnTo>
                  <a:pt x="977339" y="158610"/>
                </a:lnTo>
                <a:cubicBezTo>
                  <a:pt x="984772" y="167305"/>
                  <a:pt x="989728" y="177242"/>
                  <a:pt x="989728" y="188422"/>
                </a:cubicBezTo>
                <a:cubicBezTo>
                  <a:pt x="989728" y="199601"/>
                  <a:pt x="984772" y="209539"/>
                  <a:pt x="977339" y="216992"/>
                </a:cubicBezTo>
                <a:cubicBezTo>
                  <a:pt x="973622" y="221960"/>
                  <a:pt x="972383" y="229413"/>
                  <a:pt x="976100" y="234382"/>
                </a:cubicBezTo>
                <a:cubicBezTo>
                  <a:pt x="1004595" y="276615"/>
                  <a:pt x="1023178" y="322575"/>
                  <a:pt x="1033090" y="372262"/>
                </a:cubicBezTo>
                <a:cubicBezTo>
                  <a:pt x="1034328" y="378473"/>
                  <a:pt x="1040523" y="383441"/>
                  <a:pt x="1045479" y="383441"/>
                </a:cubicBezTo>
                <a:cubicBezTo>
                  <a:pt x="1069018" y="383441"/>
                  <a:pt x="1086362" y="400832"/>
                  <a:pt x="1086362" y="424433"/>
                </a:cubicBezTo>
                <a:lnTo>
                  <a:pt x="1086362" y="464182"/>
                </a:lnTo>
                <a:cubicBezTo>
                  <a:pt x="1086362" y="486541"/>
                  <a:pt x="1069018" y="505173"/>
                  <a:pt x="1045479" y="505173"/>
                </a:cubicBezTo>
                <a:cubicBezTo>
                  <a:pt x="1040523" y="505173"/>
                  <a:pt x="1034328" y="510142"/>
                  <a:pt x="1033090" y="516353"/>
                </a:cubicBezTo>
                <a:cubicBezTo>
                  <a:pt x="1023178" y="564797"/>
                  <a:pt x="1004595" y="611999"/>
                  <a:pt x="976100" y="654232"/>
                </a:cubicBezTo>
                <a:cubicBezTo>
                  <a:pt x="972383" y="659201"/>
                  <a:pt x="973622" y="666654"/>
                  <a:pt x="977339" y="670381"/>
                </a:cubicBezTo>
                <a:cubicBezTo>
                  <a:pt x="993445" y="686529"/>
                  <a:pt x="993445" y="712614"/>
                  <a:pt x="977339" y="728762"/>
                </a:cubicBezTo>
                <a:lnTo>
                  <a:pt x="950083" y="757332"/>
                </a:lnTo>
                <a:cubicBezTo>
                  <a:pt x="933978" y="773480"/>
                  <a:pt x="906722" y="773480"/>
                  <a:pt x="891855" y="757332"/>
                </a:cubicBezTo>
                <a:cubicBezTo>
                  <a:pt x="886899" y="752363"/>
                  <a:pt x="879466" y="752363"/>
                  <a:pt x="874510" y="754847"/>
                </a:cubicBezTo>
                <a:cubicBezTo>
                  <a:pt x="833627" y="784659"/>
                  <a:pt x="786549" y="803292"/>
                  <a:pt x="736993" y="813229"/>
                </a:cubicBezTo>
                <a:cubicBezTo>
                  <a:pt x="730798" y="813229"/>
                  <a:pt x="725842" y="819440"/>
                  <a:pt x="725842" y="825651"/>
                </a:cubicBezTo>
                <a:cubicBezTo>
                  <a:pt x="725842" y="849252"/>
                  <a:pt x="708498" y="866642"/>
                  <a:pt x="684959" y="866642"/>
                </a:cubicBezTo>
                <a:lnTo>
                  <a:pt x="645314" y="866642"/>
                </a:lnTo>
                <a:cubicBezTo>
                  <a:pt x="637881" y="866642"/>
                  <a:pt x="631686" y="860431"/>
                  <a:pt x="631686" y="852978"/>
                </a:cubicBezTo>
                <a:cubicBezTo>
                  <a:pt x="631686" y="844283"/>
                  <a:pt x="637881" y="839314"/>
                  <a:pt x="645314" y="839314"/>
                </a:cubicBezTo>
                <a:lnTo>
                  <a:pt x="684959" y="839314"/>
                </a:lnTo>
                <a:cubicBezTo>
                  <a:pt x="692392" y="839314"/>
                  <a:pt x="698587" y="833103"/>
                  <a:pt x="698587" y="825651"/>
                </a:cubicBezTo>
                <a:cubicBezTo>
                  <a:pt x="698587" y="805776"/>
                  <a:pt x="712215" y="788386"/>
                  <a:pt x="730798" y="784659"/>
                </a:cubicBezTo>
                <a:cubicBezTo>
                  <a:pt x="777876" y="775964"/>
                  <a:pt x="819999" y="758574"/>
                  <a:pt x="858405" y="732488"/>
                </a:cubicBezTo>
                <a:cubicBezTo>
                  <a:pt x="875749" y="721309"/>
                  <a:pt x="898050" y="723793"/>
                  <a:pt x="911677" y="737457"/>
                </a:cubicBezTo>
                <a:cubicBezTo>
                  <a:pt x="916633" y="742426"/>
                  <a:pt x="925305" y="742426"/>
                  <a:pt x="929022" y="737457"/>
                </a:cubicBezTo>
                <a:lnTo>
                  <a:pt x="957517" y="708888"/>
                </a:lnTo>
                <a:cubicBezTo>
                  <a:pt x="962472" y="703919"/>
                  <a:pt x="962472" y="695224"/>
                  <a:pt x="957517" y="691497"/>
                </a:cubicBezTo>
                <a:cubicBezTo>
                  <a:pt x="943889" y="676591"/>
                  <a:pt x="941411" y="654232"/>
                  <a:pt x="952561" y="638084"/>
                </a:cubicBezTo>
                <a:cubicBezTo>
                  <a:pt x="978578" y="599577"/>
                  <a:pt x="997161" y="556102"/>
                  <a:pt x="1005834" y="510142"/>
                </a:cubicBezTo>
                <a:cubicBezTo>
                  <a:pt x="1008312" y="491509"/>
                  <a:pt x="1026895" y="477846"/>
                  <a:pt x="1045479" y="477846"/>
                </a:cubicBezTo>
                <a:cubicBezTo>
                  <a:pt x="1052912" y="477846"/>
                  <a:pt x="1059106" y="471635"/>
                  <a:pt x="1059106" y="464182"/>
                </a:cubicBezTo>
                <a:lnTo>
                  <a:pt x="1059106" y="424433"/>
                </a:lnTo>
                <a:cubicBezTo>
                  <a:pt x="1059106" y="416980"/>
                  <a:pt x="1052912" y="410769"/>
                  <a:pt x="1045479" y="410769"/>
                </a:cubicBezTo>
                <a:cubicBezTo>
                  <a:pt x="1026895" y="410769"/>
                  <a:pt x="1008312" y="397105"/>
                  <a:pt x="1005834" y="377230"/>
                </a:cubicBezTo>
                <a:cubicBezTo>
                  <a:pt x="997161" y="332513"/>
                  <a:pt x="978578" y="289037"/>
                  <a:pt x="952561" y="250530"/>
                </a:cubicBezTo>
                <a:cubicBezTo>
                  <a:pt x="941411" y="233140"/>
                  <a:pt x="943889" y="210781"/>
                  <a:pt x="957517" y="198359"/>
                </a:cubicBezTo>
                <a:cubicBezTo>
                  <a:pt x="962472" y="192148"/>
                  <a:pt x="962472" y="184695"/>
                  <a:pt x="957517" y="179727"/>
                </a:cubicBezTo>
                <a:lnTo>
                  <a:pt x="929022" y="151157"/>
                </a:lnTo>
                <a:cubicBezTo>
                  <a:pt x="925305" y="146188"/>
                  <a:pt x="916633" y="146188"/>
                  <a:pt x="911677" y="151157"/>
                </a:cubicBezTo>
                <a:cubicBezTo>
                  <a:pt x="898050" y="164821"/>
                  <a:pt x="875749" y="167305"/>
                  <a:pt x="858405" y="156126"/>
                </a:cubicBezTo>
                <a:cubicBezTo>
                  <a:pt x="819999" y="130040"/>
                  <a:pt x="777876" y="111408"/>
                  <a:pt x="730798" y="103955"/>
                </a:cubicBezTo>
                <a:cubicBezTo>
                  <a:pt x="712215" y="100228"/>
                  <a:pt x="698587" y="81596"/>
                  <a:pt x="698587" y="62964"/>
                </a:cubicBezTo>
                <a:cubicBezTo>
                  <a:pt x="698587" y="55511"/>
                  <a:pt x="692392" y="49300"/>
                  <a:pt x="684959" y="49300"/>
                </a:cubicBezTo>
                <a:lnTo>
                  <a:pt x="645314" y="49300"/>
                </a:lnTo>
                <a:cubicBezTo>
                  <a:pt x="637881" y="49300"/>
                  <a:pt x="631686" y="43089"/>
                  <a:pt x="631686" y="35636"/>
                </a:cubicBezTo>
                <a:cubicBezTo>
                  <a:pt x="631686" y="28183"/>
                  <a:pt x="637881" y="21972"/>
                  <a:pt x="645314" y="21972"/>
                </a:cubicBezTo>
                <a:close/>
                <a:moveTo>
                  <a:pt x="462726" y="0"/>
                </a:moveTo>
                <a:cubicBezTo>
                  <a:pt x="549798" y="0"/>
                  <a:pt x="619456" y="57250"/>
                  <a:pt x="619456" y="126945"/>
                </a:cubicBezTo>
                <a:lnTo>
                  <a:pt x="619456" y="713129"/>
                </a:lnTo>
                <a:cubicBezTo>
                  <a:pt x="619456" y="810204"/>
                  <a:pt x="537359" y="888610"/>
                  <a:pt x="435361" y="888610"/>
                </a:cubicBezTo>
                <a:cubicBezTo>
                  <a:pt x="355752" y="888610"/>
                  <a:pt x="288582" y="840073"/>
                  <a:pt x="263704" y="772867"/>
                </a:cubicBezTo>
                <a:cubicBezTo>
                  <a:pt x="185339" y="762911"/>
                  <a:pt x="125633" y="695705"/>
                  <a:pt x="125633" y="617298"/>
                </a:cubicBezTo>
                <a:cubicBezTo>
                  <a:pt x="125633" y="602364"/>
                  <a:pt x="128120" y="581206"/>
                  <a:pt x="133096" y="563782"/>
                </a:cubicBezTo>
                <a:cubicBezTo>
                  <a:pt x="57219" y="551337"/>
                  <a:pt x="0" y="486620"/>
                  <a:pt x="0" y="408213"/>
                </a:cubicBezTo>
                <a:cubicBezTo>
                  <a:pt x="0" y="326073"/>
                  <a:pt x="64682" y="257623"/>
                  <a:pt x="145535" y="251400"/>
                </a:cubicBezTo>
                <a:cubicBezTo>
                  <a:pt x="145535" y="243933"/>
                  <a:pt x="144291" y="236465"/>
                  <a:pt x="144291" y="228998"/>
                </a:cubicBezTo>
                <a:cubicBezTo>
                  <a:pt x="144291" y="141879"/>
                  <a:pt x="215192" y="70940"/>
                  <a:pt x="302265" y="70940"/>
                </a:cubicBezTo>
                <a:cubicBezTo>
                  <a:pt x="308484" y="70940"/>
                  <a:pt x="314703" y="72184"/>
                  <a:pt x="322167" y="73429"/>
                </a:cubicBezTo>
                <a:cubicBezTo>
                  <a:pt x="347045" y="29870"/>
                  <a:pt x="400532" y="0"/>
                  <a:pt x="4627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85F5A5EC-CA37-D14A-8ADC-779CA567AAD5}"/>
              </a:ext>
            </a:extLst>
          </p:cNvPr>
          <p:cNvSpPr txBox="1"/>
          <p:nvPr/>
        </p:nvSpPr>
        <p:spPr>
          <a:xfrm>
            <a:off x="4044208" y="10288067"/>
            <a:ext cx="427586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D7BB2FF1-7B17-2D48-B564-21953D6F597F}"/>
              </a:ext>
            </a:extLst>
          </p:cNvPr>
          <p:cNvSpPr txBox="1"/>
          <p:nvPr/>
        </p:nvSpPr>
        <p:spPr>
          <a:xfrm>
            <a:off x="4044208" y="10949476"/>
            <a:ext cx="427586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21" name="CIRC 03">
            <a:extLst>
              <a:ext uri="{FF2B5EF4-FFF2-40B4-BE49-F238E27FC236}">
                <a16:creationId xmlns:a16="http://schemas.microsoft.com/office/drawing/2014/main" id="{52C83B52-751C-DF4C-A312-4977276B3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952" y="10395450"/>
            <a:ext cx="1966471" cy="197196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47" name="ICON 03">
            <a:extLst>
              <a:ext uri="{FF2B5EF4-FFF2-40B4-BE49-F238E27FC236}">
                <a16:creationId xmlns:a16="http://schemas.microsoft.com/office/drawing/2014/main" id="{EC8B78D4-A17D-7D4C-BEB0-F47704094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386" y="10893908"/>
            <a:ext cx="1087854" cy="977895"/>
          </a:xfrm>
          <a:custGeom>
            <a:avLst/>
            <a:gdLst>
              <a:gd name="connsiteX0" fmla="*/ 211756 w 1087854"/>
              <a:gd name="connsiteY0" fmla="*/ 417060 h 977895"/>
              <a:gd name="connsiteX1" fmla="*/ 201763 w 1087854"/>
              <a:gd name="connsiteY1" fmla="*/ 419552 h 977895"/>
              <a:gd name="connsiteX2" fmla="*/ 188023 w 1087854"/>
              <a:gd name="connsiteY2" fmla="*/ 441983 h 977895"/>
              <a:gd name="connsiteX3" fmla="*/ 188023 w 1087854"/>
              <a:gd name="connsiteY3" fmla="*/ 754769 h 977895"/>
              <a:gd name="connsiteX4" fmla="*/ 205510 w 1087854"/>
              <a:gd name="connsiteY4" fmla="*/ 772215 h 977895"/>
              <a:gd name="connsiteX5" fmla="*/ 563997 w 1087854"/>
              <a:gd name="connsiteY5" fmla="*/ 772215 h 977895"/>
              <a:gd name="connsiteX6" fmla="*/ 580235 w 1087854"/>
              <a:gd name="connsiteY6" fmla="*/ 762246 h 977895"/>
              <a:gd name="connsiteX7" fmla="*/ 576488 w 1087854"/>
              <a:gd name="connsiteY7" fmla="*/ 743553 h 977895"/>
              <a:gd name="connsiteX8" fmla="*/ 227994 w 1087854"/>
              <a:gd name="connsiteY8" fmla="*/ 424537 h 977895"/>
              <a:gd name="connsiteX9" fmla="*/ 211756 w 1087854"/>
              <a:gd name="connsiteY9" fmla="*/ 417060 h 977895"/>
              <a:gd name="connsiteX10" fmla="*/ 220031 w 1087854"/>
              <a:gd name="connsiteY10" fmla="*/ 389956 h 977895"/>
              <a:gd name="connsiteX11" fmla="*/ 246730 w 1087854"/>
              <a:gd name="connsiteY11" fmla="*/ 403352 h 977895"/>
              <a:gd name="connsiteX12" fmla="*/ 595224 w 1087854"/>
              <a:gd name="connsiteY12" fmla="*/ 721123 h 977895"/>
              <a:gd name="connsiteX13" fmla="*/ 606466 w 1087854"/>
              <a:gd name="connsiteY13" fmla="*/ 772215 h 977895"/>
              <a:gd name="connsiteX14" fmla="*/ 563997 w 1087854"/>
              <a:gd name="connsiteY14" fmla="*/ 802123 h 977895"/>
              <a:gd name="connsiteX15" fmla="*/ 205510 w 1087854"/>
              <a:gd name="connsiteY15" fmla="*/ 802123 h 977895"/>
              <a:gd name="connsiteX16" fmla="*/ 159294 w 1087854"/>
              <a:gd name="connsiteY16" fmla="*/ 754769 h 977895"/>
              <a:gd name="connsiteX17" fmla="*/ 159294 w 1087854"/>
              <a:gd name="connsiteY17" fmla="*/ 441983 h 977895"/>
              <a:gd name="connsiteX18" fmla="*/ 190521 w 1087854"/>
              <a:gd name="connsiteY18" fmla="*/ 393383 h 977895"/>
              <a:gd name="connsiteX19" fmla="*/ 220031 w 1087854"/>
              <a:gd name="connsiteY19" fmla="*/ 389956 h 977895"/>
              <a:gd name="connsiteX20" fmla="*/ 707961 w 1087854"/>
              <a:gd name="connsiteY20" fmla="*/ 244537 h 977895"/>
              <a:gd name="connsiteX21" fmla="*/ 609908 w 1087854"/>
              <a:gd name="connsiteY21" fmla="*/ 341333 h 977895"/>
              <a:gd name="connsiteX22" fmla="*/ 707961 w 1087854"/>
              <a:gd name="connsiteY22" fmla="*/ 439386 h 977895"/>
              <a:gd name="connsiteX23" fmla="*/ 806014 w 1087854"/>
              <a:gd name="connsiteY23" fmla="*/ 341333 h 977895"/>
              <a:gd name="connsiteX24" fmla="*/ 707961 w 1087854"/>
              <a:gd name="connsiteY24" fmla="*/ 244537 h 977895"/>
              <a:gd name="connsiteX25" fmla="*/ 707961 w 1087854"/>
              <a:gd name="connsiteY25" fmla="*/ 215624 h 977895"/>
              <a:gd name="connsiteX26" fmla="*/ 833670 w 1087854"/>
              <a:gd name="connsiteY26" fmla="*/ 341333 h 977895"/>
              <a:gd name="connsiteX27" fmla="*/ 707961 w 1087854"/>
              <a:gd name="connsiteY27" fmla="*/ 467042 h 977895"/>
              <a:gd name="connsiteX28" fmla="*/ 582252 w 1087854"/>
              <a:gd name="connsiteY28" fmla="*/ 341333 h 977895"/>
              <a:gd name="connsiteX29" fmla="*/ 707961 w 1087854"/>
              <a:gd name="connsiteY29" fmla="*/ 215624 h 977895"/>
              <a:gd name="connsiteX30" fmla="*/ 687691 w 1087854"/>
              <a:gd name="connsiteY30" fmla="*/ 35834 h 977895"/>
              <a:gd name="connsiteX31" fmla="*/ 670281 w 1087854"/>
              <a:gd name="connsiteY31" fmla="*/ 55799 h 977895"/>
              <a:gd name="connsiteX32" fmla="*/ 670281 w 1087854"/>
              <a:gd name="connsiteY32" fmla="*/ 96975 h 977895"/>
              <a:gd name="connsiteX33" fmla="*/ 637949 w 1087854"/>
              <a:gd name="connsiteY33" fmla="*/ 141894 h 977895"/>
              <a:gd name="connsiteX34" fmla="*/ 609347 w 1087854"/>
              <a:gd name="connsiteY34" fmla="*/ 154372 h 977895"/>
              <a:gd name="connsiteX35" fmla="*/ 555873 w 1087854"/>
              <a:gd name="connsiteY35" fmla="*/ 145638 h 977895"/>
              <a:gd name="connsiteX36" fmla="*/ 526028 w 1087854"/>
              <a:gd name="connsiteY36" fmla="*/ 114443 h 977895"/>
              <a:gd name="connsiteX37" fmla="*/ 499913 w 1087854"/>
              <a:gd name="connsiteY37" fmla="*/ 114443 h 977895"/>
              <a:gd name="connsiteX38" fmla="*/ 478772 w 1087854"/>
              <a:gd name="connsiteY38" fmla="*/ 135655 h 977895"/>
              <a:gd name="connsiteX39" fmla="*/ 478772 w 1087854"/>
              <a:gd name="connsiteY39" fmla="*/ 161858 h 977895"/>
              <a:gd name="connsiteX40" fmla="*/ 508618 w 1087854"/>
              <a:gd name="connsiteY40" fmla="*/ 191805 h 977895"/>
              <a:gd name="connsiteX41" fmla="*/ 517323 w 1087854"/>
              <a:gd name="connsiteY41" fmla="*/ 246706 h 977895"/>
              <a:gd name="connsiteX42" fmla="*/ 506131 w 1087854"/>
              <a:gd name="connsiteY42" fmla="*/ 274157 h 977895"/>
              <a:gd name="connsiteX43" fmla="*/ 461362 w 1087854"/>
              <a:gd name="connsiteY43" fmla="*/ 306599 h 977895"/>
              <a:gd name="connsiteX44" fmla="*/ 420325 w 1087854"/>
              <a:gd name="connsiteY44" fmla="*/ 306599 h 977895"/>
              <a:gd name="connsiteX45" fmla="*/ 400428 w 1087854"/>
              <a:gd name="connsiteY45" fmla="*/ 325315 h 977895"/>
              <a:gd name="connsiteX46" fmla="*/ 400428 w 1087854"/>
              <a:gd name="connsiteY46" fmla="*/ 355262 h 977895"/>
              <a:gd name="connsiteX47" fmla="*/ 420325 w 1087854"/>
              <a:gd name="connsiteY47" fmla="*/ 372730 h 977895"/>
              <a:gd name="connsiteX48" fmla="*/ 461362 w 1087854"/>
              <a:gd name="connsiteY48" fmla="*/ 372730 h 977895"/>
              <a:gd name="connsiteX49" fmla="*/ 506131 w 1087854"/>
              <a:gd name="connsiteY49" fmla="*/ 403924 h 977895"/>
              <a:gd name="connsiteX50" fmla="*/ 517323 w 1087854"/>
              <a:gd name="connsiteY50" fmla="*/ 433871 h 977895"/>
              <a:gd name="connsiteX51" fmla="*/ 508618 w 1087854"/>
              <a:gd name="connsiteY51" fmla="*/ 486277 h 977895"/>
              <a:gd name="connsiteX52" fmla="*/ 478772 w 1087854"/>
              <a:gd name="connsiteY52" fmla="*/ 517471 h 977895"/>
              <a:gd name="connsiteX53" fmla="*/ 478772 w 1087854"/>
              <a:gd name="connsiteY53" fmla="*/ 542426 h 977895"/>
              <a:gd name="connsiteX54" fmla="*/ 499913 w 1087854"/>
              <a:gd name="connsiteY54" fmla="*/ 564886 h 977895"/>
              <a:gd name="connsiteX55" fmla="*/ 526028 w 1087854"/>
              <a:gd name="connsiteY55" fmla="*/ 564886 h 977895"/>
              <a:gd name="connsiteX56" fmla="*/ 555873 w 1087854"/>
              <a:gd name="connsiteY56" fmla="*/ 533692 h 977895"/>
              <a:gd name="connsiteX57" fmla="*/ 589450 w 1087854"/>
              <a:gd name="connsiteY57" fmla="*/ 519966 h 977895"/>
              <a:gd name="connsiteX58" fmla="*/ 609347 w 1087854"/>
              <a:gd name="connsiteY58" fmla="*/ 524957 h 977895"/>
              <a:gd name="connsiteX59" fmla="*/ 637949 w 1087854"/>
              <a:gd name="connsiteY59" fmla="*/ 536187 h 977895"/>
              <a:gd name="connsiteX60" fmla="*/ 670281 w 1087854"/>
              <a:gd name="connsiteY60" fmla="*/ 581107 h 977895"/>
              <a:gd name="connsiteX61" fmla="*/ 670281 w 1087854"/>
              <a:gd name="connsiteY61" fmla="*/ 623531 h 977895"/>
              <a:gd name="connsiteX62" fmla="*/ 687691 w 1087854"/>
              <a:gd name="connsiteY62" fmla="*/ 642247 h 977895"/>
              <a:gd name="connsiteX63" fmla="*/ 717537 w 1087854"/>
              <a:gd name="connsiteY63" fmla="*/ 642247 h 977895"/>
              <a:gd name="connsiteX64" fmla="*/ 736190 w 1087854"/>
              <a:gd name="connsiteY64" fmla="*/ 623531 h 977895"/>
              <a:gd name="connsiteX65" fmla="*/ 736190 w 1087854"/>
              <a:gd name="connsiteY65" fmla="*/ 581107 h 977895"/>
              <a:gd name="connsiteX66" fmla="*/ 767279 w 1087854"/>
              <a:gd name="connsiteY66" fmla="*/ 536187 h 977895"/>
              <a:gd name="connsiteX67" fmla="*/ 795881 w 1087854"/>
              <a:gd name="connsiteY67" fmla="*/ 524957 h 977895"/>
              <a:gd name="connsiteX68" fmla="*/ 849355 w 1087854"/>
              <a:gd name="connsiteY68" fmla="*/ 533692 h 977895"/>
              <a:gd name="connsiteX69" fmla="*/ 879200 w 1087854"/>
              <a:gd name="connsiteY69" fmla="*/ 564886 h 977895"/>
              <a:gd name="connsiteX70" fmla="*/ 905315 w 1087854"/>
              <a:gd name="connsiteY70" fmla="*/ 564886 h 977895"/>
              <a:gd name="connsiteX71" fmla="*/ 926456 w 1087854"/>
              <a:gd name="connsiteY71" fmla="*/ 542426 h 977895"/>
              <a:gd name="connsiteX72" fmla="*/ 932673 w 1087854"/>
              <a:gd name="connsiteY72" fmla="*/ 529948 h 977895"/>
              <a:gd name="connsiteX73" fmla="*/ 926456 w 1087854"/>
              <a:gd name="connsiteY73" fmla="*/ 517471 h 977895"/>
              <a:gd name="connsiteX74" fmla="*/ 896610 w 1087854"/>
              <a:gd name="connsiteY74" fmla="*/ 486277 h 977895"/>
              <a:gd name="connsiteX75" fmla="*/ 886661 w 1087854"/>
              <a:gd name="connsiteY75" fmla="*/ 433871 h 977895"/>
              <a:gd name="connsiteX76" fmla="*/ 899097 w 1087854"/>
              <a:gd name="connsiteY76" fmla="*/ 403924 h 977895"/>
              <a:gd name="connsiteX77" fmla="*/ 943865 w 1087854"/>
              <a:gd name="connsiteY77" fmla="*/ 372730 h 977895"/>
              <a:gd name="connsiteX78" fmla="*/ 986147 w 1087854"/>
              <a:gd name="connsiteY78" fmla="*/ 372730 h 977895"/>
              <a:gd name="connsiteX79" fmla="*/ 1004800 w 1087854"/>
              <a:gd name="connsiteY79" fmla="*/ 355262 h 977895"/>
              <a:gd name="connsiteX80" fmla="*/ 1004800 w 1087854"/>
              <a:gd name="connsiteY80" fmla="*/ 325315 h 977895"/>
              <a:gd name="connsiteX81" fmla="*/ 986147 w 1087854"/>
              <a:gd name="connsiteY81" fmla="*/ 306599 h 977895"/>
              <a:gd name="connsiteX82" fmla="*/ 943865 w 1087854"/>
              <a:gd name="connsiteY82" fmla="*/ 306599 h 977895"/>
              <a:gd name="connsiteX83" fmla="*/ 899097 w 1087854"/>
              <a:gd name="connsiteY83" fmla="*/ 274157 h 977895"/>
              <a:gd name="connsiteX84" fmla="*/ 886661 w 1087854"/>
              <a:gd name="connsiteY84" fmla="*/ 246706 h 977895"/>
              <a:gd name="connsiteX85" fmla="*/ 896610 w 1087854"/>
              <a:gd name="connsiteY85" fmla="*/ 191805 h 977895"/>
              <a:gd name="connsiteX86" fmla="*/ 926456 w 1087854"/>
              <a:gd name="connsiteY86" fmla="*/ 161858 h 977895"/>
              <a:gd name="connsiteX87" fmla="*/ 932673 w 1087854"/>
              <a:gd name="connsiteY87" fmla="*/ 149381 h 977895"/>
              <a:gd name="connsiteX88" fmla="*/ 926456 w 1087854"/>
              <a:gd name="connsiteY88" fmla="*/ 135655 h 977895"/>
              <a:gd name="connsiteX89" fmla="*/ 905315 w 1087854"/>
              <a:gd name="connsiteY89" fmla="*/ 114443 h 977895"/>
              <a:gd name="connsiteX90" fmla="*/ 879200 w 1087854"/>
              <a:gd name="connsiteY90" fmla="*/ 114443 h 977895"/>
              <a:gd name="connsiteX91" fmla="*/ 849355 w 1087854"/>
              <a:gd name="connsiteY91" fmla="*/ 145638 h 977895"/>
              <a:gd name="connsiteX92" fmla="*/ 795881 w 1087854"/>
              <a:gd name="connsiteY92" fmla="*/ 154372 h 977895"/>
              <a:gd name="connsiteX93" fmla="*/ 767279 w 1087854"/>
              <a:gd name="connsiteY93" fmla="*/ 141894 h 977895"/>
              <a:gd name="connsiteX94" fmla="*/ 736190 w 1087854"/>
              <a:gd name="connsiteY94" fmla="*/ 96975 h 977895"/>
              <a:gd name="connsiteX95" fmla="*/ 736190 w 1087854"/>
              <a:gd name="connsiteY95" fmla="*/ 55799 h 977895"/>
              <a:gd name="connsiteX96" fmla="*/ 717537 w 1087854"/>
              <a:gd name="connsiteY96" fmla="*/ 35834 h 977895"/>
              <a:gd name="connsiteX97" fmla="*/ 57048 w 1087854"/>
              <a:gd name="connsiteY97" fmla="*/ 28504 h 977895"/>
              <a:gd name="connsiteX98" fmla="*/ 43525 w 1087854"/>
              <a:gd name="connsiteY98" fmla="*/ 30843 h 977895"/>
              <a:gd name="connsiteX99" fmla="*/ 29845 w 1087854"/>
              <a:gd name="connsiteY99" fmla="*/ 52055 h 977895"/>
              <a:gd name="connsiteX100" fmla="*/ 29845 w 1087854"/>
              <a:gd name="connsiteY100" fmla="*/ 930480 h 977895"/>
              <a:gd name="connsiteX101" fmla="*/ 47255 w 1087854"/>
              <a:gd name="connsiteY101" fmla="*/ 947949 h 977895"/>
              <a:gd name="connsiteX102" fmla="*/ 157933 w 1087854"/>
              <a:gd name="connsiteY102" fmla="*/ 947949 h 977895"/>
              <a:gd name="connsiteX103" fmla="*/ 157933 w 1087854"/>
              <a:gd name="connsiteY103" fmla="*/ 904277 h 977895"/>
              <a:gd name="connsiteX104" fmla="*/ 171612 w 1087854"/>
              <a:gd name="connsiteY104" fmla="*/ 889304 h 977895"/>
              <a:gd name="connsiteX105" fmla="*/ 186535 w 1087854"/>
              <a:gd name="connsiteY105" fmla="*/ 904277 h 977895"/>
              <a:gd name="connsiteX106" fmla="*/ 186535 w 1087854"/>
              <a:gd name="connsiteY106" fmla="*/ 947949 h 977895"/>
              <a:gd name="connsiteX107" fmla="*/ 274828 w 1087854"/>
              <a:gd name="connsiteY107" fmla="*/ 947949 h 977895"/>
              <a:gd name="connsiteX108" fmla="*/ 274828 w 1087854"/>
              <a:gd name="connsiteY108" fmla="*/ 904277 h 977895"/>
              <a:gd name="connsiteX109" fmla="*/ 289751 w 1087854"/>
              <a:gd name="connsiteY109" fmla="*/ 889304 h 977895"/>
              <a:gd name="connsiteX110" fmla="*/ 304673 w 1087854"/>
              <a:gd name="connsiteY110" fmla="*/ 904277 h 977895"/>
              <a:gd name="connsiteX111" fmla="*/ 304673 w 1087854"/>
              <a:gd name="connsiteY111" fmla="*/ 947949 h 977895"/>
              <a:gd name="connsiteX112" fmla="*/ 392966 w 1087854"/>
              <a:gd name="connsiteY112" fmla="*/ 947949 h 977895"/>
              <a:gd name="connsiteX113" fmla="*/ 392966 w 1087854"/>
              <a:gd name="connsiteY113" fmla="*/ 904277 h 977895"/>
              <a:gd name="connsiteX114" fmla="*/ 407889 w 1087854"/>
              <a:gd name="connsiteY114" fmla="*/ 889304 h 977895"/>
              <a:gd name="connsiteX115" fmla="*/ 421568 w 1087854"/>
              <a:gd name="connsiteY115" fmla="*/ 904277 h 977895"/>
              <a:gd name="connsiteX116" fmla="*/ 421568 w 1087854"/>
              <a:gd name="connsiteY116" fmla="*/ 947949 h 977895"/>
              <a:gd name="connsiteX117" fmla="*/ 511105 w 1087854"/>
              <a:gd name="connsiteY117" fmla="*/ 947949 h 977895"/>
              <a:gd name="connsiteX118" fmla="*/ 511105 w 1087854"/>
              <a:gd name="connsiteY118" fmla="*/ 904277 h 977895"/>
              <a:gd name="connsiteX119" fmla="*/ 524784 w 1087854"/>
              <a:gd name="connsiteY119" fmla="*/ 889304 h 977895"/>
              <a:gd name="connsiteX120" fmla="*/ 538463 w 1087854"/>
              <a:gd name="connsiteY120" fmla="*/ 904277 h 977895"/>
              <a:gd name="connsiteX121" fmla="*/ 538463 w 1087854"/>
              <a:gd name="connsiteY121" fmla="*/ 947949 h 977895"/>
              <a:gd name="connsiteX122" fmla="*/ 628000 w 1087854"/>
              <a:gd name="connsiteY122" fmla="*/ 947949 h 977895"/>
              <a:gd name="connsiteX123" fmla="*/ 628000 w 1087854"/>
              <a:gd name="connsiteY123" fmla="*/ 904277 h 977895"/>
              <a:gd name="connsiteX124" fmla="*/ 642923 w 1087854"/>
              <a:gd name="connsiteY124" fmla="*/ 889304 h 977895"/>
              <a:gd name="connsiteX125" fmla="*/ 656602 w 1087854"/>
              <a:gd name="connsiteY125" fmla="*/ 904277 h 977895"/>
              <a:gd name="connsiteX126" fmla="*/ 656602 w 1087854"/>
              <a:gd name="connsiteY126" fmla="*/ 947949 h 977895"/>
              <a:gd name="connsiteX127" fmla="*/ 746139 w 1087854"/>
              <a:gd name="connsiteY127" fmla="*/ 947949 h 977895"/>
              <a:gd name="connsiteX128" fmla="*/ 746139 w 1087854"/>
              <a:gd name="connsiteY128" fmla="*/ 904277 h 977895"/>
              <a:gd name="connsiteX129" fmla="*/ 759818 w 1087854"/>
              <a:gd name="connsiteY129" fmla="*/ 889304 h 977895"/>
              <a:gd name="connsiteX130" fmla="*/ 773497 w 1087854"/>
              <a:gd name="connsiteY130" fmla="*/ 904277 h 977895"/>
              <a:gd name="connsiteX131" fmla="*/ 773497 w 1087854"/>
              <a:gd name="connsiteY131" fmla="*/ 947949 h 977895"/>
              <a:gd name="connsiteX132" fmla="*/ 1042107 w 1087854"/>
              <a:gd name="connsiteY132" fmla="*/ 947949 h 977895"/>
              <a:gd name="connsiteX133" fmla="*/ 1058273 w 1087854"/>
              <a:gd name="connsiteY133" fmla="*/ 937967 h 977895"/>
              <a:gd name="connsiteX134" fmla="*/ 1054543 w 1087854"/>
              <a:gd name="connsiteY134" fmla="*/ 918003 h 977895"/>
              <a:gd name="connsiteX135" fmla="*/ 756087 w 1087854"/>
              <a:gd name="connsiteY135" fmla="*/ 650981 h 977895"/>
              <a:gd name="connsiteX136" fmla="*/ 717537 w 1087854"/>
              <a:gd name="connsiteY136" fmla="*/ 670946 h 977895"/>
              <a:gd name="connsiteX137" fmla="*/ 687691 w 1087854"/>
              <a:gd name="connsiteY137" fmla="*/ 670946 h 977895"/>
              <a:gd name="connsiteX138" fmla="*/ 641679 w 1087854"/>
              <a:gd name="connsiteY138" fmla="*/ 623531 h 977895"/>
              <a:gd name="connsiteX139" fmla="*/ 641679 w 1087854"/>
              <a:gd name="connsiteY139" fmla="*/ 581107 h 977895"/>
              <a:gd name="connsiteX140" fmla="*/ 629244 w 1087854"/>
              <a:gd name="connsiteY140" fmla="*/ 563638 h 977895"/>
              <a:gd name="connsiteX141" fmla="*/ 596911 w 1087854"/>
              <a:gd name="connsiteY141" fmla="*/ 549913 h 977895"/>
              <a:gd name="connsiteX142" fmla="*/ 577014 w 1087854"/>
              <a:gd name="connsiteY142" fmla="*/ 553656 h 977895"/>
              <a:gd name="connsiteX143" fmla="*/ 545925 w 1087854"/>
              <a:gd name="connsiteY143" fmla="*/ 584850 h 977895"/>
              <a:gd name="connsiteX144" fmla="*/ 512349 w 1087854"/>
              <a:gd name="connsiteY144" fmla="*/ 598575 h 977895"/>
              <a:gd name="connsiteX145" fmla="*/ 480016 w 1087854"/>
              <a:gd name="connsiteY145" fmla="*/ 584850 h 977895"/>
              <a:gd name="connsiteX146" fmla="*/ 458875 w 1087854"/>
              <a:gd name="connsiteY146" fmla="*/ 562390 h 977895"/>
              <a:gd name="connsiteX147" fmla="*/ 458875 w 1087854"/>
              <a:gd name="connsiteY147" fmla="*/ 497507 h 977895"/>
              <a:gd name="connsiteX148" fmla="*/ 488721 w 1087854"/>
              <a:gd name="connsiteY148" fmla="*/ 466313 h 977895"/>
              <a:gd name="connsiteX149" fmla="*/ 492452 w 1087854"/>
              <a:gd name="connsiteY149" fmla="*/ 446348 h 977895"/>
              <a:gd name="connsiteX150" fmla="*/ 478772 w 1087854"/>
              <a:gd name="connsiteY150" fmla="*/ 413906 h 977895"/>
              <a:gd name="connsiteX151" fmla="*/ 461362 w 1087854"/>
              <a:gd name="connsiteY151" fmla="*/ 401429 h 977895"/>
              <a:gd name="connsiteX152" fmla="*/ 420325 w 1087854"/>
              <a:gd name="connsiteY152" fmla="*/ 401429 h 977895"/>
              <a:gd name="connsiteX153" fmla="*/ 371826 w 1087854"/>
              <a:gd name="connsiteY153" fmla="*/ 355262 h 977895"/>
              <a:gd name="connsiteX154" fmla="*/ 371826 w 1087854"/>
              <a:gd name="connsiteY154" fmla="*/ 325315 h 977895"/>
              <a:gd name="connsiteX155" fmla="*/ 375557 w 1087854"/>
              <a:gd name="connsiteY155" fmla="*/ 309094 h 977895"/>
              <a:gd name="connsiteX156" fmla="*/ 69639 w 1087854"/>
              <a:gd name="connsiteY156" fmla="*/ 34587 h 977895"/>
              <a:gd name="connsiteX157" fmla="*/ 57048 w 1087854"/>
              <a:gd name="connsiteY157" fmla="*/ 28504 h 977895"/>
              <a:gd name="connsiteX158" fmla="*/ 61712 w 1087854"/>
              <a:gd name="connsiteY158" fmla="*/ 741 h 977895"/>
              <a:gd name="connsiteX159" fmla="*/ 88293 w 1087854"/>
              <a:gd name="connsiteY159" fmla="*/ 14622 h 977895"/>
              <a:gd name="connsiteX160" fmla="*/ 392966 w 1087854"/>
              <a:gd name="connsiteY160" fmla="*/ 286635 h 977895"/>
              <a:gd name="connsiteX161" fmla="*/ 420325 w 1087854"/>
              <a:gd name="connsiteY161" fmla="*/ 277900 h 977895"/>
              <a:gd name="connsiteX162" fmla="*/ 461362 w 1087854"/>
              <a:gd name="connsiteY162" fmla="*/ 277900 h 977895"/>
              <a:gd name="connsiteX163" fmla="*/ 478772 w 1087854"/>
              <a:gd name="connsiteY163" fmla="*/ 265423 h 977895"/>
              <a:gd name="connsiteX164" fmla="*/ 492452 w 1087854"/>
              <a:gd name="connsiteY164" fmla="*/ 232981 h 977895"/>
              <a:gd name="connsiteX165" fmla="*/ 488721 w 1087854"/>
              <a:gd name="connsiteY165" fmla="*/ 213017 h 977895"/>
              <a:gd name="connsiteX166" fmla="*/ 458875 w 1087854"/>
              <a:gd name="connsiteY166" fmla="*/ 181823 h 977895"/>
              <a:gd name="connsiteX167" fmla="*/ 458875 w 1087854"/>
              <a:gd name="connsiteY167" fmla="*/ 115691 h 977895"/>
              <a:gd name="connsiteX168" fmla="*/ 480016 w 1087854"/>
              <a:gd name="connsiteY168" fmla="*/ 95727 h 977895"/>
              <a:gd name="connsiteX169" fmla="*/ 545925 w 1087854"/>
              <a:gd name="connsiteY169" fmla="*/ 95727 h 977895"/>
              <a:gd name="connsiteX170" fmla="*/ 577014 w 1087854"/>
              <a:gd name="connsiteY170" fmla="*/ 124426 h 977895"/>
              <a:gd name="connsiteX171" fmla="*/ 596911 w 1087854"/>
              <a:gd name="connsiteY171" fmla="*/ 128169 h 977895"/>
              <a:gd name="connsiteX172" fmla="*/ 629244 w 1087854"/>
              <a:gd name="connsiteY172" fmla="*/ 114443 h 977895"/>
              <a:gd name="connsiteX173" fmla="*/ 641679 w 1087854"/>
              <a:gd name="connsiteY173" fmla="*/ 96975 h 977895"/>
              <a:gd name="connsiteX174" fmla="*/ 641679 w 1087854"/>
              <a:gd name="connsiteY174" fmla="*/ 55799 h 977895"/>
              <a:gd name="connsiteX175" fmla="*/ 687691 w 1087854"/>
              <a:gd name="connsiteY175" fmla="*/ 8384 h 977895"/>
              <a:gd name="connsiteX176" fmla="*/ 717537 w 1087854"/>
              <a:gd name="connsiteY176" fmla="*/ 8384 h 977895"/>
              <a:gd name="connsiteX177" fmla="*/ 764792 w 1087854"/>
              <a:gd name="connsiteY177" fmla="*/ 55799 h 977895"/>
              <a:gd name="connsiteX178" fmla="*/ 764792 w 1087854"/>
              <a:gd name="connsiteY178" fmla="*/ 96975 h 977895"/>
              <a:gd name="connsiteX179" fmla="*/ 775984 w 1087854"/>
              <a:gd name="connsiteY179" fmla="*/ 114443 h 977895"/>
              <a:gd name="connsiteX180" fmla="*/ 808317 w 1087854"/>
              <a:gd name="connsiteY180" fmla="*/ 128169 h 977895"/>
              <a:gd name="connsiteX181" fmla="*/ 829458 w 1087854"/>
              <a:gd name="connsiteY181" fmla="*/ 124426 h 977895"/>
              <a:gd name="connsiteX182" fmla="*/ 859303 w 1087854"/>
              <a:gd name="connsiteY182" fmla="*/ 95727 h 977895"/>
              <a:gd name="connsiteX183" fmla="*/ 925212 w 1087854"/>
              <a:gd name="connsiteY183" fmla="*/ 95727 h 977895"/>
              <a:gd name="connsiteX184" fmla="*/ 946353 w 1087854"/>
              <a:gd name="connsiteY184" fmla="*/ 115691 h 977895"/>
              <a:gd name="connsiteX185" fmla="*/ 960032 w 1087854"/>
              <a:gd name="connsiteY185" fmla="*/ 149381 h 977895"/>
              <a:gd name="connsiteX186" fmla="*/ 946353 w 1087854"/>
              <a:gd name="connsiteY186" fmla="*/ 181823 h 977895"/>
              <a:gd name="connsiteX187" fmla="*/ 916507 w 1087854"/>
              <a:gd name="connsiteY187" fmla="*/ 213017 h 977895"/>
              <a:gd name="connsiteX188" fmla="*/ 912776 w 1087854"/>
              <a:gd name="connsiteY188" fmla="*/ 232981 h 977895"/>
              <a:gd name="connsiteX189" fmla="*/ 926456 w 1087854"/>
              <a:gd name="connsiteY189" fmla="*/ 265423 h 977895"/>
              <a:gd name="connsiteX190" fmla="*/ 943865 w 1087854"/>
              <a:gd name="connsiteY190" fmla="*/ 277900 h 977895"/>
              <a:gd name="connsiteX191" fmla="*/ 986147 w 1087854"/>
              <a:gd name="connsiteY191" fmla="*/ 277900 h 977895"/>
              <a:gd name="connsiteX192" fmla="*/ 1032159 w 1087854"/>
              <a:gd name="connsiteY192" fmla="*/ 325315 h 977895"/>
              <a:gd name="connsiteX193" fmla="*/ 1032159 w 1087854"/>
              <a:gd name="connsiteY193" fmla="*/ 355262 h 977895"/>
              <a:gd name="connsiteX194" fmla="*/ 986147 w 1087854"/>
              <a:gd name="connsiteY194" fmla="*/ 401429 h 977895"/>
              <a:gd name="connsiteX195" fmla="*/ 943865 w 1087854"/>
              <a:gd name="connsiteY195" fmla="*/ 401429 h 977895"/>
              <a:gd name="connsiteX196" fmla="*/ 926456 w 1087854"/>
              <a:gd name="connsiteY196" fmla="*/ 413906 h 977895"/>
              <a:gd name="connsiteX197" fmla="*/ 912776 w 1087854"/>
              <a:gd name="connsiteY197" fmla="*/ 446348 h 977895"/>
              <a:gd name="connsiteX198" fmla="*/ 916507 w 1087854"/>
              <a:gd name="connsiteY198" fmla="*/ 466313 h 977895"/>
              <a:gd name="connsiteX199" fmla="*/ 946353 w 1087854"/>
              <a:gd name="connsiteY199" fmla="*/ 497507 h 977895"/>
              <a:gd name="connsiteX200" fmla="*/ 960032 w 1087854"/>
              <a:gd name="connsiteY200" fmla="*/ 529948 h 977895"/>
              <a:gd name="connsiteX201" fmla="*/ 946353 w 1087854"/>
              <a:gd name="connsiteY201" fmla="*/ 562390 h 977895"/>
              <a:gd name="connsiteX202" fmla="*/ 925212 w 1087854"/>
              <a:gd name="connsiteY202" fmla="*/ 584850 h 977895"/>
              <a:gd name="connsiteX203" fmla="*/ 892879 w 1087854"/>
              <a:gd name="connsiteY203" fmla="*/ 598575 h 977895"/>
              <a:gd name="connsiteX204" fmla="*/ 859303 w 1087854"/>
              <a:gd name="connsiteY204" fmla="*/ 584850 h 977895"/>
              <a:gd name="connsiteX205" fmla="*/ 829458 w 1087854"/>
              <a:gd name="connsiteY205" fmla="*/ 553656 h 977895"/>
              <a:gd name="connsiteX206" fmla="*/ 808317 w 1087854"/>
              <a:gd name="connsiteY206" fmla="*/ 549913 h 977895"/>
              <a:gd name="connsiteX207" fmla="*/ 775984 w 1087854"/>
              <a:gd name="connsiteY207" fmla="*/ 563638 h 977895"/>
              <a:gd name="connsiteX208" fmla="*/ 764792 w 1087854"/>
              <a:gd name="connsiteY208" fmla="*/ 581107 h 977895"/>
              <a:gd name="connsiteX209" fmla="*/ 764792 w 1087854"/>
              <a:gd name="connsiteY209" fmla="*/ 619787 h 977895"/>
              <a:gd name="connsiteX210" fmla="*/ 1073196 w 1087854"/>
              <a:gd name="connsiteY210" fmla="*/ 896791 h 977895"/>
              <a:gd name="connsiteX211" fmla="*/ 1084388 w 1087854"/>
              <a:gd name="connsiteY211" fmla="*/ 947949 h 977895"/>
              <a:gd name="connsiteX212" fmla="*/ 1042107 w 1087854"/>
              <a:gd name="connsiteY212" fmla="*/ 977895 h 977895"/>
              <a:gd name="connsiteX213" fmla="*/ 47255 w 1087854"/>
              <a:gd name="connsiteY213" fmla="*/ 977895 h 977895"/>
              <a:gd name="connsiteX214" fmla="*/ 0 w 1087854"/>
              <a:gd name="connsiteY214" fmla="*/ 930480 h 977895"/>
              <a:gd name="connsiteX215" fmla="*/ 0 w 1087854"/>
              <a:gd name="connsiteY215" fmla="*/ 52055 h 977895"/>
              <a:gd name="connsiteX216" fmla="*/ 32333 w 1087854"/>
              <a:gd name="connsiteY216" fmla="*/ 4640 h 977895"/>
              <a:gd name="connsiteX217" fmla="*/ 61712 w 1087854"/>
              <a:gd name="connsiteY217" fmla="*/ 741 h 97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1087854" h="977895">
                <a:moveTo>
                  <a:pt x="211756" y="417060"/>
                </a:moveTo>
                <a:cubicBezTo>
                  <a:pt x="208008" y="417060"/>
                  <a:pt x="205510" y="418306"/>
                  <a:pt x="201763" y="419552"/>
                </a:cubicBezTo>
                <a:cubicBezTo>
                  <a:pt x="193019" y="423291"/>
                  <a:pt x="188023" y="432014"/>
                  <a:pt x="188023" y="441983"/>
                </a:cubicBezTo>
                <a:lnTo>
                  <a:pt x="188023" y="754769"/>
                </a:lnTo>
                <a:cubicBezTo>
                  <a:pt x="188023" y="764738"/>
                  <a:pt x="195518" y="772215"/>
                  <a:pt x="205510" y="772215"/>
                </a:cubicBezTo>
                <a:lnTo>
                  <a:pt x="563997" y="772215"/>
                </a:lnTo>
                <a:cubicBezTo>
                  <a:pt x="575239" y="772215"/>
                  <a:pt x="580235" y="764738"/>
                  <a:pt x="580235" y="762246"/>
                </a:cubicBezTo>
                <a:cubicBezTo>
                  <a:pt x="581484" y="758507"/>
                  <a:pt x="583982" y="751030"/>
                  <a:pt x="576488" y="743553"/>
                </a:cubicBezTo>
                <a:lnTo>
                  <a:pt x="227994" y="424537"/>
                </a:lnTo>
                <a:cubicBezTo>
                  <a:pt x="222997" y="419552"/>
                  <a:pt x="216752" y="417060"/>
                  <a:pt x="211756" y="417060"/>
                </a:cubicBezTo>
                <a:close/>
                <a:moveTo>
                  <a:pt x="220031" y="389956"/>
                </a:moveTo>
                <a:cubicBezTo>
                  <a:pt x="229867" y="391514"/>
                  <a:pt x="239235" y="395875"/>
                  <a:pt x="246730" y="403352"/>
                </a:cubicBezTo>
                <a:lnTo>
                  <a:pt x="595224" y="721123"/>
                </a:lnTo>
                <a:cubicBezTo>
                  <a:pt x="608964" y="734830"/>
                  <a:pt x="613960" y="754769"/>
                  <a:pt x="606466" y="772215"/>
                </a:cubicBezTo>
                <a:cubicBezTo>
                  <a:pt x="600220" y="789661"/>
                  <a:pt x="582733" y="802123"/>
                  <a:pt x="563997" y="802123"/>
                </a:cubicBezTo>
                <a:lnTo>
                  <a:pt x="205510" y="802123"/>
                </a:lnTo>
                <a:cubicBezTo>
                  <a:pt x="180529" y="802123"/>
                  <a:pt x="159294" y="780938"/>
                  <a:pt x="159294" y="754769"/>
                </a:cubicBezTo>
                <a:lnTo>
                  <a:pt x="159294" y="441983"/>
                </a:lnTo>
                <a:cubicBezTo>
                  <a:pt x="159294" y="420798"/>
                  <a:pt x="170536" y="402106"/>
                  <a:pt x="190521" y="393383"/>
                </a:cubicBezTo>
                <a:cubicBezTo>
                  <a:pt x="199889" y="389645"/>
                  <a:pt x="210194" y="388398"/>
                  <a:pt x="220031" y="389956"/>
                </a:cubicBezTo>
                <a:close/>
                <a:moveTo>
                  <a:pt x="707961" y="244537"/>
                </a:moveTo>
                <a:cubicBezTo>
                  <a:pt x="653906" y="244537"/>
                  <a:pt x="609908" y="287278"/>
                  <a:pt x="609908" y="341333"/>
                </a:cubicBezTo>
                <a:cubicBezTo>
                  <a:pt x="609908" y="395388"/>
                  <a:pt x="653906" y="439386"/>
                  <a:pt x="707961" y="439386"/>
                </a:cubicBezTo>
                <a:cubicBezTo>
                  <a:pt x="762016" y="439386"/>
                  <a:pt x="806014" y="395388"/>
                  <a:pt x="806014" y="341333"/>
                </a:cubicBezTo>
                <a:cubicBezTo>
                  <a:pt x="806014" y="287278"/>
                  <a:pt x="762016" y="244537"/>
                  <a:pt x="707961" y="244537"/>
                </a:cubicBezTo>
                <a:close/>
                <a:moveTo>
                  <a:pt x="707961" y="215624"/>
                </a:moveTo>
                <a:cubicBezTo>
                  <a:pt x="778358" y="215624"/>
                  <a:pt x="833670" y="272193"/>
                  <a:pt x="833670" y="341333"/>
                </a:cubicBezTo>
                <a:cubicBezTo>
                  <a:pt x="833670" y="411730"/>
                  <a:pt x="778358" y="467042"/>
                  <a:pt x="707961" y="467042"/>
                </a:cubicBezTo>
                <a:cubicBezTo>
                  <a:pt x="638821" y="467042"/>
                  <a:pt x="582252" y="411730"/>
                  <a:pt x="582252" y="341333"/>
                </a:cubicBezTo>
                <a:cubicBezTo>
                  <a:pt x="582252" y="272193"/>
                  <a:pt x="638821" y="215624"/>
                  <a:pt x="707961" y="215624"/>
                </a:cubicBezTo>
                <a:close/>
                <a:moveTo>
                  <a:pt x="687691" y="35834"/>
                </a:moveTo>
                <a:cubicBezTo>
                  <a:pt x="677743" y="35834"/>
                  <a:pt x="670281" y="44569"/>
                  <a:pt x="670281" y="55799"/>
                </a:cubicBezTo>
                <a:lnTo>
                  <a:pt x="670281" y="96975"/>
                </a:lnTo>
                <a:cubicBezTo>
                  <a:pt x="670281" y="118187"/>
                  <a:pt x="656602" y="135655"/>
                  <a:pt x="637949" y="141894"/>
                </a:cubicBezTo>
                <a:cubicBezTo>
                  <a:pt x="628000" y="145638"/>
                  <a:pt x="619295" y="149381"/>
                  <a:pt x="609347" y="154372"/>
                </a:cubicBezTo>
                <a:cubicBezTo>
                  <a:pt x="591937" y="163106"/>
                  <a:pt x="570796" y="159363"/>
                  <a:pt x="555873" y="145638"/>
                </a:cubicBezTo>
                <a:lnTo>
                  <a:pt x="526028" y="114443"/>
                </a:lnTo>
                <a:cubicBezTo>
                  <a:pt x="518566" y="106957"/>
                  <a:pt x="507374" y="106957"/>
                  <a:pt x="499913" y="114443"/>
                </a:cubicBezTo>
                <a:lnTo>
                  <a:pt x="478772" y="135655"/>
                </a:lnTo>
                <a:cubicBezTo>
                  <a:pt x="471311" y="143142"/>
                  <a:pt x="471311" y="154372"/>
                  <a:pt x="478772" y="161858"/>
                </a:cubicBezTo>
                <a:lnTo>
                  <a:pt x="508618" y="191805"/>
                </a:lnTo>
                <a:cubicBezTo>
                  <a:pt x="523541" y="206778"/>
                  <a:pt x="527271" y="227990"/>
                  <a:pt x="517323" y="246706"/>
                </a:cubicBezTo>
                <a:cubicBezTo>
                  <a:pt x="513592" y="255441"/>
                  <a:pt x="509861" y="264175"/>
                  <a:pt x="506131" y="274157"/>
                </a:cubicBezTo>
                <a:cubicBezTo>
                  <a:pt x="499913" y="292874"/>
                  <a:pt x="482503" y="306599"/>
                  <a:pt x="461362" y="306599"/>
                </a:cubicBezTo>
                <a:lnTo>
                  <a:pt x="420325" y="306599"/>
                </a:lnTo>
                <a:cubicBezTo>
                  <a:pt x="409133" y="306599"/>
                  <a:pt x="400428" y="314086"/>
                  <a:pt x="400428" y="325315"/>
                </a:cubicBezTo>
                <a:lnTo>
                  <a:pt x="400428" y="355262"/>
                </a:lnTo>
                <a:cubicBezTo>
                  <a:pt x="400428" y="363996"/>
                  <a:pt x="409133" y="372730"/>
                  <a:pt x="420325" y="372730"/>
                </a:cubicBezTo>
                <a:lnTo>
                  <a:pt x="461362" y="372730"/>
                </a:lnTo>
                <a:cubicBezTo>
                  <a:pt x="482503" y="372730"/>
                  <a:pt x="499913" y="385208"/>
                  <a:pt x="506131" y="403924"/>
                </a:cubicBezTo>
                <a:cubicBezTo>
                  <a:pt x="509861" y="413906"/>
                  <a:pt x="513592" y="423889"/>
                  <a:pt x="517323" y="433871"/>
                </a:cubicBezTo>
                <a:cubicBezTo>
                  <a:pt x="527271" y="450092"/>
                  <a:pt x="523541" y="472551"/>
                  <a:pt x="508618" y="486277"/>
                </a:cubicBezTo>
                <a:lnTo>
                  <a:pt x="478772" y="517471"/>
                </a:lnTo>
                <a:cubicBezTo>
                  <a:pt x="471311" y="523710"/>
                  <a:pt x="471311" y="536187"/>
                  <a:pt x="478772" y="542426"/>
                </a:cubicBezTo>
                <a:lnTo>
                  <a:pt x="499913" y="564886"/>
                </a:lnTo>
                <a:cubicBezTo>
                  <a:pt x="507374" y="571125"/>
                  <a:pt x="518566" y="571125"/>
                  <a:pt x="526028" y="564886"/>
                </a:cubicBezTo>
                <a:lnTo>
                  <a:pt x="555873" y="533692"/>
                </a:lnTo>
                <a:cubicBezTo>
                  <a:pt x="564578" y="524957"/>
                  <a:pt x="577014" y="519966"/>
                  <a:pt x="589450" y="519966"/>
                </a:cubicBezTo>
                <a:cubicBezTo>
                  <a:pt x="595667" y="519966"/>
                  <a:pt x="603129" y="521214"/>
                  <a:pt x="609347" y="524957"/>
                </a:cubicBezTo>
                <a:cubicBezTo>
                  <a:pt x="619295" y="528701"/>
                  <a:pt x="628000" y="533692"/>
                  <a:pt x="637949" y="536187"/>
                </a:cubicBezTo>
                <a:cubicBezTo>
                  <a:pt x="656602" y="542426"/>
                  <a:pt x="670281" y="561142"/>
                  <a:pt x="670281" y="581107"/>
                </a:cubicBezTo>
                <a:lnTo>
                  <a:pt x="670281" y="623531"/>
                </a:lnTo>
                <a:cubicBezTo>
                  <a:pt x="670281" y="633513"/>
                  <a:pt x="677743" y="642247"/>
                  <a:pt x="687691" y="642247"/>
                </a:cubicBezTo>
                <a:lnTo>
                  <a:pt x="717537" y="642247"/>
                </a:lnTo>
                <a:cubicBezTo>
                  <a:pt x="727485" y="642247"/>
                  <a:pt x="736190" y="633513"/>
                  <a:pt x="736190" y="623531"/>
                </a:cubicBezTo>
                <a:lnTo>
                  <a:pt x="736190" y="581107"/>
                </a:lnTo>
                <a:cubicBezTo>
                  <a:pt x="736190" y="561142"/>
                  <a:pt x="748626" y="542426"/>
                  <a:pt x="767279" y="536187"/>
                </a:cubicBezTo>
                <a:cubicBezTo>
                  <a:pt x="777228" y="533692"/>
                  <a:pt x="787176" y="528701"/>
                  <a:pt x="795881" y="524957"/>
                </a:cubicBezTo>
                <a:cubicBezTo>
                  <a:pt x="813291" y="514975"/>
                  <a:pt x="834432" y="519966"/>
                  <a:pt x="849355" y="533692"/>
                </a:cubicBezTo>
                <a:lnTo>
                  <a:pt x="879200" y="564886"/>
                </a:lnTo>
                <a:cubicBezTo>
                  <a:pt x="886661" y="571125"/>
                  <a:pt x="899097" y="571125"/>
                  <a:pt x="905315" y="564886"/>
                </a:cubicBezTo>
                <a:lnTo>
                  <a:pt x="926456" y="542426"/>
                </a:lnTo>
                <a:cubicBezTo>
                  <a:pt x="930186" y="539931"/>
                  <a:pt x="932673" y="534940"/>
                  <a:pt x="932673" y="529948"/>
                </a:cubicBezTo>
                <a:cubicBezTo>
                  <a:pt x="932673" y="526205"/>
                  <a:pt x="930186" y="519966"/>
                  <a:pt x="926456" y="517471"/>
                </a:cubicBezTo>
                <a:lnTo>
                  <a:pt x="896610" y="486277"/>
                </a:lnTo>
                <a:cubicBezTo>
                  <a:pt x="881687" y="472551"/>
                  <a:pt x="877957" y="450092"/>
                  <a:pt x="886661" y="433871"/>
                </a:cubicBezTo>
                <a:cubicBezTo>
                  <a:pt x="891636" y="423889"/>
                  <a:pt x="896610" y="413906"/>
                  <a:pt x="899097" y="403924"/>
                </a:cubicBezTo>
                <a:cubicBezTo>
                  <a:pt x="905315" y="385208"/>
                  <a:pt x="922725" y="372730"/>
                  <a:pt x="943865" y="372730"/>
                </a:cubicBezTo>
                <a:lnTo>
                  <a:pt x="986147" y="372730"/>
                </a:lnTo>
                <a:cubicBezTo>
                  <a:pt x="996095" y="372730"/>
                  <a:pt x="1004800" y="363996"/>
                  <a:pt x="1004800" y="355262"/>
                </a:cubicBezTo>
                <a:lnTo>
                  <a:pt x="1004800" y="325315"/>
                </a:lnTo>
                <a:cubicBezTo>
                  <a:pt x="1004800" y="314086"/>
                  <a:pt x="996095" y="306599"/>
                  <a:pt x="986147" y="306599"/>
                </a:cubicBezTo>
                <a:lnTo>
                  <a:pt x="943865" y="306599"/>
                </a:lnTo>
                <a:cubicBezTo>
                  <a:pt x="922725" y="306599"/>
                  <a:pt x="905315" y="292874"/>
                  <a:pt x="899097" y="274157"/>
                </a:cubicBezTo>
                <a:cubicBezTo>
                  <a:pt x="896610" y="264175"/>
                  <a:pt x="891636" y="255441"/>
                  <a:pt x="886661" y="246706"/>
                </a:cubicBezTo>
                <a:cubicBezTo>
                  <a:pt x="877957" y="227990"/>
                  <a:pt x="881687" y="206778"/>
                  <a:pt x="896610" y="191805"/>
                </a:cubicBezTo>
                <a:lnTo>
                  <a:pt x="926456" y="161858"/>
                </a:lnTo>
                <a:cubicBezTo>
                  <a:pt x="930186" y="158115"/>
                  <a:pt x="932673" y="154372"/>
                  <a:pt x="932673" y="149381"/>
                </a:cubicBezTo>
                <a:cubicBezTo>
                  <a:pt x="932673" y="144390"/>
                  <a:pt x="930186" y="139399"/>
                  <a:pt x="926456" y="135655"/>
                </a:cubicBezTo>
                <a:lnTo>
                  <a:pt x="905315" y="114443"/>
                </a:lnTo>
                <a:cubicBezTo>
                  <a:pt x="899097" y="106957"/>
                  <a:pt x="886661" y="106957"/>
                  <a:pt x="879200" y="114443"/>
                </a:cubicBezTo>
                <a:lnTo>
                  <a:pt x="849355" y="145638"/>
                </a:lnTo>
                <a:cubicBezTo>
                  <a:pt x="834432" y="159363"/>
                  <a:pt x="813291" y="163106"/>
                  <a:pt x="795881" y="154372"/>
                </a:cubicBezTo>
                <a:cubicBezTo>
                  <a:pt x="787176" y="149381"/>
                  <a:pt x="777228" y="145638"/>
                  <a:pt x="767279" y="141894"/>
                </a:cubicBezTo>
                <a:cubicBezTo>
                  <a:pt x="748626" y="135655"/>
                  <a:pt x="736190" y="118187"/>
                  <a:pt x="736190" y="96975"/>
                </a:cubicBezTo>
                <a:lnTo>
                  <a:pt x="736190" y="55799"/>
                </a:lnTo>
                <a:cubicBezTo>
                  <a:pt x="736190" y="44569"/>
                  <a:pt x="727485" y="35834"/>
                  <a:pt x="717537" y="35834"/>
                </a:cubicBezTo>
                <a:close/>
                <a:moveTo>
                  <a:pt x="57048" y="28504"/>
                </a:moveTo>
                <a:cubicBezTo>
                  <a:pt x="52541" y="27724"/>
                  <a:pt x="47877" y="28348"/>
                  <a:pt x="43525" y="30843"/>
                </a:cubicBezTo>
                <a:cubicBezTo>
                  <a:pt x="34820" y="34587"/>
                  <a:pt x="29845" y="43321"/>
                  <a:pt x="29845" y="52055"/>
                </a:cubicBezTo>
                <a:lnTo>
                  <a:pt x="29845" y="930480"/>
                </a:lnTo>
                <a:cubicBezTo>
                  <a:pt x="29845" y="940462"/>
                  <a:pt x="37307" y="947949"/>
                  <a:pt x="47255" y="947949"/>
                </a:cubicBezTo>
                <a:lnTo>
                  <a:pt x="157933" y="947949"/>
                </a:lnTo>
                <a:lnTo>
                  <a:pt x="157933" y="904277"/>
                </a:lnTo>
                <a:cubicBezTo>
                  <a:pt x="157933" y="895543"/>
                  <a:pt x="164151" y="889304"/>
                  <a:pt x="171612" y="889304"/>
                </a:cubicBezTo>
                <a:cubicBezTo>
                  <a:pt x="180317" y="889304"/>
                  <a:pt x="186535" y="895543"/>
                  <a:pt x="186535" y="904277"/>
                </a:cubicBezTo>
                <a:lnTo>
                  <a:pt x="186535" y="947949"/>
                </a:lnTo>
                <a:lnTo>
                  <a:pt x="274828" y="947949"/>
                </a:lnTo>
                <a:lnTo>
                  <a:pt x="274828" y="904277"/>
                </a:lnTo>
                <a:cubicBezTo>
                  <a:pt x="274828" y="895543"/>
                  <a:pt x="282289" y="889304"/>
                  <a:pt x="289751" y="889304"/>
                </a:cubicBezTo>
                <a:cubicBezTo>
                  <a:pt x="297212" y="889304"/>
                  <a:pt x="304673" y="895543"/>
                  <a:pt x="304673" y="904277"/>
                </a:cubicBezTo>
                <a:lnTo>
                  <a:pt x="304673" y="947949"/>
                </a:lnTo>
                <a:lnTo>
                  <a:pt x="392966" y="947949"/>
                </a:lnTo>
                <a:lnTo>
                  <a:pt x="392966" y="904277"/>
                </a:lnTo>
                <a:cubicBezTo>
                  <a:pt x="392966" y="895543"/>
                  <a:pt x="399184" y="889304"/>
                  <a:pt x="407889" y="889304"/>
                </a:cubicBezTo>
                <a:cubicBezTo>
                  <a:pt x="415351" y="889304"/>
                  <a:pt x="421568" y="895543"/>
                  <a:pt x="421568" y="904277"/>
                </a:cubicBezTo>
                <a:lnTo>
                  <a:pt x="421568" y="947949"/>
                </a:lnTo>
                <a:lnTo>
                  <a:pt x="511105" y="947949"/>
                </a:lnTo>
                <a:lnTo>
                  <a:pt x="511105" y="904277"/>
                </a:lnTo>
                <a:cubicBezTo>
                  <a:pt x="511105" y="895543"/>
                  <a:pt x="517323" y="889304"/>
                  <a:pt x="524784" y="889304"/>
                </a:cubicBezTo>
                <a:cubicBezTo>
                  <a:pt x="532246" y="889304"/>
                  <a:pt x="538463" y="895543"/>
                  <a:pt x="538463" y="904277"/>
                </a:cubicBezTo>
                <a:lnTo>
                  <a:pt x="538463" y="947949"/>
                </a:lnTo>
                <a:lnTo>
                  <a:pt x="628000" y="947949"/>
                </a:lnTo>
                <a:lnTo>
                  <a:pt x="628000" y="904277"/>
                </a:lnTo>
                <a:cubicBezTo>
                  <a:pt x="628000" y="895543"/>
                  <a:pt x="635462" y="889304"/>
                  <a:pt x="642923" y="889304"/>
                </a:cubicBezTo>
                <a:cubicBezTo>
                  <a:pt x="650384" y="889304"/>
                  <a:pt x="656602" y="895543"/>
                  <a:pt x="656602" y="904277"/>
                </a:cubicBezTo>
                <a:lnTo>
                  <a:pt x="656602" y="947949"/>
                </a:lnTo>
                <a:lnTo>
                  <a:pt x="746139" y="947949"/>
                </a:lnTo>
                <a:lnTo>
                  <a:pt x="746139" y="904277"/>
                </a:lnTo>
                <a:cubicBezTo>
                  <a:pt x="746139" y="895543"/>
                  <a:pt x="752357" y="889304"/>
                  <a:pt x="759818" y="889304"/>
                </a:cubicBezTo>
                <a:cubicBezTo>
                  <a:pt x="768523" y="889304"/>
                  <a:pt x="773497" y="895543"/>
                  <a:pt x="773497" y="904277"/>
                </a:cubicBezTo>
                <a:lnTo>
                  <a:pt x="773497" y="947949"/>
                </a:lnTo>
                <a:lnTo>
                  <a:pt x="1042107" y="947949"/>
                </a:lnTo>
                <a:cubicBezTo>
                  <a:pt x="1053299" y="947949"/>
                  <a:pt x="1057030" y="940462"/>
                  <a:pt x="1058273" y="937967"/>
                </a:cubicBezTo>
                <a:cubicBezTo>
                  <a:pt x="1059517" y="934224"/>
                  <a:pt x="1062004" y="925489"/>
                  <a:pt x="1054543" y="918003"/>
                </a:cubicBezTo>
                <a:lnTo>
                  <a:pt x="756087" y="650981"/>
                </a:lnTo>
                <a:cubicBezTo>
                  <a:pt x="747382" y="663459"/>
                  <a:pt x="733703" y="670946"/>
                  <a:pt x="717537" y="670946"/>
                </a:cubicBezTo>
                <a:lnTo>
                  <a:pt x="687691" y="670946"/>
                </a:lnTo>
                <a:cubicBezTo>
                  <a:pt x="662820" y="670946"/>
                  <a:pt x="641679" y="649734"/>
                  <a:pt x="641679" y="623531"/>
                </a:cubicBezTo>
                <a:lnTo>
                  <a:pt x="641679" y="581107"/>
                </a:lnTo>
                <a:cubicBezTo>
                  <a:pt x="641679" y="573620"/>
                  <a:pt x="636705" y="566134"/>
                  <a:pt x="629244" y="563638"/>
                </a:cubicBezTo>
                <a:cubicBezTo>
                  <a:pt x="618052" y="559895"/>
                  <a:pt x="606860" y="554904"/>
                  <a:pt x="596911" y="549913"/>
                </a:cubicBezTo>
                <a:cubicBezTo>
                  <a:pt x="590693" y="547417"/>
                  <a:pt x="581988" y="548665"/>
                  <a:pt x="577014" y="553656"/>
                </a:cubicBezTo>
                <a:lnTo>
                  <a:pt x="545925" y="584850"/>
                </a:lnTo>
                <a:cubicBezTo>
                  <a:pt x="537220" y="593584"/>
                  <a:pt x="526028" y="598575"/>
                  <a:pt x="512349" y="598575"/>
                </a:cubicBezTo>
                <a:cubicBezTo>
                  <a:pt x="499913" y="598575"/>
                  <a:pt x="488721" y="593584"/>
                  <a:pt x="480016" y="584850"/>
                </a:cubicBezTo>
                <a:lnTo>
                  <a:pt x="458875" y="562390"/>
                </a:lnTo>
                <a:cubicBezTo>
                  <a:pt x="440222" y="544922"/>
                  <a:pt x="440222" y="514975"/>
                  <a:pt x="458875" y="497507"/>
                </a:cubicBezTo>
                <a:lnTo>
                  <a:pt x="488721" y="466313"/>
                </a:lnTo>
                <a:cubicBezTo>
                  <a:pt x="493695" y="461321"/>
                  <a:pt x="496182" y="452587"/>
                  <a:pt x="492452" y="446348"/>
                </a:cubicBezTo>
                <a:cubicBezTo>
                  <a:pt x="487477" y="435118"/>
                  <a:pt x="482503" y="425136"/>
                  <a:pt x="478772" y="413906"/>
                </a:cubicBezTo>
                <a:cubicBezTo>
                  <a:pt x="476285" y="406420"/>
                  <a:pt x="470067" y="401429"/>
                  <a:pt x="461362" y="401429"/>
                </a:cubicBezTo>
                <a:lnTo>
                  <a:pt x="420325" y="401429"/>
                </a:lnTo>
                <a:cubicBezTo>
                  <a:pt x="394210" y="401429"/>
                  <a:pt x="371826" y="380217"/>
                  <a:pt x="371826" y="355262"/>
                </a:cubicBezTo>
                <a:lnTo>
                  <a:pt x="371826" y="325315"/>
                </a:lnTo>
                <a:cubicBezTo>
                  <a:pt x="371826" y="319077"/>
                  <a:pt x="374313" y="314086"/>
                  <a:pt x="375557" y="309094"/>
                </a:cubicBezTo>
                <a:lnTo>
                  <a:pt x="69639" y="34587"/>
                </a:lnTo>
                <a:cubicBezTo>
                  <a:pt x="65909" y="31468"/>
                  <a:pt x="61556" y="29284"/>
                  <a:pt x="57048" y="28504"/>
                </a:cubicBezTo>
                <a:close/>
                <a:moveTo>
                  <a:pt x="61712" y="741"/>
                </a:moveTo>
                <a:cubicBezTo>
                  <a:pt x="71505" y="2457"/>
                  <a:pt x="80832" y="7136"/>
                  <a:pt x="88293" y="14622"/>
                </a:cubicBezTo>
                <a:lnTo>
                  <a:pt x="392966" y="286635"/>
                </a:lnTo>
                <a:cubicBezTo>
                  <a:pt x="400428" y="281644"/>
                  <a:pt x="409133" y="277900"/>
                  <a:pt x="420325" y="277900"/>
                </a:cubicBezTo>
                <a:lnTo>
                  <a:pt x="461362" y="277900"/>
                </a:lnTo>
                <a:cubicBezTo>
                  <a:pt x="470067" y="277900"/>
                  <a:pt x="476285" y="272909"/>
                  <a:pt x="478772" y="265423"/>
                </a:cubicBezTo>
                <a:cubicBezTo>
                  <a:pt x="482503" y="254193"/>
                  <a:pt x="487477" y="242963"/>
                  <a:pt x="492452" y="232981"/>
                </a:cubicBezTo>
                <a:cubicBezTo>
                  <a:pt x="496182" y="226742"/>
                  <a:pt x="493695" y="218008"/>
                  <a:pt x="488721" y="213017"/>
                </a:cubicBezTo>
                <a:lnTo>
                  <a:pt x="458875" y="181823"/>
                </a:lnTo>
                <a:cubicBezTo>
                  <a:pt x="440222" y="163106"/>
                  <a:pt x="440222" y="134408"/>
                  <a:pt x="458875" y="115691"/>
                </a:cubicBezTo>
                <a:lnTo>
                  <a:pt x="480016" y="95727"/>
                </a:lnTo>
                <a:cubicBezTo>
                  <a:pt x="498669" y="77011"/>
                  <a:pt x="527271" y="77011"/>
                  <a:pt x="545925" y="95727"/>
                </a:cubicBezTo>
                <a:lnTo>
                  <a:pt x="577014" y="124426"/>
                </a:lnTo>
                <a:cubicBezTo>
                  <a:pt x="581988" y="130664"/>
                  <a:pt x="590693" y="131912"/>
                  <a:pt x="596911" y="128169"/>
                </a:cubicBezTo>
                <a:cubicBezTo>
                  <a:pt x="606860" y="123178"/>
                  <a:pt x="618052" y="119435"/>
                  <a:pt x="629244" y="114443"/>
                </a:cubicBezTo>
                <a:cubicBezTo>
                  <a:pt x="636705" y="113196"/>
                  <a:pt x="641679" y="105709"/>
                  <a:pt x="641679" y="96975"/>
                </a:cubicBezTo>
                <a:lnTo>
                  <a:pt x="641679" y="55799"/>
                </a:lnTo>
                <a:cubicBezTo>
                  <a:pt x="641679" y="29596"/>
                  <a:pt x="662820" y="8384"/>
                  <a:pt x="687691" y="8384"/>
                </a:cubicBezTo>
                <a:lnTo>
                  <a:pt x="717537" y="8384"/>
                </a:lnTo>
                <a:cubicBezTo>
                  <a:pt x="743652" y="8384"/>
                  <a:pt x="764792" y="29596"/>
                  <a:pt x="764792" y="55799"/>
                </a:cubicBezTo>
                <a:lnTo>
                  <a:pt x="764792" y="96975"/>
                </a:lnTo>
                <a:cubicBezTo>
                  <a:pt x="764792" y="105709"/>
                  <a:pt x="769766" y="113196"/>
                  <a:pt x="775984" y="114443"/>
                </a:cubicBezTo>
                <a:cubicBezTo>
                  <a:pt x="787176" y="119435"/>
                  <a:pt x="798368" y="123178"/>
                  <a:pt x="808317" y="128169"/>
                </a:cubicBezTo>
                <a:cubicBezTo>
                  <a:pt x="814535" y="131912"/>
                  <a:pt x="824483" y="130664"/>
                  <a:pt x="829458" y="124426"/>
                </a:cubicBezTo>
                <a:lnTo>
                  <a:pt x="859303" y="95727"/>
                </a:lnTo>
                <a:cubicBezTo>
                  <a:pt x="877957" y="77011"/>
                  <a:pt x="906559" y="77011"/>
                  <a:pt x="925212" y="95727"/>
                </a:cubicBezTo>
                <a:lnTo>
                  <a:pt x="946353" y="115691"/>
                </a:lnTo>
                <a:cubicBezTo>
                  <a:pt x="956301" y="124426"/>
                  <a:pt x="960032" y="135655"/>
                  <a:pt x="960032" y="149381"/>
                </a:cubicBezTo>
                <a:cubicBezTo>
                  <a:pt x="960032" y="161858"/>
                  <a:pt x="956301" y="173088"/>
                  <a:pt x="946353" y="181823"/>
                </a:cubicBezTo>
                <a:lnTo>
                  <a:pt x="916507" y="213017"/>
                </a:lnTo>
                <a:cubicBezTo>
                  <a:pt x="911533" y="218008"/>
                  <a:pt x="909046" y="226742"/>
                  <a:pt x="912776" y="232981"/>
                </a:cubicBezTo>
                <a:cubicBezTo>
                  <a:pt x="917751" y="242963"/>
                  <a:pt x="922725" y="254193"/>
                  <a:pt x="926456" y="265423"/>
                </a:cubicBezTo>
                <a:cubicBezTo>
                  <a:pt x="928943" y="272909"/>
                  <a:pt x="936404" y="277900"/>
                  <a:pt x="943865" y="277900"/>
                </a:cubicBezTo>
                <a:lnTo>
                  <a:pt x="986147" y="277900"/>
                </a:lnTo>
                <a:cubicBezTo>
                  <a:pt x="1012261" y="277900"/>
                  <a:pt x="1032159" y="299112"/>
                  <a:pt x="1032159" y="325315"/>
                </a:cubicBezTo>
                <a:lnTo>
                  <a:pt x="1032159" y="355262"/>
                </a:lnTo>
                <a:cubicBezTo>
                  <a:pt x="1032159" y="380217"/>
                  <a:pt x="1012261" y="401429"/>
                  <a:pt x="986147" y="401429"/>
                </a:cubicBezTo>
                <a:lnTo>
                  <a:pt x="943865" y="401429"/>
                </a:lnTo>
                <a:cubicBezTo>
                  <a:pt x="936404" y="401429"/>
                  <a:pt x="928943" y="406420"/>
                  <a:pt x="926456" y="413906"/>
                </a:cubicBezTo>
                <a:cubicBezTo>
                  <a:pt x="922725" y="425136"/>
                  <a:pt x="917751" y="435118"/>
                  <a:pt x="912776" y="446348"/>
                </a:cubicBezTo>
                <a:cubicBezTo>
                  <a:pt x="909046" y="452587"/>
                  <a:pt x="911533" y="461321"/>
                  <a:pt x="916507" y="466313"/>
                </a:cubicBezTo>
                <a:lnTo>
                  <a:pt x="946353" y="497507"/>
                </a:lnTo>
                <a:cubicBezTo>
                  <a:pt x="956301" y="506241"/>
                  <a:pt x="960032" y="517471"/>
                  <a:pt x="960032" y="529948"/>
                </a:cubicBezTo>
                <a:cubicBezTo>
                  <a:pt x="960032" y="542426"/>
                  <a:pt x="956301" y="554904"/>
                  <a:pt x="946353" y="562390"/>
                </a:cubicBezTo>
                <a:lnTo>
                  <a:pt x="925212" y="584850"/>
                </a:lnTo>
                <a:cubicBezTo>
                  <a:pt x="916507" y="593584"/>
                  <a:pt x="905315" y="598575"/>
                  <a:pt x="892879" y="598575"/>
                </a:cubicBezTo>
                <a:cubicBezTo>
                  <a:pt x="880444" y="598575"/>
                  <a:pt x="868008" y="593584"/>
                  <a:pt x="859303" y="584850"/>
                </a:cubicBezTo>
                <a:lnTo>
                  <a:pt x="829458" y="553656"/>
                </a:lnTo>
                <a:cubicBezTo>
                  <a:pt x="824483" y="548665"/>
                  <a:pt x="814535" y="547417"/>
                  <a:pt x="808317" y="549913"/>
                </a:cubicBezTo>
                <a:cubicBezTo>
                  <a:pt x="798368" y="554904"/>
                  <a:pt x="787176" y="559895"/>
                  <a:pt x="775984" y="563638"/>
                </a:cubicBezTo>
                <a:cubicBezTo>
                  <a:pt x="769766" y="566134"/>
                  <a:pt x="764792" y="573620"/>
                  <a:pt x="764792" y="581107"/>
                </a:cubicBezTo>
                <a:lnTo>
                  <a:pt x="764792" y="619787"/>
                </a:lnTo>
                <a:lnTo>
                  <a:pt x="1073196" y="896791"/>
                </a:lnTo>
                <a:cubicBezTo>
                  <a:pt x="1086875" y="910516"/>
                  <a:pt x="1091850" y="930480"/>
                  <a:pt x="1084388" y="947949"/>
                </a:cubicBezTo>
                <a:cubicBezTo>
                  <a:pt x="1078170" y="965418"/>
                  <a:pt x="1060761" y="977895"/>
                  <a:pt x="1042107" y="977895"/>
                </a:cubicBezTo>
                <a:lnTo>
                  <a:pt x="47255" y="977895"/>
                </a:lnTo>
                <a:cubicBezTo>
                  <a:pt x="22384" y="977895"/>
                  <a:pt x="0" y="956683"/>
                  <a:pt x="0" y="930480"/>
                </a:cubicBezTo>
                <a:lnTo>
                  <a:pt x="0" y="52055"/>
                </a:lnTo>
                <a:cubicBezTo>
                  <a:pt x="0" y="32091"/>
                  <a:pt x="12436" y="13375"/>
                  <a:pt x="32333" y="4640"/>
                </a:cubicBezTo>
                <a:cubicBezTo>
                  <a:pt x="41659" y="273"/>
                  <a:pt x="51919" y="-975"/>
                  <a:pt x="61712" y="7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" name="TITLE 04">
            <a:extLst>
              <a:ext uri="{FF2B5EF4-FFF2-40B4-BE49-F238E27FC236}">
                <a16:creationId xmlns:a16="http://schemas.microsoft.com/office/drawing/2014/main" id="{BFD6A9BF-28C5-3F40-A1DA-9814F4FF148F}"/>
              </a:ext>
            </a:extLst>
          </p:cNvPr>
          <p:cNvSpPr txBox="1"/>
          <p:nvPr/>
        </p:nvSpPr>
        <p:spPr>
          <a:xfrm>
            <a:off x="16098592" y="3731013"/>
            <a:ext cx="42461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BODY 04">
            <a:extLst>
              <a:ext uri="{FF2B5EF4-FFF2-40B4-BE49-F238E27FC236}">
                <a16:creationId xmlns:a16="http://schemas.microsoft.com/office/drawing/2014/main" id="{26B48BBA-63D0-B44C-8D78-967CF5FC3D2B}"/>
              </a:ext>
            </a:extLst>
          </p:cNvPr>
          <p:cNvSpPr txBox="1"/>
          <p:nvPr/>
        </p:nvSpPr>
        <p:spPr>
          <a:xfrm>
            <a:off x="16086717" y="4412970"/>
            <a:ext cx="424610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34" name="CIRC 04">
            <a:extLst>
              <a:ext uri="{FF2B5EF4-FFF2-40B4-BE49-F238E27FC236}">
                <a16:creationId xmlns:a16="http://schemas.microsoft.com/office/drawing/2014/main" id="{C30922FD-06E2-CE49-A55C-3F37BD632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1748" y="3858857"/>
            <a:ext cx="1971966" cy="197196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35" name="ICON 04">
            <a:extLst>
              <a:ext uri="{FF2B5EF4-FFF2-40B4-BE49-F238E27FC236}">
                <a16:creationId xmlns:a16="http://schemas.microsoft.com/office/drawing/2014/main" id="{BDE8BD72-9479-BB44-9A85-A182E376C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5692" y="4298292"/>
            <a:ext cx="1104078" cy="1087601"/>
          </a:xfrm>
          <a:custGeom>
            <a:avLst/>
            <a:gdLst>
              <a:gd name="T0" fmla="*/ 631 w 887"/>
              <a:gd name="T1" fmla="*/ 694 h 875"/>
              <a:gd name="T2" fmla="*/ 721 w 887"/>
              <a:gd name="T3" fmla="*/ 749 h 875"/>
              <a:gd name="T4" fmla="*/ 703 w 887"/>
              <a:gd name="T5" fmla="*/ 763 h 875"/>
              <a:gd name="T6" fmla="*/ 403 w 887"/>
              <a:gd name="T7" fmla="*/ 841 h 875"/>
              <a:gd name="T8" fmla="*/ 360 w 887"/>
              <a:gd name="T9" fmla="*/ 760 h 875"/>
              <a:gd name="T10" fmla="*/ 209 w 887"/>
              <a:gd name="T11" fmla="*/ 742 h 875"/>
              <a:gd name="T12" fmla="*/ 164 w 887"/>
              <a:gd name="T13" fmla="*/ 745 h 875"/>
              <a:gd name="T14" fmla="*/ 124 w 887"/>
              <a:gd name="T15" fmla="*/ 692 h 875"/>
              <a:gd name="T16" fmla="*/ 151 w 887"/>
              <a:gd name="T17" fmla="*/ 604 h 875"/>
              <a:gd name="T18" fmla="*/ 58 w 887"/>
              <a:gd name="T19" fmla="*/ 487 h 875"/>
              <a:gd name="T20" fmla="*/ 23 w 887"/>
              <a:gd name="T21" fmla="*/ 415 h 875"/>
              <a:gd name="T22" fmla="*/ 58 w 887"/>
              <a:gd name="T23" fmla="*/ 388 h 875"/>
              <a:gd name="T24" fmla="*/ 151 w 887"/>
              <a:gd name="T25" fmla="*/ 271 h 875"/>
              <a:gd name="T26" fmla="*/ 124 w 887"/>
              <a:gd name="T27" fmla="*/ 183 h 875"/>
              <a:gd name="T28" fmla="*/ 164 w 887"/>
              <a:gd name="T29" fmla="*/ 129 h 875"/>
              <a:gd name="T30" fmla="*/ 209 w 887"/>
              <a:gd name="T31" fmla="*/ 133 h 875"/>
              <a:gd name="T32" fmla="*/ 360 w 887"/>
              <a:gd name="T33" fmla="*/ 115 h 875"/>
              <a:gd name="T34" fmla="*/ 403 w 887"/>
              <a:gd name="T35" fmla="*/ 33 h 875"/>
              <a:gd name="T36" fmla="*/ 437 w 887"/>
              <a:gd name="T37" fmla="*/ 244 h 875"/>
              <a:gd name="T38" fmla="*/ 437 w 887"/>
              <a:gd name="T39" fmla="*/ 851 h 875"/>
              <a:gd name="T40" fmla="*/ 703 w 887"/>
              <a:gd name="T41" fmla="*/ 111 h 875"/>
              <a:gd name="T42" fmla="*/ 534 w 887"/>
              <a:gd name="T43" fmla="*/ 32 h 875"/>
              <a:gd name="T44" fmla="*/ 460 w 887"/>
              <a:gd name="T45" fmla="*/ 221 h 875"/>
              <a:gd name="T46" fmla="*/ 650 w 887"/>
              <a:gd name="T47" fmla="*/ 426 h 875"/>
              <a:gd name="T48" fmla="*/ 650 w 887"/>
              <a:gd name="T49" fmla="*/ 449 h 875"/>
              <a:gd name="T50" fmla="*/ 460 w 887"/>
              <a:gd name="T51" fmla="*/ 654 h 875"/>
              <a:gd name="T52" fmla="*/ 602 w 887"/>
              <a:gd name="T53" fmla="*/ 706 h 875"/>
              <a:gd name="T54" fmla="*/ 437 w 887"/>
              <a:gd name="T55" fmla="*/ 608 h 875"/>
              <a:gd name="T56" fmla="*/ 437 w 887"/>
              <a:gd name="T57" fmla="*/ 608 h 875"/>
              <a:gd name="T58" fmla="*/ 602 w 887"/>
              <a:gd name="T59" fmla="*/ 169 h 875"/>
              <a:gd name="T60" fmla="*/ 673 w 887"/>
              <a:gd name="T61" fmla="*/ 426 h 875"/>
              <a:gd name="T62" fmla="*/ 721 w 887"/>
              <a:gd name="T63" fmla="*/ 125 h 875"/>
              <a:gd name="T64" fmla="*/ 886 w 887"/>
              <a:gd name="T65" fmla="*/ 437 h 875"/>
              <a:gd name="T66" fmla="*/ 730 w 887"/>
              <a:gd name="T67" fmla="*/ 103 h 875"/>
              <a:gd name="T68" fmla="*/ 449 w 887"/>
              <a:gd name="T69" fmla="*/ 0 h 875"/>
              <a:gd name="T70" fmla="*/ 386 w 887"/>
              <a:gd name="T71" fmla="*/ 19 h 875"/>
              <a:gd name="T72" fmla="*/ 354 w 887"/>
              <a:gd name="T73" fmla="*/ 93 h 875"/>
              <a:gd name="T74" fmla="*/ 228 w 887"/>
              <a:gd name="T75" fmla="*/ 119 h 875"/>
              <a:gd name="T76" fmla="*/ 148 w 887"/>
              <a:gd name="T77" fmla="*/ 112 h 875"/>
              <a:gd name="T78" fmla="*/ 100 w 887"/>
              <a:gd name="T79" fmla="*/ 184 h 875"/>
              <a:gd name="T80" fmla="*/ 132 w 887"/>
              <a:gd name="T81" fmla="*/ 259 h 875"/>
              <a:gd name="T82" fmla="*/ 62 w 887"/>
              <a:gd name="T83" fmla="*/ 365 h 875"/>
              <a:gd name="T84" fmla="*/ 0 w 887"/>
              <a:gd name="T85" fmla="*/ 459 h 875"/>
              <a:gd name="T86" fmla="*/ 62 w 887"/>
              <a:gd name="T87" fmla="*/ 510 h 875"/>
              <a:gd name="T88" fmla="*/ 132 w 887"/>
              <a:gd name="T89" fmla="*/ 616 h 875"/>
              <a:gd name="T90" fmla="*/ 100 w 887"/>
              <a:gd name="T91" fmla="*/ 690 h 875"/>
              <a:gd name="T92" fmla="*/ 148 w 887"/>
              <a:gd name="T93" fmla="*/ 762 h 875"/>
              <a:gd name="T94" fmla="*/ 228 w 887"/>
              <a:gd name="T95" fmla="*/ 755 h 875"/>
              <a:gd name="T96" fmla="*/ 354 w 887"/>
              <a:gd name="T97" fmla="*/ 782 h 875"/>
              <a:gd name="T98" fmla="*/ 386 w 887"/>
              <a:gd name="T99" fmla="*/ 855 h 875"/>
              <a:gd name="T100" fmla="*/ 449 w 887"/>
              <a:gd name="T101" fmla="*/ 874 h 875"/>
              <a:gd name="T102" fmla="*/ 730 w 887"/>
              <a:gd name="T103" fmla="*/ 771 h 875"/>
              <a:gd name="T104" fmla="*/ 886 w 887"/>
              <a:gd name="T105" fmla="*/ 437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87" h="875">
                <a:moveTo>
                  <a:pt x="721" y="749"/>
                </a:moveTo>
                <a:lnTo>
                  <a:pt x="721" y="749"/>
                </a:lnTo>
                <a:cubicBezTo>
                  <a:pt x="694" y="727"/>
                  <a:pt x="663" y="709"/>
                  <a:pt x="631" y="694"/>
                </a:cubicBezTo>
                <a:lnTo>
                  <a:pt x="631" y="694"/>
                </a:lnTo>
                <a:cubicBezTo>
                  <a:pt x="657" y="625"/>
                  <a:pt x="672" y="541"/>
                  <a:pt x="673" y="449"/>
                </a:cubicBezTo>
                <a:lnTo>
                  <a:pt x="863" y="449"/>
                </a:lnTo>
                <a:lnTo>
                  <a:pt x="863" y="449"/>
                </a:lnTo>
                <a:cubicBezTo>
                  <a:pt x="859" y="568"/>
                  <a:pt x="805" y="676"/>
                  <a:pt x="721" y="749"/>
                </a:cubicBezTo>
                <a:close/>
                <a:moveTo>
                  <a:pt x="623" y="715"/>
                </a:moveTo>
                <a:lnTo>
                  <a:pt x="623" y="715"/>
                </a:lnTo>
                <a:cubicBezTo>
                  <a:pt x="651" y="728"/>
                  <a:pt x="678" y="745"/>
                  <a:pt x="703" y="763"/>
                </a:cubicBezTo>
                <a:lnTo>
                  <a:pt x="703" y="763"/>
                </a:lnTo>
                <a:cubicBezTo>
                  <a:pt x="654" y="802"/>
                  <a:pt x="597" y="829"/>
                  <a:pt x="534" y="842"/>
                </a:cubicBezTo>
                <a:lnTo>
                  <a:pt x="534" y="842"/>
                </a:lnTo>
                <a:cubicBezTo>
                  <a:pt x="569" y="815"/>
                  <a:pt x="600" y="771"/>
                  <a:pt x="623" y="715"/>
                </a:cubicBezTo>
                <a:close/>
                <a:moveTo>
                  <a:pt x="403" y="841"/>
                </a:moveTo>
                <a:lnTo>
                  <a:pt x="403" y="841"/>
                </a:lnTo>
                <a:cubicBezTo>
                  <a:pt x="398" y="834"/>
                  <a:pt x="396" y="826"/>
                  <a:pt x="397" y="818"/>
                </a:cubicBezTo>
                <a:lnTo>
                  <a:pt x="397" y="818"/>
                </a:lnTo>
                <a:cubicBezTo>
                  <a:pt x="402" y="792"/>
                  <a:pt x="385" y="767"/>
                  <a:pt x="360" y="760"/>
                </a:cubicBezTo>
                <a:lnTo>
                  <a:pt x="360" y="760"/>
                </a:lnTo>
                <a:cubicBezTo>
                  <a:pt x="331" y="752"/>
                  <a:pt x="303" y="741"/>
                  <a:pt x="278" y="726"/>
                </a:cubicBezTo>
                <a:lnTo>
                  <a:pt x="278" y="726"/>
                </a:lnTo>
                <a:cubicBezTo>
                  <a:pt x="254" y="714"/>
                  <a:pt x="224" y="720"/>
                  <a:pt x="209" y="742"/>
                </a:cubicBezTo>
                <a:lnTo>
                  <a:pt x="209" y="742"/>
                </a:lnTo>
                <a:cubicBezTo>
                  <a:pt x="204" y="748"/>
                  <a:pt x="196" y="753"/>
                  <a:pt x="187" y="754"/>
                </a:cubicBezTo>
                <a:lnTo>
                  <a:pt x="187" y="754"/>
                </a:lnTo>
                <a:cubicBezTo>
                  <a:pt x="179" y="755"/>
                  <a:pt x="170" y="751"/>
                  <a:pt x="164" y="745"/>
                </a:cubicBezTo>
                <a:lnTo>
                  <a:pt x="132" y="714"/>
                </a:lnTo>
                <a:lnTo>
                  <a:pt x="132" y="714"/>
                </a:lnTo>
                <a:cubicBezTo>
                  <a:pt x="126" y="709"/>
                  <a:pt x="122" y="700"/>
                  <a:pt x="124" y="692"/>
                </a:cubicBezTo>
                <a:lnTo>
                  <a:pt x="124" y="692"/>
                </a:lnTo>
                <a:cubicBezTo>
                  <a:pt x="124" y="683"/>
                  <a:pt x="129" y="676"/>
                  <a:pt x="136" y="671"/>
                </a:cubicBezTo>
                <a:lnTo>
                  <a:pt x="136" y="671"/>
                </a:lnTo>
                <a:cubicBezTo>
                  <a:pt x="158" y="656"/>
                  <a:pt x="165" y="627"/>
                  <a:pt x="151" y="604"/>
                </a:cubicBezTo>
                <a:lnTo>
                  <a:pt x="151" y="604"/>
                </a:lnTo>
                <a:cubicBezTo>
                  <a:pt x="137" y="578"/>
                  <a:pt x="125" y="551"/>
                  <a:pt x="118" y="524"/>
                </a:cubicBezTo>
                <a:lnTo>
                  <a:pt x="118" y="524"/>
                </a:lnTo>
                <a:cubicBezTo>
                  <a:pt x="110" y="499"/>
                  <a:pt x="85" y="482"/>
                  <a:pt x="58" y="487"/>
                </a:cubicBezTo>
                <a:lnTo>
                  <a:pt x="58" y="487"/>
                </a:lnTo>
                <a:cubicBezTo>
                  <a:pt x="49" y="488"/>
                  <a:pt x="40" y="487"/>
                  <a:pt x="33" y="480"/>
                </a:cubicBezTo>
                <a:lnTo>
                  <a:pt x="33" y="480"/>
                </a:lnTo>
                <a:cubicBezTo>
                  <a:pt x="27" y="475"/>
                  <a:pt x="23" y="468"/>
                  <a:pt x="23" y="459"/>
                </a:cubicBezTo>
                <a:lnTo>
                  <a:pt x="23" y="415"/>
                </a:lnTo>
                <a:lnTo>
                  <a:pt x="23" y="415"/>
                </a:lnTo>
                <a:cubicBezTo>
                  <a:pt x="23" y="407"/>
                  <a:pt x="27" y="399"/>
                  <a:pt x="33" y="394"/>
                </a:cubicBezTo>
                <a:lnTo>
                  <a:pt x="33" y="394"/>
                </a:lnTo>
                <a:cubicBezTo>
                  <a:pt x="40" y="388"/>
                  <a:pt x="49" y="386"/>
                  <a:pt x="58" y="388"/>
                </a:cubicBezTo>
                <a:lnTo>
                  <a:pt x="58" y="388"/>
                </a:lnTo>
                <a:cubicBezTo>
                  <a:pt x="85" y="392"/>
                  <a:pt x="110" y="376"/>
                  <a:pt x="118" y="351"/>
                </a:cubicBezTo>
                <a:lnTo>
                  <a:pt x="118" y="351"/>
                </a:lnTo>
                <a:cubicBezTo>
                  <a:pt x="125" y="323"/>
                  <a:pt x="137" y="296"/>
                  <a:pt x="151" y="271"/>
                </a:cubicBezTo>
                <a:lnTo>
                  <a:pt x="151" y="271"/>
                </a:lnTo>
                <a:cubicBezTo>
                  <a:pt x="165" y="248"/>
                  <a:pt x="158" y="218"/>
                  <a:pt x="136" y="203"/>
                </a:cubicBezTo>
                <a:lnTo>
                  <a:pt x="136" y="203"/>
                </a:lnTo>
                <a:cubicBezTo>
                  <a:pt x="129" y="199"/>
                  <a:pt x="124" y="191"/>
                  <a:pt x="124" y="183"/>
                </a:cubicBezTo>
                <a:lnTo>
                  <a:pt x="124" y="183"/>
                </a:lnTo>
                <a:cubicBezTo>
                  <a:pt x="122" y="174"/>
                  <a:pt x="126" y="166"/>
                  <a:pt x="132" y="160"/>
                </a:cubicBezTo>
                <a:lnTo>
                  <a:pt x="164" y="129"/>
                </a:lnTo>
                <a:lnTo>
                  <a:pt x="164" y="129"/>
                </a:lnTo>
                <a:cubicBezTo>
                  <a:pt x="170" y="123"/>
                  <a:pt x="179" y="119"/>
                  <a:pt x="187" y="121"/>
                </a:cubicBezTo>
                <a:lnTo>
                  <a:pt x="187" y="121"/>
                </a:lnTo>
                <a:cubicBezTo>
                  <a:pt x="196" y="121"/>
                  <a:pt x="204" y="126"/>
                  <a:pt x="209" y="133"/>
                </a:cubicBezTo>
                <a:lnTo>
                  <a:pt x="209" y="133"/>
                </a:lnTo>
                <a:cubicBezTo>
                  <a:pt x="224" y="154"/>
                  <a:pt x="254" y="161"/>
                  <a:pt x="278" y="148"/>
                </a:cubicBezTo>
                <a:lnTo>
                  <a:pt x="278" y="148"/>
                </a:lnTo>
                <a:cubicBezTo>
                  <a:pt x="303" y="134"/>
                  <a:pt x="331" y="122"/>
                  <a:pt x="360" y="115"/>
                </a:cubicBezTo>
                <a:lnTo>
                  <a:pt x="360" y="115"/>
                </a:lnTo>
                <a:cubicBezTo>
                  <a:pt x="385" y="108"/>
                  <a:pt x="402" y="82"/>
                  <a:pt x="397" y="56"/>
                </a:cubicBezTo>
                <a:lnTo>
                  <a:pt x="397" y="56"/>
                </a:lnTo>
                <a:cubicBezTo>
                  <a:pt x="396" y="48"/>
                  <a:pt x="398" y="40"/>
                  <a:pt x="403" y="33"/>
                </a:cubicBezTo>
                <a:lnTo>
                  <a:pt x="403" y="33"/>
                </a:lnTo>
                <a:cubicBezTo>
                  <a:pt x="409" y="27"/>
                  <a:pt x="417" y="23"/>
                  <a:pt x="426" y="23"/>
                </a:cubicBezTo>
                <a:lnTo>
                  <a:pt x="437" y="23"/>
                </a:lnTo>
                <a:lnTo>
                  <a:pt x="437" y="244"/>
                </a:lnTo>
                <a:lnTo>
                  <a:pt x="437" y="244"/>
                </a:lnTo>
                <a:cubicBezTo>
                  <a:pt x="333" y="249"/>
                  <a:pt x="250" y="334"/>
                  <a:pt x="250" y="437"/>
                </a:cubicBezTo>
                <a:lnTo>
                  <a:pt x="250" y="437"/>
                </a:lnTo>
                <a:cubicBezTo>
                  <a:pt x="250" y="540"/>
                  <a:pt x="333" y="625"/>
                  <a:pt x="437" y="630"/>
                </a:cubicBezTo>
                <a:lnTo>
                  <a:pt x="437" y="851"/>
                </a:lnTo>
                <a:lnTo>
                  <a:pt x="426" y="851"/>
                </a:lnTo>
                <a:lnTo>
                  <a:pt x="426" y="851"/>
                </a:lnTo>
                <a:cubicBezTo>
                  <a:pt x="417" y="851"/>
                  <a:pt x="409" y="847"/>
                  <a:pt x="403" y="841"/>
                </a:cubicBezTo>
                <a:close/>
                <a:moveTo>
                  <a:pt x="703" y="111"/>
                </a:moveTo>
                <a:lnTo>
                  <a:pt x="703" y="111"/>
                </a:lnTo>
                <a:cubicBezTo>
                  <a:pt x="678" y="130"/>
                  <a:pt x="651" y="147"/>
                  <a:pt x="623" y="159"/>
                </a:cubicBezTo>
                <a:lnTo>
                  <a:pt x="623" y="159"/>
                </a:lnTo>
                <a:cubicBezTo>
                  <a:pt x="600" y="103"/>
                  <a:pt x="569" y="59"/>
                  <a:pt x="534" y="32"/>
                </a:cubicBezTo>
                <a:lnTo>
                  <a:pt x="534" y="32"/>
                </a:lnTo>
                <a:cubicBezTo>
                  <a:pt x="597" y="45"/>
                  <a:pt x="654" y="73"/>
                  <a:pt x="703" y="111"/>
                </a:cubicBezTo>
                <a:close/>
                <a:moveTo>
                  <a:pt x="460" y="426"/>
                </a:moveTo>
                <a:lnTo>
                  <a:pt x="460" y="221"/>
                </a:lnTo>
                <a:lnTo>
                  <a:pt x="460" y="221"/>
                </a:lnTo>
                <a:cubicBezTo>
                  <a:pt x="512" y="219"/>
                  <a:pt x="563" y="208"/>
                  <a:pt x="610" y="189"/>
                </a:cubicBezTo>
                <a:lnTo>
                  <a:pt x="610" y="189"/>
                </a:lnTo>
                <a:cubicBezTo>
                  <a:pt x="634" y="256"/>
                  <a:pt x="649" y="337"/>
                  <a:pt x="650" y="426"/>
                </a:cubicBezTo>
                <a:lnTo>
                  <a:pt x="460" y="426"/>
                </a:lnTo>
                <a:close/>
                <a:moveTo>
                  <a:pt x="460" y="654"/>
                </a:moveTo>
                <a:lnTo>
                  <a:pt x="460" y="449"/>
                </a:lnTo>
                <a:lnTo>
                  <a:pt x="650" y="449"/>
                </a:lnTo>
                <a:lnTo>
                  <a:pt x="650" y="449"/>
                </a:lnTo>
                <a:cubicBezTo>
                  <a:pt x="649" y="537"/>
                  <a:pt x="634" y="619"/>
                  <a:pt x="610" y="685"/>
                </a:cubicBezTo>
                <a:lnTo>
                  <a:pt x="610" y="685"/>
                </a:lnTo>
                <a:cubicBezTo>
                  <a:pt x="563" y="666"/>
                  <a:pt x="512" y="655"/>
                  <a:pt x="460" y="654"/>
                </a:cubicBezTo>
                <a:close/>
                <a:moveTo>
                  <a:pt x="460" y="677"/>
                </a:moveTo>
                <a:lnTo>
                  <a:pt x="460" y="677"/>
                </a:lnTo>
                <a:cubicBezTo>
                  <a:pt x="509" y="678"/>
                  <a:pt x="557" y="688"/>
                  <a:pt x="602" y="706"/>
                </a:cubicBezTo>
                <a:lnTo>
                  <a:pt x="602" y="706"/>
                </a:lnTo>
                <a:cubicBezTo>
                  <a:pt x="567" y="789"/>
                  <a:pt x="517" y="844"/>
                  <a:pt x="460" y="850"/>
                </a:cubicBezTo>
                <a:lnTo>
                  <a:pt x="460" y="677"/>
                </a:lnTo>
                <a:close/>
                <a:moveTo>
                  <a:pt x="437" y="608"/>
                </a:moveTo>
                <a:lnTo>
                  <a:pt x="437" y="608"/>
                </a:lnTo>
                <a:cubicBezTo>
                  <a:pt x="345" y="602"/>
                  <a:pt x="273" y="527"/>
                  <a:pt x="273" y="437"/>
                </a:cubicBezTo>
                <a:lnTo>
                  <a:pt x="273" y="437"/>
                </a:lnTo>
                <a:cubicBezTo>
                  <a:pt x="273" y="347"/>
                  <a:pt x="345" y="273"/>
                  <a:pt x="437" y="266"/>
                </a:cubicBezTo>
                <a:lnTo>
                  <a:pt x="437" y="608"/>
                </a:lnTo>
                <a:close/>
                <a:moveTo>
                  <a:pt x="460" y="24"/>
                </a:moveTo>
                <a:lnTo>
                  <a:pt x="460" y="24"/>
                </a:lnTo>
                <a:cubicBezTo>
                  <a:pt x="517" y="30"/>
                  <a:pt x="567" y="85"/>
                  <a:pt x="602" y="169"/>
                </a:cubicBezTo>
                <a:lnTo>
                  <a:pt x="602" y="169"/>
                </a:lnTo>
                <a:cubicBezTo>
                  <a:pt x="557" y="186"/>
                  <a:pt x="509" y="196"/>
                  <a:pt x="460" y="197"/>
                </a:cubicBezTo>
                <a:lnTo>
                  <a:pt x="460" y="24"/>
                </a:lnTo>
                <a:close/>
                <a:moveTo>
                  <a:pt x="863" y="426"/>
                </a:moveTo>
                <a:lnTo>
                  <a:pt x="673" y="426"/>
                </a:lnTo>
                <a:lnTo>
                  <a:pt x="673" y="426"/>
                </a:lnTo>
                <a:cubicBezTo>
                  <a:pt x="672" y="334"/>
                  <a:pt x="657" y="249"/>
                  <a:pt x="631" y="181"/>
                </a:cubicBezTo>
                <a:lnTo>
                  <a:pt x="631" y="181"/>
                </a:lnTo>
                <a:cubicBezTo>
                  <a:pt x="663" y="166"/>
                  <a:pt x="694" y="147"/>
                  <a:pt x="721" y="125"/>
                </a:cubicBezTo>
                <a:lnTo>
                  <a:pt x="721" y="125"/>
                </a:lnTo>
                <a:cubicBezTo>
                  <a:pt x="805" y="199"/>
                  <a:pt x="859" y="306"/>
                  <a:pt x="863" y="426"/>
                </a:cubicBezTo>
                <a:close/>
                <a:moveTo>
                  <a:pt x="886" y="437"/>
                </a:moveTo>
                <a:lnTo>
                  <a:pt x="886" y="437"/>
                </a:lnTo>
                <a:cubicBezTo>
                  <a:pt x="886" y="304"/>
                  <a:pt x="826" y="184"/>
                  <a:pt x="730" y="104"/>
                </a:cubicBezTo>
                <a:lnTo>
                  <a:pt x="730" y="104"/>
                </a:lnTo>
                <a:cubicBezTo>
                  <a:pt x="730" y="103"/>
                  <a:pt x="730" y="103"/>
                  <a:pt x="730" y="103"/>
                </a:cubicBezTo>
                <a:lnTo>
                  <a:pt x="730" y="103"/>
                </a:lnTo>
                <a:cubicBezTo>
                  <a:pt x="730" y="102"/>
                  <a:pt x="728" y="101"/>
                  <a:pt x="727" y="101"/>
                </a:cubicBezTo>
                <a:lnTo>
                  <a:pt x="727" y="101"/>
                </a:lnTo>
                <a:cubicBezTo>
                  <a:pt x="651" y="38"/>
                  <a:pt x="555" y="0"/>
                  <a:pt x="449" y="0"/>
                </a:cubicBezTo>
                <a:lnTo>
                  <a:pt x="449" y="0"/>
                </a:lnTo>
                <a:lnTo>
                  <a:pt x="449" y="0"/>
                </a:lnTo>
                <a:lnTo>
                  <a:pt x="426" y="0"/>
                </a:lnTo>
                <a:lnTo>
                  <a:pt x="426" y="0"/>
                </a:lnTo>
                <a:cubicBezTo>
                  <a:pt x="411" y="0"/>
                  <a:pt x="396" y="7"/>
                  <a:pt x="386" y="19"/>
                </a:cubicBezTo>
                <a:lnTo>
                  <a:pt x="386" y="19"/>
                </a:lnTo>
                <a:cubicBezTo>
                  <a:pt x="376" y="31"/>
                  <a:pt x="372" y="46"/>
                  <a:pt x="375" y="60"/>
                </a:cubicBezTo>
                <a:lnTo>
                  <a:pt x="375" y="60"/>
                </a:lnTo>
                <a:cubicBezTo>
                  <a:pt x="378" y="75"/>
                  <a:pt x="368" y="89"/>
                  <a:pt x="354" y="93"/>
                </a:cubicBezTo>
                <a:lnTo>
                  <a:pt x="354" y="93"/>
                </a:lnTo>
                <a:cubicBezTo>
                  <a:pt x="324" y="101"/>
                  <a:pt x="294" y="112"/>
                  <a:pt x="266" y="128"/>
                </a:cubicBezTo>
                <a:lnTo>
                  <a:pt x="266" y="128"/>
                </a:lnTo>
                <a:cubicBezTo>
                  <a:pt x="253" y="136"/>
                  <a:pt x="236" y="132"/>
                  <a:pt x="228" y="119"/>
                </a:cubicBezTo>
                <a:lnTo>
                  <a:pt x="228" y="119"/>
                </a:lnTo>
                <a:cubicBezTo>
                  <a:pt x="218" y="107"/>
                  <a:pt x="205" y="100"/>
                  <a:pt x="190" y="98"/>
                </a:cubicBezTo>
                <a:lnTo>
                  <a:pt x="190" y="98"/>
                </a:lnTo>
                <a:cubicBezTo>
                  <a:pt x="174" y="96"/>
                  <a:pt x="159" y="102"/>
                  <a:pt x="148" y="112"/>
                </a:cubicBezTo>
                <a:lnTo>
                  <a:pt x="116" y="143"/>
                </a:lnTo>
                <a:lnTo>
                  <a:pt x="116" y="143"/>
                </a:lnTo>
                <a:cubicBezTo>
                  <a:pt x="105" y="154"/>
                  <a:pt x="99" y="169"/>
                  <a:pt x="100" y="184"/>
                </a:cubicBezTo>
                <a:lnTo>
                  <a:pt x="100" y="184"/>
                </a:lnTo>
                <a:cubicBezTo>
                  <a:pt x="102" y="200"/>
                  <a:pt x="110" y="213"/>
                  <a:pt x="123" y="222"/>
                </a:cubicBezTo>
                <a:lnTo>
                  <a:pt x="123" y="222"/>
                </a:lnTo>
                <a:cubicBezTo>
                  <a:pt x="135" y="230"/>
                  <a:pt x="139" y="246"/>
                  <a:pt x="132" y="259"/>
                </a:cubicBezTo>
                <a:lnTo>
                  <a:pt x="132" y="259"/>
                </a:lnTo>
                <a:cubicBezTo>
                  <a:pt x="116" y="286"/>
                  <a:pt x="103" y="315"/>
                  <a:pt x="96" y="345"/>
                </a:cubicBezTo>
                <a:lnTo>
                  <a:pt x="96" y="345"/>
                </a:lnTo>
                <a:cubicBezTo>
                  <a:pt x="91" y="359"/>
                  <a:pt x="76" y="367"/>
                  <a:pt x="62" y="365"/>
                </a:cubicBezTo>
                <a:lnTo>
                  <a:pt x="62" y="365"/>
                </a:lnTo>
                <a:cubicBezTo>
                  <a:pt x="46" y="362"/>
                  <a:pt x="31" y="366"/>
                  <a:pt x="18" y="377"/>
                </a:cubicBezTo>
                <a:lnTo>
                  <a:pt x="18" y="377"/>
                </a:lnTo>
                <a:cubicBezTo>
                  <a:pt x="7" y="386"/>
                  <a:pt x="0" y="400"/>
                  <a:pt x="0" y="415"/>
                </a:cubicBezTo>
                <a:lnTo>
                  <a:pt x="0" y="459"/>
                </a:lnTo>
                <a:lnTo>
                  <a:pt x="0" y="459"/>
                </a:lnTo>
                <a:cubicBezTo>
                  <a:pt x="0" y="474"/>
                  <a:pt x="7" y="488"/>
                  <a:pt x="18" y="498"/>
                </a:cubicBezTo>
                <a:lnTo>
                  <a:pt x="18" y="498"/>
                </a:lnTo>
                <a:cubicBezTo>
                  <a:pt x="31" y="508"/>
                  <a:pt x="46" y="512"/>
                  <a:pt x="62" y="510"/>
                </a:cubicBezTo>
                <a:lnTo>
                  <a:pt x="62" y="510"/>
                </a:lnTo>
                <a:cubicBezTo>
                  <a:pt x="76" y="507"/>
                  <a:pt x="91" y="516"/>
                  <a:pt x="96" y="530"/>
                </a:cubicBezTo>
                <a:lnTo>
                  <a:pt x="96" y="530"/>
                </a:lnTo>
                <a:cubicBezTo>
                  <a:pt x="103" y="559"/>
                  <a:pt x="116" y="589"/>
                  <a:pt x="132" y="616"/>
                </a:cubicBezTo>
                <a:lnTo>
                  <a:pt x="132" y="616"/>
                </a:lnTo>
                <a:cubicBezTo>
                  <a:pt x="139" y="628"/>
                  <a:pt x="135" y="644"/>
                  <a:pt x="123" y="652"/>
                </a:cubicBezTo>
                <a:lnTo>
                  <a:pt x="123" y="652"/>
                </a:lnTo>
                <a:cubicBezTo>
                  <a:pt x="110" y="661"/>
                  <a:pt x="102" y="675"/>
                  <a:pt x="100" y="690"/>
                </a:cubicBezTo>
                <a:lnTo>
                  <a:pt x="100" y="690"/>
                </a:lnTo>
                <a:cubicBezTo>
                  <a:pt x="99" y="705"/>
                  <a:pt x="105" y="720"/>
                  <a:pt x="116" y="731"/>
                </a:cubicBezTo>
                <a:lnTo>
                  <a:pt x="148" y="762"/>
                </a:lnTo>
                <a:lnTo>
                  <a:pt x="148" y="762"/>
                </a:lnTo>
                <a:cubicBezTo>
                  <a:pt x="159" y="773"/>
                  <a:pt x="174" y="778"/>
                  <a:pt x="190" y="776"/>
                </a:cubicBezTo>
                <a:lnTo>
                  <a:pt x="190" y="776"/>
                </a:lnTo>
                <a:cubicBezTo>
                  <a:pt x="205" y="775"/>
                  <a:pt x="218" y="767"/>
                  <a:pt x="228" y="755"/>
                </a:cubicBezTo>
                <a:lnTo>
                  <a:pt x="228" y="755"/>
                </a:lnTo>
                <a:cubicBezTo>
                  <a:pt x="236" y="743"/>
                  <a:pt x="253" y="739"/>
                  <a:pt x="266" y="746"/>
                </a:cubicBezTo>
                <a:lnTo>
                  <a:pt x="266" y="746"/>
                </a:lnTo>
                <a:cubicBezTo>
                  <a:pt x="294" y="762"/>
                  <a:pt x="324" y="773"/>
                  <a:pt x="354" y="782"/>
                </a:cubicBezTo>
                <a:lnTo>
                  <a:pt x="354" y="782"/>
                </a:lnTo>
                <a:cubicBezTo>
                  <a:pt x="368" y="786"/>
                  <a:pt x="378" y="800"/>
                  <a:pt x="375" y="814"/>
                </a:cubicBezTo>
                <a:lnTo>
                  <a:pt x="375" y="814"/>
                </a:lnTo>
                <a:cubicBezTo>
                  <a:pt x="372" y="828"/>
                  <a:pt x="376" y="844"/>
                  <a:pt x="386" y="855"/>
                </a:cubicBezTo>
                <a:lnTo>
                  <a:pt x="386" y="855"/>
                </a:lnTo>
                <a:cubicBezTo>
                  <a:pt x="396" y="867"/>
                  <a:pt x="411" y="874"/>
                  <a:pt x="426" y="874"/>
                </a:cubicBezTo>
                <a:lnTo>
                  <a:pt x="449" y="874"/>
                </a:lnTo>
                <a:lnTo>
                  <a:pt x="449" y="874"/>
                </a:lnTo>
                <a:lnTo>
                  <a:pt x="449" y="874"/>
                </a:lnTo>
                <a:lnTo>
                  <a:pt x="449" y="874"/>
                </a:lnTo>
                <a:cubicBezTo>
                  <a:pt x="555" y="874"/>
                  <a:pt x="651" y="836"/>
                  <a:pt x="727" y="774"/>
                </a:cubicBezTo>
                <a:lnTo>
                  <a:pt x="727" y="774"/>
                </a:lnTo>
                <a:cubicBezTo>
                  <a:pt x="728" y="773"/>
                  <a:pt x="730" y="772"/>
                  <a:pt x="730" y="771"/>
                </a:cubicBezTo>
                <a:lnTo>
                  <a:pt x="730" y="771"/>
                </a:lnTo>
                <a:lnTo>
                  <a:pt x="730" y="771"/>
                </a:lnTo>
                <a:lnTo>
                  <a:pt x="730" y="771"/>
                </a:lnTo>
                <a:cubicBezTo>
                  <a:pt x="826" y="691"/>
                  <a:pt x="886" y="571"/>
                  <a:pt x="886" y="4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5" name="TITLE 05">
            <a:extLst>
              <a:ext uri="{FF2B5EF4-FFF2-40B4-BE49-F238E27FC236}">
                <a16:creationId xmlns:a16="http://schemas.microsoft.com/office/drawing/2014/main" id="{501D387D-BF28-0D4C-AD2C-98197AB4CD87}"/>
              </a:ext>
            </a:extLst>
          </p:cNvPr>
          <p:cNvSpPr txBox="1"/>
          <p:nvPr/>
        </p:nvSpPr>
        <p:spPr>
          <a:xfrm>
            <a:off x="16098592" y="7017138"/>
            <a:ext cx="42461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5"/>
                </a:solidFill>
                <a:latin typeface="Montserrat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6" name="BODY 05">
            <a:extLst>
              <a:ext uri="{FF2B5EF4-FFF2-40B4-BE49-F238E27FC236}">
                <a16:creationId xmlns:a16="http://schemas.microsoft.com/office/drawing/2014/main" id="{D98A34A2-B3A5-A04A-ADAB-EAF72870ED66}"/>
              </a:ext>
            </a:extLst>
          </p:cNvPr>
          <p:cNvSpPr txBox="1"/>
          <p:nvPr/>
        </p:nvSpPr>
        <p:spPr>
          <a:xfrm>
            <a:off x="16098592" y="7687220"/>
            <a:ext cx="424610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40" name="CIRC 05">
            <a:extLst>
              <a:ext uri="{FF2B5EF4-FFF2-40B4-BE49-F238E27FC236}">
                <a16:creationId xmlns:a16="http://schemas.microsoft.com/office/drawing/2014/main" id="{09A30961-F9C4-C349-94BB-2413F9A9E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1748" y="7127156"/>
            <a:ext cx="1971966" cy="197196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51" name="ICON 05">
            <a:extLst>
              <a:ext uri="{FF2B5EF4-FFF2-40B4-BE49-F238E27FC236}">
                <a16:creationId xmlns:a16="http://schemas.microsoft.com/office/drawing/2014/main" id="{C8C77E09-6D9A-D543-9068-49DB4368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4984" y="7566590"/>
            <a:ext cx="778750" cy="1086358"/>
          </a:xfrm>
          <a:custGeom>
            <a:avLst/>
            <a:gdLst>
              <a:gd name="connsiteX0" fmla="*/ 325728 w 778750"/>
              <a:gd name="connsiteY0" fmla="*/ 596627 h 1086358"/>
              <a:gd name="connsiteX1" fmla="*/ 269568 w 778750"/>
              <a:gd name="connsiteY1" fmla="*/ 698551 h 1086358"/>
              <a:gd name="connsiteX2" fmla="*/ 389376 w 778750"/>
              <a:gd name="connsiteY2" fmla="*/ 817876 h 1086358"/>
              <a:gd name="connsiteX3" fmla="*/ 509184 w 778750"/>
              <a:gd name="connsiteY3" fmla="*/ 698551 h 1086358"/>
              <a:gd name="connsiteX4" fmla="*/ 453024 w 778750"/>
              <a:gd name="connsiteY4" fmla="*/ 596627 h 1086358"/>
              <a:gd name="connsiteX5" fmla="*/ 428064 w 778750"/>
              <a:gd name="connsiteY5" fmla="*/ 661262 h 1086358"/>
              <a:gd name="connsiteX6" fmla="*/ 389376 w 778750"/>
              <a:gd name="connsiteY6" fmla="*/ 688607 h 1086358"/>
              <a:gd name="connsiteX7" fmla="*/ 350688 w 778750"/>
              <a:gd name="connsiteY7" fmla="*/ 661262 h 1086358"/>
              <a:gd name="connsiteX8" fmla="*/ 350688 w 778750"/>
              <a:gd name="connsiteY8" fmla="*/ 660019 h 1086358"/>
              <a:gd name="connsiteX9" fmla="*/ 349440 w 778750"/>
              <a:gd name="connsiteY9" fmla="*/ 657533 h 1086358"/>
              <a:gd name="connsiteX10" fmla="*/ 617134 w 778750"/>
              <a:gd name="connsiteY10" fmla="*/ 426340 h 1086358"/>
              <a:gd name="connsiteX11" fmla="*/ 599038 w 778750"/>
              <a:gd name="connsiteY11" fmla="*/ 433798 h 1086358"/>
              <a:gd name="connsiteX12" fmla="*/ 549118 w 778750"/>
              <a:gd name="connsiteY12" fmla="*/ 483517 h 1086358"/>
              <a:gd name="connsiteX13" fmla="*/ 492960 w 778750"/>
              <a:gd name="connsiteY13" fmla="*/ 495946 h 1086358"/>
              <a:gd name="connsiteX14" fmla="*/ 463008 w 778750"/>
              <a:gd name="connsiteY14" fmla="*/ 570525 h 1086358"/>
              <a:gd name="connsiteX15" fmla="*/ 537886 w 778750"/>
              <a:gd name="connsiteY15" fmla="*/ 698551 h 1086358"/>
              <a:gd name="connsiteX16" fmla="*/ 389376 w 778750"/>
              <a:gd name="connsiteY16" fmla="*/ 846464 h 1086358"/>
              <a:gd name="connsiteX17" fmla="*/ 240864 w 778750"/>
              <a:gd name="connsiteY17" fmla="*/ 698551 h 1086358"/>
              <a:gd name="connsiteX18" fmla="*/ 315744 w 778750"/>
              <a:gd name="connsiteY18" fmla="*/ 570525 h 1086358"/>
              <a:gd name="connsiteX19" fmla="*/ 285792 w 778750"/>
              <a:gd name="connsiteY19" fmla="*/ 495946 h 1086358"/>
              <a:gd name="connsiteX20" fmla="*/ 229632 w 778750"/>
              <a:gd name="connsiteY20" fmla="*/ 483517 h 1086358"/>
              <a:gd name="connsiteX21" fmla="*/ 185952 w 778750"/>
              <a:gd name="connsiteY21" fmla="*/ 440013 h 1086358"/>
              <a:gd name="connsiteX22" fmla="*/ 144768 w 778750"/>
              <a:gd name="connsiteY22" fmla="*/ 433798 h 1086358"/>
              <a:gd name="connsiteX23" fmla="*/ 124800 w 778750"/>
              <a:gd name="connsiteY23" fmla="*/ 453685 h 1086358"/>
              <a:gd name="connsiteX24" fmla="*/ 124800 w 778750"/>
              <a:gd name="connsiteY24" fmla="*/ 489731 h 1086358"/>
              <a:gd name="connsiteX25" fmla="*/ 173472 w 778750"/>
              <a:gd name="connsiteY25" fmla="*/ 539450 h 1086358"/>
              <a:gd name="connsiteX26" fmla="*/ 184704 w 778750"/>
              <a:gd name="connsiteY26" fmla="*/ 600356 h 1086358"/>
              <a:gd name="connsiteX27" fmla="*/ 175968 w 778750"/>
              <a:gd name="connsiteY27" fmla="*/ 622729 h 1086358"/>
              <a:gd name="connsiteX28" fmla="*/ 123552 w 778750"/>
              <a:gd name="connsiteY28" fmla="*/ 658776 h 1086358"/>
              <a:gd name="connsiteX29" fmla="*/ 62400 w 778750"/>
              <a:gd name="connsiteY29" fmla="*/ 658776 h 1086358"/>
              <a:gd name="connsiteX30" fmla="*/ 28704 w 778750"/>
              <a:gd name="connsiteY30" fmla="*/ 684878 h 1086358"/>
              <a:gd name="connsiteX31" fmla="*/ 28704 w 778750"/>
              <a:gd name="connsiteY31" fmla="*/ 712224 h 1086358"/>
              <a:gd name="connsiteX32" fmla="*/ 53664 w 778750"/>
              <a:gd name="connsiteY32" fmla="*/ 738326 h 1086358"/>
              <a:gd name="connsiteX33" fmla="*/ 123552 w 778750"/>
              <a:gd name="connsiteY33" fmla="*/ 738326 h 1086358"/>
              <a:gd name="connsiteX34" fmla="*/ 175968 w 778750"/>
              <a:gd name="connsiteY34" fmla="*/ 773129 h 1086358"/>
              <a:gd name="connsiteX35" fmla="*/ 184704 w 778750"/>
              <a:gd name="connsiteY35" fmla="*/ 796746 h 1086358"/>
              <a:gd name="connsiteX36" fmla="*/ 173472 w 778750"/>
              <a:gd name="connsiteY36" fmla="*/ 857651 h 1086358"/>
              <a:gd name="connsiteX37" fmla="*/ 129792 w 778750"/>
              <a:gd name="connsiteY37" fmla="*/ 901155 h 1086358"/>
              <a:gd name="connsiteX38" fmla="*/ 124800 w 778750"/>
              <a:gd name="connsiteY38" fmla="*/ 943416 h 1086358"/>
              <a:gd name="connsiteX39" fmla="*/ 144768 w 778750"/>
              <a:gd name="connsiteY39" fmla="*/ 962061 h 1086358"/>
              <a:gd name="connsiteX40" fmla="*/ 179712 w 778750"/>
              <a:gd name="connsiteY40" fmla="*/ 962061 h 1086358"/>
              <a:gd name="connsiteX41" fmla="*/ 229632 w 778750"/>
              <a:gd name="connsiteY41" fmla="*/ 912342 h 1086358"/>
              <a:gd name="connsiteX42" fmla="*/ 290784 w 778750"/>
              <a:gd name="connsiteY42" fmla="*/ 902398 h 1086358"/>
              <a:gd name="connsiteX43" fmla="*/ 314496 w 778750"/>
              <a:gd name="connsiteY43" fmla="*/ 912342 h 1086358"/>
              <a:gd name="connsiteX44" fmla="*/ 350688 w 778750"/>
              <a:gd name="connsiteY44" fmla="*/ 963304 h 1086358"/>
              <a:gd name="connsiteX45" fmla="*/ 350688 w 778750"/>
              <a:gd name="connsiteY45" fmla="*/ 1024209 h 1086358"/>
              <a:gd name="connsiteX46" fmla="*/ 375648 w 778750"/>
              <a:gd name="connsiteY46" fmla="*/ 1057770 h 1086358"/>
              <a:gd name="connsiteX47" fmla="*/ 403104 w 778750"/>
              <a:gd name="connsiteY47" fmla="*/ 1057770 h 1086358"/>
              <a:gd name="connsiteX48" fmla="*/ 429312 w 778750"/>
              <a:gd name="connsiteY48" fmla="*/ 1031667 h 1086358"/>
              <a:gd name="connsiteX49" fmla="*/ 429312 w 778750"/>
              <a:gd name="connsiteY49" fmla="*/ 963304 h 1086358"/>
              <a:gd name="connsiteX50" fmla="*/ 465504 w 778750"/>
              <a:gd name="connsiteY50" fmla="*/ 912342 h 1086358"/>
              <a:gd name="connsiteX51" fmla="*/ 487968 w 778750"/>
              <a:gd name="connsiteY51" fmla="*/ 902398 h 1086358"/>
              <a:gd name="connsiteX52" fmla="*/ 549118 w 778750"/>
              <a:gd name="connsiteY52" fmla="*/ 912342 h 1086358"/>
              <a:gd name="connsiteX53" fmla="*/ 594046 w 778750"/>
              <a:gd name="connsiteY53" fmla="*/ 957089 h 1086358"/>
              <a:gd name="connsiteX54" fmla="*/ 617758 w 778750"/>
              <a:gd name="connsiteY54" fmla="*/ 968276 h 1086358"/>
              <a:gd name="connsiteX55" fmla="*/ 635230 w 778750"/>
              <a:gd name="connsiteY55" fmla="*/ 962061 h 1086358"/>
              <a:gd name="connsiteX56" fmla="*/ 655198 w 778750"/>
              <a:gd name="connsiteY56" fmla="*/ 943416 h 1086358"/>
              <a:gd name="connsiteX57" fmla="*/ 655198 w 778750"/>
              <a:gd name="connsiteY57" fmla="*/ 906127 h 1086358"/>
              <a:gd name="connsiteX58" fmla="*/ 605278 w 778750"/>
              <a:gd name="connsiteY58" fmla="*/ 857651 h 1086358"/>
              <a:gd name="connsiteX59" fmla="*/ 594046 w 778750"/>
              <a:gd name="connsiteY59" fmla="*/ 796746 h 1086358"/>
              <a:gd name="connsiteX60" fmla="*/ 604030 w 778750"/>
              <a:gd name="connsiteY60" fmla="*/ 773129 h 1086358"/>
              <a:gd name="connsiteX61" fmla="*/ 655198 w 778750"/>
              <a:gd name="connsiteY61" fmla="*/ 738326 h 1086358"/>
              <a:gd name="connsiteX62" fmla="*/ 717598 w 778750"/>
              <a:gd name="connsiteY62" fmla="*/ 738326 h 1086358"/>
              <a:gd name="connsiteX63" fmla="*/ 751294 w 778750"/>
              <a:gd name="connsiteY63" fmla="*/ 712224 h 1086358"/>
              <a:gd name="connsiteX64" fmla="*/ 751294 w 778750"/>
              <a:gd name="connsiteY64" fmla="*/ 684878 h 1086358"/>
              <a:gd name="connsiteX65" fmla="*/ 725086 w 778750"/>
              <a:gd name="connsiteY65" fmla="*/ 658776 h 1086358"/>
              <a:gd name="connsiteX66" fmla="*/ 655198 w 778750"/>
              <a:gd name="connsiteY66" fmla="*/ 658776 h 1086358"/>
              <a:gd name="connsiteX67" fmla="*/ 604030 w 778750"/>
              <a:gd name="connsiteY67" fmla="*/ 622729 h 1086358"/>
              <a:gd name="connsiteX68" fmla="*/ 594046 w 778750"/>
              <a:gd name="connsiteY68" fmla="*/ 600356 h 1086358"/>
              <a:gd name="connsiteX69" fmla="*/ 605278 w 778750"/>
              <a:gd name="connsiteY69" fmla="*/ 539450 h 1086358"/>
              <a:gd name="connsiteX70" fmla="*/ 648958 w 778750"/>
              <a:gd name="connsiteY70" fmla="*/ 495946 h 1086358"/>
              <a:gd name="connsiteX71" fmla="*/ 655198 w 778750"/>
              <a:gd name="connsiteY71" fmla="*/ 453685 h 1086358"/>
              <a:gd name="connsiteX72" fmla="*/ 635230 w 778750"/>
              <a:gd name="connsiteY72" fmla="*/ 433798 h 1086358"/>
              <a:gd name="connsiteX73" fmla="*/ 617134 w 778750"/>
              <a:gd name="connsiteY73" fmla="*/ 426340 h 1086358"/>
              <a:gd name="connsiteX74" fmla="*/ 392132 w 778750"/>
              <a:gd name="connsiteY74" fmla="*/ 127334 h 1086358"/>
              <a:gd name="connsiteX75" fmla="*/ 309678 w 778750"/>
              <a:gd name="connsiteY75" fmla="*/ 211478 h 1086358"/>
              <a:gd name="connsiteX76" fmla="*/ 392132 w 778750"/>
              <a:gd name="connsiteY76" fmla="*/ 295622 h 1086358"/>
              <a:gd name="connsiteX77" fmla="*/ 475816 w 778750"/>
              <a:gd name="connsiteY77" fmla="*/ 211478 h 1086358"/>
              <a:gd name="connsiteX78" fmla="*/ 392132 w 778750"/>
              <a:gd name="connsiteY78" fmla="*/ 127334 h 1086358"/>
              <a:gd name="connsiteX79" fmla="*/ 392132 w 778750"/>
              <a:gd name="connsiteY79" fmla="*/ 98873 h 1086358"/>
              <a:gd name="connsiteX80" fmla="*/ 504120 w 778750"/>
              <a:gd name="connsiteY80" fmla="*/ 211478 h 1086358"/>
              <a:gd name="connsiteX81" fmla="*/ 392132 w 778750"/>
              <a:gd name="connsiteY81" fmla="*/ 322845 h 1086358"/>
              <a:gd name="connsiteX82" fmla="*/ 280142 w 778750"/>
              <a:gd name="connsiteY82" fmla="*/ 211478 h 1086358"/>
              <a:gd name="connsiteX83" fmla="*/ 392132 w 778750"/>
              <a:gd name="connsiteY83" fmla="*/ 98873 h 1086358"/>
              <a:gd name="connsiteX84" fmla="*/ 378144 w 778750"/>
              <a:gd name="connsiteY84" fmla="*/ 28589 h 1086358"/>
              <a:gd name="connsiteX85" fmla="*/ 245856 w 778750"/>
              <a:gd name="connsiteY85" fmla="*/ 106896 h 1086358"/>
              <a:gd name="connsiteX86" fmla="*/ 229632 w 778750"/>
              <a:gd name="connsiteY86" fmla="*/ 267239 h 1086358"/>
              <a:gd name="connsiteX87" fmla="*/ 374400 w 778750"/>
              <a:gd name="connsiteY87" fmla="*/ 647589 h 1086358"/>
              <a:gd name="connsiteX88" fmla="*/ 375648 w 778750"/>
              <a:gd name="connsiteY88" fmla="*/ 647589 h 1086358"/>
              <a:gd name="connsiteX89" fmla="*/ 376896 w 778750"/>
              <a:gd name="connsiteY89" fmla="*/ 651318 h 1086358"/>
              <a:gd name="connsiteX90" fmla="*/ 389376 w 778750"/>
              <a:gd name="connsiteY90" fmla="*/ 660019 h 1086358"/>
              <a:gd name="connsiteX91" fmla="*/ 401856 w 778750"/>
              <a:gd name="connsiteY91" fmla="*/ 651318 h 1086358"/>
              <a:gd name="connsiteX92" fmla="*/ 550366 w 778750"/>
              <a:gd name="connsiteY92" fmla="*/ 268482 h 1086358"/>
              <a:gd name="connsiteX93" fmla="*/ 532894 w 778750"/>
              <a:gd name="connsiteY93" fmla="*/ 106896 h 1086358"/>
              <a:gd name="connsiteX94" fmla="*/ 400608 w 778750"/>
              <a:gd name="connsiteY94" fmla="*/ 28589 h 1086358"/>
              <a:gd name="connsiteX95" fmla="*/ 378144 w 778750"/>
              <a:gd name="connsiteY95" fmla="*/ 28589 h 1086358"/>
              <a:gd name="connsiteX96" fmla="*/ 376896 w 778750"/>
              <a:gd name="connsiteY96" fmla="*/ 0 h 1086358"/>
              <a:gd name="connsiteX97" fmla="*/ 401856 w 778750"/>
              <a:gd name="connsiteY97" fmla="*/ 0 h 1086358"/>
              <a:gd name="connsiteX98" fmla="*/ 557854 w 778750"/>
              <a:gd name="connsiteY98" fmla="*/ 90737 h 1086358"/>
              <a:gd name="connsiteX99" fmla="*/ 576574 w 778750"/>
              <a:gd name="connsiteY99" fmla="*/ 278426 h 1086358"/>
              <a:gd name="connsiteX100" fmla="*/ 501696 w 778750"/>
              <a:gd name="connsiteY100" fmla="*/ 469844 h 1086358"/>
              <a:gd name="connsiteX101" fmla="*/ 529150 w 778750"/>
              <a:gd name="connsiteY101" fmla="*/ 463629 h 1086358"/>
              <a:gd name="connsiteX102" fmla="*/ 579070 w 778750"/>
              <a:gd name="connsiteY102" fmla="*/ 413910 h 1086358"/>
              <a:gd name="connsiteX103" fmla="*/ 616510 w 778750"/>
              <a:gd name="connsiteY103" fmla="*/ 397751 h 1086358"/>
              <a:gd name="connsiteX104" fmla="*/ 655198 w 778750"/>
              <a:gd name="connsiteY104" fmla="*/ 413910 h 1086358"/>
              <a:gd name="connsiteX105" fmla="*/ 675166 w 778750"/>
              <a:gd name="connsiteY105" fmla="*/ 433798 h 1086358"/>
              <a:gd name="connsiteX106" fmla="*/ 668926 w 778750"/>
              <a:gd name="connsiteY106" fmla="*/ 514591 h 1086358"/>
              <a:gd name="connsiteX107" fmla="*/ 625246 w 778750"/>
              <a:gd name="connsiteY107" fmla="*/ 559338 h 1086358"/>
              <a:gd name="connsiteX108" fmla="*/ 619006 w 778750"/>
              <a:gd name="connsiteY108" fmla="*/ 587926 h 1086358"/>
              <a:gd name="connsiteX109" fmla="*/ 630238 w 778750"/>
              <a:gd name="connsiteY109" fmla="*/ 614029 h 1086358"/>
              <a:gd name="connsiteX110" fmla="*/ 655198 w 778750"/>
              <a:gd name="connsiteY110" fmla="*/ 631430 h 1086358"/>
              <a:gd name="connsiteX111" fmla="*/ 725086 w 778750"/>
              <a:gd name="connsiteY111" fmla="*/ 631430 h 1086358"/>
              <a:gd name="connsiteX112" fmla="*/ 778750 w 778750"/>
              <a:gd name="connsiteY112" fmla="*/ 684878 h 1086358"/>
              <a:gd name="connsiteX113" fmla="*/ 778750 w 778750"/>
              <a:gd name="connsiteY113" fmla="*/ 712224 h 1086358"/>
              <a:gd name="connsiteX114" fmla="*/ 717598 w 778750"/>
              <a:gd name="connsiteY114" fmla="*/ 765671 h 1086358"/>
              <a:gd name="connsiteX115" fmla="*/ 655198 w 778750"/>
              <a:gd name="connsiteY115" fmla="*/ 765671 h 1086358"/>
              <a:gd name="connsiteX116" fmla="*/ 630238 w 778750"/>
              <a:gd name="connsiteY116" fmla="*/ 783073 h 1086358"/>
              <a:gd name="connsiteX117" fmla="*/ 619006 w 778750"/>
              <a:gd name="connsiteY117" fmla="*/ 809175 h 1086358"/>
              <a:gd name="connsiteX118" fmla="*/ 625246 w 778750"/>
              <a:gd name="connsiteY118" fmla="*/ 837764 h 1086358"/>
              <a:gd name="connsiteX119" fmla="*/ 675166 w 778750"/>
              <a:gd name="connsiteY119" fmla="*/ 887482 h 1086358"/>
              <a:gd name="connsiteX120" fmla="*/ 675166 w 778750"/>
              <a:gd name="connsiteY120" fmla="*/ 963304 h 1086358"/>
              <a:gd name="connsiteX121" fmla="*/ 655198 w 778750"/>
              <a:gd name="connsiteY121" fmla="*/ 983191 h 1086358"/>
              <a:gd name="connsiteX122" fmla="*/ 572830 w 778750"/>
              <a:gd name="connsiteY122" fmla="*/ 976976 h 1086358"/>
              <a:gd name="connsiteX123" fmla="*/ 529150 w 778750"/>
              <a:gd name="connsiteY123" fmla="*/ 933472 h 1086358"/>
              <a:gd name="connsiteX124" fmla="*/ 500448 w 778750"/>
              <a:gd name="connsiteY124" fmla="*/ 927258 h 1086358"/>
              <a:gd name="connsiteX125" fmla="*/ 474240 w 778750"/>
              <a:gd name="connsiteY125" fmla="*/ 938444 h 1086358"/>
              <a:gd name="connsiteX126" fmla="*/ 456768 w 778750"/>
              <a:gd name="connsiteY126" fmla="*/ 963304 h 1086358"/>
              <a:gd name="connsiteX127" fmla="*/ 456768 w 778750"/>
              <a:gd name="connsiteY127" fmla="*/ 1031667 h 1086358"/>
              <a:gd name="connsiteX128" fmla="*/ 403104 w 778750"/>
              <a:gd name="connsiteY128" fmla="*/ 1086358 h 1086358"/>
              <a:gd name="connsiteX129" fmla="*/ 375648 w 778750"/>
              <a:gd name="connsiteY129" fmla="*/ 1086358 h 1086358"/>
              <a:gd name="connsiteX130" fmla="*/ 321984 w 778750"/>
              <a:gd name="connsiteY130" fmla="*/ 1024209 h 1086358"/>
              <a:gd name="connsiteX131" fmla="*/ 321984 w 778750"/>
              <a:gd name="connsiteY131" fmla="*/ 963304 h 1086358"/>
              <a:gd name="connsiteX132" fmla="*/ 304512 w 778750"/>
              <a:gd name="connsiteY132" fmla="*/ 938444 h 1086358"/>
              <a:gd name="connsiteX133" fmla="*/ 278304 w 778750"/>
              <a:gd name="connsiteY133" fmla="*/ 927258 h 1086358"/>
              <a:gd name="connsiteX134" fmla="*/ 249600 w 778750"/>
              <a:gd name="connsiteY134" fmla="*/ 933472 h 1086358"/>
              <a:gd name="connsiteX135" fmla="*/ 199680 w 778750"/>
              <a:gd name="connsiteY135" fmla="*/ 983191 h 1086358"/>
              <a:gd name="connsiteX136" fmla="*/ 123552 w 778750"/>
              <a:gd name="connsiteY136" fmla="*/ 983191 h 1086358"/>
              <a:gd name="connsiteX137" fmla="*/ 104832 w 778750"/>
              <a:gd name="connsiteY137" fmla="*/ 963304 h 1086358"/>
              <a:gd name="connsiteX138" fmla="*/ 109824 w 778750"/>
              <a:gd name="connsiteY138" fmla="*/ 881268 h 1086358"/>
              <a:gd name="connsiteX139" fmla="*/ 153504 w 778750"/>
              <a:gd name="connsiteY139" fmla="*/ 837764 h 1086358"/>
              <a:gd name="connsiteX140" fmla="*/ 159744 w 778750"/>
              <a:gd name="connsiteY140" fmla="*/ 809175 h 1086358"/>
              <a:gd name="connsiteX141" fmla="*/ 148512 w 778750"/>
              <a:gd name="connsiteY141" fmla="*/ 783073 h 1086358"/>
              <a:gd name="connsiteX142" fmla="*/ 123552 w 778750"/>
              <a:gd name="connsiteY142" fmla="*/ 765671 h 1086358"/>
              <a:gd name="connsiteX143" fmla="*/ 53664 w 778750"/>
              <a:gd name="connsiteY143" fmla="*/ 765671 h 1086358"/>
              <a:gd name="connsiteX144" fmla="*/ 0 w 778750"/>
              <a:gd name="connsiteY144" fmla="*/ 712224 h 1086358"/>
              <a:gd name="connsiteX145" fmla="*/ 0 w 778750"/>
              <a:gd name="connsiteY145" fmla="*/ 684878 h 1086358"/>
              <a:gd name="connsiteX146" fmla="*/ 62400 w 778750"/>
              <a:gd name="connsiteY146" fmla="*/ 631430 h 1086358"/>
              <a:gd name="connsiteX147" fmla="*/ 123552 w 778750"/>
              <a:gd name="connsiteY147" fmla="*/ 631430 h 1086358"/>
              <a:gd name="connsiteX148" fmla="*/ 148512 w 778750"/>
              <a:gd name="connsiteY148" fmla="*/ 614029 h 1086358"/>
              <a:gd name="connsiteX149" fmla="*/ 159744 w 778750"/>
              <a:gd name="connsiteY149" fmla="*/ 587926 h 1086358"/>
              <a:gd name="connsiteX150" fmla="*/ 153504 w 778750"/>
              <a:gd name="connsiteY150" fmla="*/ 559338 h 1086358"/>
              <a:gd name="connsiteX151" fmla="*/ 104832 w 778750"/>
              <a:gd name="connsiteY151" fmla="*/ 509619 h 1086358"/>
              <a:gd name="connsiteX152" fmla="*/ 104832 w 778750"/>
              <a:gd name="connsiteY152" fmla="*/ 433798 h 1086358"/>
              <a:gd name="connsiteX153" fmla="*/ 123552 w 778750"/>
              <a:gd name="connsiteY153" fmla="*/ 413910 h 1086358"/>
              <a:gd name="connsiteX154" fmla="*/ 205920 w 778750"/>
              <a:gd name="connsiteY154" fmla="*/ 418882 h 1086358"/>
              <a:gd name="connsiteX155" fmla="*/ 250848 w 778750"/>
              <a:gd name="connsiteY155" fmla="*/ 463629 h 1086358"/>
              <a:gd name="connsiteX156" fmla="*/ 275808 w 778750"/>
              <a:gd name="connsiteY156" fmla="*/ 469844 h 1086358"/>
              <a:gd name="connsiteX157" fmla="*/ 202176 w 778750"/>
              <a:gd name="connsiteY157" fmla="*/ 278426 h 1086358"/>
              <a:gd name="connsiteX158" fmla="*/ 222144 w 778750"/>
              <a:gd name="connsiteY158" fmla="*/ 90737 h 1086358"/>
              <a:gd name="connsiteX159" fmla="*/ 376896 w 778750"/>
              <a:gd name="connsiteY159" fmla="*/ 0 h 108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778750" h="1086358">
                <a:moveTo>
                  <a:pt x="325728" y="596627"/>
                </a:moveTo>
                <a:cubicBezTo>
                  <a:pt x="292032" y="619001"/>
                  <a:pt x="269568" y="657533"/>
                  <a:pt x="269568" y="698551"/>
                </a:cubicBezTo>
                <a:cubicBezTo>
                  <a:pt x="269568" y="763185"/>
                  <a:pt x="323232" y="817876"/>
                  <a:pt x="389376" y="817876"/>
                </a:cubicBezTo>
                <a:cubicBezTo>
                  <a:pt x="455520" y="817876"/>
                  <a:pt x="509184" y="763185"/>
                  <a:pt x="509184" y="698551"/>
                </a:cubicBezTo>
                <a:cubicBezTo>
                  <a:pt x="509184" y="657533"/>
                  <a:pt x="487968" y="619001"/>
                  <a:pt x="453024" y="596627"/>
                </a:cubicBezTo>
                <a:lnTo>
                  <a:pt x="428064" y="661262"/>
                </a:lnTo>
                <a:cubicBezTo>
                  <a:pt x="421824" y="677420"/>
                  <a:pt x="406848" y="688607"/>
                  <a:pt x="389376" y="688607"/>
                </a:cubicBezTo>
                <a:cubicBezTo>
                  <a:pt x="371904" y="688607"/>
                  <a:pt x="356928" y="677420"/>
                  <a:pt x="350688" y="661262"/>
                </a:cubicBezTo>
                <a:cubicBezTo>
                  <a:pt x="350688" y="661262"/>
                  <a:pt x="350688" y="661262"/>
                  <a:pt x="350688" y="660019"/>
                </a:cubicBezTo>
                <a:cubicBezTo>
                  <a:pt x="349440" y="660019"/>
                  <a:pt x="349440" y="657533"/>
                  <a:pt x="349440" y="657533"/>
                </a:cubicBezTo>
                <a:close/>
                <a:moveTo>
                  <a:pt x="617134" y="426340"/>
                </a:moveTo>
                <a:cubicBezTo>
                  <a:pt x="610582" y="426340"/>
                  <a:pt x="604030" y="428826"/>
                  <a:pt x="599038" y="433798"/>
                </a:cubicBezTo>
                <a:lnTo>
                  <a:pt x="549118" y="483517"/>
                </a:lnTo>
                <a:cubicBezTo>
                  <a:pt x="534142" y="498432"/>
                  <a:pt x="511680" y="503404"/>
                  <a:pt x="492960" y="495946"/>
                </a:cubicBezTo>
                <a:lnTo>
                  <a:pt x="463008" y="570525"/>
                </a:lnTo>
                <a:cubicBezTo>
                  <a:pt x="509184" y="596627"/>
                  <a:pt x="537886" y="645103"/>
                  <a:pt x="537886" y="698551"/>
                </a:cubicBezTo>
                <a:cubicBezTo>
                  <a:pt x="537886" y="779344"/>
                  <a:pt x="471744" y="846464"/>
                  <a:pt x="389376" y="846464"/>
                </a:cubicBezTo>
                <a:cubicBezTo>
                  <a:pt x="308256" y="846464"/>
                  <a:pt x="240864" y="779344"/>
                  <a:pt x="240864" y="698551"/>
                </a:cubicBezTo>
                <a:cubicBezTo>
                  <a:pt x="240864" y="646346"/>
                  <a:pt x="270816" y="596627"/>
                  <a:pt x="315744" y="570525"/>
                </a:cubicBezTo>
                <a:lnTo>
                  <a:pt x="285792" y="495946"/>
                </a:lnTo>
                <a:cubicBezTo>
                  <a:pt x="267072" y="503404"/>
                  <a:pt x="244608" y="498432"/>
                  <a:pt x="229632" y="483517"/>
                </a:cubicBezTo>
                <a:lnTo>
                  <a:pt x="185952" y="440013"/>
                </a:lnTo>
                <a:cubicBezTo>
                  <a:pt x="172224" y="425097"/>
                  <a:pt x="154752" y="423854"/>
                  <a:pt x="144768" y="433798"/>
                </a:cubicBezTo>
                <a:lnTo>
                  <a:pt x="124800" y="453685"/>
                </a:lnTo>
                <a:cubicBezTo>
                  <a:pt x="114816" y="463629"/>
                  <a:pt x="114816" y="479788"/>
                  <a:pt x="124800" y="489731"/>
                </a:cubicBezTo>
                <a:lnTo>
                  <a:pt x="173472" y="539450"/>
                </a:lnTo>
                <a:cubicBezTo>
                  <a:pt x="189696" y="555609"/>
                  <a:pt x="194688" y="580468"/>
                  <a:pt x="184704" y="600356"/>
                </a:cubicBezTo>
                <a:cubicBezTo>
                  <a:pt x="180960" y="607814"/>
                  <a:pt x="178464" y="615272"/>
                  <a:pt x="175968" y="622729"/>
                </a:cubicBezTo>
                <a:cubicBezTo>
                  <a:pt x="167232" y="645103"/>
                  <a:pt x="147264" y="658776"/>
                  <a:pt x="123552" y="658776"/>
                </a:cubicBezTo>
                <a:lnTo>
                  <a:pt x="62400" y="658776"/>
                </a:lnTo>
                <a:cubicBezTo>
                  <a:pt x="42432" y="658776"/>
                  <a:pt x="28704" y="668719"/>
                  <a:pt x="28704" y="684878"/>
                </a:cubicBezTo>
                <a:lnTo>
                  <a:pt x="28704" y="712224"/>
                </a:lnTo>
                <a:cubicBezTo>
                  <a:pt x="28704" y="725896"/>
                  <a:pt x="39936" y="738326"/>
                  <a:pt x="53664" y="738326"/>
                </a:cubicBezTo>
                <a:lnTo>
                  <a:pt x="123552" y="738326"/>
                </a:lnTo>
                <a:cubicBezTo>
                  <a:pt x="147264" y="738326"/>
                  <a:pt x="167232" y="751999"/>
                  <a:pt x="175968" y="773129"/>
                </a:cubicBezTo>
                <a:cubicBezTo>
                  <a:pt x="178464" y="781830"/>
                  <a:pt x="180960" y="789288"/>
                  <a:pt x="184704" y="796746"/>
                </a:cubicBezTo>
                <a:cubicBezTo>
                  <a:pt x="194688" y="816633"/>
                  <a:pt x="189696" y="841492"/>
                  <a:pt x="173472" y="857651"/>
                </a:cubicBezTo>
                <a:lnTo>
                  <a:pt x="129792" y="901155"/>
                </a:lnTo>
                <a:cubicBezTo>
                  <a:pt x="116064" y="916071"/>
                  <a:pt x="113568" y="932229"/>
                  <a:pt x="124800" y="943416"/>
                </a:cubicBezTo>
                <a:lnTo>
                  <a:pt x="144768" y="962061"/>
                </a:lnTo>
                <a:cubicBezTo>
                  <a:pt x="153504" y="972005"/>
                  <a:pt x="169728" y="972005"/>
                  <a:pt x="179712" y="962061"/>
                </a:cubicBezTo>
                <a:lnTo>
                  <a:pt x="229632" y="912342"/>
                </a:lnTo>
                <a:cubicBezTo>
                  <a:pt x="245856" y="896183"/>
                  <a:pt x="270816" y="892454"/>
                  <a:pt x="290784" y="902398"/>
                </a:cubicBezTo>
                <a:cubicBezTo>
                  <a:pt x="298272" y="906127"/>
                  <a:pt x="305760" y="908613"/>
                  <a:pt x="314496" y="912342"/>
                </a:cubicBezTo>
                <a:cubicBezTo>
                  <a:pt x="335712" y="918557"/>
                  <a:pt x="350688" y="939687"/>
                  <a:pt x="350688" y="963304"/>
                </a:cubicBezTo>
                <a:lnTo>
                  <a:pt x="350688" y="1024209"/>
                </a:lnTo>
                <a:cubicBezTo>
                  <a:pt x="350688" y="1045340"/>
                  <a:pt x="360672" y="1057770"/>
                  <a:pt x="375648" y="1057770"/>
                </a:cubicBezTo>
                <a:lnTo>
                  <a:pt x="403104" y="1057770"/>
                </a:lnTo>
                <a:cubicBezTo>
                  <a:pt x="416832" y="1057770"/>
                  <a:pt x="429312" y="1046583"/>
                  <a:pt x="429312" y="1031667"/>
                </a:cubicBezTo>
                <a:lnTo>
                  <a:pt x="429312" y="963304"/>
                </a:lnTo>
                <a:cubicBezTo>
                  <a:pt x="429312" y="939687"/>
                  <a:pt x="443040" y="918557"/>
                  <a:pt x="465504" y="912342"/>
                </a:cubicBezTo>
                <a:cubicBezTo>
                  <a:pt x="472992" y="908613"/>
                  <a:pt x="480480" y="906127"/>
                  <a:pt x="487968" y="902398"/>
                </a:cubicBezTo>
                <a:cubicBezTo>
                  <a:pt x="507936" y="892454"/>
                  <a:pt x="532894" y="896183"/>
                  <a:pt x="549118" y="912342"/>
                </a:cubicBezTo>
                <a:lnTo>
                  <a:pt x="594046" y="957089"/>
                </a:lnTo>
                <a:cubicBezTo>
                  <a:pt x="600286" y="964547"/>
                  <a:pt x="609022" y="968276"/>
                  <a:pt x="617758" y="968276"/>
                </a:cubicBezTo>
                <a:cubicBezTo>
                  <a:pt x="623998" y="969519"/>
                  <a:pt x="630238" y="967033"/>
                  <a:pt x="635230" y="962061"/>
                </a:cubicBezTo>
                <a:lnTo>
                  <a:pt x="655198" y="943416"/>
                </a:lnTo>
                <a:cubicBezTo>
                  <a:pt x="665182" y="933472"/>
                  <a:pt x="665182" y="916071"/>
                  <a:pt x="655198" y="906127"/>
                </a:cubicBezTo>
                <a:lnTo>
                  <a:pt x="605278" y="857651"/>
                </a:lnTo>
                <a:cubicBezTo>
                  <a:pt x="587806" y="841492"/>
                  <a:pt x="584062" y="816633"/>
                  <a:pt x="594046" y="796746"/>
                </a:cubicBezTo>
                <a:cubicBezTo>
                  <a:pt x="597790" y="789288"/>
                  <a:pt x="600286" y="781830"/>
                  <a:pt x="604030" y="773129"/>
                </a:cubicBezTo>
                <a:cubicBezTo>
                  <a:pt x="611518" y="751999"/>
                  <a:pt x="631486" y="738326"/>
                  <a:pt x="655198" y="738326"/>
                </a:cubicBezTo>
                <a:lnTo>
                  <a:pt x="717598" y="738326"/>
                </a:lnTo>
                <a:cubicBezTo>
                  <a:pt x="737566" y="738326"/>
                  <a:pt x="751294" y="727139"/>
                  <a:pt x="751294" y="712224"/>
                </a:cubicBezTo>
                <a:lnTo>
                  <a:pt x="751294" y="684878"/>
                </a:lnTo>
                <a:cubicBezTo>
                  <a:pt x="751294" y="669962"/>
                  <a:pt x="738814" y="658776"/>
                  <a:pt x="725086" y="658776"/>
                </a:cubicBezTo>
                <a:lnTo>
                  <a:pt x="655198" y="658776"/>
                </a:lnTo>
                <a:cubicBezTo>
                  <a:pt x="631486" y="658776"/>
                  <a:pt x="611518" y="645103"/>
                  <a:pt x="604030" y="622729"/>
                </a:cubicBezTo>
                <a:cubicBezTo>
                  <a:pt x="600286" y="615272"/>
                  <a:pt x="597790" y="607814"/>
                  <a:pt x="594046" y="600356"/>
                </a:cubicBezTo>
                <a:cubicBezTo>
                  <a:pt x="584062" y="580468"/>
                  <a:pt x="587806" y="555609"/>
                  <a:pt x="605278" y="539450"/>
                </a:cubicBezTo>
                <a:lnTo>
                  <a:pt x="648958" y="495946"/>
                </a:lnTo>
                <a:cubicBezTo>
                  <a:pt x="662686" y="481031"/>
                  <a:pt x="665182" y="463629"/>
                  <a:pt x="655198" y="453685"/>
                </a:cubicBezTo>
                <a:lnTo>
                  <a:pt x="635230" y="433798"/>
                </a:lnTo>
                <a:cubicBezTo>
                  <a:pt x="630238" y="428826"/>
                  <a:pt x="623686" y="426340"/>
                  <a:pt x="617134" y="426340"/>
                </a:cubicBezTo>
                <a:close/>
                <a:moveTo>
                  <a:pt x="392132" y="127334"/>
                </a:moveTo>
                <a:cubicBezTo>
                  <a:pt x="346598" y="127334"/>
                  <a:pt x="309678" y="165693"/>
                  <a:pt x="309678" y="211478"/>
                </a:cubicBezTo>
                <a:cubicBezTo>
                  <a:pt x="309678" y="257262"/>
                  <a:pt x="346598" y="295622"/>
                  <a:pt x="392132" y="295622"/>
                </a:cubicBezTo>
                <a:cubicBezTo>
                  <a:pt x="438896" y="295622"/>
                  <a:pt x="475816" y="257262"/>
                  <a:pt x="475816" y="211478"/>
                </a:cubicBezTo>
                <a:cubicBezTo>
                  <a:pt x="475816" y="165693"/>
                  <a:pt x="438896" y="127334"/>
                  <a:pt x="392132" y="127334"/>
                </a:cubicBezTo>
                <a:close/>
                <a:moveTo>
                  <a:pt x="392132" y="98873"/>
                </a:moveTo>
                <a:cubicBezTo>
                  <a:pt x="453664" y="98873"/>
                  <a:pt x="504120" y="149607"/>
                  <a:pt x="504120" y="211478"/>
                </a:cubicBezTo>
                <a:cubicBezTo>
                  <a:pt x="504120" y="273348"/>
                  <a:pt x="453664" y="322845"/>
                  <a:pt x="392132" y="322845"/>
                </a:cubicBezTo>
                <a:cubicBezTo>
                  <a:pt x="330598" y="322845"/>
                  <a:pt x="280142" y="273348"/>
                  <a:pt x="280142" y="211478"/>
                </a:cubicBezTo>
                <a:cubicBezTo>
                  <a:pt x="280142" y="149607"/>
                  <a:pt x="330598" y="98873"/>
                  <a:pt x="392132" y="98873"/>
                </a:cubicBezTo>
                <a:close/>
                <a:moveTo>
                  <a:pt x="378144" y="28589"/>
                </a:moveTo>
                <a:cubicBezTo>
                  <a:pt x="324480" y="32318"/>
                  <a:pt x="275808" y="60906"/>
                  <a:pt x="245856" y="106896"/>
                </a:cubicBezTo>
                <a:cubicBezTo>
                  <a:pt x="214656" y="154129"/>
                  <a:pt x="208416" y="215034"/>
                  <a:pt x="229632" y="267239"/>
                </a:cubicBezTo>
                <a:lnTo>
                  <a:pt x="374400" y="647589"/>
                </a:lnTo>
                <a:cubicBezTo>
                  <a:pt x="375648" y="647589"/>
                  <a:pt x="375648" y="647589"/>
                  <a:pt x="375648" y="647589"/>
                </a:cubicBezTo>
                <a:cubicBezTo>
                  <a:pt x="375648" y="648832"/>
                  <a:pt x="376896" y="650075"/>
                  <a:pt x="376896" y="651318"/>
                </a:cubicBezTo>
                <a:cubicBezTo>
                  <a:pt x="380640" y="658776"/>
                  <a:pt x="388128" y="660019"/>
                  <a:pt x="389376" y="660019"/>
                </a:cubicBezTo>
                <a:cubicBezTo>
                  <a:pt x="391872" y="660019"/>
                  <a:pt x="399360" y="658776"/>
                  <a:pt x="401856" y="651318"/>
                </a:cubicBezTo>
                <a:lnTo>
                  <a:pt x="550366" y="268482"/>
                </a:lnTo>
                <a:cubicBezTo>
                  <a:pt x="570334" y="215034"/>
                  <a:pt x="564094" y="154129"/>
                  <a:pt x="532894" y="106896"/>
                </a:cubicBezTo>
                <a:cubicBezTo>
                  <a:pt x="502944" y="60906"/>
                  <a:pt x="454272" y="32318"/>
                  <a:pt x="400608" y="28589"/>
                </a:cubicBezTo>
                <a:cubicBezTo>
                  <a:pt x="393120" y="28589"/>
                  <a:pt x="386880" y="28589"/>
                  <a:pt x="378144" y="28589"/>
                </a:cubicBezTo>
                <a:close/>
                <a:moveTo>
                  <a:pt x="376896" y="0"/>
                </a:moveTo>
                <a:cubicBezTo>
                  <a:pt x="385632" y="0"/>
                  <a:pt x="394368" y="0"/>
                  <a:pt x="401856" y="0"/>
                </a:cubicBezTo>
                <a:cubicBezTo>
                  <a:pt x="465504" y="3729"/>
                  <a:pt x="521664" y="37289"/>
                  <a:pt x="557854" y="90737"/>
                </a:cubicBezTo>
                <a:cubicBezTo>
                  <a:pt x="592798" y="146671"/>
                  <a:pt x="600286" y="216277"/>
                  <a:pt x="576574" y="278426"/>
                </a:cubicBezTo>
                <a:lnTo>
                  <a:pt x="501696" y="469844"/>
                </a:lnTo>
                <a:cubicBezTo>
                  <a:pt x="511680" y="473573"/>
                  <a:pt x="521664" y="471087"/>
                  <a:pt x="529150" y="463629"/>
                </a:cubicBezTo>
                <a:lnTo>
                  <a:pt x="579070" y="413910"/>
                </a:lnTo>
                <a:cubicBezTo>
                  <a:pt x="589054" y="403966"/>
                  <a:pt x="602782" y="397751"/>
                  <a:pt x="616510" y="397751"/>
                </a:cubicBezTo>
                <a:cubicBezTo>
                  <a:pt x="631486" y="397751"/>
                  <a:pt x="645214" y="403966"/>
                  <a:pt x="655198" y="413910"/>
                </a:cubicBezTo>
                <a:lnTo>
                  <a:pt x="675166" y="433798"/>
                </a:lnTo>
                <a:cubicBezTo>
                  <a:pt x="696382" y="456171"/>
                  <a:pt x="695134" y="489731"/>
                  <a:pt x="668926" y="514591"/>
                </a:cubicBezTo>
                <a:lnTo>
                  <a:pt x="625246" y="559338"/>
                </a:lnTo>
                <a:cubicBezTo>
                  <a:pt x="617758" y="566796"/>
                  <a:pt x="615262" y="577982"/>
                  <a:pt x="619006" y="587926"/>
                </a:cubicBezTo>
                <a:cubicBezTo>
                  <a:pt x="623998" y="596627"/>
                  <a:pt x="627742" y="605328"/>
                  <a:pt x="630238" y="614029"/>
                </a:cubicBezTo>
                <a:cubicBezTo>
                  <a:pt x="633982" y="623972"/>
                  <a:pt x="643966" y="631430"/>
                  <a:pt x="655198" y="631430"/>
                </a:cubicBezTo>
                <a:lnTo>
                  <a:pt x="725086" y="631430"/>
                </a:lnTo>
                <a:cubicBezTo>
                  <a:pt x="755038" y="631430"/>
                  <a:pt x="778750" y="655047"/>
                  <a:pt x="778750" y="684878"/>
                </a:cubicBezTo>
                <a:lnTo>
                  <a:pt x="778750" y="712224"/>
                </a:lnTo>
                <a:cubicBezTo>
                  <a:pt x="778750" y="743298"/>
                  <a:pt x="753790" y="765671"/>
                  <a:pt x="717598" y="765671"/>
                </a:cubicBezTo>
                <a:lnTo>
                  <a:pt x="655198" y="765671"/>
                </a:lnTo>
                <a:cubicBezTo>
                  <a:pt x="643966" y="765671"/>
                  <a:pt x="633982" y="773129"/>
                  <a:pt x="630238" y="783073"/>
                </a:cubicBezTo>
                <a:cubicBezTo>
                  <a:pt x="627742" y="791774"/>
                  <a:pt x="623998" y="800475"/>
                  <a:pt x="619006" y="809175"/>
                </a:cubicBezTo>
                <a:cubicBezTo>
                  <a:pt x="615262" y="817876"/>
                  <a:pt x="617758" y="830306"/>
                  <a:pt x="625246" y="837764"/>
                </a:cubicBezTo>
                <a:lnTo>
                  <a:pt x="675166" y="887482"/>
                </a:lnTo>
                <a:cubicBezTo>
                  <a:pt x="696382" y="908613"/>
                  <a:pt x="696382" y="940930"/>
                  <a:pt x="675166" y="963304"/>
                </a:cubicBezTo>
                <a:lnTo>
                  <a:pt x="655198" y="983191"/>
                </a:lnTo>
                <a:cubicBezTo>
                  <a:pt x="632734" y="1004322"/>
                  <a:pt x="597790" y="1003079"/>
                  <a:pt x="572830" y="976976"/>
                </a:cubicBezTo>
                <a:lnTo>
                  <a:pt x="529150" y="933472"/>
                </a:lnTo>
                <a:cubicBezTo>
                  <a:pt x="521664" y="924772"/>
                  <a:pt x="509184" y="923529"/>
                  <a:pt x="500448" y="927258"/>
                </a:cubicBezTo>
                <a:cubicBezTo>
                  <a:pt x="492960" y="932229"/>
                  <a:pt x="482976" y="935958"/>
                  <a:pt x="474240" y="938444"/>
                </a:cubicBezTo>
                <a:cubicBezTo>
                  <a:pt x="464256" y="940930"/>
                  <a:pt x="456768" y="952117"/>
                  <a:pt x="456768" y="963304"/>
                </a:cubicBezTo>
                <a:lnTo>
                  <a:pt x="456768" y="1031667"/>
                </a:lnTo>
                <a:cubicBezTo>
                  <a:pt x="456768" y="1062742"/>
                  <a:pt x="433056" y="1086358"/>
                  <a:pt x="403104" y="1086358"/>
                </a:cubicBezTo>
                <a:lnTo>
                  <a:pt x="375648" y="1086358"/>
                </a:lnTo>
                <a:cubicBezTo>
                  <a:pt x="344448" y="1086358"/>
                  <a:pt x="321984" y="1060256"/>
                  <a:pt x="321984" y="1024209"/>
                </a:cubicBezTo>
                <a:lnTo>
                  <a:pt x="321984" y="963304"/>
                </a:lnTo>
                <a:cubicBezTo>
                  <a:pt x="321984" y="952117"/>
                  <a:pt x="315744" y="940930"/>
                  <a:pt x="304512" y="938444"/>
                </a:cubicBezTo>
                <a:cubicBezTo>
                  <a:pt x="295776" y="935958"/>
                  <a:pt x="287040" y="932229"/>
                  <a:pt x="278304" y="927258"/>
                </a:cubicBezTo>
                <a:cubicBezTo>
                  <a:pt x="269568" y="923529"/>
                  <a:pt x="258336" y="924772"/>
                  <a:pt x="249600" y="933472"/>
                </a:cubicBezTo>
                <a:lnTo>
                  <a:pt x="199680" y="983191"/>
                </a:lnTo>
                <a:cubicBezTo>
                  <a:pt x="179712" y="1003079"/>
                  <a:pt x="144768" y="1003079"/>
                  <a:pt x="123552" y="983191"/>
                </a:cubicBezTo>
                <a:lnTo>
                  <a:pt x="104832" y="963304"/>
                </a:lnTo>
                <a:cubicBezTo>
                  <a:pt x="82368" y="940930"/>
                  <a:pt x="84864" y="906127"/>
                  <a:pt x="109824" y="881268"/>
                </a:cubicBezTo>
                <a:lnTo>
                  <a:pt x="153504" y="837764"/>
                </a:lnTo>
                <a:cubicBezTo>
                  <a:pt x="162240" y="830306"/>
                  <a:pt x="164736" y="817876"/>
                  <a:pt x="159744" y="809175"/>
                </a:cubicBezTo>
                <a:cubicBezTo>
                  <a:pt x="154752" y="800475"/>
                  <a:pt x="152256" y="791774"/>
                  <a:pt x="148512" y="783073"/>
                </a:cubicBezTo>
                <a:cubicBezTo>
                  <a:pt x="144768" y="773129"/>
                  <a:pt x="134784" y="765671"/>
                  <a:pt x="123552" y="765671"/>
                </a:cubicBezTo>
                <a:lnTo>
                  <a:pt x="53664" y="765671"/>
                </a:lnTo>
                <a:cubicBezTo>
                  <a:pt x="23712" y="765671"/>
                  <a:pt x="0" y="742055"/>
                  <a:pt x="0" y="712224"/>
                </a:cubicBezTo>
                <a:lnTo>
                  <a:pt x="0" y="684878"/>
                </a:lnTo>
                <a:cubicBezTo>
                  <a:pt x="0" y="653804"/>
                  <a:pt x="26208" y="631430"/>
                  <a:pt x="62400" y="631430"/>
                </a:cubicBezTo>
                <a:lnTo>
                  <a:pt x="123552" y="631430"/>
                </a:lnTo>
                <a:cubicBezTo>
                  <a:pt x="134784" y="631430"/>
                  <a:pt x="144768" y="623972"/>
                  <a:pt x="148512" y="614029"/>
                </a:cubicBezTo>
                <a:cubicBezTo>
                  <a:pt x="152256" y="605328"/>
                  <a:pt x="154752" y="596627"/>
                  <a:pt x="159744" y="587926"/>
                </a:cubicBezTo>
                <a:cubicBezTo>
                  <a:pt x="164736" y="577982"/>
                  <a:pt x="162240" y="566796"/>
                  <a:pt x="153504" y="559338"/>
                </a:cubicBezTo>
                <a:lnTo>
                  <a:pt x="104832" y="509619"/>
                </a:lnTo>
                <a:cubicBezTo>
                  <a:pt x="83616" y="488488"/>
                  <a:pt x="83616" y="453685"/>
                  <a:pt x="104832" y="433798"/>
                </a:cubicBezTo>
                <a:lnTo>
                  <a:pt x="123552" y="413910"/>
                </a:lnTo>
                <a:cubicBezTo>
                  <a:pt x="146016" y="391537"/>
                  <a:pt x="179712" y="394023"/>
                  <a:pt x="205920" y="418882"/>
                </a:cubicBezTo>
                <a:lnTo>
                  <a:pt x="250848" y="463629"/>
                </a:lnTo>
                <a:cubicBezTo>
                  <a:pt x="257088" y="471087"/>
                  <a:pt x="267072" y="473573"/>
                  <a:pt x="275808" y="469844"/>
                </a:cubicBezTo>
                <a:lnTo>
                  <a:pt x="202176" y="278426"/>
                </a:lnTo>
                <a:cubicBezTo>
                  <a:pt x="178464" y="216277"/>
                  <a:pt x="185952" y="146671"/>
                  <a:pt x="222144" y="90737"/>
                </a:cubicBezTo>
                <a:cubicBezTo>
                  <a:pt x="257088" y="37289"/>
                  <a:pt x="313248" y="3729"/>
                  <a:pt x="376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7" name="TITLE 06">
            <a:extLst>
              <a:ext uri="{FF2B5EF4-FFF2-40B4-BE49-F238E27FC236}">
                <a16:creationId xmlns:a16="http://schemas.microsoft.com/office/drawing/2014/main" id="{76926C22-89ED-D64F-B7CC-45887EF96114}"/>
              </a:ext>
            </a:extLst>
          </p:cNvPr>
          <p:cNvSpPr txBox="1"/>
          <p:nvPr/>
        </p:nvSpPr>
        <p:spPr>
          <a:xfrm>
            <a:off x="16098592" y="10277288"/>
            <a:ext cx="424610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6"/>
                </a:solidFill>
                <a:latin typeface="Montserrat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8" name="BODY 06">
            <a:extLst>
              <a:ext uri="{FF2B5EF4-FFF2-40B4-BE49-F238E27FC236}">
                <a16:creationId xmlns:a16="http://schemas.microsoft.com/office/drawing/2014/main" id="{2E07CDA7-44FA-2545-8E25-81B77ADBF6A5}"/>
              </a:ext>
            </a:extLst>
          </p:cNvPr>
          <p:cNvSpPr txBox="1"/>
          <p:nvPr/>
        </p:nvSpPr>
        <p:spPr>
          <a:xfrm>
            <a:off x="16098592" y="10947370"/>
            <a:ext cx="424610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36" name="CIRC 06">
            <a:extLst>
              <a:ext uri="{FF2B5EF4-FFF2-40B4-BE49-F238E27FC236}">
                <a16:creationId xmlns:a16="http://schemas.microsoft.com/office/drawing/2014/main" id="{9CD95AC4-F1B5-F94A-A525-34B7D4DC7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1748" y="10395450"/>
            <a:ext cx="1971966" cy="197196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50" name="ICON 06">
            <a:extLst>
              <a:ext uri="{FF2B5EF4-FFF2-40B4-BE49-F238E27FC236}">
                <a16:creationId xmlns:a16="http://schemas.microsoft.com/office/drawing/2014/main" id="{FC58D570-746A-D84F-9D21-367D319F8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4564" y="10840379"/>
            <a:ext cx="905086" cy="1086354"/>
          </a:xfrm>
          <a:custGeom>
            <a:avLst/>
            <a:gdLst>
              <a:gd name="connsiteX0" fmla="*/ 371778 w 905086"/>
              <a:gd name="connsiteY0" fmla="*/ 627373 h 1086354"/>
              <a:gd name="connsiteX1" fmla="*/ 309648 w 905086"/>
              <a:gd name="connsiteY1" fmla="*/ 779535 h 1086354"/>
              <a:gd name="connsiteX2" fmla="*/ 437634 w 905086"/>
              <a:gd name="connsiteY2" fmla="*/ 779535 h 1086354"/>
              <a:gd name="connsiteX3" fmla="*/ 437634 w 905086"/>
              <a:gd name="connsiteY3" fmla="*/ 762074 h 1086354"/>
              <a:gd name="connsiteX4" fmla="*/ 451304 w 905086"/>
              <a:gd name="connsiteY4" fmla="*/ 747107 h 1086354"/>
              <a:gd name="connsiteX5" fmla="*/ 452546 w 905086"/>
              <a:gd name="connsiteY5" fmla="*/ 747107 h 1086354"/>
              <a:gd name="connsiteX6" fmla="*/ 468700 w 905086"/>
              <a:gd name="connsiteY6" fmla="*/ 762074 h 1086354"/>
              <a:gd name="connsiteX7" fmla="*/ 468700 w 905086"/>
              <a:gd name="connsiteY7" fmla="*/ 779535 h 1086354"/>
              <a:gd name="connsiteX8" fmla="*/ 595444 w 905086"/>
              <a:gd name="connsiteY8" fmla="*/ 779535 h 1086354"/>
              <a:gd name="connsiteX9" fmla="*/ 533314 w 905086"/>
              <a:gd name="connsiteY9" fmla="*/ 627373 h 1086354"/>
              <a:gd name="connsiteX10" fmla="*/ 452546 w 905086"/>
              <a:gd name="connsiteY10" fmla="*/ 653565 h 1086354"/>
              <a:gd name="connsiteX11" fmla="*/ 371778 w 905086"/>
              <a:gd name="connsiteY11" fmla="*/ 627373 h 1086354"/>
              <a:gd name="connsiteX12" fmla="*/ 452546 w 905086"/>
              <a:gd name="connsiteY12" fmla="*/ 406613 h 1086354"/>
              <a:gd name="connsiteX13" fmla="*/ 343198 w 905086"/>
              <a:gd name="connsiteY13" fmla="*/ 515122 h 1086354"/>
              <a:gd name="connsiteX14" fmla="*/ 452546 w 905086"/>
              <a:gd name="connsiteY14" fmla="*/ 624879 h 1086354"/>
              <a:gd name="connsiteX15" fmla="*/ 561894 w 905086"/>
              <a:gd name="connsiteY15" fmla="*/ 515122 h 1086354"/>
              <a:gd name="connsiteX16" fmla="*/ 452546 w 905086"/>
              <a:gd name="connsiteY16" fmla="*/ 406613 h 1086354"/>
              <a:gd name="connsiteX17" fmla="*/ 452546 w 905086"/>
              <a:gd name="connsiteY17" fmla="*/ 285632 h 1086354"/>
              <a:gd name="connsiteX18" fmla="*/ 466214 w 905086"/>
              <a:gd name="connsiteY18" fmla="*/ 299352 h 1086354"/>
              <a:gd name="connsiteX19" fmla="*/ 466214 w 905086"/>
              <a:gd name="connsiteY19" fmla="*/ 379174 h 1086354"/>
              <a:gd name="connsiteX20" fmla="*/ 590474 w 905086"/>
              <a:gd name="connsiteY20" fmla="*/ 515122 h 1086354"/>
              <a:gd name="connsiteX21" fmla="*/ 555680 w 905086"/>
              <a:gd name="connsiteY21" fmla="*/ 606170 h 1086354"/>
              <a:gd name="connsiteX22" fmla="*/ 626508 w 905086"/>
              <a:gd name="connsiteY22" fmla="*/ 779535 h 1086354"/>
              <a:gd name="connsiteX23" fmla="*/ 698578 w 905086"/>
              <a:gd name="connsiteY23" fmla="*/ 779535 h 1086354"/>
              <a:gd name="connsiteX24" fmla="*/ 713490 w 905086"/>
              <a:gd name="connsiteY24" fmla="*/ 794502 h 1086354"/>
              <a:gd name="connsiteX25" fmla="*/ 698578 w 905086"/>
              <a:gd name="connsiteY25" fmla="*/ 808221 h 1086354"/>
              <a:gd name="connsiteX26" fmla="*/ 637692 w 905086"/>
              <a:gd name="connsiteY26" fmla="*/ 808221 h 1086354"/>
              <a:gd name="connsiteX27" fmla="*/ 743312 w 905086"/>
              <a:gd name="connsiteY27" fmla="*/ 1066398 h 1086354"/>
              <a:gd name="connsiteX28" fmla="*/ 734614 w 905086"/>
              <a:gd name="connsiteY28" fmla="*/ 1085107 h 1086354"/>
              <a:gd name="connsiteX29" fmla="*/ 729644 w 905086"/>
              <a:gd name="connsiteY29" fmla="*/ 1086354 h 1086354"/>
              <a:gd name="connsiteX30" fmla="*/ 717218 w 905086"/>
              <a:gd name="connsiteY30" fmla="*/ 1076376 h 1086354"/>
              <a:gd name="connsiteX31" fmla="*/ 607870 w 905086"/>
              <a:gd name="connsiteY31" fmla="*/ 808221 h 1086354"/>
              <a:gd name="connsiteX32" fmla="*/ 468700 w 905086"/>
              <a:gd name="connsiteY32" fmla="*/ 808221 h 1086354"/>
              <a:gd name="connsiteX33" fmla="*/ 468700 w 905086"/>
              <a:gd name="connsiteY33" fmla="*/ 825683 h 1086354"/>
              <a:gd name="connsiteX34" fmla="*/ 452546 w 905086"/>
              <a:gd name="connsiteY34" fmla="*/ 840649 h 1086354"/>
              <a:gd name="connsiteX35" fmla="*/ 451304 w 905086"/>
              <a:gd name="connsiteY35" fmla="*/ 840649 h 1086354"/>
              <a:gd name="connsiteX36" fmla="*/ 437634 w 905086"/>
              <a:gd name="connsiteY36" fmla="*/ 825683 h 1086354"/>
              <a:gd name="connsiteX37" fmla="*/ 437634 w 905086"/>
              <a:gd name="connsiteY37" fmla="*/ 808221 h 1086354"/>
              <a:gd name="connsiteX38" fmla="*/ 298464 w 905086"/>
              <a:gd name="connsiteY38" fmla="*/ 808221 h 1086354"/>
              <a:gd name="connsiteX39" fmla="*/ 189116 w 905086"/>
              <a:gd name="connsiteY39" fmla="*/ 1076376 h 1086354"/>
              <a:gd name="connsiteX40" fmla="*/ 175448 w 905086"/>
              <a:gd name="connsiteY40" fmla="*/ 1086354 h 1086354"/>
              <a:gd name="connsiteX41" fmla="*/ 170478 w 905086"/>
              <a:gd name="connsiteY41" fmla="*/ 1085107 h 1086354"/>
              <a:gd name="connsiteX42" fmla="*/ 163022 w 905086"/>
              <a:gd name="connsiteY42" fmla="*/ 1066398 h 1086354"/>
              <a:gd name="connsiteX43" fmla="*/ 267400 w 905086"/>
              <a:gd name="connsiteY43" fmla="*/ 808221 h 1086354"/>
              <a:gd name="connsiteX44" fmla="*/ 206512 w 905086"/>
              <a:gd name="connsiteY44" fmla="*/ 808221 h 1086354"/>
              <a:gd name="connsiteX45" fmla="*/ 192844 w 905086"/>
              <a:gd name="connsiteY45" fmla="*/ 794502 h 1086354"/>
              <a:gd name="connsiteX46" fmla="*/ 206512 w 905086"/>
              <a:gd name="connsiteY46" fmla="*/ 779535 h 1086354"/>
              <a:gd name="connsiteX47" fmla="*/ 278582 w 905086"/>
              <a:gd name="connsiteY47" fmla="*/ 779535 h 1086354"/>
              <a:gd name="connsiteX48" fmla="*/ 349410 w 905086"/>
              <a:gd name="connsiteY48" fmla="*/ 606170 h 1086354"/>
              <a:gd name="connsiteX49" fmla="*/ 315860 w 905086"/>
              <a:gd name="connsiteY49" fmla="*/ 515122 h 1086354"/>
              <a:gd name="connsiteX50" fmla="*/ 438878 w 905086"/>
              <a:gd name="connsiteY50" fmla="*/ 379174 h 1086354"/>
              <a:gd name="connsiteX51" fmla="*/ 438878 w 905086"/>
              <a:gd name="connsiteY51" fmla="*/ 299352 h 1086354"/>
              <a:gd name="connsiteX52" fmla="*/ 452546 w 905086"/>
              <a:gd name="connsiteY52" fmla="*/ 285632 h 1086354"/>
              <a:gd name="connsiteX53" fmla="*/ 449178 w 905086"/>
              <a:gd name="connsiteY53" fmla="*/ 192251 h 1086354"/>
              <a:gd name="connsiteX54" fmla="*/ 707346 w 905086"/>
              <a:gd name="connsiteY54" fmla="*/ 450805 h 1086354"/>
              <a:gd name="connsiteX55" fmla="*/ 666386 w 905086"/>
              <a:gd name="connsiteY55" fmla="*/ 588784 h 1086354"/>
              <a:gd name="connsiteX56" fmla="*/ 647768 w 905086"/>
              <a:gd name="connsiteY56" fmla="*/ 593756 h 1086354"/>
              <a:gd name="connsiteX57" fmla="*/ 642804 w 905086"/>
              <a:gd name="connsiteY57" fmla="*/ 573867 h 1086354"/>
              <a:gd name="connsiteX58" fmla="*/ 678798 w 905086"/>
              <a:gd name="connsiteY58" fmla="*/ 450805 h 1086354"/>
              <a:gd name="connsiteX59" fmla="*/ 449178 w 905086"/>
              <a:gd name="connsiteY59" fmla="*/ 220841 h 1086354"/>
              <a:gd name="connsiteX60" fmla="*/ 219558 w 905086"/>
              <a:gd name="connsiteY60" fmla="*/ 450805 h 1086354"/>
              <a:gd name="connsiteX61" fmla="*/ 255552 w 905086"/>
              <a:gd name="connsiteY61" fmla="*/ 573867 h 1086354"/>
              <a:gd name="connsiteX62" fmla="*/ 250588 w 905086"/>
              <a:gd name="connsiteY62" fmla="*/ 593756 h 1086354"/>
              <a:gd name="connsiteX63" fmla="*/ 243140 w 905086"/>
              <a:gd name="connsiteY63" fmla="*/ 594999 h 1086354"/>
              <a:gd name="connsiteX64" fmla="*/ 230728 w 905086"/>
              <a:gd name="connsiteY64" fmla="*/ 588784 h 1086354"/>
              <a:gd name="connsiteX65" fmla="*/ 192252 w 905086"/>
              <a:gd name="connsiteY65" fmla="*/ 450805 h 1086354"/>
              <a:gd name="connsiteX66" fmla="*/ 449178 w 905086"/>
              <a:gd name="connsiteY66" fmla="*/ 192251 h 1086354"/>
              <a:gd name="connsiteX67" fmla="*/ 431350 w 905086"/>
              <a:gd name="connsiteY67" fmla="*/ 0 h 1086354"/>
              <a:gd name="connsiteX68" fmla="*/ 472490 w 905086"/>
              <a:gd name="connsiteY68" fmla="*/ 0 h 1086354"/>
              <a:gd name="connsiteX69" fmla="*/ 532330 w 905086"/>
              <a:gd name="connsiteY69" fmla="*/ 59972 h 1086354"/>
              <a:gd name="connsiteX70" fmla="*/ 532330 w 905086"/>
              <a:gd name="connsiteY70" fmla="*/ 118694 h 1086354"/>
              <a:gd name="connsiteX71" fmla="*/ 552278 w 905086"/>
              <a:gd name="connsiteY71" fmla="*/ 147431 h 1086354"/>
              <a:gd name="connsiteX72" fmla="*/ 597158 w 905086"/>
              <a:gd name="connsiteY72" fmla="*/ 166172 h 1086354"/>
              <a:gd name="connsiteX73" fmla="*/ 632064 w 905086"/>
              <a:gd name="connsiteY73" fmla="*/ 159925 h 1086354"/>
              <a:gd name="connsiteX74" fmla="*/ 674452 w 905086"/>
              <a:gd name="connsiteY74" fmla="*/ 118694 h 1086354"/>
              <a:gd name="connsiteX75" fmla="*/ 715592 w 905086"/>
              <a:gd name="connsiteY75" fmla="*/ 101203 h 1086354"/>
              <a:gd name="connsiteX76" fmla="*/ 757978 w 905086"/>
              <a:gd name="connsiteY76" fmla="*/ 118694 h 1086354"/>
              <a:gd name="connsiteX77" fmla="*/ 786652 w 905086"/>
              <a:gd name="connsiteY77" fmla="*/ 147431 h 1086354"/>
              <a:gd name="connsiteX78" fmla="*/ 786652 w 905086"/>
              <a:gd name="connsiteY78" fmla="*/ 231142 h 1086354"/>
              <a:gd name="connsiteX79" fmla="*/ 745512 w 905086"/>
              <a:gd name="connsiteY79" fmla="*/ 273622 h 1086354"/>
              <a:gd name="connsiteX80" fmla="*/ 739278 w 905086"/>
              <a:gd name="connsiteY80" fmla="*/ 308605 h 1086354"/>
              <a:gd name="connsiteX81" fmla="*/ 757978 w 905086"/>
              <a:gd name="connsiteY81" fmla="*/ 352335 h 1086354"/>
              <a:gd name="connsiteX82" fmla="*/ 786652 w 905086"/>
              <a:gd name="connsiteY82" fmla="*/ 373575 h 1086354"/>
              <a:gd name="connsiteX83" fmla="*/ 845246 w 905086"/>
              <a:gd name="connsiteY83" fmla="*/ 373575 h 1086354"/>
              <a:gd name="connsiteX84" fmla="*/ 905086 w 905086"/>
              <a:gd name="connsiteY84" fmla="*/ 432297 h 1086354"/>
              <a:gd name="connsiteX85" fmla="*/ 905086 w 905086"/>
              <a:gd name="connsiteY85" fmla="*/ 473528 h 1086354"/>
              <a:gd name="connsiteX86" fmla="*/ 845246 w 905086"/>
              <a:gd name="connsiteY86" fmla="*/ 533500 h 1086354"/>
              <a:gd name="connsiteX87" fmla="*/ 786652 w 905086"/>
              <a:gd name="connsiteY87" fmla="*/ 533500 h 1086354"/>
              <a:gd name="connsiteX88" fmla="*/ 757978 w 905086"/>
              <a:gd name="connsiteY88" fmla="*/ 553490 h 1086354"/>
              <a:gd name="connsiteX89" fmla="*/ 743018 w 905086"/>
              <a:gd name="connsiteY89" fmla="*/ 590973 h 1086354"/>
              <a:gd name="connsiteX90" fmla="*/ 739278 w 905086"/>
              <a:gd name="connsiteY90" fmla="*/ 598469 h 1086354"/>
              <a:gd name="connsiteX91" fmla="*/ 725566 w 905086"/>
              <a:gd name="connsiteY91" fmla="*/ 605966 h 1086354"/>
              <a:gd name="connsiteX92" fmla="*/ 720578 w 905086"/>
              <a:gd name="connsiteY92" fmla="*/ 604716 h 1086354"/>
              <a:gd name="connsiteX93" fmla="*/ 714344 w 905086"/>
              <a:gd name="connsiteY93" fmla="*/ 584726 h 1086354"/>
              <a:gd name="connsiteX94" fmla="*/ 716838 w 905086"/>
              <a:gd name="connsiteY94" fmla="*/ 578479 h 1086354"/>
              <a:gd name="connsiteX95" fmla="*/ 730552 w 905086"/>
              <a:gd name="connsiteY95" fmla="*/ 544744 h 1086354"/>
              <a:gd name="connsiteX96" fmla="*/ 786652 w 905086"/>
              <a:gd name="connsiteY96" fmla="*/ 504763 h 1086354"/>
              <a:gd name="connsiteX97" fmla="*/ 845246 w 905086"/>
              <a:gd name="connsiteY97" fmla="*/ 504763 h 1086354"/>
              <a:gd name="connsiteX98" fmla="*/ 876412 w 905086"/>
              <a:gd name="connsiteY98" fmla="*/ 473528 h 1086354"/>
              <a:gd name="connsiteX99" fmla="*/ 876412 w 905086"/>
              <a:gd name="connsiteY99" fmla="*/ 432297 h 1086354"/>
              <a:gd name="connsiteX100" fmla="*/ 845246 w 905086"/>
              <a:gd name="connsiteY100" fmla="*/ 401062 h 1086354"/>
              <a:gd name="connsiteX101" fmla="*/ 786652 w 905086"/>
              <a:gd name="connsiteY101" fmla="*/ 401062 h 1086354"/>
              <a:gd name="connsiteX102" fmla="*/ 730552 w 905086"/>
              <a:gd name="connsiteY102" fmla="*/ 361081 h 1086354"/>
              <a:gd name="connsiteX103" fmla="*/ 714344 w 905086"/>
              <a:gd name="connsiteY103" fmla="*/ 321099 h 1086354"/>
              <a:gd name="connsiteX104" fmla="*/ 725566 w 905086"/>
              <a:gd name="connsiteY104" fmla="*/ 253631 h 1086354"/>
              <a:gd name="connsiteX105" fmla="*/ 766706 w 905086"/>
              <a:gd name="connsiteY105" fmla="*/ 211151 h 1086354"/>
              <a:gd name="connsiteX106" fmla="*/ 766706 w 905086"/>
              <a:gd name="connsiteY106" fmla="*/ 167421 h 1086354"/>
              <a:gd name="connsiteX107" fmla="*/ 738032 w 905086"/>
              <a:gd name="connsiteY107" fmla="*/ 138685 h 1086354"/>
              <a:gd name="connsiteX108" fmla="*/ 694398 w 905086"/>
              <a:gd name="connsiteY108" fmla="*/ 138685 h 1086354"/>
              <a:gd name="connsiteX109" fmla="*/ 652012 w 905086"/>
              <a:gd name="connsiteY109" fmla="*/ 179916 h 1086354"/>
              <a:gd name="connsiteX110" fmla="*/ 584690 w 905086"/>
              <a:gd name="connsiteY110" fmla="*/ 191160 h 1086354"/>
              <a:gd name="connsiteX111" fmla="*/ 543550 w 905086"/>
              <a:gd name="connsiteY111" fmla="*/ 174918 h 1086354"/>
              <a:gd name="connsiteX112" fmla="*/ 503656 w 905086"/>
              <a:gd name="connsiteY112" fmla="*/ 118694 h 1086354"/>
              <a:gd name="connsiteX113" fmla="*/ 503656 w 905086"/>
              <a:gd name="connsiteY113" fmla="*/ 59972 h 1086354"/>
              <a:gd name="connsiteX114" fmla="*/ 472490 w 905086"/>
              <a:gd name="connsiteY114" fmla="*/ 27487 h 1086354"/>
              <a:gd name="connsiteX115" fmla="*/ 431350 w 905086"/>
              <a:gd name="connsiteY115" fmla="*/ 27487 h 1086354"/>
              <a:gd name="connsiteX116" fmla="*/ 401430 w 905086"/>
              <a:gd name="connsiteY116" fmla="*/ 59972 h 1086354"/>
              <a:gd name="connsiteX117" fmla="*/ 401430 w 905086"/>
              <a:gd name="connsiteY117" fmla="*/ 118694 h 1086354"/>
              <a:gd name="connsiteX118" fmla="*/ 360290 w 905086"/>
              <a:gd name="connsiteY118" fmla="*/ 174918 h 1086354"/>
              <a:gd name="connsiteX119" fmla="*/ 320396 w 905086"/>
              <a:gd name="connsiteY119" fmla="*/ 191160 h 1086354"/>
              <a:gd name="connsiteX120" fmla="*/ 253076 w 905086"/>
              <a:gd name="connsiteY120" fmla="*/ 179916 h 1086354"/>
              <a:gd name="connsiteX121" fmla="*/ 211934 w 905086"/>
              <a:gd name="connsiteY121" fmla="*/ 138685 h 1086354"/>
              <a:gd name="connsiteX122" fmla="*/ 167054 w 905086"/>
              <a:gd name="connsiteY122" fmla="*/ 138685 h 1086354"/>
              <a:gd name="connsiteX123" fmla="*/ 138380 w 905086"/>
              <a:gd name="connsiteY123" fmla="*/ 167421 h 1086354"/>
              <a:gd name="connsiteX124" fmla="*/ 138380 w 905086"/>
              <a:gd name="connsiteY124" fmla="*/ 211151 h 1086354"/>
              <a:gd name="connsiteX125" fmla="*/ 179522 w 905086"/>
              <a:gd name="connsiteY125" fmla="*/ 253631 h 1086354"/>
              <a:gd name="connsiteX126" fmla="*/ 191988 w 905086"/>
              <a:gd name="connsiteY126" fmla="*/ 321099 h 1086354"/>
              <a:gd name="connsiteX127" fmla="*/ 174534 w 905086"/>
              <a:gd name="connsiteY127" fmla="*/ 361081 h 1086354"/>
              <a:gd name="connsiteX128" fmla="*/ 118434 w 905086"/>
              <a:gd name="connsiteY128" fmla="*/ 401062 h 1086354"/>
              <a:gd name="connsiteX129" fmla="*/ 59840 w 905086"/>
              <a:gd name="connsiteY129" fmla="*/ 401062 h 1086354"/>
              <a:gd name="connsiteX130" fmla="*/ 28674 w 905086"/>
              <a:gd name="connsiteY130" fmla="*/ 432297 h 1086354"/>
              <a:gd name="connsiteX131" fmla="*/ 28674 w 905086"/>
              <a:gd name="connsiteY131" fmla="*/ 473528 h 1086354"/>
              <a:gd name="connsiteX132" fmla="*/ 59840 w 905086"/>
              <a:gd name="connsiteY132" fmla="*/ 504763 h 1086354"/>
              <a:gd name="connsiteX133" fmla="*/ 118434 w 905086"/>
              <a:gd name="connsiteY133" fmla="*/ 504763 h 1086354"/>
              <a:gd name="connsiteX134" fmla="*/ 174534 w 905086"/>
              <a:gd name="connsiteY134" fmla="*/ 544744 h 1086354"/>
              <a:gd name="connsiteX135" fmla="*/ 188248 w 905086"/>
              <a:gd name="connsiteY135" fmla="*/ 578479 h 1086354"/>
              <a:gd name="connsiteX136" fmla="*/ 191988 w 905086"/>
              <a:gd name="connsiteY136" fmla="*/ 584726 h 1086354"/>
              <a:gd name="connsiteX137" fmla="*/ 185754 w 905086"/>
              <a:gd name="connsiteY137" fmla="*/ 604716 h 1086354"/>
              <a:gd name="connsiteX138" fmla="*/ 165808 w 905086"/>
              <a:gd name="connsiteY138" fmla="*/ 598469 h 1086354"/>
              <a:gd name="connsiteX139" fmla="*/ 163314 w 905086"/>
              <a:gd name="connsiteY139" fmla="*/ 590973 h 1086354"/>
              <a:gd name="connsiteX140" fmla="*/ 148354 w 905086"/>
              <a:gd name="connsiteY140" fmla="*/ 553490 h 1086354"/>
              <a:gd name="connsiteX141" fmla="*/ 118434 w 905086"/>
              <a:gd name="connsiteY141" fmla="*/ 533500 h 1086354"/>
              <a:gd name="connsiteX142" fmla="*/ 59840 w 905086"/>
              <a:gd name="connsiteY142" fmla="*/ 533500 h 1086354"/>
              <a:gd name="connsiteX143" fmla="*/ 0 w 905086"/>
              <a:gd name="connsiteY143" fmla="*/ 473528 h 1086354"/>
              <a:gd name="connsiteX144" fmla="*/ 0 w 905086"/>
              <a:gd name="connsiteY144" fmla="*/ 432297 h 1086354"/>
              <a:gd name="connsiteX145" fmla="*/ 59840 w 905086"/>
              <a:gd name="connsiteY145" fmla="*/ 373575 h 1086354"/>
              <a:gd name="connsiteX146" fmla="*/ 118434 w 905086"/>
              <a:gd name="connsiteY146" fmla="*/ 373575 h 1086354"/>
              <a:gd name="connsiteX147" fmla="*/ 148354 w 905086"/>
              <a:gd name="connsiteY147" fmla="*/ 352335 h 1086354"/>
              <a:gd name="connsiteX148" fmla="*/ 165808 w 905086"/>
              <a:gd name="connsiteY148" fmla="*/ 308605 h 1086354"/>
              <a:gd name="connsiteX149" fmla="*/ 160822 w 905086"/>
              <a:gd name="connsiteY149" fmla="*/ 273622 h 1086354"/>
              <a:gd name="connsiteX150" fmla="*/ 118434 w 905086"/>
              <a:gd name="connsiteY150" fmla="*/ 231142 h 1086354"/>
              <a:gd name="connsiteX151" fmla="*/ 118434 w 905086"/>
              <a:gd name="connsiteY151" fmla="*/ 147431 h 1086354"/>
              <a:gd name="connsiteX152" fmla="*/ 147108 w 905086"/>
              <a:gd name="connsiteY152" fmla="*/ 118694 h 1086354"/>
              <a:gd name="connsiteX153" fmla="*/ 189494 w 905086"/>
              <a:gd name="connsiteY153" fmla="*/ 101203 h 1086354"/>
              <a:gd name="connsiteX154" fmla="*/ 230634 w 905086"/>
              <a:gd name="connsiteY154" fmla="*/ 118694 h 1086354"/>
              <a:gd name="connsiteX155" fmla="*/ 273022 w 905086"/>
              <a:gd name="connsiteY155" fmla="*/ 159925 h 1086354"/>
              <a:gd name="connsiteX156" fmla="*/ 307928 w 905086"/>
              <a:gd name="connsiteY156" fmla="*/ 166172 h 1086354"/>
              <a:gd name="connsiteX157" fmla="*/ 352810 w 905086"/>
              <a:gd name="connsiteY157" fmla="*/ 147431 h 1086354"/>
              <a:gd name="connsiteX158" fmla="*/ 372756 w 905086"/>
              <a:gd name="connsiteY158" fmla="*/ 118694 h 1086354"/>
              <a:gd name="connsiteX159" fmla="*/ 372756 w 905086"/>
              <a:gd name="connsiteY159" fmla="*/ 59972 h 1086354"/>
              <a:gd name="connsiteX160" fmla="*/ 431350 w 905086"/>
              <a:gd name="connsiteY160" fmla="*/ 0 h 108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905086" h="1086354">
                <a:moveTo>
                  <a:pt x="371778" y="627373"/>
                </a:moveTo>
                <a:lnTo>
                  <a:pt x="309648" y="779535"/>
                </a:lnTo>
                <a:lnTo>
                  <a:pt x="437634" y="779535"/>
                </a:lnTo>
                <a:lnTo>
                  <a:pt x="437634" y="762074"/>
                </a:lnTo>
                <a:cubicBezTo>
                  <a:pt x="437634" y="754591"/>
                  <a:pt x="443848" y="747107"/>
                  <a:pt x="451304" y="747107"/>
                </a:cubicBezTo>
                <a:lnTo>
                  <a:pt x="452546" y="747107"/>
                </a:lnTo>
                <a:cubicBezTo>
                  <a:pt x="461244" y="747107"/>
                  <a:pt x="468700" y="754591"/>
                  <a:pt x="468700" y="762074"/>
                </a:cubicBezTo>
                <a:lnTo>
                  <a:pt x="468700" y="779535"/>
                </a:lnTo>
                <a:lnTo>
                  <a:pt x="595444" y="779535"/>
                </a:lnTo>
                <a:lnTo>
                  <a:pt x="533314" y="627373"/>
                </a:lnTo>
                <a:cubicBezTo>
                  <a:pt x="510948" y="643587"/>
                  <a:pt x="482368" y="653565"/>
                  <a:pt x="452546" y="653565"/>
                </a:cubicBezTo>
                <a:cubicBezTo>
                  <a:pt x="422724" y="653565"/>
                  <a:pt x="394144" y="643587"/>
                  <a:pt x="371778" y="627373"/>
                </a:cubicBezTo>
                <a:close/>
                <a:moveTo>
                  <a:pt x="452546" y="406613"/>
                </a:moveTo>
                <a:cubicBezTo>
                  <a:pt x="392902" y="406613"/>
                  <a:pt x="343198" y="455255"/>
                  <a:pt x="343198" y="515122"/>
                </a:cubicBezTo>
                <a:cubicBezTo>
                  <a:pt x="343198" y="576237"/>
                  <a:pt x="392902" y="624879"/>
                  <a:pt x="452546" y="624879"/>
                </a:cubicBezTo>
                <a:cubicBezTo>
                  <a:pt x="512190" y="624879"/>
                  <a:pt x="561894" y="576237"/>
                  <a:pt x="561894" y="515122"/>
                </a:cubicBezTo>
                <a:cubicBezTo>
                  <a:pt x="561894" y="455255"/>
                  <a:pt x="512190" y="406613"/>
                  <a:pt x="452546" y="406613"/>
                </a:cubicBezTo>
                <a:close/>
                <a:moveTo>
                  <a:pt x="452546" y="285632"/>
                </a:moveTo>
                <a:cubicBezTo>
                  <a:pt x="461244" y="285632"/>
                  <a:pt x="466214" y="291868"/>
                  <a:pt x="466214" y="299352"/>
                </a:cubicBezTo>
                <a:lnTo>
                  <a:pt x="466214" y="379174"/>
                </a:lnTo>
                <a:cubicBezTo>
                  <a:pt x="535800" y="385410"/>
                  <a:pt x="590474" y="444030"/>
                  <a:pt x="590474" y="515122"/>
                </a:cubicBezTo>
                <a:cubicBezTo>
                  <a:pt x="590474" y="551292"/>
                  <a:pt x="576804" y="582473"/>
                  <a:pt x="555680" y="606170"/>
                </a:cubicBezTo>
                <a:lnTo>
                  <a:pt x="626508" y="779535"/>
                </a:lnTo>
                <a:lnTo>
                  <a:pt x="698578" y="779535"/>
                </a:lnTo>
                <a:cubicBezTo>
                  <a:pt x="707278" y="779535"/>
                  <a:pt x="713490" y="787019"/>
                  <a:pt x="713490" y="794502"/>
                </a:cubicBezTo>
                <a:cubicBezTo>
                  <a:pt x="713490" y="801985"/>
                  <a:pt x="707278" y="808221"/>
                  <a:pt x="698578" y="808221"/>
                </a:cubicBezTo>
                <a:lnTo>
                  <a:pt x="637692" y="808221"/>
                </a:lnTo>
                <a:lnTo>
                  <a:pt x="743312" y="1066398"/>
                </a:lnTo>
                <a:cubicBezTo>
                  <a:pt x="745798" y="1073881"/>
                  <a:pt x="742070" y="1082612"/>
                  <a:pt x="734614" y="1085107"/>
                </a:cubicBezTo>
                <a:cubicBezTo>
                  <a:pt x="733372" y="1086354"/>
                  <a:pt x="730886" y="1086354"/>
                  <a:pt x="729644" y="1086354"/>
                </a:cubicBezTo>
                <a:cubicBezTo>
                  <a:pt x="724674" y="1086354"/>
                  <a:pt x="719704" y="1082612"/>
                  <a:pt x="717218" y="1076376"/>
                </a:cubicBezTo>
                <a:lnTo>
                  <a:pt x="607870" y="808221"/>
                </a:lnTo>
                <a:lnTo>
                  <a:pt x="468700" y="808221"/>
                </a:lnTo>
                <a:lnTo>
                  <a:pt x="468700" y="825683"/>
                </a:lnTo>
                <a:cubicBezTo>
                  <a:pt x="468700" y="833166"/>
                  <a:pt x="461244" y="840649"/>
                  <a:pt x="452546" y="840649"/>
                </a:cubicBezTo>
                <a:lnTo>
                  <a:pt x="451304" y="840649"/>
                </a:lnTo>
                <a:cubicBezTo>
                  <a:pt x="443848" y="840649"/>
                  <a:pt x="437634" y="833166"/>
                  <a:pt x="437634" y="825683"/>
                </a:cubicBezTo>
                <a:lnTo>
                  <a:pt x="437634" y="808221"/>
                </a:lnTo>
                <a:lnTo>
                  <a:pt x="298464" y="808221"/>
                </a:lnTo>
                <a:lnTo>
                  <a:pt x="189116" y="1076376"/>
                </a:lnTo>
                <a:cubicBezTo>
                  <a:pt x="186632" y="1082612"/>
                  <a:pt x="180418" y="1086354"/>
                  <a:pt x="175448" y="1086354"/>
                </a:cubicBezTo>
                <a:cubicBezTo>
                  <a:pt x="174206" y="1086354"/>
                  <a:pt x="171720" y="1086354"/>
                  <a:pt x="170478" y="1085107"/>
                </a:cubicBezTo>
                <a:cubicBezTo>
                  <a:pt x="163022" y="1082612"/>
                  <a:pt x="159294" y="1073881"/>
                  <a:pt x="163022" y="1066398"/>
                </a:cubicBezTo>
                <a:lnTo>
                  <a:pt x="267400" y="808221"/>
                </a:lnTo>
                <a:lnTo>
                  <a:pt x="206512" y="808221"/>
                </a:lnTo>
                <a:cubicBezTo>
                  <a:pt x="199056" y="808221"/>
                  <a:pt x="192844" y="801985"/>
                  <a:pt x="192844" y="794502"/>
                </a:cubicBezTo>
                <a:cubicBezTo>
                  <a:pt x="192844" y="787019"/>
                  <a:pt x="199056" y="779535"/>
                  <a:pt x="206512" y="779535"/>
                </a:cubicBezTo>
                <a:lnTo>
                  <a:pt x="278582" y="779535"/>
                </a:lnTo>
                <a:lnTo>
                  <a:pt x="349410" y="606170"/>
                </a:lnTo>
                <a:cubicBezTo>
                  <a:pt x="328286" y="582473"/>
                  <a:pt x="315860" y="551292"/>
                  <a:pt x="315860" y="515122"/>
                </a:cubicBezTo>
                <a:cubicBezTo>
                  <a:pt x="315860" y="444030"/>
                  <a:pt x="369292" y="385410"/>
                  <a:pt x="438878" y="379174"/>
                </a:cubicBezTo>
                <a:lnTo>
                  <a:pt x="438878" y="299352"/>
                </a:lnTo>
                <a:cubicBezTo>
                  <a:pt x="438878" y="291868"/>
                  <a:pt x="445090" y="285632"/>
                  <a:pt x="452546" y="285632"/>
                </a:cubicBezTo>
                <a:close/>
                <a:moveTo>
                  <a:pt x="449178" y="192251"/>
                </a:moveTo>
                <a:cubicBezTo>
                  <a:pt x="591914" y="192251"/>
                  <a:pt x="707346" y="307855"/>
                  <a:pt x="707346" y="450805"/>
                </a:cubicBezTo>
                <a:cubicBezTo>
                  <a:pt x="707346" y="499284"/>
                  <a:pt x="693692" y="547763"/>
                  <a:pt x="666386" y="588784"/>
                </a:cubicBezTo>
                <a:cubicBezTo>
                  <a:pt x="662662" y="594999"/>
                  <a:pt x="653974" y="597485"/>
                  <a:pt x="647768" y="593756"/>
                </a:cubicBezTo>
                <a:cubicBezTo>
                  <a:pt x="641562" y="588784"/>
                  <a:pt x="639080" y="580082"/>
                  <a:pt x="642804" y="573867"/>
                </a:cubicBezTo>
                <a:cubicBezTo>
                  <a:pt x="666386" y="536576"/>
                  <a:pt x="678798" y="494312"/>
                  <a:pt x="678798" y="450805"/>
                </a:cubicBezTo>
                <a:cubicBezTo>
                  <a:pt x="678798" y="324014"/>
                  <a:pt x="575780" y="220841"/>
                  <a:pt x="449178" y="220841"/>
                </a:cubicBezTo>
                <a:cubicBezTo>
                  <a:pt x="322576" y="220841"/>
                  <a:pt x="219558" y="324014"/>
                  <a:pt x="219558" y="450805"/>
                </a:cubicBezTo>
                <a:cubicBezTo>
                  <a:pt x="219558" y="494312"/>
                  <a:pt x="231970" y="536576"/>
                  <a:pt x="255552" y="573867"/>
                </a:cubicBezTo>
                <a:cubicBezTo>
                  <a:pt x="259276" y="580082"/>
                  <a:pt x="258034" y="588784"/>
                  <a:pt x="250588" y="593756"/>
                </a:cubicBezTo>
                <a:cubicBezTo>
                  <a:pt x="248104" y="594999"/>
                  <a:pt x="246864" y="594999"/>
                  <a:pt x="243140" y="594999"/>
                </a:cubicBezTo>
                <a:cubicBezTo>
                  <a:pt x="239416" y="594999"/>
                  <a:pt x="234452" y="593756"/>
                  <a:pt x="230728" y="588784"/>
                </a:cubicBezTo>
                <a:cubicBezTo>
                  <a:pt x="205904" y="547763"/>
                  <a:pt x="192252" y="499284"/>
                  <a:pt x="192252" y="450805"/>
                </a:cubicBezTo>
                <a:cubicBezTo>
                  <a:pt x="192252" y="307855"/>
                  <a:pt x="306440" y="192251"/>
                  <a:pt x="449178" y="192251"/>
                </a:cubicBezTo>
                <a:close/>
                <a:moveTo>
                  <a:pt x="431350" y="0"/>
                </a:moveTo>
                <a:lnTo>
                  <a:pt x="472490" y="0"/>
                </a:lnTo>
                <a:cubicBezTo>
                  <a:pt x="506150" y="0"/>
                  <a:pt x="532330" y="26238"/>
                  <a:pt x="532330" y="59972"/>
                </a:cubicBezTo>
                <a:lnTo>
                  <a:pt x="532330" y="118694"/>
                </a:lnTo>
                <a:cubicBezTo>
                  <a:pt x="532330" y="132438"/>
                  <a:pt x="541058" y="143683"/>
                  <a:pt x="552278" y="147431"/>
                </a:cubicBezTo>
                <a:cubicBezTo>
                  <a:pt x="568484" y="152428"/>
                  <a:pt x="582198" y="158676"/>
                  <a:pt x="597158" y="166172"/>
                </a:cubicBezTo>
                <a:cubicBezTo>
                  <a:pt x="608378" y="171170"/>
                  <a:pt x="622092" y="169920"/>
                  <a:pt x="632064" y="159925"/>
                </a:cubicBezTo>
                <a:lnTo>
                  <a:pt x="674452" y="118694"/>
                </a:lnTo>
                <a:cubicBezTo>
                  <a:pt x="685672" y="106200"/>
                  <a:pt x="700632" y="101203"/>
                  <a:pt x="715592" y="101203"/>
                </a:cubicBezTo>
                <a:cubicBezTo>
                  <a:pt x="731798" y="101203"/>
                  <a:pt x="746758" y="106200"/>
                  <a:pt x="757978" y="118694"/>
                </a:cubicBezTo>
                <a:lnTo>
                  <a:pt x="786652" y="147431"/>
                </a:lnTo>
                <a:cubicBezTo>
                  <a:pt x="810340" y="169920"/>
                  <a:pt x="810340" y="208652"/>
                  <a:pt x="786652" y="231142"/>
                </a:cubicBezTo>
                <a:lnTo>
                  <a:pt x="745512" y="273622"/>
                </a:lnTo>
                <a:cubicBezTo>
                  <a:pt x="735538" y="282368"/>
                  <a:pt x="733046" y="297361"/>
                  <a:pt x="739278" y="308605"/>
                </a:cubicBezTo>
                <a:cubicBezTo>
                  <a:pt x="746758" y="322349"/>
                  <a:pt x="752992" y="337342"/>
                  <a:pt x="757978" y="352335"/>
                </a:cubicBezTo>
                <a:cubicBezTo>
                  <a:pt x="760472" y="364829"/>
                  <a:pt x="772938" y="373575"/>
                  <a:pt x="786652" y="373575"/>
                </a:cubicBezTo>
                <a:lnTo>
                  <a:pt x="845246" y="373575"/>
                </a:lnTo>
                <a:cubicBezTo>
                  <a:pt x="878906" y="373575"/>
                  <a:pt x="905086" y="399812"/>
                  <a:pt x="905086" y="432297"/>
                </a:cubicBezTo>
                <a:lnTo>
                  <a:pt x="905086" y="473528"/>
                </a:lnTo>
                <a:cubicBezTo>
                  <a:pt x="905086" y="506013"/>
                  <a:pt x="878906" y="533500"/>
                  <a:pt x="845246" y="533500"/>
                </a:cubicBezTo>
                <a:lnTo>
                  <a:pt x="786652" y="533500"/>
                </a:lnTo>
                <a:cubicBezTo>
                  <a:pt x="772938" y="533500"/>
                  <a:pt x="760472" y="540996"/>
                  <a:pt x="757978" y="553490"/>
                </a:cubicBezTo>
                <a:cubicBezTo>
                  <a:pt x="752992" y="567234"/>
                  <a:pt x="748006" y="578479"/>
                  <a:pt x="743018" y="590973"/>
                </a:cubicBezTo>
                <a:cubicBezTo>
                  <a:pt x="741772" y="593472"/>
                  <a:pt x="740526" y="595970"/>
                  <a:pt x="739278" y="598469"/>
                </a:cubicBezTo>
                <a:cubicBezTo>
                  <a:pt x="736786" y="603467"/>
                  <a:pt x="731798" y="605966"/>
                  <a:pt x="725566" y="605966"/>
                </a:cubicBezTo>
                <a:cubicBezTo>
                  <a:pt x="724318" y="605966"/>
                  <a:pt x="721826" y="605966"/>
                  <a:pt x="720578" y="604716"/>
                </a:cubicBezTo>
                <a:cubicBezTo>
                  <a:pt x="713098" y="600968"/>
                  <a:pt x="709358" y="592222"/>
                  <a:pt x="714344" y="584726"/>
                </a:cubicBezTo>
                <a:cubicBezTo>
                  <a:pt x="714344" y="583476"/>
                  <a:pt x="715592" y="580978"/>
                  <a:pt x="716838" y="578479"/>
                </a:cubicBezTo>
                <a:cubicBezTo>
                  <a:pt x="721826" y="567234"/>
                  <a:pt x="726812" y="555989"/>
                  <a:pt x="730552" y="544744"/>
                </a:cubicBezTo>
                <a:cubicBezTo>
                  <a:pt x="738032" y="521006"/>
                  <a:pt x="760472" y="504763"/>
                  <a:pt x="786652" y="504763"/>
                </a:cubicBezTo>
                <a:lnTo>
                  <a:pt x="845246" y="504763"/>
                </a:lnTo>
                <a:cubicBezTo>
                  <a:pt x="862700" y="504763"/>
                  <a:pt x="876412" y="491020"/>
                  <a:pt x="876412" y="473528"/>
                </a:cubicBezTo>
                <a:lnTo>
                  <a:pt x="876412" y="432297"/>
                </a:lnTo>
                <a:cubicBezTo>
                  <a:pt x="876412" y="414805"/>
                  <a:pt x="862700" y="401062"/>
                  <a:pt x="845246" y="401062"/>
                </a:cubicBezTo>
                <a:lnTo>
                  <a:pt x="786652" y="401062"/>
                </a:lnTo>
                <a:cubicBezTo>
                  <a:pt x="760472" y="401062"/>
                  <a:pt x="738032" y="386069"/>
                  <a:pt x="730552" y="361081"/>
                </a:cubicBezTo>
                <a:cubicBezTo>
                  <a:pt x="725566" y="347337"/>
                  <a:pt x="720578" y="334843"/>
                  <a:pt x="714344" y="321099"/>
                </a:cubicBezTo>
                <a:cubicBezTo>
                  <a:pt x="701878" y="298610"/>
                  <a:pt x="706864" y="271123"/>
                  <a:pt x="725566" y="253631"/>
                </a:cubicBezTo>
                <a:lnTo>
                  <a:pt x="766706" y="211151"/>
                </a:lnTo>
                <a:cubicBezTo>
                  <a:pt x="779172" y="198657"/>
                  <a:pt x="779172" y="179916"/>
                  <a:pt x="766706" y="167421"/>
                </a:cubicBezTo>
                <a:lnTo>
                  <a:pt x="738032" y="138685"/>
                </a:lnTo>
                <a:cubicBezTo>
                  <a:pt x="725566" y="126191"/>
                  <a:pt x="705618" y="126191"/>
                  <a:pt x="694398" y="138685"/>
                </a:cubicBezTo>
                <a:lnTo>
                  <a:pt x="652012" y="179916"/>
                </a:lnTo>
                <a:cubicBezTo>
                  <a:pt x="633312" y="198657"/>
                  <a:pt x="607130" y="203654"/>
                  <a:pt x="584690" y="191160"/>
                </a:cubicBezTo>
                <a:cubicBezTo>
                  <a:pt x="570978" y="184913"/>
                  <a:pt x="557264" y="179916"/>
                  <a:pt x="543550" y="174918"/>
                </a:cubicBezTo>
                <a:cubicBezTo>
                  <a:pt x="519864" y="167421"/>
                  <a:pt x="503656" y="143683"/>
                  <a:pt x="503656" y="118694"/>
                </a:cubicBezTo>
                <a:lnTo>
                  <a:pt x="503656" y="59972"/>
                </a:lnTo>
                <a:cubicBezTo>
                  <a:pt x="503656" y="42480"/>
                  <a:pt x="489944" y="27487"/>
                  <a:pt x="472490" y="27487"/>
                </a:cubicBezTo>
                <a:lnTo>
                  <a:pt x="431350" y="27487"/>
                </a:lnTo>
                <a:cubicBezTo>
                  <a:pt x="415142" y="27487"/>
                  <a:pt x="401430" y="42480"/>
                  <a:pt x="401430" y="59972"/>
                </a:cubicBezTo>
                <a:lnTo>
                  <a:pt x="401430" y="118694"/>
                </a:lnTo>
                <a:cubicBezTo>
                  <a:pt x="401430" y="143683"/>
                  <a:pt x="385222" y="167421"/>
                  <a:pt x="360290" y="174918"/>
                </a:cubicBezTo>
                <a:cubicBezTo>
                  <a:pt x="346576" y="179916"/>
                  <a:pt x="334108" y="184913"/>
                  <a:pt x="320396" y="191160"/>
                </a:cubicBezTo>
                <a:cubicBezTo>
                  <a:pt x="297956" y="203654"/>
                  <a:pt x="270528" y="198657"/>
                  <a:pt x="253076" y="179916"/>
                </a:cubicBezTo>
                <a:lnTo>
                  <a:pt x="211934" y="138685"/>
                </a:lnTo>
                <a:cubicBezTo>
                  <a:pt x="199468" y="126191"/>
                  <a:pt x="179522" y="126191"/>
                  <a:pt x="167054" y="138685"/>
                </a:cubicBezTo>
                <a:lnTo>
                  <a:pt x="138380" y="167421"/>
                </a:lnTo>
                <a:cubicBezTo>
                  <a:pt x="125914" y="179916"/>
                  <a:pt x="125914" y="198657"/>
                  <a:pt x="138380" y="211151"/>
                </a:cubicBezTo>
                <a:lnTo>
                  <a:pt x="179522" y="253631"/>
                </a:lnTo>
                <a:cubicBezTo>
                  <a:pt x="198222" y="271123"/>
                  <a:pt x="203208" y="298610"/>
                  <a:pt x="191988" y="321099"/>
                </a:cubicBezTo>
                <a:cubicBezTo>
                  <a:pt x="184508" y="334843"/>
                  <a:pt x="179522" y="347337"/>
                  <a:pt x="174534" y="361081"/>
                </a:cubicBezTo>
                <a:cubicBezTo>
                  <a:pt x="167054" y="386069"/>
                  <a:pt x="144614" y="401062"/>
                  <a:pt x="118434" y="401062"/>
                </a:cubicBezTo>
                <a:lnTo>
                  <a:pt x="59840" y="401062"/>
                </a:lnTo>
                <a:cubicBezTo>
                  <a:pt x="42386" y="401062"/>
                  <a:pt x="28674" y="414805"/>
                  <a:pt x="28674" y="432297"/>
                </a:cubicBezTo>
                <a:lnTo>
                  <a:pt x="28674" y="473528"/>
                </a:lnTo>
                <a:cubicBezTo>
                  <a:pt x="28674" y="491020"/>
                  <a:pt x="42386" y="504763"/>
                  <a:pt x="59840" y="504763"/>
                </a:cubicBezTo>
                <a:lnTo>
                  <a:pt x="118434" y="504763"/>
                </a:lnTo>
                <a:cubicBezTo>
                  <a:pt x="144614" y="504763"/>
                  <a:pt x="167054" y="521006"/>
                  <a:pt x="174534" y="544744"/>
                </a:cubicBezTo>
                <a:cubicBezTo>
                  <a:pt x="178274" y="555989"/>
                  <a:pt x="183262" y="567234"/>
                  <a:pt x="188248" y="578479"/>
                </a:cubicBezTo>
                <a:cubicBezTo>
                  <a:pt x="189494" y="580978"/>
                  <a:pt x="190742" y="583476"/>
                  <a:pt x="191988" y="584726"/>
                </a:cubicBezTo>
                <a:cubicBezTo>
                  <a:pt x="195728" y="592222"/>
                  <a:pt x="191988" y="600968"/>
                  <a:pt x="185754" y="604716"/>
                </a:cubicBezTo>
                <a:cubicBezTo>
                  <a:pt x="178274" y="608465"/>
                  <a:pt x="169548" y="604716"/>
                  <a:pt x="165808" y="598469"/>
                </a:cubicBezTo>
                <a:cubicBezTo>
                  <a:pt x="164562" y="595970"/>
                  <a:pt x="163314" y="593472"/>
                  <a:pt x="163314" y="590973"/>
                </a:cubicBezTo>
                <a:cubicBezTo>
                  <a:pt x="157082" y="578479"/>
                  <a:pt x="152094" y="565984"/>
                  <a:pt x="148354" y="553490"/>
                </a:cubicBezTo>
                <a:cubicBezTo>
                  <a:pt x="143368" y="540996"/>
                  <a:pt x="132148" y="533500"/>
                  <a:pt x="118434" y="533500"/>
                </a:cubicBezTo>
                <a:lnTo>
                  <a:pt x="59840" y="533500"/>
                </a:lnTo>
                <a:cubicBezTo>
                  <a:pt x="27426" y="533500"/>
                  <a:pt x="0" y="506013"/>
                  <a:pt x="0" y="473528"/>
                </a:cubicBezTo>
                <a:lnTo>
                  <a:pt x="0" y="432297"/>
                </a:lnTo>
                <a:cubicBezTo>
                  <a:pt x="0" y="399812"/>
                  <a:pt x="27426" y="373575"/>
                  <a:pt x="59840" y="373575"/>
                </a:cubicBezTo>
                <a:lnTo>
                  <a:pt x="118434" y="373575"/>
                </a:lnTo>
                <a:cubicBezTo>
                  <a:pt x="132148" y="373575"/>
                  <a:pt x="143368" y="364829"/>
                  <a:pt x="148354" y="352335"/>
                </a:cubicBezTo>
                <a:cubicBezTo>
                  <a:pt x="152094" y="337342"/>
                  <a:pt x="158328" y="322349"/>
                  <a:pt x="165808" y="308605"/>
                </a:cubicBezTo>
                <a:cubicBezTo>
                  <a:pt x="172042" y="297361"/>
                  <a:pt x="169548" y="282368"/>
                  <a:pt x="160822" y="273622"/>
                </a:cubicBezTo>
                <a:lnTo>
                  <a:pt x="118434" y="231142"/>
                </a:lnTo>
                <a:cubicBezTo>
                  <a:pt x="94748" y="208652"/>
                  <a:pt x="94748" y="169920"/>
                  <a:pt x="118434" y="147431"/>
                </a:cubicBezTo>
                <a:lnTo>
                  <a:pt x="147108" y="118694"/>
                </a:lnTo>
                <a:cubicBezTo>
                  <a:pt x="158328" y="106200"/>
                  <a:pt x="173288" y="101203"/>
                  <a:pt x="189494" y="101203"/>
                </a:cubicBezTo>
                <a:cubicBezTo>
                  <a:pt x="205702" y="101203"/>
                  <a:pt x="219414" y="106200"/>
                  <a:pt x="230634" y="118694"/>
                </a:cubicBezTo>
                <a:lnTo>
                  <a:pt x="273022" y="159925"/>
                </a:lnTo>
                <a:cubicBezTo>
                  <a:pt x="281748" y="169920"/>
                  <a:pt x="296708" y="171170"/>
                  <a:pt x="307928" y="166172"/>
                </a:cubicBezTo>
                <a:cubicBezTo>
                  <a:pt x="321642" y="158676"/>
                  <a:pt x="336602" y="152428"/>
                  <a:pt x="352810" y="147431"/>
                </a:cubicBezTo>
                <a:cubicBezTo>
                  <a:pt x="365276" y="143683"/>
                  <a:pt x="372756" y="132438"/>
                  <a:pt x="372756" y="118694"/>
                </a:cubicBezTo>
                <a:lnTo>
                  <a:pt x="372756" y="59972"/>
                </a:lnTo>
                <a:cubicBezTo>
                  <a:pt x="372756" y="26238"/>
                  <a:pt x="398936" y="0"/>
                  <a:pt x="4313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2561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4CEC12AB-E5D6-FF40-B62D-28BFC327503A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FAFDF4F3-9ABB-5B48-8D6E-6C2A765A723D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1" name="ROUND SAME SIDE RECT A">
            <a:extLst>
              <a:ext uri="{FF2B5EF4-FFF2-40B4-BE49-F238E27FC236}">
                <a16:creationId xmlns:a16="http://schemas.microsoft.com/office/drawing/2014/main" id="{D133B04E-62C2-D74B-BF7B-FE69FC9DD6B4}"/>
              </a:ext>
            </a:extLst>
          </p:cNvPr>
          <p:cNvSpPr/>
          <p:nvPr/>
        </p:nvSpPr>
        <p:spPr>
          <a:xfrm rot="5400000">
            <a:off x="12881569" y="-3233076"/>
            <a:ext cx="1748378" cy="155050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17" name="LETTER A">
            <a:extLst>
              <a:ext uri="{FF2B5EF4-FFF2-40B4-BE49-F238E27FC236}">
                <a16:creationId xmlns:a16="http://schemas.microsoft.com/office/drawing/2014/main" id="{7854B481-1258-C345-AC3C-CCBB70410988}"/>
              </a:ext>
            </a:extLst>
          </p:cNvPr>
          <p:cNvSpPr txBox="1"/>
          <p:nvPr/>
        </p:nvSpPr>
        <p:spPr>
          <a:xfrm>
            <a:off x="19636840" y="3855728"/>
            <a:ext cx="1122788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6F4D2FD9-E9C5-744B-A810-7827BD0EB58E}"/>
              </a:ext>
            </a:extLst>
          </p:cNvPr>
          <p:cNvSpPr txBox="1"/>
          <p:nvPr/>
        </p:nvSpPr>
        <p:spPr>
          <a:xfrm>
            <a:off x="10016383" y="3882624"/>
            <a:ext cx="914716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3D9E42C9-0A79-9242-B9E8-C00A32DE7751}"/>
              </a:ext>
            </a:extLst>
          </p:cNvPr>
          <p:cNvSpPr txBox="1"/>
          <p:nvPr/>
        </p:nvSpPr>
        <p:spPr>
          <a:xfrm>
            <a:off x="10016383" y="4542732"/>
            <a:ext cx="9147168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2" name="ROUND SAME SIDE RECT B">
            <a:extLst>
              <a:ext uri="{FF2B5EF4-FFF2-40B4-BE49-F238E27FC236}">
                <a16:creationId xmlns:a16="http://schemas.microsoft.com/office/drawing/2014/main" id="{85607C3E-4FFC-184C-9ADC-6457CA7F6649}"/>
              </a:ext>
            </a:extLst>
          </p:cNvPr>
          <p:cNvSpPr/>
          <p:nvPr/>
        </p:nvSpPr>
        <p:spPr>
          <a:xfrm rot="5400000">
            <a:off x="12848744" y="-1432851"/>
            <a:ext cx="1748378" cy="155050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18" name="LETTER B">
            <a:extLst>
              <a:ext uri="{FF2B5EF4-FFF2-40B4-BE49-F238E27FC236}">
                <a16:creationId xmlns:a16="http://schemas.microsoft.com/office/drawing/2014/main" id="{64300C5C-1A93-3642-8C0A-7D37904EE9FE}"/>
              </a:ext>
            </a:extLst>
          </p:cNvPr>
          <p:cNvSpPr txBox="1"/>
          <p:nvPr/>
        </p:nvSpPr>
        <p:spPr>
          <a:xfrm>
            <a:off x="19636840" y="5670877"/>
            <a:ext cx="1122788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B84A22CF-03AE-E540-AFCB-E19901078485}"/>
              </a:ext>
            </a:extLst>
          </p:cNvPr>
          <p:cNvSpPr txBox="1"/>
          <p:nvPr/>
        </p:nvSpPr>
        <p:spPr>
          <a:xfrm>
            <a:off x="10016383" y="5680737"/>
            <a:ext cx="916145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5FC3BCB5-E009-B449-A5DA-DF1FCFF644CF}"/>
              </a:ext>
            </a:extLst>
          </p:cNvPr>
          <p:cNvSpPr txBox="1"/>
          <p:nvPr/>
        </p:nvSpPr>
        <p:spPr>
          <a:xfrm>
            <a:off x="10016383" y="6329270"/>
            <a:ext cx="9161459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3" name="ROUND SAME SIDE RECT C">
            <a:extLst>
              <a:ext uri="{FF2B5EF4-FFF2-40B4-BE49-F238E27FC236}">
                <a16:creationId xmlns:a16="http://schemas.microsoft.com/office/drawing/2014/main" id="{750851FA-14C7-2741-BE90-FFC6C629A417}"/>
              </a:ext>
            </a:extLst>
          </p:cNvPr>
          <p:cNvSpPr/>
          <p:nvPr/>
        </p:nvSpPr>
        <p:spPr>
          <a:xfrm rot="5400000">
            <a:off x="12881569" y="395949"/>
            <a:ext cx="1748378" cy="155050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19" name="LETTER C">
            <a:extLst>
              <a:ext uri="{FF2B5EF4-FFF2-40B4-BE49-F238E27FC236}">
                <a16:creationId xmlns:a16="http://schemas.microsoft.com/office/drawing/2014/main" id="{37010915-3D91-7C46-8204-61893386EF32}"/>
              </a:ext>
            </a:extLst>
          </p:cNvPr>
          <p:cNvSpPr txBox="1"/>
          <p:nvPr/>
        </p:nvSpPr>
        <p:spPr>
          <a:xfrm>
            <a:off x="19636840" y="7496934"/>
            <a:ext cx="1122788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CF6364AC-C47C-144C-AAFB-9297AFD073A6}"/>
              </a:ext>
            </a:extLst>
          </p:cNvPr>
          <p:cNvSpPr txBox="1"/>
          <p:nvPr/>
        </p:nvSpPr>
        <p:spPr>
          <a:xfrm>
            <a:off x="10016383" y="7503839"/>
            <a:ext cx="915263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12BF3F0F-38F2-244D-8E52-263ECED66E67}"/>
              </a:ext>
            </a:extLst>
          </p:cNvPr>
          <p:cNvSpPr txBox="1"/>
          <p:nvPr/>
        </p:nvSpPr>
        <p:spPr>
          <a:xfrm>
            <a:off x="10016383" y="8153673"/>
            <a:ext cx="9152631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24" name="ROUND SAME SIDE RECT D">
            <a:extLst>
              <a:ext uri="{FF2B5EF4-FFF2-40B4-BE49-F238E27FC236}">
                <a16:creationId xmlns:a16="http://schemas.microsoft.com/office/drawing/2014/main" id="{27A6872D-44BB-EE41-BA5D-4475A5A15319}"/>
              </a:ext>
            </a:extLst>
          </p:cNvPr>
          <p:cNvSpPr/>
          <p:nvPr/>
        </p:nvSpPr>
        <p:spPr>
          <a:xfrm rot="5400000">
            <a:off x="12881569" y="2224749"/>
            <a:ext cx="1748378" cy="155050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20" name="LETTER D">
            <a:extLst>
              <a:ext uri="{FF2B5EF4-FFF2-40B4-BE49-F238E27FC236}">
                <a16:creationId xmlns:a16="http://schemas.microsoft.com/office/drawing/2014/main" id="{A9B447D2-6748-3B4E-8C2E-F2BDAE52D073}"/>
              </a:ext>
            </a:extLst>
          </p:cNvPr>
          <p:cNvSpPr txBox="1"/>
          <p:nvPr/>
        </p:nvSpPr>
        <p:spPr>
          <a:xfrm>
            <a:off x="19636840" y="9322991"/>
            <a:ext cx="1122788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3" name="TITLE 04">
            <a:extLst>
              <a:ext uri="{FF2B5EF4-FFF2-40B4-BE49-F238E27FC236}">
                <a16:creationId xmlns:a16="http://schemas.microsoft.com/office/drawing/2014/main" id="{DAE1851B-737E-4746-865E-92B11C48F3F0}"/>
              </a:ext>
            </a:extLst>
          </p:cNvPr>
          <p:cNvSpPr txBox="1"/>
          <p:nvPr/>
        </p:nvSpPr>
        <p:spPr>
          <a:xfrm>
            <a:off x="10016383" y="9293351"/>
            <a:ext cx="916145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BODY 04">
            <a:extLst>
              <a:ext uri="{FF2B5EF4-FFF2-40B4-BE49-F238E27FC236}">
                <a16:creationId xmlns:a16="http://schemas.microsoft.com/office/drawing/2014/main" id="{117AB583-2552-A742-8C41-164A1776216D}"/>
              </a:ext>
            </a:extLst>
          </p:cNvPr>
          <p:cNvSpPr txBox="1"/>
          <p:nvPr/>
        </p:nvSpPr>
        <p:spPr>
          <a:xfrm>
            <a:off x="10016383" y="9975308"/>
            <a:ext cx="9161459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2" name="SAME SIDE CORN RECT 01">
            <a:extLst>
              <a:ext uri="{FF2B5EF4-FFF2-40B4-BE49-F238E27FC236}">
                <a16:creationId xmlns:a16="http://schemas.microsoft.com/office/drawing/2014/main" id="{C55929A3-D434-7E45-8F8F-ABE85107A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248" y="12301500"/>
            <a:ext cx="2312528" cy="554785"/>
          </a:xfrm>
          <a:custGeom>
            <a:avLst/>
            <a:gdLst>
              <a:gd name="T0" fmla="*/ 0 w 1856"/>
              <a:gd name="T1" fmla="*/ 0 h 447"/>
              <a:gd name="T2" fmla="*/ 0 w 1856"/>
              <a:gd name="T3" fmla="*/ 0 h 447"/>
              <a:gd name="T4" fmla="*/ 447 w 1856"/>
              <a:gd name="T5" fmla="*/ 446 h 447"/>
              <a:gd name="T6" fmla="*/ 1409 w 1856"/>
              <a:gd name="T7" fmla="*/ 446 h 447"/>
              <a:gd name="T8" fmla="*/ 1409 w 1856"/>
              <a:gd name="T9" fmla="*/ 446 h 447"/>
              <a:gd name="T10" fmla="*/ 1855 w 1856"/>
              <a:gd name="T11" fmla="*/ 0 h 447"/>
              <a:gd name="T12" fmla="*/ 0 w 1856"/>
              <a:gd name="T13" fmla="*/ 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6" h="447">
                <a:moveTo>
                  <a:pt x="0" y="0"/>
                </a:moveTo>
                <a:lnTo>
                  <a:pt x="0" y="0"/>
                </a:lnTo>
                <a:cubicBezTo>
                  <a:pt x="0" y="246"/>
                  <a:pt x="200" y="446"/>
                  <a:pt x="447" y="446"/>
                </a:cubicBezTo>
                <a:lnTo>
                  <a:pt x="1409" y="446"/>
                </a:lnTo>
                <a:lnTo>
                  <a:pt x="1409" y="446"/>
                </a:lnTo>
                <a:cubicBezTo>
                  <a:pt x="1655" y="446"/>
                  <a:pt x="1855" y="246"/>
                  <a:pt x="1855" y="0"/>
                </a:cubicBezTo>
                <a:lnTo>
                  <a:pt x="0" y="0"/>
                </a:lnTo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36" name="ROUND RECT 02">
            <a:extLst>
              <a:ext uri="{FF2B5EF4-FFF2-40B4-BE49-F238E27FC236}">
                <a16:creationId xmlns:a16="http://schemas.microsoft.com/office/drawing/2014/main" id="{BC51AE78-21FC-784E-82EB-F8025154EDE0}"/>
              </a:ext>
            </a:extLst>
          </p:cNvPr>
          <p:cNvSpPr/>
          <p:nvPr/>
        </p:nvSpPr>
        <p:spPr>
          <a:xfrm>
            <a:off x="4339419" y="11641500"/>
            <a:ext cx="3317733" cy="538308"/>
          </a:xfrm>
          <a:prstGeom prst="roundRect">
            <a:avLst>
              <a:gd name="adj" fmla="val 38561"/>
            </a:avLst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37" name="ROUND RECT 03">
            <a:extLst>
              <a:ext uri="{FF2B5EF4-FFF2-40B4-BE49-F238E27FC236}">
                <a16:creationId xmlns:a16="http://schemas.microsoft.com/office/drawing/2014/main" id="{DDBCECE6-6330-7F40-ACCC-242742811CC1}"/>
              </a:ext>
            </a:extLst>
          </p:cNvPr>
          <p:cNvSpPr/>
          <p:nvPr/>
        </p:nvSpPr>
        <p:spPr>
          <a:xfrm>
            <a:off x="4339419" y="10999673"/>
            <a:ext cx="3317733" cy="538308"/>
          </a:xfrm>
          <a:prstGeom prst="roundRect">
            <a:avLst>
              <a:gd name="adj" fmla="val 38561"/>
            </a:avLst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338" name="LIGHT BULD BASE">
            <a:extLst>
              <a:ext uri="{FF2B5EF4-FFF2-40B4-BE49-F238E27FC236}">
                <a16:creationId xmlns:a16="http://schemas.microsoft.com/office/drawing/2014/main" id="{CA1B4805-05E1-194C-965E-312EB1A2D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314" y="3678437"/>
            <a:ext cx="6261947" cy="7217717"/>
          </a:xfrm>
          <a:custGeom>
            <a:avLst/>
            <a:gdLst>
              <a:gd name="T0" fmla="*/ 4792 w 5026"/>
              <a:gd name="T1" fmla="*/ 1455 h 5796"/>
              <a:gd name="T2" fmla="*/ 4792 w 5026"/>
              <a:gd name="T3" fmla="*/ 1455 h 5796"/>
              <a:gd name="T4" fmla="*/ 4773 w 5026"/>
              <a:gd name="T5" fmla="*/ 1412 h 5796"/>
              <a:gd name="T6" fmla="*/ 4773 w 5026"/>
              <a:gd name="T7" fmla="*/ 1412 h 5796"/>
              <a:gd name="T8" fmla="*/ 2515 w 5026"/>
              <a:gd name="T9" fmla="*/ 0 h 5796"/>
              <a:gd name="T10" fmla="*/ 2515 w 5026"/>
              <a:gd name="T11" fmla="*/ 0 h 5796"/>
              <a:gd name="T12" fmla="*/ 835 w 5026"/>
              <a:gd name="T13" fmla="*/ 643 h 5796"/>
              <a:gd name="T14" fmla="*/ 835 w 5026"/>
              <a:gd name="T15" fmla="*/ 643 h 5796"/>
              <a:gd name="T16" fmla="*/ 5 w 5026"/>
              <a:gd name="T17" fmla="*/ 2492 h 5796"/>
              <a:gd name="T18" fmla="*/ 5 w 5026"/>
              <a:gd name="T19" fmla="*/ 2492 h 5796"/>
              <a:gd name="T20" fmla="*/ 742 w 5026"/>
              <a:gd name="T21" fmla="*/ 4286 h 5796"/>
              <a:gd name="T22" fmla="*/ 742 w 5026"/>
              <a:gd name="T23" fmla="*/ 4286 h 5796"/>
              <a:gd name="T24" fmla="*/ 988 w 5026"/>
              <a:gd name="T25" fmla="*/ 4625 h 5796"/>
              <a:gd name="T26" fmla="*/ 988 w 5026"/>
              <a:gd name="T27" fmla="*/ 4625 h 5796"/>
              <a:gd name="T28" fmla="*/ 1137 w 5026"/>
              <a:gd name="T29" fmla="*/ 5249 h 5796"/>
              <a:gd name="T30" fmla="*/ 1137 w 5026"/>
              <a:gd name="T31" fmla="*/ 5376 h 5796"/>
              <a:gd name="T32" fmla="*/ 1137 w 5026"/>
              <a:gd name="T33" fmla="*/ 5376 h 5796"/>
              <a:gd name="T34" fmla="*/ 1384 w 5026"/>
              <a:gd name="T35" fmla="*/ 5758 h 5796"/>
              <a:gd name="T36" fmla="*/ 1384 w 5026"/>
              <a:gd name="T37" fmla="*/ 5758 h 5796"/>
              <a:gd name="T38" fmla="*/ 1555 w 5026"/>
              <a:gd name="T39" fmla="*/ 5795 h 5796"/>
              <a:gd name="T40" fmla="*/ 3407 w 5026"/>
              <a:gd name="T41" fmla="*/ 5795 h 5796"/>
              <a:gd name="T42" fmla="*/ 3407 w 5026"/>
              <a:gd name="T43" fmla="*/ 5795 h 5796"/>
              <a:gd name="T44" fmla="*/ 3544 w 5026"/>
              <a:gd name="T45" fmla="*/ 5774 h 5796"/>
              <a:gd name="T46" fmla="*/ 3544 w 5026"/>
              <a:gd name="T47" fmla="*/ 5774 h 5796"/>
              <a:gd name="T48" fmla="*/ 3893 w 5026"/>
              <a:gd name="T49" fmla="*/ 5308 h 5796"/>
              <a:gd name="T50" fmla="*/ 3893 w 5026"/>
              <a:gd name="T51" fmla="*/ 5308 h 5796"/>
              <a:gd name="T52" fmla="*/ 3893 w 5026"/>
              <a:gd name="T53" fmla="*/ 5308 h 5796"/>
              <a:gd name="T54" fmla="*/ 4225 w 5026"/>
              <a:gd name="T55" fmla="*/ 4362 h 5796"/>
              <a:gd name="T56" fmla="*/ 4225 w 5026"/>
              <a:gd name="T57" fmla="*/ 4362 h 5796"/>
              <a:gd name="T58" fmla="*/ 4260 w 5026"/>
              <a:gd name="T59" fmla="*/ 4320 h 5796"/>
              <a:gd name="T60" fmla="*/ 4260 w 5026"/>
              <a:gd name="T61" fmla="*/ 4320 h 5796"/>
              <a:gd name="T62" fmla="*/ 4324 w 5026"/>
              <a:gd name="T63" fmla="*/ 4250 h 5796"/>
              <a:gd name="T64" fmla="*/ 4324 w 5026"/>
              <a:gd name="T65" fmla="*/ 4250 h 5796"/>
              <a:gd name="T66" fmla="*/ 4994 w 5026"/>
              <a:gd name="T67" fmla="*/ 2908 h 5796"/>
              <a:gd name="T68" fmla="*/ 4994 w 5026"/>
              <a:gd name="T69" fmla="*/ 2908 h 5796"/>
              <a:gd name="T70" fmla="*/ 5000 w 5026"/>
              <a:gd name="T71" fmla="*/ 2866 h 5796"/>
              <a:gd name="T72" fmla="*/ 5000 w 5026"/>
              <a:gd name="T73" fmla="*/ 2866 h 5796"/>
              <a:gd name="T74" fmla="*/ 5025 w 5026"/>
              <a:gd name="T75" fmla="*/ 2511 h 5796"/>
              <a:gd name="T76" fmla="*/ 5025 w 5026"/>
              <a:gd name="T77" fmla="*/ 2511 h 5796"/>
              <a:gd name="T78" fmla="*/ 4792 w 5026"/>
              <a:gd name="T79" fmla="*/ 1455 h 5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26" h="5796">
                <a:moveTo>
                  <a:pt x="4792" y="1455"/>
                </a:moveTo>
                <a:lnTo>
                  <a:pt x="4792" y="1455"/>
                </a:lnTo>
                <a:cubicBezTo>
                  <a:pt x="4786" y="1441"/>
                  <a:pt x="4780" y="1427"/>
                  <a:pt x="4773" y="1412"/>
                </a:cubicBezTo>
                <a:lnTo>
                  <a:pt x="4773" y="1412"/>
                </a:lnTo>
                <a:cubicBezTo>
                  <a:pt x="4366" y="577"/>
                  <a:pt x="3507" y="0"/>
                  <a:pt x="2515" y="0"/>
                </a:cubicBezTo>
                <a:lnTo>
                  <a:pt x="2515" y="0"/>
                </a:lnTo>
                <a:cubicBezTo>
                  <a:pt x="1868" y="0"/>
                  <a:pt x="1279" y="243"/>
                  <a:pt x="835" y="643"/>
                </a:cubicBezTo>
                <a:lnTo>
                  <a:pt x="835" y="643"/>
                </a:lnTo>
                <a:cubicBezTo>
                  <a:pt x="329" y="1098"/>
                  <a:pt x="10" y="1756"/>
                  <a:pt x="5" y="2492"/>
                </a:cubicBezTo>
                <a:lnTo>
                  <a:pt x="5" y="2492"/>
                </a:lnTo>
                <a:cubicBezTo>
                  <a:pt x="0" y="3193"/>
                  <a:pt x="283" y="3828"/>
                  <a:pt x="742" y="4286"/>
                </a:cubicBezTo>
                <a:lnTo>
                  <a:pt x="742" y="4286"/>
                </a:lnTo>
                <a:cubicBezTo>
                  <a:pt x="843" y="4387"/>
                  <a:pt x="925" y="4501"/>
                  <a:pt x="988" y="4625"/>
                </a:cubicBezTo>
                <a:lnTo>
                  <a:pt x="988" y="4625"/>
                </a:lnTo>
                <a:cubicBezTo>
                  <a:pt x="1086" y="4817"/>
                  <a:pt x="1137" y="5031"/>
                  <a:pt x="1137" y="5249"/>
                </a:cubicBezTo>
                <a:lnTo>
                  <a:pt x="1137" y="5376"/>
                </a:lnTo>
                <a:lnTo>
                  <a:pt x="1137" y="5376"/>
                </a:lnTo>
                <a:cubicBezTo>
                  <a:pt x="1137" y="5546"/>
                  <a:pt x="1239" y="5692"/>
                  <a:pt x="1384" y="5758"/>
                </a:cubicBezTo>
                <a:lnTo>
                  <a:pt x="1384" y="5758"/>
                </a:lnTo>
                <a:cubicBezTo>
                  <a:pt x="1437" y="5781"/>
                  <a:pt x="1494" y="5795"/>
                  <a:pt x="1555" y="5795"/>
                </a:cubicBezTo>
                <a:lnTo>
                  <a:pt x="3407" y="5795"/>
                </a:lnTo>
                <a:lnTo>
                  <a:pt x="3407" y="5795"/>
                </a:lnTo>
                <a:cubicBezTo>
                  <a:pt x="3455" y="5795"/>
                  <a:pt x="3501" y="5787"/>
                  <a:pt x="3544" y="5774"/>
                </a:cubicBezTo>
                <a:lnTo>
                  <a:pt x="3544" y="5774"/>
                </a:lnTo>
                <a:cubicBezTo>
                  <a:pt x="3746" y="5715"/>
                  <a:pt x="3893" y="5529"/>
                  <a:pt x="3893" y="5308"/>
                </a:cubicBezTo>
                <a:lnTo>
                  <a:pt x="3893" y="5308"/>
                </a:lnTo>
                <a:lnTo>
                  <a:pt x="3893" y="5308"/>
                </a:lnTo>
                <a:cubicBezTo>
                  <a:pt x="3893" y="4963"/>
                  <a:pt x="4012" y="4631"/>
                  <a:pt x="4225" y="4362"/>
                </a:cubicBezTo>
                <a:lnTo>
                  <a:pt x="4225" y="4362"/>
                </a:lnTo>
                <a:cubicBezTo>
                  <a:pt x="4236" y="4348"/>
                  <a:pt x="4248" y="4334"/>
                  <a:pt x="4260" y="4320"/>
                </a:cubicBezTo>
                <a:lnTo>
                  <a:pt x="4260" y="4320"/>
                </a:lnTo>
                <a:cubicBezTo>
                  <a:pt x="4281" y="4296"/>
                  <a:pt x="4302" y="4272"/>
                  <a:pt x="4324" y="4250"/>
                </a:cubicBezTo>
                <a:lnTo>
                  <a:pt x="4324" y="4250"/>
                </a:lnTo>
                <a:cubicBezTo>
                  <a:pt x="4671" y="3889"/>
                  <a:pt x="4911" y="3425"/>
                  <a:pt x="4994" y="2908"/>
                </a:cubicBezTo>
                <a:lnTo>
                  <a:pt x="4994" y="2908"/>
                </a:lnTo>
                <a:cubicBezTo>
                  <a:pt x="4995" y="2894"/>
                  <a:pt x="4998" y="2880"/>
                  <a:pt x="5000" y="2866"/>
                </a:cubicBezTo>
                <a:lnTo>
                  <a:pt x="5000" y="2866"/>
                </a:lnTo>
                <a:cubicBezTo>
                  <a:pt x="5016" y="2750"/>
                  <a:pt x="5025" y="2630"/>
                  <a:pt x="5025" y="2511"/>
                </a:cubicBezTo>
                <a:lnTo>
                  <a:pt x="5025" y="2511"/>
                </a:lnTo>
                <a:cubicBezTo>
                  <a:pt x="5025" y="2134"/>
                  <a:pt x="4942" y="1776"/>
                  <a:pt x="4792" y="14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pPr algn="just"/>
            <a:endParaRPr lang="en-US" dirty="0">
              <a:latin typeface="Montserrat" pitchFamily="2" charset="77"/>
            </a:endParaRPr>
          </a:p>
        </p:txBody>
      </p:sp>
      <p:sp>
        <p:nvSpPr>
          <p:cNvPr id="99" name="LIGHT BULD">
            <a:extLst>
              <a:ext uri="{FF2B5EF4-FFF2-40B4-BE49-F238E27FC236}">
                <a16:creationId xmlns:a16="http://schemas.microsoft.com/office/drawing/2014/main" id="{9854F4B5-62F9-B14E-8969-84B3EC41F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314" y="3678437"/>
            <a:ext cx="6261947" cy="7217717"/>
          </a:xfrm>
          <a:custGeom>
            <a:avLst/>
            <a:gdLst>
              <a:gd name="T0" fmla="*/ 4792 w 5026"/>
              <a:gd name="T1" fmla="*/ 1455 h 5796"/>
              <a:gd name="T2" fmla="*/ 4792 w 5026"/>
              <a:gd name="T3" fmla="*/ 1455 h 5796"/>
              <a:gd name="T4" fmla="*/ 4773 w 5026"/>
              <a:gd name="T5" fmla="*/ 1412 h 5796"/>
              <a:gd name="T6" fmla="*/ 4773 w 5026"/>
              <a:gd name="T7" fmla="*/ 1412 h 5796"/>
              <a:gd name="T8" fmla="*/ 2515 w 5026"/>
              <a:gd name="T9" fmla="*/ 0 h 5796"/>
              <a:gd name="T10" fmla="*/ 2515 w 5026"/>
              <a:gd name="T11" fmla="*/ 0 h 5796"/>
              <a:gd name="T12" fmla="*/ 835 w 5026"/>
              <a:gd name="T13" fmla="*/ 643 h 5796"/>
              <a:gd name="T14" fmla="*/ 835 w 5026"/>
              <a:gd name="T15" fmla="*/ 643 h 5796"/>
              <a:gd name="T16" fmla="*/ 5 w 5026"/>
              <a:gd name="T17" fmla="*/ 2492 h 5796"/>
              <a:gd name="T18" fmla="*/ 5 w 5026"/>
              <a:gd name="T19" fmla="*/ 2492 h 5796"/>
              <a:gd name="T20" fmla="*/ 742 w 5026"/>
              <a:gd name="T21" fmla="*/ 4286 h 5796"/>
              <a:gd name="T22" fmla="*/ 742 w 5026"/>
              <a:gd name="T23" fmla="*/ 4286 h 5796"/>
              <a:gd name="T24" fmla="*/ 988 w 5026"/>
              <a:gd name="T25" fmla="*/ 4625 h 5796"/>
              <a:gd name="T26" fmla="*/ 988 w 5026"/>
              <a:gd name="T27" fmla="*/ 4625 h 5796"/>
              <a:gd name="T28" fmla="*/ 1137 w 5026"/>
              <a:gd name="T29" fmla="*/ 5249 h 5796"/>
              <a:gd name="T30" fmla="*/ 1137 w 5026"/>
              <a:gd name="T31" fmla="*/ 5376 h 5796"/>
              <a:gd name="T32" fmla="*/ 1137 w 5026"/>
              <a:gd name="T33" fmla="*/ 5376 h 5796"/>
              <a:gd name="T34" fmla="*/ 1384 w 5026"/>
              <a:gd name="T35" fmla="*/ 5758 h 5796"/>
              <a:gd name="T36" fmla="*/ 1384 w 5026"/>
              <a:gd name="T37" fmla="*/ 5758 h 5796"/>
              <a:gd name="T38" fmla="*/ 1555 w 5026"/>
              <a:gd name="T39" fmla="*/ 5795 h 5796"/>
              <a:gd name="T40" fmla="*/ 3407 w 5026"/>
              <a:gd name="T41" fmla="*/ 5795 h 5796"/>
              <a:gd name="T42" fmla="*/ 3407 w 5026"/>
              <a:gd name="T43" fmla="*/ 5795 h 5796"/>
              <a:gd name="T44" fmla="*/ 3544 w 5026"/>
              <a:gd name="T45" fmla="*/ 5774 h 5796"/>
              <a:gd name="T46" fmla="*/ 3544 w 5026"/>
              <a:gd name="T47" fmla="*/ 5774 h 5796"/>
              <a:gd name="T48" fmla="*/ 3893 w 5026"/>
              <a:gd name="T49" fmla="*/ 5308 h 5796"/>
              <a:gd name="T50" fmla="*/ 3893 w 5026"/>
              <a:gd name="T51" fmla="*/ 5308 h 5796"/>
              <a:gd name="T52" fmla="*/ 3893 w 5026"/>
              <a:gd name="T53" fmla="*/ 5308 h 5796"/>
              <a:gd name="T54" fmla="*/ 4225 w 5026"/>
              <a:gd name="T55" fmla="*/ 4362 h 5796"/>
              <a:gd name="T56" fmla="*/ 4225 w 5026"/>
              <a:gd name="T57" fmla="*/ 4362 h 5796"/>
              <a:gd name="T58" fmla="*/ 4260 w 5026"/>
              <a:gd name="T59" fmla="*/ 4320 h 5796"/>
              <a:gd name="T60" fmla="*/ 4260 w 5026"/>
              <a:gd name="T61" fmla="*/ 4320 h 5796"/>
              <a:gd name="T62" fmla="*/ 4324 w 5026"/>
              <a:gd name="T63" fmla="*/ 4250 h 5796"/>
              <a:gd name="T64" fmla="*/ 4324 w 5026"/>
              <a:gd name="T65" fmla="*/ 4250 h 5796"/>
              <a:gd name="T66" fmla="*/ 4994 w 5026"/>
              <a:gd name="T67" fmla="*/ 2908 h 5796"/>
              <a:gd name="T68" fmla="*/ 4994 w 5026"/>
              <a:gd name="T69" fmla="*/ 2908 h 5796"/>
              <a:gd name="T70" fmla="*/ 5000 w 5026"/>
              <a:gd name="T71" fmla="*/ 2866 h 5796"/>
              <a:gd name="T72" fmla="*/ 5000 w 5026"/>
              <a:gd name="T73" fmla="*/ 2866 h 5796"/>
              <a:gd name="T74" fmla="*/ 5025 w 5026"/>
              <a:gd name="T75" fmla="*/ 2511 h 5796"/>
              <a:gd name="T76" fmla="*/ 5025 w 5026"/>
              <a:gd name="T77" fmla="*/ 2511 h 5796"/>
              <a:gd name="T78" fmla="*/ 4792 w 5026"/>
              <a:gd name="T79" fmla="*/ 1455 h 5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26" h="5796">
                <a:moveTo>
                  <a:pt x="4792" y="1455"/>
                </a:moveTo>
                <a:lnTo>
                  <a:pt x="4792" y="1455"/>
                </a:lnTo>
                <a:cubicBezTo>
                  <a:pt x="4786" y="1441"/>
                  <a:pt x="4780" y="1427"/>
                  <a:pt x="4773" y="1412"/>
                </a:cubicBezTo>
                <a:lnTo>
                  <a:pt x="4773" y="1412"/>
                </a:lnTo>
                <a:cubicBezTo>
                  <a:pt x="4366" y="577"/>
                  <a:pt x="3507" y="0"/>
                  <a:pt x="2515" y="0"/>
                </a:cubicBezTo>
                <a:lnTo>
                  <a:pt x="2515" y="0"/>
                </a:lnTo>
                <a:cubicBezTo>
                  <a:pt x="1868" y="0"/>
                  <a:pt x="1279" y="243"/>
                  <a:pt x="835" y="643"/>
                </a:cubicBezTo>
                <a:lnTo>
                  <a:pt x="835" y="643"/>
                </a:lnTo>
                <a:cubicBezTo>
                  <a:pt x="329" y="1098"/>
                  <a:pt x="10" y="1756"/>
                  <a:pt x="5" y="2492"/>
                </a:cubicBezTo>
                <a:lnTo>
                  <a:pt x="5" y="2492"/>
                </a:lnTo>
                <a:cubicBezTo>
                  <a:pt x="0" y="3193"/>
                  <a:pt x="283" y="3828"/>
                  <a:pt x="742" y="4286"/>
                </a:cubicBezTo>
                <a:lnTo>
                  <a:pt x="742" y="4286"/>
                </a:lnTo>
                <a:cubicBezTo>
                  <a:pt x="843" y="4387"/>
                  <a:pt x="925" y="4501"/>
                  <a:pt x="988" y="4625"/>
                </a:cubicBezTo>
                <a:lnTo>
                  <a:pt x="988" y="4625"/>
                </a:lnTo>
                <a:cubicBezTo>
                  <a:pt x="1086" y="4817"/>
                  <a:pt x="1137" y="5031"/>
                  <a:pt x="1137" y="5249"/>
                </a:cubicBezTo>
                <a:lnTo>
                  <a:pt x="1137" y="5376"/>
                </a:lnTo>
                <a:lnTo>
                  <a:pt x="1137" y="5376"/>
                </a:lnTo>
                <a:cubicBezTo>
                  <a:pt x="1137" y="5546"/>
                  <a:pt x="1239" y="5692"/>
                  <a:pt x="1384" y="5758"/>
                </a:cubicBezTo>
                <a:lnTo>
                  <a:pt x="1384" y="5758"/>
                </a:lnTo>
                <a:cubicBezTo>
                  <a:pt x="1437" y="5781"/>
                  <a:pt x="1494" y="5795"/>
                  <a:pt x="1555" y="5795"/>
                </a:cubicBezTo>
                <a:lnTo>
                  <a:pt x="3407" y="5795"/>
                </a:lnTo>
                <a:lnTo>
                  <a:pt x="3407" y="5795"/>
                </a:lnTo>
                <a:cubicBezTo>
                  <a:pt x="3455" y="5795"/>
                  <a:pt x="3501" y="5787"/>
                  <a:pt x="3544" y="5774"/>
                </a:cubicBezTo>
                <a:lnTo>
                  <a:pt x="3544" y="5774"/>
                </a:lnTo>
                <a:cubicBezTo>
                  <a:pt x="3746" y="5715"/>
                  <a:pt x="3893" y="5529"/>
                  <a:pt x="3893" y="5308"/>
                </a:cubicBezTo>
                <a:lnTo>
                  <a:pt x="3893" y="5308"/>
                </a:lnTo>
                <a:lnTo>
                  <a:pt x="3893" y="5308"/>
                </a:lnTo>
                <a:cubicBezTo>
                  <a:pt x="3893" y="4963"/>
                  <a:pt x="4012" y="4631"/>
                  <a:pt x="4225" y="4362"/>
                </a:cubicBezTo>
                <a:lnTo>
                  <a:pt x="4225" y="4362"/>
                </a:lnTo>
                <a:cubicBezTo>
                  <a:pt x="4236" y="4348"/>
                  <a:pt x="4248" y="4334"/>
                  <a:pt x="4260" y="4320"/>
                </a:cubicBezTo>
                <a:lnTo>
                  <a:pt x="4260" y="4320"/>
                </a:lnTo>
                <a:cubicBezTo>
                  <a:pt x="4281" y="4296"/>
                  <a:pt x="4302" y="4272"/>
                  <a:pt x="4324" y="4250"/>
                </a:cubicBezTo>
                <a:lnTo>
                  <a:pt x="4324" y="4250"/>
                </a:lnTo>
                <a:cubicBezTo>
                  <a:pt x="4671" y="3889"/>
                  <a:pt x="4911" y="3425"/>
                  <a:pt x="4994" y="2908"/>
                </a:cubicBezTo>
                <a:lnTo>
                  <a:pt x="4994" y="2908"/>
                </a:lnTo>
                <a:cubicBezTo>
                  <a:pt x="4995" y="2894"/>
                  <a:pt x="4998" y="2880"/>
                  <a:pt x="5000" y="2866"/>
                </a:cubicBezTo>
                <a:lnTo>
                  <a:pt x="5000" y="2866"/>
                </a:lnTo>
                <a:cubicBezTo>
                  <a:pt x="5016" y="2750"/>
                  <a:pt x="5025" y="2630"/>
                  <a:pt x="5025" y="2511"/>
                </a:cubicBezTo>
                <a:lnTo>
                  <a:pt x="5025" y="2511"/>
                </a:lnTo>
                <a:cubicBezTo>
                  <a:pt x="5025" y="2134"/>
                  <a:pt x="4942" y="1776"/>
                  <a:pt x="4792" y="1455"/>
                </a:cubicBez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just"/>
            <a:endParaRPr lang="en-US" dirty="0">
              <a:latin typeface="Montserrat" pitchFamily="2" charset="77"/>
            </a:endParaRPr>
          </a:p>
        </p:txBody>
      </p:sp>
      <p:sp>
        <p:nvSpPr>
          <p:cNvPr id="331" name="GEAR 04">
            <a:extLst>
              <a:ext uri="{FF2B5EF4-FFF2-40B4-BE49-F238E27FC236}">
                <a16:creationId xmlns:a16="http://schemas.microsoft.com/office/drawing/2014/main" id="{0ED9825D-A3A6-EB4F-9A2C-A232F497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841" y="4512518"/>
            <a:ext cx="2274076" cy="2241118"/>
          </a:xfrm>
          <a:custGeom>
            <a:avLst/>
            <a:gdLst>
              <a:gd name="T0" fmla="*/ 913 w 1826"/>
              <a:gd name="T1" fmla="*/ 1321 h 1799"/>
              <a:gd name="T2" fmla="*/ 913 w 1826"/>
              <a:gd name="T3" fmla="*/ 1321 h 1799"/>
              <a:gd name="T4" fmla="*/ 491 w 1826"/>
              <a:gd name="T5" fmla="*/ 899 h 1799"/>
              <a:gd name="T6" fmla="*/ 491 w 1826"/>
              <a:gd name="T7" fmla="*/ 899 h 1799"/>
              <a:gd name="T8" fmla="*/ 913 w 1826"/>
              <a:gd name="T9" fmla="*/ 477 h 1799"/>
              <a:gd name="T10" fmla="*/ 913 w 1826"/>
              <a:gd name="T11" fmla="*/ 477 h 1799"/>
              <a:gd name="T12" fmla="*/ 1335 w 1826"/>
              <a:gd name="T13" fmla="*/ 899 h 1799"/>
              <a:gd name="T14" fmla="*/ 1335 w 1826"/>
              <a:gd name="T15" fmla="*/ 899 h 1799"/>
              <a:gd name="T16" fmla="*/ 913 w 1826"/>
              <a:gd name="T17" fmla="*/ 1321 h 1799"/>
              <a:gd name="T18" fmla="*/ 1652 w 1826"/>
              <a:gd name="T19" fmla="*/ 921 h 1799"/>
              <a:gd name="T20" fmla="*/ 1825 w 1826"/>
              <a:gd name="T21" fmla="*/ 889 h 1799"/>
              <a:gd name="T22" fmla="*/ 1775 w 1826"/>
              <a:gd name="T23" fmla="*/ 609 h 1799"/>
              <a:gd name="T24" fmla="*/ 1606 w 1826"/>
              <a:gd name="T25" fmla="*/ 640 h 1799"/>
              <a:gd name="T26" fmla="*/ 1606 w 1826"/>
              <a:gd name="T27" fmla="*/ 640 h 1799"/>
              <a:gd name="T28" fmla="*/ 1493 w 1826"/>
              <a:gd name="T29" fmla="*/ 442 h 1799"/>
              <a:gd name="T30" fmla="*/ 1606 w 1826"/>
              <a:gd name="T31" fmla="*/ 307 h 1799"/>
              <a:gd name="T32" fmla="*/ 1387 w 1826"/>
              <a:gd name="T33" fmla="*/ 124 h 1799"/>
              <a:gd name="T34" fmla="*/ 1277 w 1826"/>
              <a:gd name="T35" fmla="*/ 256 h 1799"/>
              <a:gd name="T36" fmla="*/ 1277 w 1826"/>
              <a:gd name="T37" fmla="*/ 256 h 1799"/>
              <a:gd name="T38" fmla="*/ 1064 w 1826"/>
              <a:gd name="T39" fmla="*/ 176 h 1799"/>
              <a:gd name="T40" fmla="*/ 1064 w 1826"/>
              <a:gd name="T41" fmla="*/ 0 h 1799"/>
              <a:gd name="T42" fmla="*/ 779 w 1826"/>
              <a:gd name="T43" fmla="*/ 0 h 1799"/>
              <a:gd name="T44" fmla="*/ 779 w 1826"/>
              <a:gd name="T45" fmla="*/ 172 h 1799"/>
              <a:gd name="T46" fmla="*/ 779 w 1826"/>
              <a:gd name="T47" fmla="*/ 172 h 1799"/>
              <a:gd name="T48" fmla="*/ 547 w 1826"/>
              <a:gd name="T49" fmla="*/ 257 h 1799"/>
              <a:gd name="T50" fmla="*/ 430 w 1826"/>
              <a:gd name="T51" fmla="*/ 125 h 1799"/>
              <a:gd name="T52" fmla="*/ 216 w 1826"/>
              <a:gd name="T53" fmla="*/ 313 h 1799"/>
              <a:gd name="T54" fmla="*/ 331 w 1826"/>
              <a:gd name="T55" fmla="*/ 443 h 1799"/>
              <a:gd name="T56" fmla="*/ 331 w 1826"/>
              <a:gd name="T57" fmla="*/ 443 h 1799"/>
              <a:gd name="T58" fmla="*/ 221 w 1826"/>
              <a:gd name="T59" fmla="*/ 640 h 1799"/>
              <a:gd name="T60" fmla="*/ 44 w 1826"/>
              <a:gd name="T61" fmla="*/ 613 h 1799"/>
              <a:gd name="T62" fmla="*/ 0 w 1826"/>
              <a:gd name="T63" fmla="*/ 895 h 1799"/>
              <a:gd name="T64" fmla="*/ 174 w 1826"/>
              <a:gd name="T65" fmla="*/ 922 h 1799"/>
              <a:gd name="T66" fmla="*/ 174 w 1826"/>
              <a:gd name="T67" fmla="*/ 922 h 1799"/>
              <a:gd name="T68" fmla="*/ 215 w 1826"/>
              <a:gd name="T69" fmla="*/ 1143 h 1799"/>
              <a:gd name="T70" fmla="*/ 61 w 1826"/>
              <a:gd name="T71" fmla="*/ 1236 h 1799"/>
              <a:gd name="T72" fmla="*/ 208 w 1826"/>
              <a:gd name="T73" fmla="*/ 1480 h 1799"/>
              <a:gd name="T74" fmla="*/ 359 w 1826"/>
              <a:gd name="T75" fmla="*/ 1389 h 1799"/>
              <a:gd name="T76" fmla="*/ 359 w 1826"/>
              <a:gd name="T77" fmla="*/ 1389 h 1799"/>
              <a:gd name="T78" fmla="*/ 532 w 1826"/>
              <a:gd name="T79" fmla="*/ 1533 h 1799"/>
              <a:gd name="T80" fmla="*/ 473 w 1826"/>
              <a:gd name="T81" fmla="*/ 1703 h 1799"/>
              <a:gd name="T82" fmla="*/ 742 w 1826"/>
              <a:gd name="T83" fmla="*/ 1796 h 1799"/>
              <a:gd name="T84" fmla="*/ 799 w 1826"/>
              <a:gd name="T85" fmla="*/ 1630 h 1799"/>
              <a:gd name="T86" fmla="*/ 799 w 1826"/>
              <a:gd name="T87" fmla="*/ 1630 h 1799"/>
              <a:gd name="T88" fmla="*/ 913 w 1826"/>
              <a:gd name="T89" fmla="*/ 1638 h 1799"/>
              <a:gd name="T90" fmla="*/ 913 w 1826"/>
              <a:gd name="T91" fmla="*/ 1638 h 1799"/>
              <a:gd name="T92" fmla="*/ 1024 w 1826"/>
              <a:gd name="T93" fmla="*/ 1630 h 1799"/>
              <a:gd name="T94" fmla="*/ 1088 w 1826"/>
              <a:gd name="T95" fmla="*/ 1798 h 1799"/>
              <a:gd name="T96" fmla="*/ 1354 w 1826"/>
              <a:gd name="T97" fmla="*/ 1698 h 1799"/>
              <a:gd name="T98" fmla="*/ 1292 w 1826"/>
              <a:gd name="T99" fmla="*/ 1534 h 1799"/>
              <a:gd name="T100" fmla="*/ 1292 w 1826"/>
              <a:gd name="T101" fmla="*/ 1534 h 1799"/>
              <a:gd name="T102" fmla="*/ 1466 w 1826"/>
              <a:gd name="T103" fmla="*/ 1390 h 1799"/>
              <a:gd name="T104" fmla="*/ 1621 w 1826"/>
              <a:gd name="T105" fmla="*/ 1477 h 1799"/>
              <a:gd name="T106" fmla="*/ 1762 w 1826"/>
              <a:gd name="T107" fmla="*/ 1230 h 1799"/>
              <a:gd name="T108" fmla="*/ 1611 w 1826"/>
              <a:gd name="T109" fmla="*/ 1144 h 1799"/>
              <a:gd name="T110" fmla="*/ 1611 w 1826"/>
              <a:gd name="T111" fmla="*/ 1144 h 1799"/>
              <a:gd name="T112" fmla="*/ 1652 w 1826"/>
              <a:gd name="T113" fmla="*/ 921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26" h="1799">
                <a:moveTo>
                  <a:pt x="913" y="1321"/>
                </a:moveTo>
                <a:lnTo>
                  <a:pt x="913" y="1321"/>
                </a:lnTo>
                <a:cubicBezTo>
                  <a:pt x="680" y="1321"/>
                  <a:pt x="491" y="1132"/>
                  <a:pt x="491" y="899"/>
                </a:cubicBezTo>
                <a:lnTo>
                  <a:pt x="491" y="899"/>
                </a:lnTo>
                <a:cubicBezTo>
                  <a:pt x="491" y="666"/>
                  <a:pt x="680" y="477"/>
                  <a:pt x="913" y="477"/>
                </a:cubicBezTo>
                <a:lnTo>
                  <a:pt x="913" y="477"/>
                </a:lnTo>
                <a:cubicBezTo>
                  <a:pt x="1146" y="477"/>
                  <a:pt x="1335" y="666"/>
                  <a:pt x="1335" y="899"/>
                </a:cubicBezTo>
                <a:lnTo>
                  <a:pt x="1335" y="899"/>
                </a:lnTo>
                <a:cubicBezTo>
                  <a:pt x="1335" y="1132"/>
                  <a:pt x="1146" y="1321"/>
                  <a:pt x="913" y="1321"/>
                </a:cubicBezTo>
                <a:close/>
                <a:moveTo>
                  <a:pt x="1652" y="921"/>
                </a:moveTo>
                <a:lnTo>
                  <a:pt x="1825" y="889"/>
                </a:lnTo>
                <a:lnTo>
                  <a:pt x="1775" y="609"/>
                </a:lnTo>
                <a:lnTo>
                  <a:pt x="1606" y="640"/>
                </a:lnTo>
                <a:lnTo>
                  <a:pt x="1606" y="640"/>
                </a:lnTo>
                <a:cubicBezTo>
                  <a:pt x="1578" y="568"/>
                  <a:pt x="1540" y="501"/>
                  <a:pt x="1493" y="442"/>
                </a:cubicBezTo>
                <a:lnTo>
                  <a:pt x="1606" y="307"/>
                </a:lnTo>
                <a:lnTo>
                  <a:pt x="1387" y="124"/>
                </a:lnTo>
                <a:lnTo>
                  <a:pt x="1277" y="256"/>
                </a:lnTo>
                <a:lnTo>
                  <a:pt x="1277" y="256"/>
                </a:lnTo>
                <a:cubicBezTo>
                  <a:pt x="1212" y="219"/>
                  <a:pt x="1140" y="191"/>
                  <a:pt x="1064" y="176"/>
                </a:cubicBezTo>
                <a:lnTo>
                  <a:pt x="1064" y="0"/>
                </a:lnTo>
                <a:lnTo>
                  <a:pt x="779" y="0"/>
                </a:lnTo>
                <a:lnTo>
                  <a:pt x="779" y="172"/>
                </a:lnTo>
                <a:lnTo>
                  <a:pt x="779" y="172"/>
                </a:lnTo>
                <a:cubicBezTo>
                  <a:pt x="696" y="188"/>
                  <a:pt x="617" y="217"/>
                  <a:pt x="547" y="257"/>
                </a:cubicBezTo>
                <a:lnTo>
                  <a:pt x="430" y="125"/>
                </a:lnTo>
                <a:lnTo>
                  <a:pt x="216" y="313"/>
                </a:lnTo>
                <a:lnTo>
                  <a:pt x="331" y="443"/>
                </a:lnTo>
                <a:lnTo>
                  <a:pt x="331" y="443"/>
                </a:lnTo>
                <a:cubicBezTo>
                  <a:pt x="285" y="503"/>
                  <a:pt x="248" y="569"/>
                  <a:pt x="221" y="640"/>
                </a:cubicBezTo>
                <a:lnTo>
                  <a:pt x="44" y="613"/>
                </a:lnTo>
                <a:lnTo>
                  <a:pt x="0" y="895"/>
                </a:lnTo>
                <a:lnTo>
                  <a:pt x="174" y="922"/>
                </a:lnTo>
                <a:lnTo>
                  <a:pt x="174" y="922"/>
                </a:lnTo>
                <a:cubicBezTo>
                  <a:pt x="176" y="999"/>
                  <a:pt x="191" y="1073"/>
                  <a:pt x="215" y="1143"/>
                </a:cubicBezTo>
                <a:lnTo>
                  <a:pt x="61" y="1236"/>
                </a:lnTo>
                <a:lnTo>
                  <a:pt x="208" y="1480"/>
                </a:lnTo>
                <a:lnTo>
                  <a:pt x="359" y="1389"/>
                </a:lnTo>
                <a:lnTo>
                  <a:pt x="359" y="1389"/>
                </a:lnTo>
                <a:cubicBezTo>
                  <a:pt x="409" y="1445"/>
                  <a:pt x="467" y="1493"/>
                  <a:pt x="532" y="1533"/>
                </a:cubicBezTo>
                <a:lnTo>
                  <a:pt x="473" y="1703"/>
                </a:lnTo>
                <a:lnTo>
                  <a:pt x="742" y="1796"/>
                </a:lnTo>
                <a:lnTo>
                  <a:pt x="799" y="1630"/>
                </a:lnTo>
                <a:lnTo>
                  <a:pt x="799" y="1630"/>
                </a:lnTo>
                <a:cubicBezTo>
                  <a:pt x="836" y="1635"/>
                  <a:pt x="874" y="1638"/>
                  <a:pt x="913" y="1638"/>
                </a:cubicBezTo>
                <a:lnTo>
                  <a:pt x="913" y="1638"/>
                </a:lnTo>
                <a:cubicBezTo>
                  <a:pt x="951" y="1638"/>
                  <a:pt x="988" y="1636"/>
                  <a:pt x="1024" y="1630"/>
                </a:cubicBezTo>
                <a:lnTo>
                  <a:pt x="1088" y="1798"/>
                </a:lnTo>
                <a:lnTo>
                  <a:pt x="1354" y="1698"/>
                </a:lnTo>
                <a:lnTo>
                  <a:pt x="1292" y="1534"/>
                </a:lnTo>
                <a:lnTo>
                  <a:pt x="1292" y="1534"/>
                </a:lnTo>
                <a:cubicBezTo>
                  <a:pt x="1357" y="1495"/>
                  <a:pt x="1416" y="1446"/>
                  <a:pt x="1466" y="1390"/>
                </a:cubicBezTo>
                <a:lnTo>
                  <a:pt x="1621" y="1477"/>
                </a:lnTo>
                <a:lnTo>
                  <a:pt x="1762" y="1230"/>
                </a:lnTo>
                <a:lnTo>
                  <a:pt x="1611" y="1144"/>
                </a:lnTo>
                <a:lnTo>
                  <a:pt x="1611" y="1144"/>
                </a:lnTo>
                <a:cubicBezTo>
                  <a:pt x="1635" y="1074"/>
                  <a:pt x="1650" y="999"/>
                  <a:pt x="1652" y="92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32" name="GEAR 03">
            <a:extLst>
              <a:ext uri="{FF2B5EF4-FFF2-40B4-BE49-F238E27FC236}">
                <a16:creationId xmlns:a16="http://schemas.microsoft.com/office/drawing/2014/main" id="{8BD115B0-F11B-7544-A113-E543D6B34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920" y="6226314"/>
            <a:ext cx="1680838" cy="1653372"/>
          </a:xfrm>
          <a:custGeom>
            <a:avLst/>
            <a:gdLst>
              <a:gd name="T0" fmla="*/ 675 w 1350"/>
              <a:gd name="T1" fmla="*/ 976 h 1329"/>
              <a:gd name="T2" fmla="*/ 675 w 1350"/>
              <a:gd name="T3" fmla="*/ 976 h 1329"/>
              <a:gd name="T4" fmla="*/ 363 w 1350"/>
              <a:gd name="T5" fmla="*/ 663 h 1329"/>
              <a:gd name="T6" fmla="*/ 363 w 1350"/>
              <a:gd name="T7" fmla="*/ 663 h 1329"/>
              <a:gd name="T8" fmla="*/ 675 w 1350"/>
              <a:gd name="T9" fmla="*/ 352 h 1329"/>
              <a:gd name="T10" fmla="*/ 675 w 1350"/>
              <a:gd name="T11" fmla="*/ 352 h 1329"/>
              <a:gd name="T12" fmla="*/ 987 w 1350"/>
              <a:gd name="T13" fmla="*/ 663 h 1329"/>
              <a:gd name="T14" fmla="*/ 987 w 1350"/>
              <a:gd name="T15" fmla="*/ 663 h 1329"/>
              <a:gd name="T16" fmla="*/ 675 w 1350"/>
              <a:gd name="T17" fmla="*/ 976 h 1329"/>
              <a:gd name="T18" fmla="*/ 1221 w 1350"/>
              <a:gd name="T19" fmla="*/ 679 h 1329"/>
              <a:gd name="T20" fmla="*/ 1349 w 1350"/>
              <a:gd name="T21" fmla="*/ 656 h 1329"/>
              <a:gd name="T22" fmla="*/ 1312 w 1350"/>
              <a:gd name="T23" fmla="*/ 450 h 1329"/>
              <a:gd name="T24" fmla="*/ 1187 w 1350"/>
              <a:gd name="T25" fmla="*/ 472 h 1329"/>
              <a:gd name="T26" fmla="*/ 1187 w 1350"/>
              <a:gd name="T27" fmla="*/ 472 h 1329"/>
              <a:gd name="T28" fmla="*/ 1104 w 1350"/>
              <a:gd name="T29" fmla="*/ 326 h 1329"/>
              <a:gd name="T30" fmla="*/ 1187 w 1350"/>
              <a:gd name="T31" fmla="*/ 226 h 1329"/>
              <a:gd name="T32" fmla="*/ 1025 w 1350"/>
              <a:gd name="T33" fmla="*/ 92 h 1329"/>
              <a:gd name="T34" fmla="*/ 944 w 1350"/>
              <a:gd name="T35" fmla="*/ 189 h 1329"/>
              <a:gd name="T36" fmla="*/ 944 w 1350"/>
              <a:gd name="T37" fmla="*/ 189 h 1329"/>
              <a:gd name="T38" fmla="*/ 786 w 1350"/>
              <a:gd name="T39" fmla="*/ 130 h 1329"/>
              <a:gd name="T40" fmla="*/ 786 w 1350"/>
              <a:gd name="T41" fmla="*/ 0 h 1329"/>
              <a:gd name="T42" fmla="*/ 576 w 1350"/>
              <a:gd name="T43" fmla="*/ 0 h 1329"/>
              <a:gd name="T44" fmla="*/ 576 w 1350"/>
              <a:gd name="T45" fmla="*/ 127 h 1329"/>
              <a:gd name="T46" fmla="*/ 576 w 1350"/>
              <a:gd name="T47" fmla="*/ 127 h 1329"/>
              <a:gd name="T48" fmla="*/ 404 w 1350"/>
              <a:gd name="T49" fmla="*/ 189 h 1329"/>
              <a:gd name="T50" fmla="*/ 318 w 1350"/>
              <a:gd name="T51" fmla="*/ 92 h 1329"/>
              <a:gd name="T52" fmla="*/ 160 w 1350"/>
              <a:gd name="T53" fmla="*/ 231 h 1329"/>
              <a:gd name="T54" fmla="*/ 245 w 1350"/>
              <a:gd name="T55" fmla="*/ 327 h 1329"/>
              <a:gd name="T56" fmla="*/ 245 w 1350"/>
              <a:gd name="T57" fmla="*/ 327 h 1329"/>
              <a:gd name="T58" fmla="*/ 163 w 1350"/>
              <a:gd name="T59" fmla="*/ 473 h 1329"/>
              <a:gd name="T60" fmla="*/ 33 w 1350"/>
              <a:gd name="T61" fmla="*/ 453 h 1329"/>
              <a:gd name="T62" fmla="*/ 0 w 1350"/>
              <a:gd name="T63" fmla="*/ 660 h 1329"/>
              <a:gd name="T64" fmla="*/ 129 w 1350"/>
              <a:gd name="T65" fmla="*/ 679 h 1329"/>
              <a:gd name="T66" fmla="*/ 129 w 1350"/>
              <a:gd name="T67" fmla="*/ 679 h 1329"/>
              <a:gd name="T68" fmla="*/ 159 w 1350"/>
              <a:gd name="T69" fmla="*/ 843 h 1329"/>
              <a:gd name="T70" fmla="*/ 45 w 1350"/>
              <a:gd name="T71" fmla="*/ 912 h 1329"/>
              <a:gd name="T72" fmla="*/ 154 w 1350"/>
              <a:gd name="T73" fmla="*/ 1092 h 1329"/>
              <a:gd name="T74" fmla="*/ 266 w 1350"/>
              <a:gd name="T75" fmla="*/ 1025 h 1329"/>
              <a:gd name="T76" fmla="*/ 266 w 1350"/>
              <a:gd name="T77" fmla="*/ 1025 h 1329"/>
              <a:gd name="T78" fmla="*/ 393 w 1350"/>
              <a:gd name="T79" fmla="*/ 1131 h 1329"/>
              <a:gd name="T80" fmla="*/ 349 w 1350"/>
              <a:gd name="T81" fmla="*/ 1257 h 1329"/>
              <a:gd name="T82" fmla="*/ 549 w 1350"/>
              <a:gd name="T83" fmla="*/ 1327 h 1329"/>
              <a:gd name="T84" fmla="*/ 591 w 1350"/>
              <a:gd name="T85" fmla="*/ 1203 h 1329"/>
              <a:gd name="T86" fmla="*/ 591 w 1350"/>
              <a:gd name="T87" fmla="*/ 1203 h 1329"/>
              <a:gd name="T88" fmla="*/ 675 w 1350"/>
              <a:gd name="T89" fmla="*/ 1210 h 1329"/>
              <a:gd name="T90" fmla="*/ 675 w 1350"/>
              <a:gd name="T91" fmla="*/ 1210 h 1329"/>
              <a:gd name="T92" fmla="*/ 757 w 1350"/>
              <a:gd name="T93" fmla="*/ 1204 h 1329"/>
              <a:gd name="T94" fmla="*/ 804 w 1350"/>
              <a:gd name="T95" fmla="*/ 1328 h 1329"/>
              <a:gd name="T96" fmla="*/ 1001 w 1350"/>
              <a:gd name="T97" fmla="*/ 1253 h 1329"/>
              <a:gd name="T98" fmla="*/ 955 w 1350"/>
              <a:gd name="T99" fmla="*/ 1132 h 1329"/>
              <a:gd name="T100" fmla="*/ 955 w 1350"/>
              <a:gd name="T101" fmla="*/ 1132 h 1329"/>
              <a:gd name="T102" fmla="*/ 1084 w 1350"/>
              <a:gd name="T103" fmla="*/ 1026 h 1329"/>
              <a:gd name="T104" fmla="*/ 1198 w 1350"/>
              <a:gd name="T105" fmla="*/ 1090 h 1329"/>
              <a:gd name="T106" fmla="*/ 1302 w 1350"/>
              <a:gd name="T107" fmla="*/ 907 h 1329"/>
              <a:gd name="T108" fmla="*/ 1191 w 1350"/>
              <a:gd name="T109" fmla="*/ 844 h 1329"/>
              <a:gd name="T110" fmla="*/ 1191 w 1350"/>
              <a:gd name="T111" fmla="*/ 844 h 1329"/>
              <a:gd name="T112" fmla="*/ 1221 w 1350"/>
              <a:gd name="T113" fmla="*/ 679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50" h="1329">
                <a:moveTo>
                  <a:pt x="675" y="976"/>
                </a:moveTo>
                <a:lnTo>
                  <a:pt x="675" y="976"/>
                </a:lnTo>
                <a:cubicBezTo>
                  <a:pt x="503" y="976"/>
                  <a:pt x="363" y="836"/>
                  <a:pt x="363" y="663"/>
                </a:cubicBezTo>
                <a:lnTo>
                  <a:pt x="363" y="663"/>
                </a:lnTo>
                <a:cubicBezTo>
                  <a:pt x="363" y="492"/>
                  <a:pt x="503" y="352"/>
                  <a:pt x="675" y="352"/>
                </a:cubicBezTo>
                <a:lnTo>
                  <a:pt x="675" y="352"/>
                </a:lnTo>
                <a:cubicBezTo>
                  <a:pt x="848" y="352"/>
                  <a:pt x="987" y="492"/>
                  <a:pt x="987" y="663"/>
                </a:cubicBezTo>
                <a:lnTo>
                  <a:pt x="987" y="663"/>
                </a:lnTo>
                <a:cubicBezTo>
                  <a:pt x="987" y="836"/>
                  <a:pt x="848" y="976"/>
                  <a:pt x="675" y="976"/>
                </a:cubicBezTo>
                <a:close/>
                <a:moveTo>
                  <a:pt x="1221" y="679"/>
                </a:moveTo>
                <a:lnTo>
                  <a:pt x="1349" y="656"/>
                </a:lnTo>
                <a:lnTo>
                  <a:pt x="1312" y="450"/>
                </a:lnTo>
                <a:lnTo>
                  <a:pt x="1187" y="472"/>
                </a:lnTo>
                <a:lnTo>
                  <a:pt x="1187" y="472"/>
                </a:lnTo>
                <a:cubicBezTo>
                  <a:pt x="1167" y="419"/>
                  <a:pt x="1139" y="370"/>
                  <a:pt x="1104" y="326"/>
                </a:cubicBezTo>
                <a:lnTo>
                  <a:pt x="1187" y="226"/>
                </a:lnTo>
                <a:lnTo>
                  <a:pt x="1025" y="92"/>
                </a:lnTo>
                <a:lnTo>
                  <a:pt x="944" y="189"/>
                </a:lnTo>
                <a:lnTo>
                  <a:pt x="944" y="189"/>
                </a:lnTo>
                <a:cubicBezTo>
                  <a:pt x="896" y="161"/>
                  <a:pt x="843" y="141"/>
                  <a:pt x="786" y="130"/>
                </a:cubicBezTo>
                <a:lnTo>
                  <a:pt x="786" y="0"/>
                </a:lnTo>
                <a:lnTo>
                  <a:pt x="576" y="0"/>
                </a:lnTo>
                <a:lnTo>
                  <a:pt x="576" y="127"/>
                </a:lnTo>
                <a:lnTo>
                  <a:pt x="576" y="127"/>
                </a:lnTo>
                <a:cubicBezTo>
                  <a:pt x="515" y="138"/>
                  <a:pt x="457" y="160"/>
                  <a:pt x="404" y="189"/>
                </a:cubicBezTo>
                <a:lnTo>
                  <a:pt x="318" y="92"/>
                </a:lnTo>
                <a:lnTo>
                  <a:pt x="160" y="231"/>
                </a:lnTo>
                <a:lnTo>
                  <a:pt x="245" y="327"/>
                </a:lnTo>
                <a:lnTo>
                  <a:pt x="245" y="327"/>
                </a:lnTo>
                <a:cubicBezTo>
                  <a:pt x="211" y="371"/>
                  <a:pt x="183" y="420"/>
                  <a:pt x="163" y="473"/>
                </a:cubicBezTo>
                <a:lnTo>
                  <a:pt x="33" y="453"/>
                </a:lnTo>
                <a:lnTo>
                  <a:pt x="0" y="660"/>
                </a:lnTo>
                <a:lnTo>
                  <a:pt x="129" y="679"/>
                </a:lnTo>
                <a:lnTo>
                  <a:pt x="129" y="679"/>
                </a:lnTo>
                <a:cubicBezTo>
                  <a:pt x="131" y="737"/>
                  <a:pt x="141" y="792"/>
                  <a:pt x="159" y="843"/>
                </a:cubicBezTo>
                <a:lnTo>
                  <a:pt x="45" y="912"/>
                </a:lnTo>
                <a:lnTo>
                  <a:pt x="154" y="1092"/>
                </a:lnTo>
                <a:lnTo>
                  <a:pt x="266" y="1025"/>
                </a:lnTo>
                <a:lnTo>
                  <a:pt x="266" y="1025"/>
                </a:lnTo>
                <a:cubicBezTo>
                  <a:pt x="303" y="1067"/>
                  <a:pt x="345" y="1102"/>
                  <a:pt x="393" y="1131"/>
                </a:cubicBezTo>
                <a:lnTo>
                  <a:pt x="349" y="1257"/>
                </a:lnTo>
                <a:lnTo>
                  <a:pt x="549" y="1327"/>
                </a:lnTo>
                <a:lnTo>
                  <a:pt x="591" y="1203"/>
                </a:lnTo>
                <a:lnTo>
                  <a:pt x="591" y="1203"/>
                </a:lnTo>
                <a:cubicBezTo>
                  <a:pt x="618" y="1207"/>
                  <a:pt x="646" y="1210"/>
                  <a:pt x="675" y="1210"/>
                </a:cubicBezTo>
                <a:lnTo>
                  <a:pt x="675" y="1210"/>
                </a:lnTo>
                <a:cubicBezTo>
                  <a:pt x="703" y="1210"/>
                  <a:pt x="730" y="1207"/>
                  <a:pt x="757" y="1204"/>
                </a:cubicBezTo>
                <a:lnTo>
                  <a:pt x="804" y="1328"/>
                </a:lnTo>
                <a:lnTo>
                  <a:pt x="1001" y="1253"/>
                </a:lnTo>
                <a:lnTo>
                  <a:pt x="955" y="1132"/>
                </a:lnTo>
                <a:lnTo>
                  <a:pt x="955" y="1132"/>
                </a:lnTo>
                <a:cubicBezTo>
                  <a:pt x="1003" y="1103"/>
                  <a:pt x="1047" y="1067"/>
                  <a:pt x="1084" y="1026"/>
                </a:cubicBezTo>
                <a:lnTo>
                  <a:pt x="1198" y="1090"/>
                </a:lnTo>
                <a:lnTo>
                  <a:pt x="1302" y="907"/>
                </a:lnTo>
                <a:lnTo>
                  <a:pt x="1191" y="844"/>
                </a:lnTo>
                <a:lnTo>
                  <a:pt x="1191" y="844"/>
                </a:lnTo>
                <a:cubicBezTo>
                  <a:pt x="1209" y="793"/>
                  <a:pt x="1219" y="737"/>
                  <a:pt x="1221" y="6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33" name="GEAR 02">
            <a:extLst>
              <a:ext uri="{FF2B5EF4-FFF2-40B4-BE49-F238E27FC236}">
                <a16:creationId xmlns:a16="http://schemas.microsoft.com/office/drawing/2014/main" id="{89207F0E-4560-AA46-8234-543FEE7B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121" y="7676449"/>
            <a:ext cx="2268581" cy="2235623"/>
          </a:xfrm>
          <a:custGeom>
            <a:avLst/>
            <a:gdLst>
              <a:gd name="T0" fmla="*/ 910 w 1821"/>
              <a:gd name="T1" fmla="*/ 1317 h 1793"/>
              <a:gd name="T2" fmla="*/ 910 w 1821"/>
              <a:gd name="T3" fmla="*/ 1317 h 1793"/>
              <a:gd name="T4" fmla="*/ 489 w 1821"/>
              <a:gd name="T5" fmla="*/ 896 h 1793"/>
              <a:gd name="T6" fmla="*/ 489 w 1821"/>
              <a:gd name="T7" fmla="*/ 896 h 1793"/>
              <a:gd name="T8" fmla="*/ 910 w 1821"/>
              <a:gd name="T9" fmla="*/ 475 h 1793"/>
              <a:gd name="T10" fmla="*/ 910 w 1821"/>
              <a:gd name="T11" fmla="*/ 475 h 1793"/>
              <a:gd name="T12" fmla="*/ 1331 w 1821"/>
              <a:gd name="T13" fmla="*/ 896 h 1793"/>
              <a:gd name="T14" fmla="*/ 1331 w 1821"/>
              <a:gd name="T15" fmla="*/ 896 h 1793"/>
              <a:gd name="T16" fmla="*/ 910 w 1821"/>
              <a:gd name="T17" fmla="*/ 1317 h 1793"/>
              <a:gd name="T18" fmla="*/ 1647 w 1821"/>
              <a:gd name="T19" fmla="*/ 918 h 1793"/>
              <a:gd name="T20" fmla="*/ 1820 w 1821"/>
              <a:gd name="T21" fmla="*/ 886 h 1793"/>
              <a:gd name="T22" fmla="*/ 1769 w 1821"/>
              <a:gd name="T23" fmla="*/ 606 h 1793"/>
              <a:gd name="T24" fmla="*/ 1600 w 1821"/>
              <a:gd name="T25" fmla="*/ 637 h 1793"/>
              <a:gd name="T26" fmla="*/ 1600 w 1821"/>
              <a:gd name="T27" fmla="*/ 637 h 1793"/>
              <a:gd name="T28" fmla="*/ 1488 w 1821"/>
              <a:gd name="T29" fmla="*/ 439 h 1793"/>
              <a:gd name="T30" fmla="*/ 1601 w 1821"/>
              <a:gd name="T31" fmla="*/ 305 h 1793"/>
              <a:gd name="T32" fmla="*/ 1382 w 1821"/>
              <a:gd name="T33" fmla="*/ 123 h 1793"/>
              <a:gd name="T34" fmla="*/ 1273 w 1821"/>
              <a:gd name="T35" fmla="*/ 254 h 1793"/>
              <a:gd name="T36" fmla="*/ 1273 w 1821"/>
              <a:gd name="T37" fmla="*/ 254 h 1793"/>
              <a:gd name="T38" fmla="*/ 1060 w 1821"/>
              <a:gd name="T39" fmla="*/ 174 h 1793"/>
              <a:gd name="T40" fmla="*/ 1060 w 1821"/>
              <a:gd name="T41" fmla="*/ 0 h 1793"/>
              <a:gd name="T42" fmla="*/ 776 w 1821"/>
              <a:gd name="T43" fmla="*/ 0 h 1793"/>
              <a:gd name="T44" fmla="*/ 776 w 1821"/>
              <a:gd name="T45" fmla="*/ 171 h 1793"/>
              <a:gd name="T46" fmla="*/ 776 w 1821"/>
              <a:gd name="T47" fmla="*/ 171 h 1793"/>
              <a:gd name="T48" fmla="*/ 545 w 1821"/>
              <a:gd name="T49" fmla="*/ 255 h 1793"/>
              <a:gd name="T50" fmla="*/ 428 w 1821"/>
              <a:gd name="T51" fmla="*/ 123 h 1793"/>
              <a:gd name="T52" fmla="*/ 215 w 1821"/>
              <a:gd name="T53" fmla="*/ 311 h 1793"/>
              <a:gd name="T54" fmla="*/ 330 w 1821"/>
              <a:gd name="T55" fmla="*/ 441 h 1793"/>
              <a:gd name="T56" fmla="*/ 330 w 1821"/>
              <a:gd name="T57" fmla="*/ 441 h 1793"/>
              <a:gd name="T58" fmla="*/ 219 w 1821"/>
              <a:gd name="T59" fmla="*/ 637 h 1793"/>
              <a:gd name="T60" fmla="*/ 44 w 1821"/>
              <a:gd name="T61" fmla="*/ 610 h 1793"/>
              <a:gd name="T62" fmla="*/ 0 w 1821"/>
              <a:gd name="T63" fmla="*/ 891 h 1793"/>
              <a:gd name="T64" fmla="*/ 173 w 1821"/>
              <a:gd name="T65" fmla="*/ 918 h 1793"/>
              <a:gd name="T66" fmla="*/ 173 w 1821"/>
              <a:gd name="T67" fmla="*/ 918 h 1793"/>
              <a:gd name="T68" fmla="*/ 214 w 1821"/>
              <a:gd name="T69" fmla="*/ 1138 h 1793"/>
              <a:gd name="T70" fmla="*/ 60 w 1821"/>
              <a:gd name="T71" fmla="*/ 1231 h 1793"/>
              <a:gd name="T72" fmla="*/ 207 w 1821"/>
              <a:gd name="T73" fmla="*/ 1475 h 1793"/>
              <a:gd name="T74" fmla="*/ 357 w 1821"/>
              <a:gd name="T75" fmla="*/ 1384 h 1793"/>
              <a:gd name="T76" fmla="*/ 357 w 1821"/>
              <a:gd name="T77" fmla="*/ 1384 h 1793"/>
              <a:gd name="T78" fmla="*/ 529 w 1821"/>
              <a:gd name="T79" fmla="*/ 1527 h 1793"/>
              <a:gd name="T80" fmla="*/ 471 w 1821"/>
              <a:gd name="T81" fmla="*/ 1696 h 1793"/>
              <a:gd name="T82" fmla="*/ 739 w 1821"/>
              <a:gd name="T83" fmla="*/ 1790 h 1793"/>
              <a:gd name="T84" fmla="*/ 797 w 1821"/>
              <a:gd name="T85" fmla="*/ 1624 h 1793"/>
              <a:gd name="T86" fmla="*/ 797 w 1821"/>
              <a:gd name="T87" fmla="*/ 1624 h 1793"/>
              <a:gd name="T88" fmla="*/ 910 w 1821"/>
              <a:gd name="T89" fmla="*/ 1632 h 1793"/>
              <a:gd name="T90" fmla="*/ 910 w 1821"/>
              <a:gd name="T91" fmla="*/ 1632 h 1793"/>
              <a:gd name="T92" fmla="*/ 1020 w 1821"/>
              <a:gd name="T93" fmla="*/ 1624 h 1793"/>
              <a:gd name="T94" fmla="*/ 1084 w 1821"/>
              <a:gd name="T95" fmla="*/ 1792 h 1793"/>
              <a:gd name="T96" fmla="*/ 1349 w 1821"/>
              <a:gd name="T97" fmla="*/ 1692 h 1793"/>
              <a:gd name="T98" fmla="*/ 1288 w 1821"/>
              <a:gd name="T99" fmla="*/ 1528 h 1793"/>
              <a:gd name="T100" fmla="*/ 1288 w 1821"/>
              <a:gd name="T101" fmla="*/ 1528 h 1793"/>
              <a:gd name="T102" fmla="*/ 1461 w 1821"/>
              <a:gd name="T103" fmla="*/ 1385 h 1793"/>
              <a:gd name="T104" fmla="*/ 1616 w 1821"/>
              <a:gd name="T105" fmla="*/ 1472 h 1793"/>
              <a:gd name="T106" fmla="*/ 1756 w 1821"/>
              <a:gd name="T107" fmla="*/ 1225 h 1793"/>
              <a:gd name="T108" fmla="*/ 1606 w 1821"/>
              <a:gd name="T109" fmla="*/ 1140 h 1793"/>
              <a:gd name="T110" fmla="*/ 1606 w 1821"/>
              <a:gd name="T111" fmla="*/ 1140 h 1793"/>
              <a:gd name="T112" fmla="*/ 1647 w 1821"/>
              <a:gd name="T113" fmla="*/ 918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21" h="1793">
                <a:moveTo>
                  <a:pt x="910" y="1317"/>
                </a:moveTo>
                <a:lnTo>
                  <a:pt x="910" y="1317"/>
                </a:lnTo>
                <a:cubicBezTo>
                  <a:pt x="677" y="1317"/>
                  <a:pt x="489" y="1128"/>
                  <a:pt x="489" y="896"/>
                </a:cubicBezTo>
                <a:lnTo>
                  <a:pt x="489" y="896"/>
                </a:lnTo>
                <a:cubicBezTo>
                  <a:pt x="489" y="663"/>
                  <a:pt x="677" y="475"/>
                  <a:pt x="910" y="475"/>
                </a:cubicBezTo>
                <a:lnTo>
                  <a:pt x="910" y="475"/>
                </a:lnTo>
                <a:cubicBezTo>
                  <a:pt x="1143" y="475"/>
                  <a:pt x="1331" y="663"/>
                  <a:pt x="1331" y="896"/>
                </a:cubicBezTo>
                <a:lnTo>
                  <a:pt x="1331" y="896"/>
                </a:lnTo>
                <a:cubicBezTo>
                  <a:pt x="1331" y="1128"/>
                  <a:pt x="1143" y="1317"/>
                  <a:pt x="910" y="1317"/>
                </a:cubicBezTo>
                <a:close/>
                <a:moveTo>
                  <a:pt x="1647" y="918"/>
                </a:moveTo>
                <a:lnTo>
                  <a:pt x="1820" y="886"/>
                </a:lnTo>
                <a:lnTo>
                  <a:pt x="1769" y="606"/>
                </a:lnTo>
                <a:lnTo>
                  <a:pt x="1600" y="637"/>
                </a:lnTo>
                <a:lnTo>
                  <a:pt x="1600" y="637"/>
                </a:lnTo>
                <a:cubicBezTo>
                  <a:pt x="1573" y="565"/>
                  <a:pt x="1535" y="499"/>
                  <a:pt x="1488" y="439"/>
                </a:cubicBezTo>
                <a:lnTo>
                  <a:pt x="1601" y="305"/>
                </a:lnTo>
                <a:lnTo>
                  <a:pt x="1382" y="123"/>
                </a:lnTo>
                <a:lnTo>
                  <a:pt x="1273" y="254"/>
                </a:lnTo>
                <a:lnTo>
                  <a:pt x="1273" y="254"/>
                </a:lnTo>
                <a:cubicBezTo>
                  <a:pt x="1207" y="217"/>
                  <a:pt x="1136" y="190"/>
                  <a:pt x="1060" y="174"/>
                </a:cubicBezTo>
                <a:lnTo>
                  <a:pt x="1060" y="0"/>
                </a:lnTo>
                <a:lnTo>
                  <a:pt x="776" y="0"/>
                </a:lnTo>
                <a:lnTo>
                  <a:pt x="776" y="171"/>
                </a:lnTo>
                <a:lnTo>
                  <a:pt x="776" y="171"/>
                </a:lnTo>
                <a:cubicBezTo>
                  <a:pt x="693" y="186"/>
                  <a:pt x="615" y="215"/>
                  <a:pt x="545" y="255"/>
                </a:cubicBezTo>
                <a:lnTo>
                  <a:pt x="428" y="123"/>
                </a:lnTo>
                <a:lnTo>
                  <a:pt x="215" y="311"/>
                </a:lnTo>
                <a:lnTo>
                  <a:pt x="330" y="441"/>
                </a:lnTo>
                <a:lnTo>
                  <a:pt x="330" y="441"/>
                </a:lnTo>
                <a:cubicBezTo>
                  <a:pt x="283" y="500"/>
                  <a:pt x="246" y="566"/>
                  <a:pt x="219" y="637"/>
                </a:cubicBezTo>
                <a:lnTo>
                  <a:pt x="44" y="610"/>
                </a:lnTo>
                <a:lnTo>
                  <a:pt x="0" y="891"/>
                </a:lnTo>
                <a:lnTo>
                  <a:pt x="173" y="918"/>
                </a:lnTo>
                <a:lnTo>
                  <a:pt x="173" y="918"/>
                </a:lnTo>
                <a:cubicBezTo>
                  <a:pt x="176" y="995"/>
                  <a:pt x="190" y="1069"/>
                  <a:pt x="214" y="1138"/>
                </a:cubicBezTo>
                <a:lnTo>
                  <a:pt x="60" y="1231"/>
                </a:lnTo>
                <a:lnTo>
                  <a:pt x="207" y="1475"/>
                </a:lnTo>
                <a:lnTo>
                  <a:pt x="357" y="1384"/>
                </a:lnTo>
                <a:lnTo>
                  <a:pt x="357" y="1384"/>
                </a:lnTo>
                <a:cubicBezTo>
                  <a:pt x="407" y="1440"/>
                  <a:pt x="465" y="1488"/>
                  <a:pt x="529" y="1527"/>
                </a:cubicBezTo>
                <a:lnTo>
                  <a:pt x="471" y="1696"/>
                </a:lnTo>
                <a:lnTo>
                  <a:pt x="739" y="1790"/>
                </a:lnTo>
                <a:lnTo>
                  <a:pt x="797" y="1624"/>
                </a:lnTo>
                <a:lnTo>
                  <a:pt x="797" y="1624"/>
                </a:lnTo>
                <a:cubicBezTo>
                  <a:pt x="833" y="1629"/>
                  <a:pt x="871" y="1632"/>
                  <a:pt x="910" y="1632"/>
                </a:cubicBezTo>
                <a:lnTo>
                  <a:pt x="910" y="1632"/>
                </a:lnTo>
                <a:cubicBezTo>
                  <a:pt x="948" y="1632"/>
                  <a:pt x="984" y="1630"/>
                  <a:pt x="1020" y="1624"/>
                </a:cubicBezTo>
                <a:lnTo>
                  <a:pt x="1084" y="1792"/>
                </a:lnTo>
                <a:lnTo>
                  <a:pt x="1349" y="1692"/>
                </a:lnTo>
                <a:lnTo>
                  <a:pt x="1288" y="1528"/>
                </a:lnTo>
                <a:lnTo>
                  <a:pt x="1288" y="1528"/>
                </a:lnTo>
                <a:cubicBezTo>
                  <a:pt x="1353" y="1489"/>
                  <a:pt x="1411" y="1441"/>
                  <a:pt x="1461" y="1385"/>
                </a:cubicBezTo>
                <a:lnTo>
                  <a:pt x="1616" y="1472"/>
                </a:lnTo>
                <a:lnTo>
                  <a:pt x="1756" y="1225"/>
                </a:lnTo>
                <a:lnTo>
                  <a:pt x="1606" y="1140"/>
                </a:lnTo>
                <a:lnTo>
                  <a:pt x="1606" y="1140"/>
                </a:lnTo>
                <a:cubicBezTo>
                  <a:pt x="1630" y="1070"/>
                  <a:pt x="1644" y="995"/>
                  <a:pt x="1647" y="9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34" name="GEAR 01">
            <a:extLst>
              <a:ext uri="{FF2B5EF4-FFF2-40B4-BE49-F238E27FC236}">
                <a16:creationId xmlns:a16="http://schemas.microsoft.com/office/drawing/2014/main" id="{3F53D2A0-74F0-7C46-B8AC-195D19A72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816" y="7028283"/>
            <a:ext cx="1686330" cy="1658866"/>
          </a:xfrm>
          <a:custGeom>
            <a:avLst/>
            <a:gdLst>
              <a:gd name="T0" fmla="*/ 676 w 1353"/>
              <a:gd name="T1" fmla="*/ 979 h 1333"/>
              <a:gd name="T2" fmla="*/ 676 w 1353"/>
              <a:gd name="T3" fmla="*/ 979 h 1333"/>
              <a:gd name="T4" fmla="*/ 363 w 1353"/>
              <a:gd name="T5" fmla="*/ 665 h 1333"/>
              <a:gd name="T6" fmla="*/ 363 w 1353"/>
              <a:gd name="T7" fmla="*/ 665 h 1333"/>
              <a:gd name="T8" fmla="*/ 676 w 1353"/>
              <a:gd name="T9" fmla="*/ 353 h 1333"/>
              <a:gd name="T10" fmla="*/ 676 w 1353"/>
              <a:gd name="T11" fmla="*/ 353 h 1333"/>
              <a:gd name="T12" fmla="*/ 988 w 1353"/>
              <a:gd name="T13" fmla="*/ 665 h 1333"/>
              <a:gd name="T14" fmla="*/ 988 w 1353"/>
              <a:gd name="T15" fmla="*/ 665 h 1333"/>
              <a:gd name="T16" fmla="*/ 676 w 1353"/>
              <a:gd name="T17" fmla="*/ 979 h 1333"/>
              <a:gd name="T18" fmla="*/ 1223 w 1353"/>
              <a:gd name="T19" fmla="*/ 682 h 1333"/>
              <a:gd name="T20" fmla="*/ 1352 w 1353"/>
              <a:gd name="T21" fmla="*/ 658 h 1333"/>
              <a:gd name="T22" fmla="*/ 1314 w 1353"/>
              <a:gd name="T23" fmla="*/ 451 h 1333"/>
              <a:gd name="T24" fmla="*/ 1188 w 1353"/>
              <a:gd name="T25" fmla="*/ 474 h 1333"/>
              <a:gd name="T26" fmla="*/ 1188 w 1353"/>
              <a:gd name="T27" fmla="*/ 474 h 1333"/>
              <a:gd name="T28" fmla="*/ 1106 w 1353"/>
              <a:gd name="T29" fmla="*/ 327 h 1333"/>
              <a:gd name="T30" fmla="*/ 1189 w 1353"/>
              <a:gd name="T31" fmla="*/ 227 h 1333"/>
              <a:gd name="T32" fmla="*/ 1027 w 1353"/>
              <a:gd name="T33" fmla="*/ 92 h 1333"/>
              <a:gd name="T34" fmla="*/ 946 w 1353"/>
              <a:gd name="T35" fmla="*/ 189 h 1333"/>
              <a:gd name="T36" fmla="*/ 946 w 1353"/>
              <a:gd name="T37" fmla="*/ 189 h 1333"/>
              <a:gd name="T38" fmla="*/ 787 w 1353"/>
              <a:gd name="T39" fmla="*/ 130 h 1333"/>
              <a:gd name="T40" fmla="*/ 787 w 1353"/>
              <a:gd name="T41" fmla="*/ 0 h 1333"/>
              <a:gd name="T42" fmla="*/ 577 w 1353"/>
              <a:gd name="T43" fmla="*/ 0 h 1333"/>
              <a:gd name="T44" fmla="*/ 577 w 1353"/>
              <a:gd name="T45" fmla="*/ 128 h 1333"/>
              <a:gd name="T46" fmla="*/ 577 w 1353"/>
              <a:gd name="T47" fmla="*/ 128 h 1333"/>
              <a:gd name="T48" fmla="*/ 405 w 1353"/>
              <a:gd name="T49" fmla="*/ 191 h 1333"/>
              <a:gd name="T50" fmla="*/ 318 w 1353"/>
              <a:gd name="T51" fmla="*/ 92 h 1333"/>
              <a:gd name="T52" fmla="*/ 160 w 1353"/>
              <a:gd name="T53" fmla="*/ 232 h 1333"/>
              <a:gd name="T54" fmla="*/ 246 w 1353"/>
              <a:gd name="T55" fmla="*/ 328 h 1333"/>
              <a:gd name="T56" fmla="*/ 246 w 1353"/>
              <a:gd name="T57" fmla="*/ 328 h 1333"/>
              <a:gd name="T58" fmla="*/ 163 w 1353"/>
              <a:gd name="T59" fmla="*/ 474 h 1333"/>
              <a:gd name="T60" fmla="*/ 33 w 1353"/>
              <a:gd name="T61" fmla="*/ 454 h 1333"/>
              <a:gd name="T62" fmla="*/ 0 w 1353"/>
              <a:gd name="T63" fmla="*/ 663 h 1333"/>
              <a:gd name="T64" fmla="*/ 129 w 1353"/>
              <a:gd name="T65" fmla="*/ 682 h 1333"/>
              <a:gd name="T66" fmla="*/ 129 w 1353"/>
              <a:gd name="T67" fmla="*/ 682 h 1333"/>
              <a:gd name="T68" fmla="*/ 159 w 1353"/>
              <a:gd name="T69" fmla="*/ 846 h 1333"/>
              <a:gd name="T70" fmla="*/ 45 w 1353"/>
              <a:gd name="T71" fmla="*/ 915 h 1333"/>
              <a:gd name="T72" fmla="*/ 154 w 1353"/>
              <a:gd name="T73" fmla="*/ 1095 h 1333"/>
              <a:gd name="T74" fmla="*/ 265 w 1353"/>
              <a:gd name="T75" fmla="*/ 1028 h 1333"/>
              <a:gd name="T76" fmla="*/ 265 w 1353"/>
              <a:gd name="T77" fmla="*/ 1028 h 1333"/>
              <a:gd name="T78" fmla="*/ 393 w 1353"/>
              <a:gd name="T79" fmla="*/ 1135 h 1333"/>
              <a:gd name="T80" fmla="*/ 349 w 1353"/>
              <a:gd name="T81" fmla="*/ 1261 h 1333"/>
              <a:gd name="T82" fmla="*/ 549 w 1353"/>
              <a:gd name="T83" fmla="*/ 1330 h 1333"/>
              <a:gd name="T84" fmla="*/ 592 w 1353"/>
              <a:gd name="T85" fmla="*/ 1207 h 1333"/>
              <a:gd name="T86" fmla="*/ 592 w 1353"/>
              <a:gd name="T87" fmla="*/ 1207 h 1333"/>
              <a:gd name="T88" fmla="*/ 676 w 1353"/>
              <a:gd name="T89" fmla="*/ 1213 h 1333"/>
              <a:gd name="T90" fmla="*/ 676 w 1353"/>
              <a:gd name="T91" fmla="*/ 1213 h 1333"/>
              <a:gd name="T92" fmla="*/ 758 w 1353"/>
              <a:gd name="T93" fmla="*/ 1207 h 1333"/>
              <a:gd name="T94" fmla="*/ 805 w 1353"/>
              <a:gd name="T95" fmla="*/ 1332 h 1333"/>
              <a:gd name="T96" fmla="*/ 1003 w 1353"/>
              <a:gd name="T97" fmla="*/ 1257 h 1333"/>
              <a:gd name="T98" fmla="*/ 957 w 1353"/>
              <a:gd name="T99" fmla="*/ 1136 h 1333"/>
              <a:gd name="T100" fmla="*/ 957 w 1353"/>
              <a:gd name="T101" fmla="*/ 1136 h 1333"/>
              <a:gd name="T102" fmla="*/ 1085 w 1353"/>
              <a:gd name="T103" fmla="*/ 1029 h 1333"/>
              <a:gd name="T104" fmla="*/ 1200 w 1353"/>
              <a:gd name="T105" fmla="*/ 1094 h 1333"/>
              <a:gd name="T106" fmla="*/ 1304 w 1353"/>
              <a:gd name="T107" fmla="*/ 910 h 1333"/>
              <a:gd name="T108" fmla="*/ 1193 w 1353"/>
              <a:gd name="T109" fmla="*/ 847 h 1333"/>
              <a:gd name="T110" fmla="*/ 1193 w 1353"/>
              <a:gd name="T111" fmla="*/ 847 h 1333"/>
              <a:gd name="T112" fmla="*/ 1223 w 1353"/>
              <a:gd name="T113" fmla="*/ 682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53" h="1333">
                <a:moveTo>
                  <a:pt x="676" y="979"/>
                </a:moveTo>
                <a:lnTo>
                  <a:pt x="676" y="979"/>
                </a:lnTo>
                <a:cubicBezTo>
                  <a:pt x="504" y="979"/>
                  <a:pt x="363" y="839"/>
                  <a:pt x="363" y="665"/>
                </a:cubicBezTo>
                <a:lnTo>
                  <a:pt x="363" y="665"/>
                </a:lnTo>
                <a:cubicBezTo>
                  <a:pt x="363" y="493"/>
                  <a:pt x="504" y="353"/>
                  <a:pt x="676" y="353"/>
                </a:cubicBezTo>
                <a:lnTo>
                  <a:pt x="676" y="353"/>
                </a:lnTo>
                <a:cubicBezTo>
                  <a:pt x="849" y="353"/>
                  <a:pt x="988" y="493"/>
                  <a:pt x="988" y="665"/>
                </a:cubicBezTo>
                <a:lnTo>
                  <a:pt x="988" y="665"/>
                </a:lnTo>
                <a:cubicBezTo>
                  <a:pt x="988" y="839"/>
                  <a:pt x="849" y="979"/>
                  <a:pt x="676" y="979"/>
                </a:cubicBezTo>
                <a:close/>
                <a:moveTo>
                  <a:pt x="1223" y="682"/>
                </a:moveTo>
                <a:lnTo>
                  <a:pt x="1352" y="658"/>
                </a:lnTo>
                <a:lnTo>
                  <a:pt x="1314" y="451"/>
                </a:lnTo>
                <a:lnTo>
                  <a:pt x="1188" y="474"/>
                </a:lnTo>
                <a:lnTo>
                  <a:pt x="1188" y="474"/>
                </a:lnTo>
                <a:cubicBezTo>
                  <a:pt x="1169" y="420"/>
                  <a:pt x="1140" y="371"/>
                  <a:pt x="1106" y="327"/>
                </a:cubicBezTo>
                <a:lnTo>
                  <a:pt x="1189" y="227"/>
                </a:lnTo>
                <a:lnTo>
                  <a:pt x="1027" y="92"/>
                </a:lnTo>
                <a:lnTo>
                  <a:pt x="946" y="189"/>
                </a:lnTo>
                <a:lnTo>
                  <a:pt x="946" y="189"/>
                </a:lnTo>
                <a:cubicBezTo>
                  <a:pt x="897" y="162"/>
                  <a:pt x="844" y="141"/>
                  <a:pt x="787" y="130"/>
                </a:cubicBezTo>
                <a:lnTo>
                  <a:pt x="787" y="0"/>
                </a:lnTo>
                <a:lnTo>
                  <a:pt x="577" y="0"/>
                </a:lnTo>
                <a:lnTo>
                  <a:pt x="577" y="128"/>
                </a:lnTo>
                <a:lnTo>
                  <a:pt x="577" y="128"/>
                </a:lnTo>
                <a:cubicBezTo>
                  <a:pt x="515" y="139"/>
                  <a:pt x="457" y="160"/>
                  <a:pt x="405" y="191"/>
                </a:cubicBezTo>
                <a:lnTo>
                  <a:pt x="318" y="92"/>
                </a:lnTo>
                <a:lnTo>
                  <a:pt x="160" y="232"/>
                </a:lnTo>
                <a:lnTo>
                  <a:pt x="246" y="328"/>
                </a:lnTo>
                <a:lnTo>
                  <a:pt x="246" y="328"/>
                </a:lnTo>
                <a:cubicBezTo>
                  <a:pt x="211" y="372"/>
                  <a:pt x="183" y="421"/>
                  <a:pt x="163" y="474"/>
                </a:cubicBezTo>
                <a:lnTo>
                  <a:pt x="33" y="454"/>
                </a:lnTo>
                <a:lnTo>
                  <a:pt x="0" y="663"/>
                </a:lnTo>
                <a:lnTo>
                  <a:pt x="129" y="682"/>
                </a:lnTo>
                <a:lnTo>
                  <a:pt x="129" y="682"/>
                </a:lnTo>
                <a:cubicBezTo>
                  <a:pt x="131" y="740"/>
                  <a:pt x="141" y="795"/>
                  <a:pt x="159" y="846"/>
                </a:cubicBezTo>
                <a:lnTo>
                  <a:pt x="45" y="915"/>
                </a:lnTo>
                <a:lnTo>
                  <a:pt x="154" y="1095"/>
                </a:lnTo>
                <a:lnTo>
                  <a:pt x="265" y="1028"/>
                </a:lnTo>
                <a:lnTo>
                  <a:pt x="265" y="1028"/>
                </a:lnTo>
                <a:cubicBezTo>
                  <a:pt x="303" y="1070"/>
                  <a:pt x="346" y="1106"/>
                  <a:pt x="393" y="1135"/>
                </a:cubicBezTo>
                <a:lnTo>
                  <a:pt x="349" y="1261"/>
                </a:lnTo>
                <a:lnTo>
                  <a:pt x="549" y="1330"/>
                </a:lnTo>
                <a:lnTo>
                  <a:pt x="592" y="1207"/>
                </a:lnTo>
                <a:lnTo>
                  <a:pt x="592" y="1207"/>
                </a:lnTo>
                <a:cubicBezTo>
                  <a:pt x="619" y="1211"/>
                  <a:pt x="647" y="1213"/>
                  <a:pt x="676" y="1213"/>
                </a:cubicBezTo>
                <a:lnTo>
                  <a:pt x="676" y="1213"/>
                </a:lnTo>
                <a:cubicBezTo>
                  <a:pt x="704" y="1213"/>
                  <a:pt x="732" y="1211"/>
                  <a:pt x="758" y="1207"/>
                </a:cubicBezTo>
                <a:lnTo>
                  <a:pt x="805" y="1332"/>
                </a:lnTo>
                <a:lnTo>
                  <a:pt x="1003" y="1257"/>
                </a:lnTo>
                <a:lnTo>
                  <a:pt x="957" y="1136"/>
                </a:lnTo>
                <a:lnTo>
                  <a:pt x="957" y="1136"/>
                </a:lnTo>
                <a:cubicBezTo>
                  <a:pt x="1005" y="1107"/>
                  <a:pt x="1049" y="1071"/>
                  <a:pt x="1085" y="1029"/>
                </a:cubicBezTo>
                <a:lnTo>
                  <a:pt x="1200" y="1094"/>
                </a:lnTo>
                <a:lnTo>
                  <a:pt x="1304" y="910"/>
                </a:lnTo>
                <a:lnTo>
                  <a:pt x="1193" y="847"/>
                </a:lnTo>
                <a:lnTo>
                  <a:pt x="1193" y="847"/>
                </a:lnTo>
                <a:cubicBezTo>
                  <a:pt x="1211" y="795"/>
                  <a:pt x="1222" y="740"/>
                  <a:pt x="1223" y="6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942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C328D5E7-6641-624D-A301-B834132A0EA6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ADA071D-840B-CD47-96E8-970AA647D80A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478" name="RECT ROUND 01">
            <a:extLst>
              <a:ext uri="{FF2B5EF4-FFF2-40B4-BE49-F238E27FC236}">
                <a16:creationId xmlns:a16="http://schemas.microsoft.com/office/drawing/2014/main" id="{EB0C81D3-87EE-574A-892F-A016EDF4B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065" y="3694069"/>
            <a:ext cx="1971962" cy="1971965"/>
          </a:xfrm>
          <a:prstGeom prst="roundRect">
            <a:avLst>
              <a:gd name="adj" fmla="val 617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29" name="ICON 01">
            <a:extLst>
              <a:ext uri="{FF2B5EF4-FFF2-40B4-BE49-F238E27FC236}">
                <a16:creationId xmlns:a16="http://schemas.microsoft.com/office/drawing/2014/main" id="{9CAB6B61-C759-7549-98F9-34D78FCD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557" y="4199419"/>
            <a:ext cx="1174244" cy="960018"/>
          </a:xfrm>
          <a:custGeom>
            <a:avLst/>
            <a:gdLst>
              <a:gd name="connsiteX0" fmla="*/ 613617 w 1174244"/>
              <a:gd name="connsiteY0" fmla="*/ 707843 h 960018"/>
              <a:gd name="connsiteX1" fmla="*/ 613617 w 1174244"/>
              <a:gd name="connsiteY1" fmla="*/ 717805 h 960018"/>
              <a:gd name="connsiteX2" fmla="*/ 668275 w 1174244"/>
              <a:gd name="connsiteY2" fmla="*/ 775087 h 960018"/>
              <a:gd name="connsiteX3" fmla="*/ 724175 w 1174244"/>
              <a:gd name="connsiteY3" fmla="*/ 720296 h 960018"/>
              <a:gd name="connsiteX4" fmla="*/ 724175 w 1174244"/>
              <a:gd name="connsiteY4" fmla="*/ 707843 h 960018"/>
              <a:gd name="connsiteX5" fmla="*/ 626880 w 1174244"/>
              <a:gd name="connsiteY5" fmla="*/ 526780 h 960018"/>
              <a:gd name="connsiteX6" fmla="*/ 647890 w 1174244"/>
              <a:gd name="connsiteY6" fmla="*/ 526780 h 960018"/>
              <a:gd name="connsiteX7" fmla="*/ 668901 w 1174244"/>
              <a:gd name="connsiteY7" fmla="*/ 547811 h 960018"/>
              <a:gd name="connsiteX8" fmla="*/ 691147 w 1174244"/>
              <a:gd name="connsiteY8" fmla="*/ 526780 h 960018"/>
              <a:gd name="connsiteX9" fmla="*/ 712158 w 1174244"/>
              <a:gd name="connsiteY9" fmla="*/ 526780 h 960018"/>
              <a:gd name="connsiteX10" fmla="*/ 712158 w 1174244"/>
              <a:gd name="connsiteY10" fmla="*/ 547811 h 960018"/>
              <a:gd name="connsiteX11" fmla="*/ 684968 w 1174244"/>
              <a:gd name="connsiteY11" fmla="*/ 576265 h 960018"/>
              <a:gd name="connsiteX12" fmla="*/ 684968 w 1174244"/>
              <a:gd name="connsiteY12" fmla="*/ 643070 h 960018"/>
              <a:gd name="connsiteX13" fmla="*/ 668901 w 1174244"/>
              <a:gd name="connsiteY13" fmla="*/ 657916 h 960018"/>
              <a:gd name="connsiteX14" fmla="*/ 654070 w 1174244"/>
              <a:gd name="connsiteY14" fmla="*/ 643070 h 960018"/>
              <a:gd name="connsiteX15" fmla="*/ 654070 w 1174244"/>
              <a:gd name="connsiteY15" fmla="*/ 576265 h 960018"/>
              <a:gd name="connsiteX16" fmla="*/ 626880 w 1174244"/>
              <a:gd name="connsiteY16" fmla="*/ 547811 h 960018"/>
              <a:gd name="connsiteX17" fmla="*/ 626880 w 1174244"/>
              <a:gd name="connsiteY17" fmla="*/ 526780 h 960018"/>
              <a:gd name="connsiteX18" fmla="*/ 882864 w 1174244"/>
              <a:gd name="connsiteY18" fmla="*/ 483379 h 960018"/>
              <a:gd name="connsiteX19" fmla="*/ 934047 w 1174244"/>
              <a:gd name="connsiteY19" fmla="*/ 483379 h 960018"/>
              <a:gd name="connsiteX20" fmla="*/ 949028 w 1174244"/>
              <a:gd name="connsiteY20" fmla="*/ 498591 h 960018"/>
              <a:gd name="connsiteX21" fmla="*/ 934047 w 1174244"/>
              <a:gd name="connsiteY21" fmla="*/ 515070 h 960018"/>
              <a:gd name="connsiteX22" fmla="*/ 882864 w 1174244"/>
              <a:gd name="connsiteY22" fmla="*/ 515070 h 960018"/>
              <a:gd name="connsiteX23" fmla="*/ 867884 w 1174244"/>
              <a:gd name="connsiteY23" fmla="*/ 498591 h 960018"/>
              <a:gd name="connsiteX24" fmla="*/ 882864 w 1174244"/>
              <a:gd name="connsiteY24" fmla="*/ 483379 h 960018"/>
              <a:gd name="connsiteX25" fmla="*/ 406227 w 1174244"/>
              <a:gd name="connsiteY25" fmla="*/ 483379 h 960018"/>
              <a:gd name="connsiteX26" fmla="*/ 454915 w 1174244"/>
              <a:gd name="connsiteY26" fmla="*/ 483379 h 960018"/>
              <a:gd name="connsiteX27" fmla="*/ 471145 w 1174244"/>
              <a:gd name="connsiteY27" fmla="*/ 498591 h 960018"/>
              <a:gd name="connsiteX28" fmla="*/ 454915 w 1174244"/>
              <a:gd name="connsiteY28" fmla="*/ 515070 h 960018"/>
              <a:gd name="connsiteX29" fmla="*/ 406227 w 1174244"/>
              <a:gd name="connsiteY29" fmla="*/ 515070 h 960018"/>
              <a:gd name="connsiteX30" fmla="*/ 389997 w 1174244"/>
              <a:gd name="connsiteY30" fmla="*/ 498591 h 960018"/>
              <a:gd name="connsiteX31" fmla="*/ 406227 w 1174244"/>
              <a:gd name="connsiteY31" fmla="*/ 483379 h 960018"/>
              <a:gd name="connsiteX32" fmla="*/ 668275 w 1174244"/>
              <a:gd name="connsiteY32" fmla="*/ 345476 h 960018"/>
              <a:gd name="connsiteX33" fmla="*/ 570139 w 1174244"/>
              <a:gd name="connsiteY33" fmla="*/ 385324 h 960018"/>
              <a:gd name="connsiteX34" fmla="*/ 526662 w 1174244"/>
              <a:gd name="connsiteY34" fmla="*/ 488679 h 960018"/>
              <a:gd name="connsiteX35" fmla="*/ 570139 w 1174244"/>
              <a:gd name="connsiteY35" fmla="*/ 593280 h 960018"/>
              <a:gd name="connsiteX36" fmla="*/ 612375 w 1174244"/>
              <a:gd name="connsiteY36" fmla="*/ 676712 h 960018"/>
              <a:gd name="connsiteX37" fmla="*/ 725417 w 1174244"/>
              <a:gd name="connsiteY37" fmla="*/ 676712 h 960018"/>
              <a:gd name="connsiteX38" fmla="*/ 768895 w 1174244"/>
              <a:gd name="connsiteY38" fmla="*/ 592035 h 960018"/>
              <a:gd name="connsiteX39" fmla="*/ 811130 w 1174244"/>
              <a:gd name="connsiteY39" fmla="*/ 482453 h 960018"/>
              <a:gd name="connsiteX40" fmla="*/ 676970 w 1174244"/>
              <a:gd name="connsiteY40" fmla="*/ 345476 h 960018"/>
              <a:gd name="connsiteX41" fmla="*/ 668275 w 1174244"/>
              <a:gd name="connsiteY41" fmla="*/ 345476 h 960018"/>
              <a:gd name="connsiteX42" fmla="*/ 679455 w 1174244"/>
              <a:gd name="connsiteY42" fmla="*/ 315590 h 960018"/>
              <a:gd name="connsiteX43" fmla="*/ 842185 w 1174244"/>
              <a:gd name="connsiteY43" fmla="*/ 481208 h 960018"/>
              <a:gd name="connsiteX44" fmla="*/ 790012 w 1174244"/>
              <a:gd name="connsiteY44" fmla="*/ 614450 h 960018"/>
              <a:gd name="connsiteX45" fmla="*/ 755230 w 1174244"/>
              <a:gd name="connsiteY45" fmla="*/ 694146 h 960018"/>
              <a:gd name="connsiteX46" fmla="*/ 755230 w 1174244"/>
              <a:gd name="connsiteY46" fmla="*/ 720296 h 960018"/>
              <a:gd name="connsiteX47" fmla="*/ 668275 w 1174244"/>
              <a:gd name="connsiteY47" fmla="*/ 806218 h 960018"/>
              <a:gd name="connsiteX48" fmla="*/ 582562 w 1174244"/>
              <a:gd name="connsiteY48" fmla="*/ 717805 h 960018"/>
              <a:gd name="connsiteX49" fmla="*/ 582562 w 1174244"/>
              <a:gd name="connsiteY49" fmla="*/ 700372 h 960018"/>
              <a:gd name="connsiteX50" fmla="*/ 549022 w 1174244"/>
              <a:gd name="connsiteY50" fmla="*/ 614450 h 960018"/>
              <a:gd name="connsiteX51" fmla="*/ 494364 w 1174244"/>
              <a:gd name="connsiteY51" fmla="*/ 488679 h 960018"/>
              <a:gd name="connsiteX52" fmla="*/ 549022 w 1174244"/>
              <a:gd name="connsiteY52" fmla="*/ 362909 h 960018"/>
              <a:gd name="connsiteX53" fmla="*/ 679455 w 1174244"/>
              <a:gd name="connsiteY53" fmla="*/ 315590 h 960018"/>
              <a:gd name="connsiteX54" fmla="*/ 848803 w 1174244"/>
              <a:gd name="connsiteY54" fmla="*/ 295922 h 960018"/>
              <a:gd name="connsiteX55" fmla="*/ 871353 w 1174244"/>
              <a:gd name="connsiteY55" fmla="*/ 295922 h 960018"/>
              <a:gd name="connsiteX56" fmla="*/ 871353 w 1174244"/>
              <a:gd name="connsiteY56" fmla="*/ 317494 h 960018"/>
              <a:gd name="connsiteX57" fmla="*/ 836275 w 1174244"/>
              <a:gd name="connsiteY57" fmla="*/ 351051 h 960018"/>
              <a:gd name="connsiteX58" fmla="*/ 823747 w 1174244"/>
              <a:gd name="connsiteY58" fmla="*/ 355845 h 960018"/>
              <a:gd name="connsiteX59" fmla="*/ 813724 w 1174244"/>
              <a:gd name="connsiteY59" fmla="*/ 351051 h 960018"/>
              <a:gd name="connsiteX60" fmla="*/ 813724 w 1174244"/>
              <a:gd name="connsiteY60" fmla="*/ 330677 h 960018"/>
              <a:gd name="connsiteX61" fmla="*/ 466507 w 1174244"/>
              <a:gd name="connsiteY61" fmla="*/ 295922 h 960018"/>
              <a:gd name="connsiteX62" fmla="*/ 489458 w 1174244"/>
              <a:gd name="connsiteY62" fmla="*/ 295922 h 960018"/>
              <a:gd name="connsiteX63" fmla="*/ 525161 w 1174244"/>
              <a:gd name="connsiteY63" fmla="*/ 330677 h 960018"/>
              <a:gd name="connsiteX64" fmla="*/ 525161 w 1174244"/>
              <a:gd name="connsiteY64" fmla="*/ 351051 h 960018"/>
              <a:gd name="connsiteX65" fmla="*/ 513686 w 1174244"/>
              <a:gd name="connsiteY65" fmla="*/ 355845 h 960018"/>
              <a:gd name="connsiteX66" fmla="*/ 503485 w 1174244"/>
              <a:gd name="connsiteY66" fmla="*/ 351051 h 960018"/>
              <a:gd name="connsiteX67" fmla="*/ 466507 w 1174244"/>
              <a:gd name="connsiteY67" fmla="*/ 317494 h 960018"/>
              <a:gd name="connsiteX68" fmla="*/ 466507 w 1174244"/>
              <a:gd name="connsiteY68" fmla="*/ 295922 h 960018"/>
              <a:gd name="connsiteX69" fmla="*/ 668870 w 1174244"/>
              <a:gd name="connsiteY69" fmla="*/ 214227 h 960018"/>
              <a:gd name="connsiteX70" fmla="*/ 685349 w 1174244"/>
              <a:gd name="connsiteY70" fmla="*/ 229208 h 960018"/>
              <a:gd name="connsiteX71" fmla="*/ 685349 w 1174244"/>
              <a:gd name="connsiteY71" fmla="*/ 279142 h 960018"/>
              <a:gd name="connsiteX72" fmla="*/ 668870 w 1174244"/>
              <a:gd name="connsiteY72" fmla="*/ 295371 h 960018"/>
              <a:gd name="connsiteX73" fmla="*/ 653658 w 1174244"/>
              <a:gd name="connsiteY73" fmla="*/ 279142 h 960018"/>
              <a:gd name="connsiteX74" fmla="*/ 653658 w 1174244"/>
              <a:gd name="connsiteY74" fmla="*/ 229208 h 960018"/>
              <a:gd name="connsiteX75" fmla="*/ 668870 w 1174244"/>
              <a:gd name="connsiteY75" fmla="*/ 214227 h 960018"/>
              <a:gd name="connsiteX76" fmla="*/ 191561 w 1174244"/>
              <a:gd name="connsiteY76" fmla="*/ 108470 h 960018"/>
              <a:gd name="connsiteX77" fmla="*/ 191561 w 1174244"/>
              <a:gd name="connsiteY77" fmla="*/ 780483 h 960018"/>
              <a:gd name="connsiteX78" fmla="*/ 176634 w 1174244"/>
              <a:gd name="connsiteY78" fmla="*/ 795444 h 960018"/>
              <a:gd name="connsiteX79" fmla="*/ 98268 w 1174244"/>
              <a:gd name="connsiteY79" fmla="*/ 795444 h 960018"/>
              <a:gd name="connsiteX80" fmla="*/ 31098 w 1174244"/>
              <a:gd name="connsiteY80" fmla="*/ 862770 h 960018"/>
              <a:gd name="connsiteX81" fmla="*/ 31098 w 1174244"/>
              <a:gd name="connsiteY81" fmla="*/ 865263 h 960018"/>
              <a:gd name="connsiteX82" fmla="*/ 31098 w 1174244"/>
              <a:gd name="connsiteY82" fmla="*/ 870251 h 960018"/>
              <a:gd name="connsiteX83" fmla="*/ 97024 w 1174244"/>
              <a:gd name="connsiteY83" fmla="*/ 928849 h 960018"/>
              <a:gd name="connsiteX84" fmla="*/ 1090903 w 1174244"/>
              <a:gd name="connsiteY84" fmla="*/ 928849 h 960018"/>
              <a:gd name="connsiteX85" fmla="*/ 1143147 w 1174244"/>
              <a:gd name="connsiteY85" fmla="*/ 876484 h 960018"/>
              <a:gd name="connsiteX86" fmla="*/ 1143147 w 1174244"/>
              <a:gd name="connsiteY86" fmla="*/ 160834 h 960018"/>
              <a:gd name="connsiteX87" fmla="*/ 1090903 w 1174244"/>
              <a:gd name="connsiteY87" fmla="*/ 108470 h 960018"/>
              <a:gd name="connsiteX88" fmla="*/ 130610 w 1174244"/>
              <a:gd name="connsiteY88" fmla="*/ 29923 h 960018"/>
              <a:gd name="connsiteX89" fmla="*/ 31098 w 1174244"/>
              <a:gd name="connsiteY89" fmla="*/ 130912 h 960018"/>
              <a:gd name="connsiteX90" fmla="*/ 31098 w 1174244"/>
              <a:gd name="connsiteY90" fmla="*/ 791704 h 960018"/>
              <a:gd name="connsiteX91" fmla="*/ 98268 w 1174244"/>
              <a:gd name="connsiteY91" fmla="*/ 765521 h 960018"/>
              <a:gd name="connsiteX92" fmla="*/ 161707 w 1174244"/>
              <a:gd name="connsiteY92" fmla="*/ 765521 h 960018"/>
              <a:gd name="connsiteX93" fmla="*/ 161707 w 1174244"/>
              <a:gd name="connsiteY93" fmla="*/ 29923 h 960018"/>
              <a:gd name="connsiteX94" fmla="*/ 130610 w 1174244"/>
              <a:gd name="connsiteY94" fmla="*/ 0 h 960018"/>
              <a:gd name="connsiteX95" fmla="*/ 176634 w 1174244"/>
              <a:gd name="connsiteY95" fmla="*/ 0 h 960018"/>
              <a:gd name="connsiteX96" fmla="*/ 191561 w 1174244"/>
              <a:gd name="connsiteY96" fmla="*/ 14962 h 960018"/>
              <a:gd name="connsiteX97" fmla="*/ 191561 w 1174244"/>
              <a:gd name="connsiteY97" fmla="*/ 78547 h 960018"/>
              <a:gd name="connsiteX98" fmla="*/ 1090903 w 1174244"/>
              <a:gd name="connsiteY98" fmla="*/ 78547 h 960018"/>
              <a:gd name="connsiteX99" fmla="*/ 1174244 w 1174244"/>
              <a:gd name="connsiteY99" fmla="*/ 160834 h 960018"/>
              <a:gd name="connsiteX100" fmla="*/ 1174244 w 1174244"/>
              <a:gd name="connsiteY100" fmla="*/ 876484 h 960018"/>
              <a:gd name="connsiteX101" fmla="*/ 1090903 w 1174244"/>
              <a:gd name="connsiteY101" fmla="*/ 960018 h 960018"/>
              <a:gd name="connsiteX102" fmla="*/ 97024 w 1174244"/>
              <a:gd name="connsiteY102" fmla="*/ 960018 h 960018"/>
              <a:gd name="connsiteX103" fmla="*/ 0 w 1174244"/>
              <a:gd name="connsiteY103" fmla="*/ 872744 h 960018"/>
              <a:gd name="connsiteX104" fmla="*/ 0 w 1174244"/>
              <a:gd name="connsiteY104" fmla="*/ 866510 h 960018"/>
              <a:gd name="connsiteX105" fmla="*/ 0 w 1174244"/>
              <a:gd name="connsiteY105" fmla="*/ 865263 h 960018"/>
              <a:gd name="connsiteX106" fmla="*/ 0 w 1174244"/>
              <a:gd name="connsiteY106" fmla="*/ 862770 h 960018"/>
              <a:gd name="connsiteX107" fmla="*/ 0 w 1174244"/>
              <a:gd name="connsiteY107" fmla="*/ 130912 h 960018"/>
              <a:gd name="connsiteX108" fmla="*/ 130610 w 1174244"/>
              <a:gd name="connsiteY108" fmla="*/ 0 h 96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1174244" h="960018">
                <a:moveTo>
                  <a:pt x="613617" y="707843"/>
                </a:moveTo>
                <a:lnTo>
                  <a:pt x="613617" y="717805"/>
                </a:lnTo>
                <a:cubicBezTo>
                  <a:pt x="613617" y="750182"/>
                  <a:pt x="637219" y="775087"/>
                  <a:pt x="668275" y="775087"/>
                </a:cubicBezTo>
                <a:cubicBezTo>
                  <a:pt x="699330" y="775087"/>
                  <a:pt x="724175" y="751427"/>
                  <a:pt x="724175" y="720296"/>
                </a:cubicBezTo>
                <a:lnTo>
                  <a:pt x="724175" y="707843"/>
                </a:lnTo>
                <a:close/>
                <a:moveTo>
                  <a:pt x="626880" y="526780"/>
                </a:moveTo>
                <a:cubicBezTo>
                  <a:pt x="633059" y="521831"/>
                  <a:pt x="641711" y="521831"/>
                  <a:pt x="647890" y="526780"/>
                </a:cubicBezTo>
                <a:lnTo>
                  <a:pt x="668901" y="547811"/>
                </a:lnTo>
                <a:lnTo>
                  <a:pt x="691147" y="526780"/>
                </a:lnTo>
                <a:cubicBezTo>
                  <a:pt x="697327" y="521831"/>
                  <a:pt x="705978" y="521831"/>
                  <a:pt x="712158" y="526780"/>
                </a:cubicBezTo>
                <a:cubicBezTo>
                  <a:pt x="718337" y="531728"/>
                  <a:pt x="718337" y="542863"/>
                  <a:pt x="712158" y="547811"/>
                </a:cubicBezTo>
                <a:lnTo>
                  <a:pt x="684968" y="576265"/>
                </a:lnTo>
                <a:lnTo>
                  <a:pt x="684968" y="643070"/>
                </a:lnTo>
                <a:cubicBezTo>
                  <a:pt x="684968" y="651730"/>
                  <a:pt x="677552" y="657916"/>
                  <a:pt x="668901" y="657916"/>
                </a:cubicBezTo>
                <a:cubicBezTo>
                  <a:pt x="661485" y="657916"/>
                  <a:pt x="654070" y="651730"/>
                  <a:pt x="654070" y="643070"/>
                </a:cubicBezTo>
                <a:lnTo>
                  <a:pt x="654070" y="576265"/>
                </a:lnTo>
                <a:lnTo>
                  <a:pt x="626880" y="547811"/>
                </a:lnTo>
                <a:cubicBezTo>
                  <a:pt x="620700" y="542863"/>
                  <a:pt x="620700" y="531728"/>
                  <a:pt x="626880" y="526780"/>
                </a:cubicBezTo>
                <a:close/>
                <a:moveTo>
                  <a:pt x="882864" y="483379"/>
                </a:moveTo>
                <a:lnTo>
                  <a:pt x="934047" y="483379"/>
                </a:lnTo>
                <a:cubicBezTo>
                  <a:pt x="942786" y="483379"/>
                  <a:pt x="949028" y="490985"/>
                  <a:pt x="949028" y="498591"/>
                </a:cubicBezTo>
                <a:cubicBezTo>
                  <a:pt x="949028" y="507464"/>
                  <a:pt x="942786" y="515070"/>
                  <a:pt x="934047" y="515070"/>
                </a:cubicBezTo>
                <a:lnTo>
                  <a:pt x="882864" y="515070"/>
                </a:lnTo>
                <a:cubicBezTo>
                  <a:pt x="875374" y="515070"/>
                  <a:pt x="867884" y="507464"/>
                  <a:pt x="867884" y="498591"/>
                </a:cubicBezTo>
                <a:cubicBezTo>
                  <a:pt x="867884" y="490985"/>
                  <a:pt x="875374" y="483379"/>
                  <a:pt x="882864" y="483379"/>
                </a:cubicBezTo>
                <a:close/>
                <a:moveTo>
                  <a:pt x="406227" y="483379"/>
                </a:moveTo>
                <a:lnTo>
                  <a:pt x="454915" y="483379"/>
                </a:lnTo>
                <a:cubicBezTo>
                  <a:pt x="463654" y="483379"/>
                  <a:pt x="471145" y="490985"/>
                  <a:pt x="471145" y="498591"/>
                </a:cubicBezTo>
                <a:cubicBezTo>
                  <a:pt x="471145" y="507464"/>
                  <a:pt x="463654" y="515070"/>
                  <a:pt x="454915" y="515070"/>
                </a:cubicBezTo>
                <a:lnTo>
                  <a:pt x="406227" y="515070"/>
                </a:lnTo>
                <a:cubicBezTo>
                  <a:pt x="397488" y="515070"/>
                  <a:pt x="389997" y="507464"/>
                  <a:pt x="389997" y="498591"/>
                </a:cubicBezTo>
                <a:cubicBezTo>
                  <a:pt x="389997" y="490985"/>
                  <a:pt x="397488" y="483379"/>
                  <a:pt x="406227" y="483379"/>
                </a:cubicBezTo>
                <a:close/>
                <a:moveTo>
                  <a:pt x="668275" y="345476"/>
                </a:moveTo>
                <a:cubicBezTo>
                  <a:pt x="632250" y="345476"/>
                  <a:pt x="597468" y="359173"/>
                  <a:pt x="570139" y="385324"/>
                </a:cubicBezTo>
                <a:cubicBezTo>
                  <a:pt x="541568" y="412719"/>
                  <a:pt x="526662" y="450077"/>
                  <a:pt x="526662" y="488679"/>
                </a:cubicBezTo>
                <a:cubicBezTo>
                  <a:pt x="526662" y="528527"/>
                  <a:pt x="541568" y="565885"/>
                  <a:pt x="570139" y="593280"/>
                </a:cubicBezTo>
                <a:cubicBezTo>
                  <a:pt x="592499" y="614450"/>
                  <a:pt x="607406" y="644336"/>
                  <a:pt x="612375" y="676712"/>
                </a:cubicBezTo>
                <a:lnTo>
                  <a:pt x="725417" y="676712"/>
                </a:lnTo>
                <a:cubicBezTo>
                  <a:pt x="729144" y="645581"/>
                  <a:pt x="745292" y="615695"/>
                  <a:pt x="768895" y="592035"/>
                </a:cubicBezTo>
                <a:cubicBezTo>
                  <a:pt x="797466" y="563394"/>
                  <a:pt x="813614" y="523546"/>
                  <a:pt x="811130" y="482453"/>
                </a:cubicBezTo>
                <a:cubicBezTo>
                  <a:pt x="808646" y="410229"/>
                  <a:pt x="749019" y="350457"/>
                  <a:pt x="676970" y="345476"/>
                </a:cubicBezTo>
                <a:cubicBezTo>
                  <a:pt x="674486" y="345476"/>
                  <a:pt x="672001" y="345476"/>
                  <a:pt x="668275" y="345476"/>
                </a:cubicBezTo>
                <a:close/>
                <a:moveTo>
                  <a:pt x="679455" y="315590"/>
                </a:moveTo>
                <a:cubicBezTo>
                  <a:pt x="766410" y="320571"/>
                  <a:pt x="839701" y="394040"/>
                  <a:pt x="842185" y="481208"/>
                </a:cubicBezTo>
                <a:cubicBezTo>
                  <a:pt x="844670" y="531018"/>
                  <a:pt x="824794" y="579583"/>
                  <a:pt x="790012" y="614450"/>
                </a:cubicBezTo>
                <a:cubicBezTo>
                  <a:pt x="767652" y="636864"/>
                  <a:pt x="755230" y="665505"/>
                  <a:pt x="755230" y="694146"/>
                </a:cubicBezTo>
                <a:lnTo>
                  <a:pt x="755230" y="720296"/>
                </a:lnTo>
                <a:cubicBezTo>
                  <a:pt x="755230" y="767615"/>
                  <a:pt x="715479" y="806218"/>
                  <a:pt x="668275" y="806218"/>
                </a:cubicBezTo>
                <a:cubicBezTo>
                  <a:pt x="621070" y="806218"/>
                  <a:pt x="582562" y="766370"/>
                  <a:pt x="582562" y="717805"/>
                </a:cubicBezTo>
                <a:lnTo>
                  <a:pt x="582562" y="700372"/>
                </a:lnTo>
                <a:cubicBezTo>
                  <a:pt x="582562" y="666750"/>
                  <a:pt x="570139" y="635619"/>
                  <a:pt x="549022" y="614450"/>
                </a:cubicBezTo>
                <a:cubicBezTo>
                  <a:pt x="514240" y="582073"/>
                  <a:pt x="494364" y="537244"/>
                  <a:pt x="494364" y="488679"/>
                </a:cubicBezTo>
                <a:cubicBezTo>
                  <a:pt x="494364" y="441360"/>
                  <a:pt x="514240" y="396531"/>
                  <a:pt x="549022" y="362909"/>
                </a:cubicBezTo>
                <a:cubicBezTo>
                  <a:pt x="583804" y="329287"/>
                  <a:pt x="631008" y="313099"/>
                  <a:pt x="679455" y="315590"/>
                </a:cubicBezTo>
                <a:close/>
                <a:moveTo>
                  <a:pt x="848803" y="295922"/>
                </a:moveTo>
                <a:cubicBezTo>
                  <a:pt x="855067" y="291128"/>
                  <a:pt x="865089" y="291128"/>
                  <a:pt x="871353" y="295922"/>
                </a:cubicBezTo>
                <a:cubicBezTo>
                  <a:pt x="877617" y="301914"/>
                  <a:pt x="877617" y="311502"/>
                  <a:pt x="871353" y="317494"/>
                </a:cubicBezTo>
                <a:lnTo>
                  <a:pt x="836275" y="351051"/>
                </a:lnTo>
                <a:cubicBezTo>
                  <a:pt x="832516" y="353448"/>
                  <a:pt x="827505" y="355845"/>
                  <a:pt x="823747" y="355845"/>
                </a:cubicBezTo>
                <a:cubicBezTo>
                  <a:pt x="819988" y="355845"/>
                  <a:pt x="816230" y="353448"/>
                  <a:pt x="813724" y="351051"/>
                </a:cubicBezTo>
                <a:cubicBezTo>
                  <a:pt x="807460" y="345059"/>
                  <a:pt x="807460" y="336670"/>
                  <a:pt x="813724" y="330677"/>
                </a:cubicBezTo>
                <a:close/>
                <a:moveTo>
                  <a:pt x="466507" y="295922"/>
                </a:moveTo>
                <a:cubicBezTo>
                  <a:pt x="472882" y="291128"/>
                  <a:pt x="483083" y="291128"/>
                  <a:pt x="489458" y="295922"/>
                </a:cubicBezTo>
                <a:lnTo>
                  <a:pt x="525161" y="330677"/>
                </a:lnTo>
                <a:cubicBezTo>
                  <a:pt x="531537" y="336670"/>
                  <a:pt x="531537" y="345059"/>
                  <a:pt x="525161" y="351051"/>
                </a:cubicBezTo>
                <a:cubicBezTo>
                  <a:pt x="522611" y="353448"/>
                  <a:pt x="518786" y="355845"/>
                  <a:pt x="513686" y="355845"/>
                </a:cubicBezTo>
                <a:cubicBezTo>
                  <a:pt x="509860" y="355845"/>
                  <a:pt x="506035" y="353448"/>
                  <a:pt x="503485" y="351051"/>
                </a:cubicBezTo>
                <a:lnTo>
                  <a:pt x="466507" y="317494"/>
                </a:lnTo>
                <a:cubicBezTo>
                  <a:pt x="461406" y="311502"/>
                  <a:pt x="461406" y="301914"/>
                  <a:pt x="466507" y="295922"/>
                </a:cubicBezTo>
                <a:close/>
                <a:moveTo>
                  <a:pt x="668870" y="214227"/>
                </a:moveTo>
                <a:cubicBezTo>
                  <a:pt x="677743" y="214227"/>
                  <a:pt x="685349" y="220469"/>
                  <a:pt x="685349" y="229208"/>
                </a:cubicBezTo>
                <a:lnTo>
                  <a:pt x="685349" y="279142"/>
                </a:lnTo>
                <a:cubicBezTo>
                  <a:pt x="685349" y="287881"/>
                  <a:pt x="677743" y="295371"/>
                  <a:pt x="668870" y="295371"/>
                </a:cubicBezTo>
                <a:cubicBezTo>
                  <a:pt x="661264" y="295371"/>
                  <a:pt x="653658" y="287881"/>
                  <a:pt x="653658" y="279142"/>
                </a:cubicBezTo>
                <a:lnTo>
                  <a:pt x="653658" y="229208"/>
                </a:lnTo>
                <a:cubicBezTo>
                  <a:pt x="653658" y="220469"/>
                  <a:pt x="661264" y="214227"/>
                  <a:pt x="668870" y="214227"/>
                </a:cubicBezTo>
                <a:close/>
                <a:moveTo>
                  <a:pt x="191561" y="108470"/>
                </a:moveTo>
                <a:lnTo>
                  <a:pt x="191561" y="780483"/>
                </a:lnTo>
                <a:cubicBezTo>
                  <a:pt x="191561" y="787963"/>
                  <a:pt x="185342" y="795444"/>
                  <a:pt x="176634" y="795444"/>
                </a:cubicBezTo>
                <a:lnTo>
                  <a:pt x="98268" y="795444"/>
                </a:lnTo>
                <a:cubicBezTo>
                  <a:pt x="60951" y="795444"/>
                  <a:pt x="31098" y="825367"/>
                  <a:pt x="31098" y="862770"/>
                </a:cubicBezTo>
                <a:lnTo>
                  <a:pt x="31098" y="865263"/>
                </a:lnTo>
                <a:cubicBezTo>
                  <a:pt x="31098" y="867757"/>
                  <a:pt x="31098" y="869004"/>
                  <a:pt x="31098" y="870251"/>
                </a:cubicBezTo>
                <a:cubicBezTo>
                  <a:pt x="33585" y="903913"/>
                  <a:pt x="62195" y="928849"/>
                  <a:pt x="97024" y="928849"/>
                </a:cubicBezTo>
                <a:lnTo>
                  <a:pt x="1090903" y="928849"/>
                </a:lnTo>
                <a:cubicBezTo>
                  <a:pt x="1119513" y="928849"/>
                  <a:pt x="1143147" y="905160"/>
                  <a:pt x="1143147" y="876484"/>
                </a:cubicBezTo>
                <a:lnTo>
                  <a:pt x="1143147" y="160834"/>
                </a:lnTo>
                <a:cubicBezTo>
                  <a:pt x="1143147" y="132159"/>
                  <a:pt x="1119513" y="108470"/>
                  <a:pt x="1090903" y="108470"/>
                </a:cubicBezTo>
                <a:close/>
                <a:moveTo>
                  <a:pt x="130610" y="29923"/>
                </a:moveTo>
                <a:cubicBezTo>
                  <a:pt x="75878" y="29923"/>
                  <a:pt x="31098" y="76054"/>
                  <a:pt x="31098" y="130912"/>
                </a:cubicBezTo>
                <a:lnTo>
                  <a:pt x="31098" y="791704"/>
                </a:lnTo>
                <a:cubicBezTo>
                  <a:pt x="48512" y="775495"/>
                  <a:pt x="72146" y="765521"/>
                  <a:pt x="98268" y="765521"/>
                </a:cubicBezTo>
                <a:lnTo>
                  <a:pt x="161707" y="765521"/>
                </a:lnTo>
                <a:lnTo>
                  <a:pt x="161707" y="29923"/>
                </a:lnTo>
                <a:close/>
                <a:moveTo>
                  <a:pt x="130610" y="0"/>
                </a:moveTo>
                <a:lnTo>
                  <a:pt x="176634" y="0"/>
                </a:lnTo>
                <a:cubicBezTo>
                  <a:pt x="185342" y="0"/>
                  <a:pt x="191561" y="7481"/>
                  <a:pt x="191561" y="14962"/>
                </a:cubicBezTo>
                <a:lnTo>
                  <a:pt x="191561" y="78547"/>
                </a:lnTo>
                <a:lnTo>
                  <a:pt x="1090903" y="78547"/>
                </a:lnTo>
                <a:cubicBezTo>
                  <a:pt x="1136927" y="78547"/>
                  <a:pt x="1174244" y="114704"/>
                  <a:pt x="1174244" y="160834"/>
                </a:cubicBezTo>
                <a:lnTo>
                  <a:pt x="1174244" y="876484"/>
                </a:lnTo>
                <a:cubicBezTo>
                  <a:pt x="1174244" y="921368"/>
                  <a:pt x="1136927" y="960018"/>
                  <a:pt x="1090903" y="960018"/>
                </a:cubicBezTo>
                <a:lnTo>
                  <a:pt x="97024" y="960018"/>
                </a:lnTo>
                <a:cubicBezTo>
                  <a:pt x="47268" y="960018"/>
                  <a:pt x="4976" y="921368"/>
                  <a:pt x="0" y="872744"/>
                </a:cubicBezTo>
                <a:cubicBezTo>
                  <a:pt x="0" y="871497"/>
                  <a:pt x="0" y="869004"/>
                  <a:pt x="0" y="866510"/>
                </a:cubicBezTo>
                <a:lnTo>
                  <a:pt x="0" y="865263"/>
                </a:lnTo>
                <a:lnTo>
                  <a:pt x="0" y="862770"/>
                </a:lnTo>
                <a:lnTo>
                  <a:pt x="0" y="130912"/>
                </a:lnTo>
                <a:cubicBezTo>
                  <a:pt x="0" y="58599"/>
                  <a:pt x="59707" y="0"/>
                  <a:pt x="1306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917AAB4A-93F4-8B4B-9D31-36D24DE2632A}"/>
              </a:ext>
            </a:extLst>
          </p:cNvPr>
          <p:cNvSpPr txBox="1"/>
          <p:nvPr/>
        </p:nvSpPr>
        <p:spPr>
          <a:xfrm>
            <a:off x="3809459" y="3546096"/>
            <a:ext cx="42201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7CF2C322-D2E1-D04B-A944-3F30C21A9787}"/>
              </a:ext>
            </a:extLst>
          </p:cNvPr>
          <p:cNvSpPr txBox="1"/>
          <p:nvPr/>
        </p:nvSpPr>
        <p:spPr>
          <a:xfrm>
            <a:off x="3809459" y="4218079"/>
            <a:ext cx="4220112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21" name="RECT ROUND 02">
            <a:extLst>
              <a:ext uri="{FF2B5EF4-FFF2-40B4-BE49-F238E27FC236}">
                <a16:creationId xmlns:a16="http://schemas.microsoft.com/office/drawing/2014/main" id="{B9DFB4CD-3BEC-5D42-9609-F08546615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065" y="7149127"/>
            <a:ext cx="1971962" cy="1971962"/>
          </a:xfrm>
          <a:prstGeom prst="roundRect">
            <a:avLst>
              <a:gd name="adj" fmla="val 7283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31" name="ICON 02">
            <a:extLst>
              <a:ext uri="{FF2B5EF4-FFF2-40B4-BE49-F238E27FC236}">
                <a16:creationId xmlns:a16="http://schemas.microsoft.com/office/drawing/2014/main" id="{8DCD07D1-7023-DA44-A712-49530E1D0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557" y="7654478"/>
            <a:ext cx="1174246" cy="960017"/>
          </a:xfrm>
          <a:custGeom>
            <a:avLst/>
            <a:gdLst>
              <a:gd name="connsiteX0" fmla="*/ 718093 w 1174246"/>
              <a:gd name="connsiteY0" fmla="*/ 258167 h 960017"/>
              <a:gd name="connsiteX1" fmla="*/ 938041 w 1174246"/>
              <a:gd name="connsiteY1" fmla="*/ 477885 h 960017"/>
              <a:gd name="connsiteX2" fmla="*/ 718093 w 1174246"/>
              <a:gd name="connsiteY2" fmla="*/ 696361 h 960017"/>
              <a:gd name="connsiteX3" fmla="*/ 703096 w 1174246"/>
              <a:gd name="connsiteY3" fmla="*/ 681465 h 960017"/>
              <a:gd name="connsiteX4" fmla="*/ 718093 w 1174246"/>
              <a:gd name="connsiteY4" fmla="*/ 666569 h 960017"/>
              <a:gd name="connsiteX5" fmla="*/ 908048 w 1174246"/>
              <a:gd name="connsiteY5" fmla="*/ 477885 h 960017"/>
              <a:gd name="connsiteX6" fmla="*/ 718093 w 1174246"/>
              <a:gd name="connsiteY6" fmla="*/ 289201 h 960017"/>
              <a:gd name="connsiteX7" fmla="*/ 703096 w 1174246"/>
              <a:gd name="connsiteY7" fmla="*/ 274305 h 960017"/>
              <a:gd name="connsiteX8" fmla="*/ 718093 w 1174246"/>
              <a:gd name="connsiteY8" fmla="*/ 258167 h 960017"/>
              <a:gd name="connsiteX9" fmla="*/ 499490 w 1174246"/>
              <a:gd name="connsiteY9" fmla="*/ 29884 h 960017"/>
              <a:gd name="connsiteX10" fmla="*/ 361227 w 1174246"/>
              <a:gd name="connsiteY10" fmla="*/ 136968 h 960017"/>
              <a:gd name="connsiteX11" fmla="*/ 499490 w 1174246"/>
              <a:gd name="connsiteY11" fmla="*/ 242806 h 960017"/>
              <a:gd name="connsiteX12" fmla="*/ 514437 w 1174246"/>
              <a:gd name="connsiteY12" fmla="*/ 258993 h 960017"/>
              <a:gd name="connsiteX13" fmla="*/ 499490 w 1174246"/>
              <a:gd name="connsiteY13" fmla="*/ 273935 h 960017"/>
              <a:gd name="connsiteX14" fmla="*/ 330087 w 1174246"/>
              <a:gd name="connsiteY14" fmla="*/ 136968 h 960017"/>
              <a:gd name="connsiteX15" fmla="*/ 333824 w 1174246"/>
              <a:gd name="connsiteY15" fmla="*/ 108329 h 960017"/>
              <a:gd name="connsiteX16" fmla="*/ 325104 w 1174246"/>
              <a:gd name="connsiteY16" fmla="*/ 107084 h 960017"/>
              <a:gd name="connsiteX17" fmla="*/ 185596 w 1174246"/>
              <a:gd name="connsiteY17" fmla="*/ 246542 h 960017"/>
              <a:gd name="connsiteX18" fmla="*/ 190578 w 1174246"/>
              <a:gd name="connsiteY18" fmla="*/ 282651 h 960017"/>
              <a:gd name="connsiteX19" fmla="*/ 186842 w 1174246"/>
              <a:gd name="connsiteY19" fmla="*/ 295103 h 960017"/>
              <a:gd name="connsiteX20" fmla="*/ 175631 w 1174246"/>
              <a:gd name="connsiteY20" fmla="*/ 301328 h 960017"/>
              <a:gd name="connsiteX21" fmla="*/ 171894 w 1174246"/>
              <a:gd name="connsiteY21" fmla="*/ 301328 h 960017"/>
              <a:gd name="connsiteX22" fmla="*/ 170649 w 1174246"/>
              <a:gd name="connsiteY22" fmla="*/ 301328 h 960017"/>
              <a:gd name="connsiteX23" fmla="*/ 31140 w 1174246"/>
              <a:gd name="connsiteY23" fmla="*/ 440786 h 960017"/>
              <a:gd name="connsiteX24" fmla="*/ 163175 w 1174246"/>
              <a:gd name="connsiteY24" fmla="*/ 580244 h 960017"/>
              <a:gd name="connsiteX25" fmla="*/ 175631 w 1174246"/>
              <a:gd name="connsiteY25" fmla="*/ 587715 h 960017"/>
              <a:gd name="connsiteX26" fmla="*/ 176877 w 1174246"/>
              <a:gd name="connsiteY26" fmla="*/ 601412 h 960017"/>
              <a:gd name="connsiteX27" fmla="*/ 166912 w 1174246"/>
              <a:gd name="connsiteY27" fmla="*/ 666160 h 960017"/>
              <a:gd name="connsiteX28" fmla="*/ 274034 w 1174246"/>
              <a:gd name="connsiteY28" fmla="*/ 801882 h 960017"/>
              <a:gd name="connsiteX29" fmla="*/ 270297 w 1174246"/>
              <a:gd name="connsiteY29" fmla="*/ 769508 h 960017"/>
              <a:gd name="connsiteX30" fmla="*/ 312648 w 1174246"/>
              <a:gd name="connsiteY30" fmla="*/ 654953 h 960017"/>
              <a:gd name="connsiteX31" fmla="*/ 251613 w 1174246"/>
              <a:gd name="connsiteY31" fmla="*/ 565302 h 960017"/>
              <a:gd name="connsiteX32" fmla="*/ 267806 w 1174246"/>
              <a:gd name="connsiteY32" fmla="*/ 550360 h 960017"/>
              <a:gd name="connsiteX33" fmla="*/ 282754 w 1174246"/>
              <a:gd name="connsiteY33" fmla="*/ 565302 h 960017"/>
              <a:gd name="connsiteX34" fmla="*/ 336315 w 1174246"/>
              <a:gd name="connsiteY34" fmla="*/ 630050 h 960017"/>
              <a:gd name="connsiteX35" fmla="*/ 469595 w 1174246"/>
              <a:gd name="connsiteY35" fmla="*/ 580244 h 960017"/>
              <a:gd name="connsiteX36" fmla="*/ 484542 w 1174246"/>
              <a:gd name="connsiteY36" fmla="*/ 595186 h 960017"/>
              <a:gd name="connsiteX37" fmla="*/ 469595 w 1174246"/>
              <a:gd name="connsiteY37" fmla="*/ 611373 h 960017"/>
              <a:gd name="connsiteX38" fmla="*/ 302683 w 1174246"/>
              <a:gd name="connsiteY38" fmla="*/ 769508 h 960017"/>
              <a:gd name="connsiteX39" fmla="*/ 469595 w 1174246"/>
              <a:gd name="connsiteY39" fmla="*/ 928888 h 960017"/>
              <a:gd name="connsiteX40" fmla="*/ 637752 w 1174246"/>
              <a:gd name="connsiteY40" fmla="*/ 769508 h 960017"/>
              <a:gd name="connsiteX41" fmla="*/ 637752 w 1174246"/>
              <a:gd name="connsiteY41" fmla="*/ 689818 h 960017"/>
              <a:gd name="connsiteX42" fmla="*/ 575472 w 1174246"/>
              <a:gd name="connsiteY42" fmla="*/ 742114 h 960017"/>
              <a:gd name="connsiteX43" fmla="*/ 572981 w 1174246"/>
              <a:gd name="connsiteY43" fmla="*/ 754566 h 960017"/>
              <a:gd name="connsiteX44" fmla="*/ 556788 w 1174246"/>
              <a:gd name="connsiteY44" fmla="*/ 765772 h 960017"/>
              <a:gd name="connsiteX45" fmla="*/ 554296 w 1174246"/>
              <a:gd name="connsiteY45" fmla="*/ 765772 h 960017"/>
              <a:gd name="connsiteX46" fmla="*/ 543086 w 1174246"/>
              <a:gd name="connsiteY46" fmla="*/ 745850 h 960017"/>
              <a:gd name="connsiteX47" fmla="*/ 545577 w 1174246"/>
              <a:gd name="connsiteY47" fmla="*/ 734643 h 960017"/>
              <a:gd name="connsiteX48" fmla="*/ 637752 w 1174246"/>
              <a:gd name="connsiteY48" fmla="*/ 658689 h 960017"/>
              <a:gd name="connsiteX49" fmla="*/ 637752 w 1174246"/>
              <a:gd name="connsiteY49" fmla="*/ 413393 h 960017"/>
              <a:gd name="connsiteX50" fmla="*/ 602875 w 1174246"/>
              <a:gd name="connsiteY50" fmla="*/ 404677 h 960017"/>
              <a:gd name="connsiteX51" fmla="*/ 408560 w 1174246"/>
              <a:gd name="connsiteY51" fmla="*/ 425844 h 960017"/>
              <a:gd name="connsiteX52" fmla="*/ 406069 w 1174246"/>
              <a:gd name="connsiteY52" fmla="*/ 427089 h 960017"/>
              <a:gd name="connsiteX53" fmla="*/ 283999 w 1174246"/>
              <a:gd name="connsiteY53" fmla="*/ 455728 h 960017"/>
              <a:gd name="connsiteX54" fmla="*/ 276525 w 1174246"/>
              <a:gd name="connsiteY54" fmla="*/ 455728 h 960017"/>
              <a:gd name="connsiteX55" fmla="*/ 185596 w 1174246"/>
              <a:gd name="connsiteY55" fmla="*/ 534173 h 960017"/>
              <a:gd name="connsiteX56" fmla="*/ 170649 w 1174246"/>
              <a:gd name="connsiteY56" fmla="*/ 517986 h 960017"/>
              <a:gd name="connsiteX57" fmla="*/ 185596 w 1174246"/>
              <a:gd name="connsiteY57" fmla="*/ 503044 h 960017"/>
              <a:gd name="connsiteX58" fmla="*/ 247876 w 1174246"/>
              <a:gd name="connsiteY58" fmla="*/ 440786 h 960017"/>
              <a:gd name="connsiteX59" fmla="*/ 185596 w 1174246"/>
              <a:gd name="connsiteY59" fmla="*/ 378528 h 960017"/>
              <a:gd name="connsiteX60" fmla="*/ 170649 w 1174246"/>
              <a:gd name="connsiteY60" fmla="*/ 363586 h 960017"/>
              <a:gd name="connsiteX61" fmla="*/ 185596 w 1174246"/>
              <a:gd name="connsiteY61" fmla="*/ 347399 h 960017"/>
              <a:gd name="connsiteX62" fmla="*/ 276525 w 1174246"/>
              <a:gd name="connsiteY62" fmla="*/ 425844 h 960017"/>
              <a:gd name="connsiteX63" fmla="*/ 283999 w 1174246"/>
              <a:gd name="connsiteY63" fmla="*/ 425844 h 960017"/>
              <a:gd name="connsiteX64" fmla="*/ 392367 w 1174246"/>
              <a:gd name="connsiteY64" fmla="*/ 399696 h 960017"/>
              <a:gd name="connsiteX65" fmla="*/ 394858 w 1174246"/>
              <a:gd name="connsiteY65" fmla="*/ 399696 h 960017"/>
              <a:gd name="connsiteX66" fmla="*/ 610349 w 1174246"/>
              <a:gd name="connsiteY66" fmla="*/ 376038 h 960017"/>
              <a:gd name="connsiteX67" fmla="*/ 637752 w 1174246"/>
              <a:gd name="connsiteY67" fmla="*/ 382264 h 960017"/>
              <a:gd name="connsiteX68" fmla="*/ 637752 w 1174246"/>
              <a:gd name="connsiteY68" fmla="*/ 222884 h 960017"/>
              <a:gd name="connsiteX69" fmla="*/ 483297 w 1174246"/>
              <a:gd name="connsiteY69" fmla="*/ 151910 h 960017"/>
              <a:gd name="connsiteX70" fmla="*/ 472086 w 1174246"/>
              <a:gd name="connsiteY70" fmla="*/ 141948 h 960017"/>
              <a:gd name="connsiteX71" fmla="*/ 472086 w 1174246"/>
              <a:gd name="connsiteY71" fmla="*/ 120781 h 960017"/>
              <a:gd name="connsiteX72" fmla="*/ 493262 w 1174246"/>
              <a:gd name="connsiteY72" fmla="*/ 120781 h 960017"/>
              <a:gd name="connsiteX73" fmla="*/ 504472 w 1174246"/>
              <a:gd name="connsiteY73" fmla="*/ 130742 h 960017"/>
              <a:gd name="connsiteX74" fmla="*/ 637752 w 1174246"/>
              <a:gd name="connsiteY74" fmla="*/ 191755 h 960017"/>
              <a:gd name="connsiteX75" fmla="*/ 637752 w 1174246"/>
              <a:gd name="connsiteY75" fmla="*/ 136968 h 960017"/>
              <a:gd name="connsiteX76" fmla="*/ 499490 w 1174246"/>
              <a:gd name="connsiteY76" fmla="*/ 29884 h 960017"/>
              <a:gd name="connsiteX77" fmla="*/ 696030 w 1174246"/>
              <a:gd name="connsiteY77" fmla="*/ 16477 h 960017"/>
              <a:gd name="connsiteX78" fmla="*/ 738262 w 1174246"/>
              <a:gd name="connsiteY78" fmla="*/ 16477 h 960017"/>
              <a:gd name="connsiteX79" fmla="*/ 782978 w 1174246"/>
              <a:gd name="connsiteY79" fmla="*/ 62593 h 960017"/>
              <a:gd name="connsiteX80" fmla="*/ 794157 w 1174246"/>
              <a:gd name="connsiteY80" fmla="*/ 76303 h 960017"/>
              <a:gd name="connsiteX81" fmla="*/ 943212 w 1174246"/>
              <a:gd name="connsiteY81" fmla="*/ 137374 h 960017"/>
              <a:gd name="connsiteX82" fmla="*/ 961843 w 1174246"/>
              <a:gd name="connsiteY82" fmla="*/ 136128 h 960017"/>
              <a:gd name="connsiteX83" fmla="*/ 1025192 w 1174246"/>
              <a:gd name="connsiteY83" fmla="*/ 136128 h 960017"/>
              <a:gd name="connsiteX84" fmla="*/ 1055002 w 1174246"/>
              <a:gd name="connsiteY84" fmla="*/ 166041 h 960017"/>
              <a:gd name="connsiteX85" fmla="*/ 1068666 w 1174246"/>
              <a:gd name="connsiteY85" fmla="*/ 197200 h 960017"/>
              <a:gd name="connsiteX86" fmla="*/ 1055002 w 1174246"/>
              <a:gd name="connsiteY86" fmla="*/ 229605 h 960017"/>
              <a:gd name="connsiteX87" fmla="*/ 1053760 w 1174246"/>
              <a:gd name="connsiteY87" fmla="*/ 247054 h 960017"/>
              <a:gd name="connsiteX88" fmla="*/ 1114624 w 1174246"/>
              <a:gd name="connsiteY88" fmla="*/ 397864 h 960017"/>
              <a:gd name="connsiteX89" fmla="*/ 1128288 w 1174246"/>
              <a:gd name="connsiteY89" fmla="*/ 409081 h 960017"/>
              <a:gd name="connsiteX90" fmla="*/ 1174246 w 1174246"/>
              <a:gd name="connsiteY90" fmla="*/ 452704 h 960017"/>
              <a:gd name="connsiteX91" fmla="*/ 1174246 w 1174246"/>
              <a:gd name="connsiteY91" fmla="*/ 496326 h 960017"/>
              <a:gd name="connsiteX92" fmla="*/ 1128288 w 1174246"/>
              <a:gd name="connsiteY92" fmla="*/ 541195 h 960017"/>
              <a:gd name="connsiteX93" fmla="*/ 1114624 w 1174246"/>
              <a:gd name="connsiteY93" fmla="*/ 552413 h 960017"/>
              <a:gd name="connsiteX94" fmla="*/ 1053760 w 1174246"/>
              <a:gd name="connsiteY94" fmla="*/ 701976 h 960017"/>
              <a:gd name="connsiteX95" fmla="*/ 1055002 w 1174246"/>
              <a:gd name="connsiteY95" fmla="*/ 719425 h 960017"/>
              <a:gd name="connsiteX96" fmla="*/ 1055002 w 1174246"/>
              <a:gd name="connsiteY96" fmla="*/ 784236 h 960017"/>
              <a:gd name="connsiteX97" fmla="*/ 1025192 w 1174246"/>
              <a:gd name="connsiteY97" fmla="*/ 814148 h 960017"/>
              <a:gd name="connsiteX98" fmla="*/ 961843 w 1174246"/>
              <a:gd name="connsiteY98" fmla="*/ 814148 h 960017"/>
              <a:gd name="connsiteX99" fmla="*/ 943212 w 1174246"/>
              <a:gd name="connsiteY99" fmla="*/ 811656 h 960017"/>
              <a:gd name="connsiteX100" fmla="*/ 794157 w 1174246"/>
              <a:gd name="connsiteY100" fmla="*/ 873974 h 960017"/>
              <a:gd name="connsiteX101" fmla="*/ 782978 w 1174246"/>
              <a:gd name="connsiteY101" fmla="*/ 887684 h 960017"/>
              <a:gd name="connsiteX102" fmla="*/ 738262 w 1174246"/>
              <a:gd name="connsiteY102" fmla="*/ 932553 h 960017"/>
              <a:gd name="connsiteX103" fmla="*/ 696030 w 1174246"/>
              <a:gd name="connsiteY103" fmla="*/ 932553 h 960017"/>
              <a:gd name="connsiteX104" fmla="*/ 681124 w 1174246"/>
              <a:gd name="connsiteY104" fmla="*/ 917596 h 960017"/>
              <a:gd name="connsiteX105" fmla="*/ 696030 w 1174246"/>
              <a:gd name="connsiteY105" fmla="*/ 901394 h 960017"/>
              <a:gd name="connsiteX106" fmla="*/ 738262 w 1174246"/>
              <a:gd name="connsiteY106" fmla="*/ 901394 h 960017"/>
              <a:gd name="connsiteX107" fmla="*/ 753167 w 1174246"/>
              <a:gd name="connsiteY107" fmla="*/ 887684 h 960017"/>
              <a:gd name="connsiteX108" fmla="*/ 789189 w 1174246"/>
              <a:gd name="connsiteY108" fmla="*/ 844061 h 960017"/>
              <a:gd name="connsiteX109" fmla="*/ 927064 w 1174246"/>
              <a:gd name="connsiteY109" fmla="*/ 786728 h 960017"/>
              <a:gd name="connsiteX110" fmla="*/ 982959 w 1174246"/>
              <a:gd name="connsiteY110" fmla="*/ 791714 h 960017"/>
              <a:gd name="connsiteX111" fmla="*/ 1004075 w 1174246"/>
              <a:gd name="connsiteY111" fmla="*/ 791714 h 960017"/>
              <a:gd name="connsiteX112" fmla="*/ 1033886 w 1174246"/>
              <a:gd name="connsiteY112" fmla="*/ 761801 h 960017"/>
              <a:gd name="connsiteX113" fmla="*/ 1033886 w 1174246"/>
              <a:gd name="connsiteY113" fmla="*/ 741859 h 960017"/>
              <a:gd name="connsiteX114" fmla="*/ 1028918 w 1174246"/>
              <a:gd name="connsiteY114" fmla="*/ 685773 h 960017"/>
              <a:gd name="connsiteX115" fmla="*/ 1084813 w 1174246"/>
              <a:gd name="connsiteY115" fmla="*/ 546181 h 960017"/>
              <a:gd name="connsiteX116" fmla="*/ 1128288 w 1174246"/>
              <a:gd name="connsiteY116" fmla="*/ 511283 h 960017"/>
              <a:gd name="connsiteX117" fmla="*/ 1143193 w 1174246"/>
              <a:gd name="connsiteY117" fmla="*/ 496326 h 960017"/>
              <a:gd name="connsiteX118" fmla="*/ 1143193 w 1174246"/>
              <a:gd name="connsiteY118" fmla="*/ 452704 h 960017"/>
              <a:gd name="connsiteX119" fmla="*/ 1128288 w 1174246"/>
              <a:gd name="connsiteY119" fmla="*/ 438994 h 960017"/>
              <a:gd name="connsiteX120" fmla="*/ 1084813 w 1174246"/>
              <a:gd name="connsiteY120" fmla="*/ 402849 h 960017"/>
              <a:gd name="connsiteX121" fmla="*/ 1028918 w 1174246"/>
              <a:gd name="connsiteY121" fmla="*/ 264503 h 960017"/>
              <a:gd name="connsiteX122" fmla="*/ 1033886 w 1174246"/>
              <a:gd name="connsiteY122" fmla="*/ 207171 h 960017"/>
              <a:gd name="connsiteX123" fmla="*/ 1033886 w 1174246"/>
              <a:gd name="connsiteY123" fmla="*/ 187229 h 960017"/>
              <a:gd name="connsiteX124" fmla="*/ 1004075 w 1174246"/>
              <a:gd name="connsiteY124" fmla="*/ 157316 h 960017"/>
              <a:gd name="connsiteX125" fmla="*/ 982959 w 1174246"/>
              <a:gd name="connsiteY125" fmla="*/ 157316 h 960017"/>
              <a:gd name="connsiteX126" fmla="*/ 927064 w 1174246"/>
              <a:gd name="connsiteY126" fmla="*/ 162302 h 960017"/>
              <a:gd name="connsiteX127" fmla="*/ 789189 w 1174246"/>
              <a:gd name="connsiteY127" fmla="*/ 104969 h 960017"/>
              <a:gd name="connsiteX128" fmla="*/ 753167 w 1174246"/>
              <a:gd name="connsiteY128" fmla="*/ 62593 h 960017"/>
              <a:gd name="connsiteX129" fmla="*/ 738262 w 1174246"/>
              <a:gd name="connsiteY129" fmla="*/ 47636 h 960017"/>
              <a:gd name="connsiteX130" fmla="*/ 696030 w 1174246"/>
              <a:gd name="connsiteY130" fmla="*/ 47636 h 960017"/>
              <a:gd name="connsiteX131" fmla="*/ 681124 w 1174246"/>
              <a:gd name="connsiteY131" fmla="*/ 32680 h 960017"/>
              <a:gd name="connsiteX132" fmla="*/ 696030 w 1174246"/>
              <a:gd name="connsiteY132" fmla="*/ 16477 h 960017"/>
              <a:gd name="connsiteX133" fmla="*/ 499490 w 1174246"/>
              <a:gd name="connsiteY133" fmla="*/ 0 h 960017"/>
              <a:gd name="connsiteX134" fmla="*/ 668893 w 1174246"/>
              <a:gd name="connsiteY134" fmla="*/ 136968 h 960017"/>
              <a:gd name="connsiteX135" fmla="*/ 668893 w 1174246"/>
              <a:gd name="connsiteY135" fmla="*/ 769508 h 960017"/>
              <a:gd name="connsiteX136" fmla="*/ 469595 w 1174246"/>
              <a:gd name="connsiteY136" fmla="*/ 960017 h 960017"/>
              <a:gd name="connsiteX137" fmla="*/ 282754 w 1174246"/>
              <a:gd name="connsiteY137" fmla="*/ 834256 h 960017"/>
              <a:gd name="connsiteX138" fmla="*/ 135772 w 1174246"/>
              <a:gd name="connsiteY138" fmla="*/ 666160 h 960017"/>
              <a:gd name="connsiteX139" fmla="*/ 142000 w 1174246"/>
              <a:gd name="connsiteY139" fmla="*/ 608882 h 960017"/>
              <a:gd name="connsiteX140" fmla="*/ 0 w 1174246"/>
              <a:gd name="connsiteY140" fmla="*/ 440786 h 960017"/>
              <a:gd name="connsiteX141" fmla="*/ 156947 w 1174246"/>
              <a:gd name="connsiteY141" fmla="*/ 271445 h 960017"/>
              <a:gd name="connsiteX142" fmla="*/ 155701 w 1174246"/>
              <a:gd name="connsiteY142" fmla="*/ 246542 h 960017"/>
              <a:gd name="connsiteX143" fmla="*/ 325104 w 1174246"/>
              <a:gd name="connsiteY143" fmla="*/ 77200 h 960017"/>
              <a:gd name="connsiteX144" fmla="*/ 346280 w 1174246"/>
              <a:gd name="connsiteY144" fmla="*/ 78445 h 960017"/>
              <a:gd name="connsiteX145" fmla="*/ 499490 w 1174246"/>
              <a:gd name="connsiteY145" fmla="*/ 0 h 96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174246" h="960017">
                <a:moveTo>
                  <a:pt x="718093" y="258167"/>
                </a:moveTo>
                <a:cubicBezTo>
                  <a:pt x="839314" y="258167"/>
                  <a:pt x="938041" y="357475"/>
                  <a:pt x="938041" y="477885"/>
                </a:cubicBezTo>
                <a:cubicBezTo>
                  <a:pt x="938041" y="598295"/>
                  <a:pt x="839314" y="696361"/>
                  <a:pt x="718093" y="696361"/>
                </a:cubicBezTo>
                <a:cubicBezTo>
                  <a:pt x="709345" y="696361"/>
                  <a:pt x="703096" y="690154"/>
                  <a:pt x="703096" y="681465"/>
                </a:cubicBezTo>
                <a:cubicBezTo>
                  <a:pt x="703096" y="672775"/>
                  <a:pt x="709345" y="666569"/>
                  <a:pt x="718093" y="666569"/>
                </a:cubicBezTo>
                <a:cubicBezTo>
                  <a:pt x="823068" y="666569"/>
                  <a:pt x="908048" y="580916"/>
                  <a:pt x="908048" y="477885"/>
                </a:cubicBezTo>
                <a:cubicBezTo>
                  <a:pt x="908048" y="373612"/>
                  <a:pt x="823068" y="289201"/>
                  <a:pt x="718093" y="289201"/>
                </a:cubicBezTo>
                <a:cubicBezTo>
                  <a:pt x="709345" y="289201"/>
                  <a:pt x="703096" y="282994"/>
                  <a:pt x="703096" y="274305"/>
                </a:cubicBezTo>
                <a:cubicBezTo>
                  <a:pt x="703096" y="265615"/>
                  <a:pt x="709345" y="258167"/>
                  <a:pt x="718093" y="258167"/>
                </a:cubicBezTo>
                <a:close/>
                <a:moveTo>
                  <a:pt x="499490" y="29884"/>
                </a:moveTo>
                <a:cubicBezTo>
                  <a:pt x="423507" y="29884"/>
                  <a:pt x="361227" y="78445"/>
                  <a:pt x="361227" y="136968"/>
                </a:cubicBezTo>
                <a:cubicBezTo>
                  <a:pt x="361227" y="195490"/>
                  <a:pt x="423507" y="242806"/>
                  <a:pt x="499490" y="242806"/>
                </a:cubicBezTo>
                <a:cubicBezTo>
                  <a:pt x="508209" y="242806"/>
                  <a:pt x="514437" y="250277"/>
                  <a:pt x="514437" y="258993"/>
                </a:cubicBezTo>
                <a:cubicBezTo>
                  <a:pt x="514437" y="266464"/>
                  <a:pt x="508209" y="273935"/>
                  <a:pt x="499490" y="273935"/>
                </a:cubicBezTo>
                <a:cubicBezTo>
                  <a:pt x="406069" y="273935"/>
                  <a:pt x="330087" y="211677"/>
                  <a:pt x="330087" y="136968"/>
                </a:cubicBezTo>
                <a:cubicBezTo>
                  <a:pt x="330087" y="127006"/>
                  <a:pt x="332578" y="117045"/>
                  <a:pt x="333824" y="108329"/>
                </a:cubicBezTo>
                <a:cubicBezTo>
                  <a:pt x="331332" y="107084"/>
                  <a:pt x="327595" y="107084"/>
                  <a:pt x="325104" y="107084"/>
                </a:cubicBezTo>
                <a:cubicBezTo>
                  <a:pt x="247876" y="107084"/>
                  <a:pt x="185596" y="169342"/>
                  <a:pt x="185596" y="246542"/>
                </a:cubicBezTo>
                <a:cubicBezTo>
                  <a:pt x="185596" y="258993"/>
                  <a:pt x="186842" y="270200"/>
                  <a:pt x="190578" y="282651"/>
                </a:cubicBezTo>
                <a:cubicBezTo>
                  <a:pt x="191824" y="287632"/>
                  <a:pt x="190578" y="291367"/>
                  <a:pt x="186842" y="295103"/>
                </a:cubicBezTo>
                <a:cubicBezTo>
                  <a:pt x="184350" y="298838"/>
                  <a:pt x="179368" y="301328"/>
                  <a:pt x="175631" y="301328"/>
                </a:cubicBezTo>
                <a:cubicBezTo>
                  <a:pt x="174385" y="301328"/>
                  <a:pt x="173140" y="301328"/>
                  <a:pt x="171894" y="301328"/>
                </a:cubicBezTo>
                <a:lnTo>
                  <a:pt x="170649" y="301328"/>
                </a:lnTo>
                <a:cubicBezTo>
                  <a:pt x="93421" y="301328"/>
                  <a:pt x="31140" y="363586"/>
                  <a:pt x="31140" y="440786"/>
                </a:cubicBezTo>
                <a:cubicBezTo>
                  <a:pt x="31140" y="515496"/>
                  <a:pt x="89684" y="576508"/>
                  <a:pt x="163175" y="580244"/>
                </a:cubicBezTo>
                <a:cubicBezTo>
                  <a:pt x="168157" y="580244"/>
                  <a:pt x="173140" y="582734"/>
                  <a:pt x="175631" y="587715"/>
                </a:cubicBezTo>
                <a:cubicBezTo>
                  <a:pt x="178122" y="591450"/>
                  <a:pt x="178122" y="596431"/>
                  <a:pt x="176877" y="601412"/>
                </a:cubicBezTo>
                <a:cubicBezTo>
                  <a:pt x="170649" y="617599"/>
                  <a:pt x="166912" y="646237"/>
                  <a:pt x="166912" y="666160"/>
                </a:cubicBezTo>
                <a:cubicBezTo>
                  <a:pt x="166912" y="730908"/>
                  <a:pt x="211754" y="786940"/>
                  <a:pt x="274034" y="801882"/>
                </a:cubicBezTo>
                <a:cubicBezTo>
                  <a:pt x="272789" y="790675"/>
                  <a:pt x="270297" y="780714"/>
                  <a:pt x="270297" y="769508"/>
                </a:cubicBezTo>
                <a:cubicBezTo>
                  <a:pt x="270297" y="725927"/>
                  <a:pt x="286490" y="687327"/>
                  <a:pt x="312648" y="654953"/>
                </a:cubicBezTo>
                <a:cubicBezTo>
                  <a:pt x="276525" y="640011"/>
                  <a:pt x="251613" y="605147"/>
                  <a:pt x="251613" y="565302"/>
                </a:cubicBezTo>
                <a:cubicBezTo>
                  <a:pt x="251613" y="556586"/>
                  <a:pt x="259087" y="550360"/>
                  <a:pt x="267806" y="550360"/>
                </a:cubicBezTo>
                <a:cubicBezTo>
                  <a:pt x="275280" y="550360"/>
                  <a:pt x="282754" y="556586"/>
                  <a:pt x="282754" y="565302"/>
                </a:cubicBezTo>
                <a:cubicBezTo>
                  <a:pt x="282754" y="597676"/>
                  <a:pt x="305175" y="623824"/>
                  <a:pt x="336315" y="630050"/>
                </a:cubicBezTo>
                <a:cubicBezTo>
                  <a:pt x="371192" y="598921"/>
                  <a:pt x="418525" y="580244"/>
                  <a:pt x="469595" y="580244"/>
                </a:cubicBezTo>
                <a:cubicBezTo>
                  <a:pt x="478314" y="580244"/>
                  <a:pt x="484542" y="587715"/>
                  <a:pt x="484542" y="595186"/>
                </a:cubicBezTo>
                <a:cubicBezTo>
                  <a:pt x="484542" y="603902"/>
                  <a:pt x="478314" y="611373"/>
                  <a:pt x="469595" y="611373"/>
                </a:cubicBezTo>
                <a:cubicBezTo>
                  <a:pt x="377420" y="611373"/>
                  <a:pt x="302683" y="682347"/>
                  <a:pt x="302683" y="769508"/>
                </a:cubicBezTo>
                <a:cubicBezTo>
                  <a:pt x="302683" y="857914"/>
                  <a:pt x="377420" y="928888"/>
                  <a:pt x="469595" y="928888"/>
                </a:cubicBezTo>
                <a:cubicBezTo>
                  <a:pt x="563016" y="928888"/>
                  <a:pt x="637752" y="857914"/>
                  <a:pt x="637752" y="769508"/>
                </a:cubicBezTo>
                <a:lnTo>
                  <a:pt x="637752" y="689818"/>
                </a:lnTo>
                <a:cubicBezTo>
                  <a:pt x="607858" y="692308"/>
                  <a:pt x="582945" y="713476"/>
                  <a:pt x="575472" y="742114"/>
                </a:cubicBezTo>
                <a:lnTo>
                  <a:pt x="572981" y="754566"/>
                </a:lnTo>
                <a:cubicBezTo>
                  <a:pt x="570489" y="762037"/>
                  <a:pt x="564261" y="765772"/>
                  <a:pt x="556788" y="765772"/>
                </a:cubicBezTo>
                <a:cubicBezTo>
                  <a:pt x="556788" y="765772"/>
                  <a:pt x="555542" y="765772"/>
                  <a:pt x="554296" y="765772"/>
                </a:cubicBezTo>
                <a:cubicBezTo>
                  <a:pt x="545577" y="763282"/>
                  <a:pt x="540595" y="754566"/>
                  <a:pt x="543086" y="745850"/>
                </a:cubicBezTo>
                <a:lnTo>
                  <a:pt x="545577" y="734643"/>
                </a:lnTo>
                <a:cubicBezTo>
                  <a:pt x="556788" y="692308"/>
                  <a:pt x="594156" y="661179"/>
                  <a:pt x="637752" y="658689"/>
                </a:cubicBezTo>
                <a:lnTo>
                  <a:pt x="637752" y="413393"/>
                </a:lnTo>
                <a:lnTo>
                  <a:pt x="602875" y="404677"/>
                </a:lnTo>
                <a:cubicBezTo>
                  <a:pt x="538104" y="388490"/>
                  <a:pt x="468349" y="395960"/>
                  <a:pt x="408560" y="425844"/>
                </a:cubicBezTo>
                <a:lnTo>
                  <a:pt x="406069" y="427089"/>
                </a:lnTo>
                <a:cubicBezTo>
                  <a:pt x="368701" y="445767"/>
                  <a:pt x="326350" y="455728"/>
                  <a:pt x="283999" y="455728"/>
                </a:cubicBezTo>
                <a:lnTo>
                  <a:pt x="276525" y="455728"/>
                </a:lnTo>
                <a:cubicBezTo>
                  <a:pt x="269052" y="499309"/>
                  <a:pt x="231684" y="534173"/>
                  <a:pt x="185596" y="534173"/>
                </a:cubicBezTo>
                <a:cubicBezTo>
                  <a:pt x="176877" y="534173"/>
                  <a:pt x="170649" y="526702"/>
                  <a:pt x="170649" y="517986"/>
                </a:cubicBezTo>
                <a:cubicBezTo>
                  <a:pt x="170649" y="509270"/>
                  <a:pt x="176877" y="503044"/>
                  <a:pt x="185596" y="503044"/>
                </a:cubicBezTo>
                <a:cubicBezTo>
                  <a:pt x="220473" y="503044"/>
                  <a:pt x="247876" y="475651"/>
                  <a:pt x="247876" y="440786"/>
                </a:cubicBezTo>
                <a:cubicBezTo>
                  <a:pt x="247876" y="407167"/>
                  <a:pt x="220473" y="378528"/>
                  <a:pt x="185596" y="378528"/>
                </a:cubicBezTo>
                <a:cubicBezTo>
                  <a:pt x="176877" y="378528"/>
                  <a:pt x="170649" y="372302"/>
                  <a:pt x="170649" y="363586"/>
                </a:cubicBezTo>
                <a:cubicBezTo>
                  <a:pt x="170649" y="354870"/>
                  <a:pt x="176877" y="347399"/>
                  <a:pt x="185596" y="347399"/>
                </a:cubicBezTo>
                <a:cubicBezTo>
                  <a:pt x="231684" y="347399"/>
                  <a:pt x="269052" y="382264"/>
                  <a:pt x="276525" y="425844"/>
                </a:cubicBezTo>
                <a:lnTo>
                  <a:pt x="283999" y="425844"/>
                </a:lnTo>
                <a:cubicBezTo>
                  <a:pt x="321367" y="425844"/>
                  <a:pt x="358736" y="417128"/>
                  <a:pt x="392367" y="399696"/>
                </a:cubicBezTo>
                <a:lnTo>
                  <a:pt x="394858" y="399696"/>
                </a:lnTo>
                <a:cubicBezTo>
                  <a:pt x="460876" y="366077"/>
                  <a:pt x="538104" y="357361"/>
                  <a:pt x="610349" y="376038"/>
                </a:cubicBezTo>
                <a:lnTo>
                  <a:pt x="637752" y="382264"/>
                </a:lnTo>
                <a:lnTo>
                  <a:pt x="637752" y="222884"/>
                </a:lnTo>
                <a:cubicBezTo>
                  <a:pt x="579209" y="219148"/>
                  <a:pt x="524402" y="195490"/>
                  <a:pt x="483297" y="151910"/>
                </a:cubicBezTo>
                <a:lnTo>
                  <a:pt x="472086" y="141948"/>
                </a:lnTo>
                <a:cubicBezTo>
                  <a:pt x="465858" y="135722"/>
                  <a:pt x="465858" y="127006"/>
                  <a:pt x="472086" y="120781"/>
                </a:cubicBezTo>
                <a:cubicBezTo>
                  <a:pt x="477069" y="114555"/>
                  <a:pt x="487034" y="114555"/>
                  <a:pt x="493262" y="120781"/>
                </a:cubicBezTo>
                <a:lnTo>
                  <a:pt x="504472" y="130742"/>
                </a:lnTo>
                <a:cubicBezTo>
                  <a:pt x="540595" y="168097"/>
                  <a:pt x="587928" y="189264"/>
                  <a:pt x="637752" y="191755"/>
                </a:cubicBezTo>
                <a:lnTo>
                  <a:pt x="637752" y="136968"/>
                </a:lnTo>
                <a:cubicBezTo>
                  <a:pt x="637752" y="78445"/>
                  <a:pt x="575472" y="29884"/>
                  <a:pt x="499490" y="29884"/>
                </a:cubicBezTo>
                <a:close/>
                <a:moveTo>
                  <a:pt x="696030" y="16477"/>
                </a:moveTo>
                <a:lnTo>
                  <a:pt x="738262" y="16477"/>
                </a:lnTo>
                <a:cubicBezTo>
                  <a:pt x="763104" y="16477"/>
                  <a:pt x="782978" y="36419"/>
                  <a:pt x="782978" y="62593"/>
                </a:cubicBezTo>
                <a:cubicBezTo>
                  <a:pt x="782978" y="67578"/>
                  <a:pt x="789189" y="73810"/>
                  <a:pt x="794157" y="76303"/>
                </a:cubicBezTo>
                <a:cubicBezTo>
                  <a:pt x="848810" y="86273"/>
                  <a:pt x="898495" y="107462"/>
                  <a:pt x="943212" y="137374"/>
                </a:cubicBezTo>
                <a:cubicBezTo>
                  <a:pt x="949422" y="141113"/>
                  <a:pt x="956875" y="141113"/>
                  <a:pt x="961843" y="136128"/>
                </a:cubicBezTo>
                <a:cubicBezTo>
                  <a:pt x="979233" y="118679"/>
                  <a:pt x="1006560" y="118679"/>
                  <a:pt x="1025192" y="136128"/>
                </a:cubicBezTo>
                <a:lnTo>
                  <a:pt x="1055002" y="166041"/>
                </a:lnTo>
                <a:cubicBezTo>
                  <a:pt x="1063697" y="174765"/>
                  <a:pt x="1068666" y="185982"/>
                  <a:pt x="1068666" y="197200"/>
                </a:cubicBezTo>
                <a:cubicBezTo>
                  <a:pt x="1068666" y="209663"/>
                  <a:pt x="1063697" y="220881"/>
                  <a:pt x="1055002" y="229605"/>
                </a:cubicBezTo>
                <a:cubicBezTo>
                  <a:pt x="1050034" y="234590"/>
                  <a:pt x="1050034" y="242069"/>
                  <a:pt x="1053760" y="247054"/>
                </a:cubicBezTo>
                <a:cubicBezTo>
                  <a:pt x="1083571" y="293169"/>
                  <a:pt x="1104687" y="343024"/>
                  <a:pt x="1114624" y="397864"/>
                </a:cubicBezTo>
                <a:cubicBezTo>
                  <a:pt x="1117108" y="402849"/>
                  <a:pt x="1122077" y="409081"/>
                  <a:pt x="1128288" y="409081"/>
                </a:cubicBezTo>
                <a:cubicBezTo>
                  <a:pt x="1154372" y="409081"/>
                  <a:pt x="1174246" y="429023"/>
                  <a:pt x="1174246" y="452704"/>
                </a:cubicBezTo>
                <a:lnTo>
                  <a:pt x="1174246" y="496326"/>
                </a:lnTo>
                <a:cubicBezTo>
                  <a:pt x="1174246" y="521254"/>
                  <a:pt x="1154372" y="541195"/>
                  <a:pt x="1128288" y="541195"/>
                </a:cubicBezTo>
                <a:cubicBezTo>
                  <a:pt x="1122077" y="541195"/>
                  <a:pt x="1117108" y="546181"/>
                  <a:pt x="1114624" y="552413"/>
                </a:cubicBezTo>
                <a:cubicBezTo>
                  <a:pt x="1104687" y="606006"/>
                  <a:pt x="1083571" y="657107"/>
                  <a:pt x="1053760" y="701976"/>
                </a:cubicBezTo>
                <a:cubicBezTo>
                  <a:pt x="1050034" y="708208"/>
                  <a:pt x="1050034" y="715686"/>
                  <a:pt x="1055002" y="719425"/>
                </a:cubicBezTo>
                <a:cubicBezTo>
                  <a:pt x="1072392" y="736874"/>
                  <a:pt x="1072392" y="766787"/>
                  <a:pt x="1055002" y="784236"/>
                </a:cubicBezTo>
                <a:lnTo>
                  <a:pt x="1025192" y="814148"/>
                </a:lnTo>
                <a:cubicBezTo>
                  <a:pt x="1006560" y="831597"/>
                  <a:pt x="979233" y="831597"/>
                  <a:pt x="961843" y="814148"/>
                </a:cubicBezTo>
                <a:cubicBezTo>
                  <a:pt x="956875" y="809163"/>
                  <a:pt x="949422" y="809163"/>
                  <a:pt x="943212" y="811656"/>
                </a:cubicBezTo>
                <a:cubicBezTo>
                  <a:pt x="898495" y="842815"/>
                  <a:pt x="848810" y="864003"/>
                  <a:pt x="794157" y="873974"/>
                </a:cubicBezTo>
                <a:cubicBezTo>
                  <a:pt x="789189" y="875220"/>
                  <a:pt x="782978" y="881452"/>
                  <a:pt x="782978" y="887684"/>
                </a:cubicBezTo>
                <a:cubicBezTo>
                  <a:pt x="782978" y="912611"/>
                  <a:pt x="763104" y="932553"/>
                  <a:pt x="738262" y="932553"/>
                </a:cubicBezTo>
                <a:lnTo>
                  <a:pt x="696030" y="932553"/>
                </a:lnTo>
                <a:cubicBezTo>
                  <a:pt x="687335" y="932553"/>
                  <a:pt x="681124" y="926321"/>
                  <a:pt x="681124" y="917596"/>
                </a:cubicBezTo>
                <a:cubicBezTo>
                  <a:pt x="681124" y="910118"/>
                  <a:pt x="687335" y="901394"/>
                  <a:pt x="696030" y="901394"/>
                </a:cubicBezTo>
                <a:lnTo>
                  <a:pt x="738262" y="901394"/>
                </a:lnTo>
                <a:cubicBezTo>
                  <a:pt x="746957" y="901394"/>
                  <a:pt x="753167" y="896408"/>
                  <a:pt x="753167" y="887684"/>
                </a:cubicBezTo>
                <a:cubicBezTo>
                  <a:pt x="753167" y="866495"/>
                  <a:pt x="768073" y="849046"/>
                  <a:pt x="789189" y="844061"/>
                </a:cubicBezTo>
                <a:cubicBezTo>
                  <a:pt x="838873" y="835336"/>
                  <a:pt x="884832" y="815395"/>
                  <a:pt x="927064" y="786728"/>
                </a:cubicBezTo>
                <a:cubicBezTo>
                  <a:pt x="944454" y="774265"/>
                  <a:pt x="968054" y="776757"/>
                  <a:pt x="982959" y="791714"/>
                </a:cubicBezTo>
                <a:cubicBezTo>
                  <a:pt x="989170" y="797946"/>
                  <a:pt x="997865" y="797946"/>
                  <a:pt x="1004075" y="791714"/>
                </a:cubicBezTo>
                <a:lnTo>
                  <a:pt x="1033886" y="761801"/>
                </a:lnTo>
                <a:cubicBezTo>
                  <a:pt x="1038855" y="756816"/>
                  <a:pt x="1038855" y="746845"/>
                  <a:pt x="1033886" y="741859"/>
                </a:cubicBezTo>
                <a:cubicBezTo>
                  <a:pt x="1018981" y="726903"/>
                  <a:pt x="1016497" y="703222"/>
                  <a:pt x="1028918" y="685773"/>
                </a:cubicBezTo>
                <a:cubicBezTo>
                  <a:pt x="1056245" y="643397"/>
                  <a:pt x="1076118" y="596035"/>
                  <a:pt x="1084813" y="546181"/>
                </a:cubicBezTo>
                <a:cubicBezTo>
                  <a:pt x="1089782" y="526239"/>
                  <a:pt x="1107172" y="511283"/>
                  <a:pt x="1128288" y="511283"/>
                </a:cubicBezTo>
                <a:cubicBezTo>
                  <a:pt x="1136982" y="511283"/>
                  <a:pt x="1143193" y="503805"/>
                  <a:pt x="1143193" y="496326"/>
                </a:cubicBezTo>
                <a:lnTo>
                  <a:pt x="1143193" y="452704"/>
                </a:lnTo>
                <a:cubicBezTo>
                  <a:pt x="1143193" y="445226"/>
                  <a:pt x="1136982" y="438994"/>
                  <a:pt x="1128288" y="438994"/>
                </a:cubicBezTo>
                <a:cubicBezTo>
                  <a:pt x="1107172" y="438994"/>
                  <a:pt x="1089782" y="424037"/>
                  <a:pt x="1084813" y="402849"/>
                </a:cubicBezTo>
                <a:cubicBezTo>
                  <a:pt x="1076118" y="352995"/>
                  <a:pt x="1056245" y="306879"/>
                  <a:pt x="1028918" y="264503"/>
                </a:cubicBezTo>
                <a:cubicBezTo>
                  <a:pt x="1016497" y="247054"/>
                  <a:pt x="1018981" y="223373"/>
                  <a:pt x="1033886" y="207171"/>
                </a:cubicBezTo>
                <a:cubicBezTo>
                  <a:pt x="1038855" y="202185"/>
                  <a:pt x="1038855" y="193461"/>
                  <a:pt x="1033886" y="187229"/>
                </a:cubicBezTo>
                <a:lnTo>
                  <a:pt x="1004075" y="157316"/>
                </a:lnTo>
                <a:cubicBezTo>
                  <a:pt x="997865" y="152331"/>
                  <a:pt x="989170" y="152331"/>
                  <a:pt x="982959" y="157316"/>
                </a:cubicBezTo>
                <a:cubicBezTo>
                  <a:pt x="968054" y="172272"/>
                  <a:pt x="944454" y="174765"/>
                  <a:pt x="927064" y="162302"/>
                </a:cubicBezTo>
                <a:cubicBezTo>
                  <a:pt x="884832" y="134882"/>
                  <a:pt x="838873" y="114940"/>
                  <a:pt x="789189" y="104969"/>
                </a:cubicBezTo>
                <a:cubicBezTo>
                  <a:pt x="768073" y="101230"/>
                  <a:pt x="753167" y="83781"/>
                  <a:pt x="753167" y="62593"/>
                </a:cubicBezTo>
                <a:cubicBezTo>
                  <a:pt x="753167" y="53868"/>
                  <a:pt x="746957" y="47636"/>
                  <a:pt x="738262" y="47636"/>
                </a:cubicBezTo>
                <a:lnTo>
                  <a:pt x="696030" y="47636"/>
                </a:lnTo>
                <a:cubicBezTo>
                  <a:pt x="687335" y="47636"/>
                  <a:pt x="681124" y="40158"/>
                  <a:pt x="681124" y="32680"/>
                </a:cubicBezTo>
                <a:cubicBezTo>
                  <a:pt x="681124" y="23955"/>
                  <a:pt x="687335" y="16477"/>
                  <a:pt x="696030" y="16477"/>
                </a:cubicBezTo>
                <a:close/>
                <a:moveTo>
                  <a:pt x="499490" y="0"/>
                </a:moveTo>
                <a:cubicBezTo>
                  <a:pt x="592910" y="0"/>
                  <a:pt x="668893" y="61013"/>
                  <a:pt x="668893" y="136968"/>
                </a:cubicBezTo>
                <a:lnTo>
                  <a:pt x="668893" y="769508"/>
                </a:lnTo>
                <a:cubicBezTo>
                  <a:pt x="668893" y="874101"/>
                  <a:pt x="579209" y="960017"/>
                  <a:pt x="469595" y="960017"/>
                </a:cubicBezTo>
                <a:cubicBezTo>
                  <a:pt x="384894" y="960017"/>
                  <a:pt x="311403" y="906475"/>
                  <a:pt x="282754" y="834256"/>
                </a:cubicBezTo>
                <a:cubicBezTo>
                  <a:pt x="199298" y="823049"/>
                  <a:pt x="135772" y="750830"/>
                  <a:pt x="135772" y="666160"/>
                </a:cubicBezTo>
                <a:cubicBezTo>
                  <a:pt x="135772" y="649973"/>
                  <a:pt x="138263" y="627560"/>
                  <a:pt x="142000" y="608882"/>
                </a:cubicBezTo>
                <a:cubicBezTo>
                  <a:pt x="61035" y="595186"/>
                  <a:pt x="0" y="524212"/>
                  <a:pt x="0" y="440786"/>
                </a:cubicBezTo>
                <a:cubicBezTo>
                  <a:pt x="0" y="351135"/>
                  <a:pt x="69754" y="277670"/>
                  <a:pt x="156947" y="271445"/>
                </a:cubicBezTo>
                <a:cubicBezTo>
                  <a:pt x="155701" y="262729"/>
                  <a:pt x="155701" y="255258"/>
                  <a:pt x="155701" y="246542"/>
                </a:cubicBezTo>
                <a:cubicBezTo>
                  <a:pt x="155701" y="153155"/>
                  <a:pt x="231684" y="77200"/>
                  <a:pt x="325104" y="77200"/>
                </a:cubicBezTo>
                <a:cubicBezTo>
                  <a:pt x="332578" y="77200"/>
                  <a:pt x="338806" y="78445"/>
                  <a:pt x="346280" y="78445"/>
                </a:cubicBezTo>
                <a:cubicBezTo>
                  <a:pt x="373683" y="32374"/>
                  <a:pt x="432227" y="0"/>
                  <a:pt x="4994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A9663AF2-4A26-6C43-A080-6D58A65B507C}"/>
              </a:ext>
            </a:extLst>
          </p:cNvPr>
          <p:cNvSpPr txBox="1"/>
          <p:nvPr/>
        </p:nvSpPr>
        <p:spPr>
          <a:xfrm>
            <a:off x="3809458" y="6995734"/>
            <a:ext cx="422670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DC25200E-88AD-4C4B-823B-CD222CEFA631}"/>
              </a:ext>
            </a:extLst>
          </p:cNvPr>
          <p:cNvSpPr txBox="1"/>
          <p:nvPr/>
        </p:nvSpPr>
        <p:spPr>
          <a:xfrm>
            <a:off x="3809458" y="7667417"/>
            <a:ext cx="422670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8" name="RECT ROUND 03">
            <a:extLst>
              <a:ext uri="{FF2B5EF4-FFF2-40B4-BE49-F238E27FC236}">
                <a16:creationId xmlns:a16="http://schemas.microsoft.com/office/drawing/2014/main" id="{3DFB2896-EDCD-8E48-9519-9C86C8B28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065" y="10604182"/>
            <a:ext cx="1971962" cy="1971965"/>
          </a:xfrm>
          <a:prstGeom prst="roundRect">
            <a:avLst>
              <a:gd name="adj" fmla="val 8939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33" name="ICON 03">
            <a:extLst>
              <a:ext uri="{FF2B5EF4-FFF2-40B4-BE49-F238E27FC236}">
                <a16:creationId xmlns:a16="http://schemas.microsoft.com/office/drawing/2014/main" id="{DFEA1EDE-93F7-C640-B945-5E6FA32F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499" y="10999673"/>
            <a:ext cx="1091860" cy="1179737"/>
          </a:xfrm>
          <a:custGeom>
            <a:avLst/>
            <a:gdLst>
              <a:gd name="connsiteX0" fmla="*/ 429863 w 1091860"/>
              <a:gd name="connsiteY0" fmla="*/ 1082511 h 1179737"/>
              <a:gd name="connsiteX1" fmla="*/ 541931 w 1091860"/>
              <a:gd name="connsiteY1" fmla="*/ 1148575 h 1179737"/>
              <a:gd name="connsiteX2" fmla="*/ 653999 w 1091860"/>
              <a:gd name="connsiteY2" fmla="*/ 1082511 h 1179737"/>
              <a:gd name="connsiteX3" fmla="*/ 413676 w 1091860"/>
              <a:gd name="connsiteY3" fmla="*/ 1016448 h 1179737"/>
              <a:gd name="connsiteX4" fmla="*/ 418656 w 1091860"/>
              <a:gd name="connsiteY4" fmla="*/ 1051350 h 1179737"/>
              <a:gd name="connsiteX5" fmla="*/ 666451 w 1091860"/>
              <a:gd name="connsiteY5" fmla="*/ 1051350 h 1179737"/>
              <a:gd name="connsiteX6" fmla="*/ 670187 w 1091860"/>
              <a:gd name="connsiteY6" fmla="*/ 1021434 h 1179737"/>
              <a:gd name="connsiteX7" fmla="*/ 670187 w 1091860"/>
              <a:gd name="connsiteY7" fmla="*/ 1016448 h 1179737"/>
              <a:gd name="connsiteX8" fmla="*/ 976047 w 1091860"/>
              <a:gd name="connsiteY8" fmla="*/ 554788 h 1179737"/>
              <a:gd name="connsiteX9" fmla="*/ 1075843 w 1091860"/>
              <a:gd name="connsiteY9" fmla="*/ 554788 h 1179737"/>
              <a:gd name="connsiteX10" fmla="*/ 1091860 w 1091860"/>
              <a:gd name="connsiteY10" fmla="*/ 571267 h 1179737"/>
              <a:gd name="connsiteX11" fmla="*/ 1075843 w 1091860"/>
              <a:gd name="connsiteY11" fmla="*/ 586478 h 1179737"/>
              <a:gd name="connsiteX12" fmla="*/ 976047 w 1091860"/>
              <a:gd name="connsiteY12" fmla="*/ 586478 h 1179737"/>
              <a:gd name="connsiteX13" fmla="*/ 961262 w 1091860"/>
              <a:gd name="connsiteY13" fmla="*/ 571267 h 1179737"/>
              <a:gd name="connsiteX14" fmla="*/ 976047 w 1091860"/>
              <a:gd name="connsiteY14" fmla="*/ 554788 h 1179737"/>
              <a:gd name="connsiteX15" fmla="*/ 16017 w 1091860"/>
              <a:gd name="connsiteY15" fmla="*/ 554788 h 1179737"/>
              <a:gd name="connsiteX16" fmla="*/ 114581 w 1091860"/>
              <a:gd name="connsiteY16" fmla="*/ 554788 h 1179737"/>
              <a:gd name="connsiteX17" fmla="*/ 130598 w 1091860"/>
              <a:gd name="connsiteY17" fmla="*/ 571267 h 1179737"/>
              <a:gd name="connsiteX18" fmla="*/ 114581 w 1091860"/>
              <a:gd name="connsiteY18" fmla="*/ 586478 h 1179737"/>
              <a:gd name="connsiteX19" fmla="*/ 16017 w 1091860"/>
              <a:gd name="connsiteY19" fmla="*/ 586478 h 1179737"/>
              <a:gd name="connsiteX20" fmla="*/ 0 w 1091860"/>
              <a:gd name="connsiteY20" fmla="*/ 571267 h 1179737"/>
              <a:gd name="connsiteX21" fmla="*/ 16017 w 1091860"/>
              <a:gd name="connsiteY21" fmla="*/ 554788 h 1179737"/>
              <a:gd name="connsiteX22" fmla="*/ 543800 w 1091860"/>
              <a:gd name="connsiteY22" fmla="*/ 476067 h 1179737"/>
              <a:gd name="connsiteX23" fmla="*/ 466399 w 1091860"/>
              <a:gd name="connsiteY23" fmla="*/ 552041 h 1179737"/>
              <a:gd name="connsiteX24" fmla="*/ 543800 w 1091860"/>
              <a:gd name="connsiteY24" fmla="*/ 626770 h 1179737"/>
              <a:gd name="connsiteX25" fmla="*/ 621200 w 1091860"/>
              <a:gd name="connsiteY25" fmla="*/ 552041 h 1179737"/>
              <a:gd name="connsiteX26" fmla="*/ 543800 w 1091860"/>
              <a:gd name="connsiteY26" fmla="*/ 476067 h 1179737"/>
              <a:gd name="connsiteX27" fmla="*/ 543800 w 1091860"/>
              <a:gd name="connsiteY27" fmla="*/ 444930 h 1179737"/>
              <a:gd name="connsiteX28" fmla="*/ 652410 w 1091860"/>
              <a:gd name="connsiteY28" fmla="*/ 552041 h 1179737"/>
              <a:gd name="connsiteX29" fmla="*/ 543800 w 1091860"/>
              <a:gd name="connsiteY29" fmla="*/ 657908 h 1179737"/>
              <a:gd name="connsiteX30" fmla="*/ 433941 w 1091860"/>
              <a:gd name="connsiteY30" fmla="*/ 552041 h 1179737"/>
              <a:gd name="connsiteX31" fmla="*/ 543800 w 1091860"/>
              <a:gd name="connsiteY31" fmla="*/ 444930 h 1179737"/>
              <a:gd name="connsiteX32" fmla="*/ 530752 w 1091860"/>
              <a:gd name="connsiteY32" fmla="*/ 343013 h 1179737"/>
              <a:gd name="connsiteX33" fmla="*/ 525781 w 1091860"/>
              <a:gd name="connsiteY33" fmla="*/ 345506 h 1179737"/>
              <a:gd name="connsiteX34" fmla="*/ 525781 w 1091860"/>
              <a:gd name="connsiteY34" fmla="*/ 349245 h 1179737"/>
              <a:gd name="connsiteX35" fmla="*/ 498444 w 1091860"/>
              <a:gd name="connsiteY35" fmla="*/ 390377 h 1179737"/>
              <a:gd name="connsiteX36" fmla="*/ 458680 w 1091860"/>
              <a:gd name="connsiteY36" fmla="*/ 406580 h 1179737"/>
              <a:gd name="connsiteX37" fmla="*/ 411460 w 1091860"/>
              <a:gd name="connsiteY37" fmla="*/ 395363 h 1179737"/>
              <a:gd name="connsiteX38" fmla="*/ 406490 w 1091860"/>
              <a:gd name="connsiteY38" fmla="*/ 392870 h 1179737"/>
              <a:gd name="connsiteX39" fmla="*/ 401519 w 1091860"/>
              <a:gd name="connsiteY39" fmla="*/ 394116 h 1179737"/>
              <a:gd name="connsiteX40" fmla="*/ 385365 w 1091860"/>
              <a:gd name="connsiteY40" fmla="*/ 411566 h 1179737"/>
              <a:gd name="connsiteX41" fmla="*/ 382880 w 1091860"/>
              <a:gd name="connsiteY41" fmla="*/ 415305 h 1179737"/>
              <a:gd name="connsiteX42" fmla="*/ 385365 w 1091860"/>
              <a:gd name="connsiteY42" fmla="*/ 419044 h 1179737"/>
              <a:gd name="connsiteX43" fmla="*/ 397791 w 1091860"/>
              <a:gd name="connsiteY43" fmla="*/ 466408 h 1179737"/>
              <a:gd name="connsiteX44" fmla="*/ 380395 w 1091860"/>
              <a:gd name="connsiteY44" fmla="*/ 506294 h 1179737"/>
              <a:gd name="connsiteX45" fmla="*/ 339388 w 1091860"/>
              <a:gd name="connsiteY45" fmla="*/ 532468 h 1179737"/>
              <a:gd name="connsiteX46" fmla="*/ 334418 w 1091860"/>
              <a:gd name="connsiteY46" fmla="*/ 532468 h 1179737"/>
              <a:gd name="connsiteX47" fmla="*/ 331933 w 1091860"/>
              <a:gd name="connsiteY47" fmla="*/ 536208 h 1179737"/>
              <a:gd name="connsiteX48" fmla="*/ 331933 w 1091860"/>
              <a:gd name="connsiteY48" fmla="*/ 559890 h 1179737"/>
              <a:gd name="connsiteX49" fmla="*/ 334418 w 1091860"/>
              <a:gd name="connsiteY49" fmla="*/ 563629 h 1179737"/>
              <a:gd name="connsiteX50" fmla="*/ 339388 w 1091860"/>
              <a:gd name="connsiteY50" fmla="*/ 564875 h 1179737"/>
              <a:gd name="connsiteX51" fmla="*/ 380395 w 1091860"/>
              <a:gd name="connsiteY51" fmla="*/ 591050 h 1179737"/>
              <a:gd name="connsiteX52" fmla="*/ 397791 w 1091860"/>
              <a:gd name="connsiteY52" fmla="*/ 629689 h 1179737"/>
              <a:gd name="connsiteX53" fmla="*/ 385365 w 1091860"/>
              <a:gd name="connsiteY53" fmla="*/ 677053 h 1179737"/>
              <a:gd name="connsiteX54" fmla="*/ 382880 w 1091860"/>
              <a:gd name="connsiteY54" fmla="*/ 680792 h 1179737"/>
              <a:gd name="connsiteX55" fmla="*/ 385365 w 1091860"/>
              <a:gd name="connsiteY55" fmla="*/ 685778 h 1179737"/>
              <a:gd name="connsiteX56" fmla="*/ 401519 w 1091860"/>
              <a:gd name="connsiteY56" fmla="*/ 700735 h 1179737"/>
              <a:gd name="connsiteX57" fmla="*/ 406490 w 1091860"/>
              <a:gd name="connsiteY57" fmla="*/ 703227 h 1179737"/>
              <a:gd name="connsiteX58" fmla="*/ 411460 w 1091860"/>
              <a:gd name="connsiteY58" fmla="*/ 700735 h 1179737"/>
              <a:gd name="connsiteX59" fmla="*/ 440041 w 1091860"/>
              <a:gd name="connsiteY59" fmla="*/ 685778 h 1179737"/>
              <a:gd name="connsiteX60" fmla="*/ 458680 w 1091860"/>
              <a:gd name="connsiteY60" fmla="*/ 690763 h 1179737"/>
              <a:gd name="connsiteX61" fmla="*/ 498444 w 1091860"/>
              <a:gd name="connsiteY61" fmla="*/ 706967 h 1179737"/>
              <a:gd name="connsiteX62" fmla="*/ 525781 w 1091860"/>
              <a:gd name="connsiteY62" fmla="*/ 748099 h 1179737"/>
              <a:gd name="connsiteX63" fmla="*/ 525781 w 1091860"/>
              <a:gd name="connsiteY63" fmla="*/ 751838 h 1179737"/>
              <a:gd name="connsiteX64" fmla="*/ 530752 w 1091860"/>
              <a:gd name="connsiteY64" fmla="*/ 754331 h 1179737"/>
              <a:gd name="connsiteX65" fmla="*/ 554361 w 1091860"/>
              <a:gd name="connsiteY65" fmla="*/ 754331 h 1179737"/>
              <a:gd name="connsiteX66" fmla="*/ 559332 w 1091860"/>
              <a:gd name="connsiteY66" fmla="*/ 751838 h 1179737"/>
              <a:gd name="connsiteX67" fmla="*/ 560574 w 1091860"/>
              <a:gd name="connsiteY67" fmla="*/ 748099 h 1179737"/>
              <a:gd name="connsiteX68" fmla="*/ 586669 w 1091860"/>
              <a:gd name="connsiteY68" fmla="*/ 706967 h 1179737"/>
              <a:gd name="connsiteX69" fmla="*/ 626433 w 1091860"/>
              <a:gd name="connsiteY69" fmla="*/ 690763 h 1179737"/>
              <a:gd name="connsiteX70" fmla="*/ 674895 w 1091860"/>
              <a:gd name="connsiteY70" fmla="*/ 700735 h 1179737"/>
              <a:gd name="connsiteX71" fmla="*/ 679866 w 1091860"/>
              <a:gd name="connsiteY71" fmla="*/ 703227 h 1179737"/>
              <a:gd name="connsiteX72" fmla="*/ 683594 w 1091860"/>
              <a:gd name="connsiteY72" fmla="*/ 700735 h 1179737"/>
              <a:gd name="connsiteX73" fmla="*/ 700990 w 1091860"/>
              <a:gd name="connsiteY73" fmla="*/ 685778 h 1179737"/>
              <a:gd name="connsiteX74" fmla="*/ 702233 w 1091860"/>
              <a:gd name="connsiteY74" fmla="*/ 680792 h 1179737"/>
              <a:gd name="connsiteX75" fmla="*/ 699748 w 1091860"/>
              <a:gd name="connsiteY75" fmla="*/ 677053 h 1179737"/>
              <a:gd name="connsiteX76" fmla="*/ 688564 w 1091860"/>
              <a:gd name="connsiteY76" fmla="*/ 629689 h 1179737"/>
              <a:gd name="connsiteX77" fmla="*/ 705961 w 1091860"/>
              <a:gd name="connsiteY77" fmla="*/ 591050 h 1179737"/>
              <a:gd name="connsiteX78" fmla="*/ 746967 w 1091860"/>
              <a:gd name="connsiteY78" fmla="*/ 564875 h 1179737"/>
              <a:gd name="connsiteX79" fmla="*/ 751937 w 1091860"/>
              <a:gd name="connsiteY79" fmla="*/ 563629 h 1179737"/>
              <a:gd name="connsiteX80" fmla="*/ 753180 w 1091860"/>
              <a:gd name="connsiteY80" fmla="*/ 559890 h 1179737"/>
              <a:gd name="connsiteX81" fmla="*/ 753180 w 1091860"/>
              <a:gd name="connsiteY81" fmla="*/ 536208 h 1179737"/>
              <a:gd name="connsiteX82" fmla="*/ 751937 w 1091860"/>
              <a:gd name="connsiteY82" fmla="*/ 532468 h 1179737"/>
              <a:gd name="connsiteX83" fmla="*/ 746967 w 1091860"/>
              <a:gd name="connsiteY83" fmla="*/ 532468 h 1179737"/>
              <a:gd name="connsiteX84" fmla="*/ 705961 w 1091860"/>
              <a:gd name="connsiteY84" fmla="*/ 506294 h 1179737"/>
              <a:gd name="connsiteX85" fmla="*/ 688564 w 1091860"/>
              <a:gd name="connsiteY85" fmla="*/ 466408 h 1179737"/>
              <a:gd name="connsiteX86" fmla="*/ 699748 w 1091860"/>
              <a:gd name="connsiteY86" fmla="*/ 419044 h 1179737"/>
              <a:gd name="connsiteX87" fmla="*/ 702233 w 1091860"/>
              <a:gd name="connsiteY87" fmla="*/ 415305 h 1179737"/>
              <a:gd name="connsiteX88" fmla="*/ 700990 w 1091860"/>
              <a:gd name="connsiteY88" fmla="*/ 411566 h 1179737"/>
              <a:gd name="connsiteX89" fmla="*/ 683594 w 1091860"/>
              <a:gd name="connsiteY89" fmla="*/ 394116 h 1179737"/>
              <a:gd name="connsiteX90" fmla="*/ 679866 w 1091860"/>
              <a:gd name="connsiteY90" fmla="*/ 392870 h 1179737"/>
              <a:gd name="connsiteX91" fmla="*/ 674895 w 1091860"/>
              <a:gd name="connsiteY91" fmla="*/ 395363 h 1179737"/>
              <a:gd name="connsiteX92" fmla="*/ 674895 w 1091860"/>
              <a:gd name="connsiteY92" fmla="*/ 396609 h 1179737"/>
              <a:gd name="connsiteX93" fmla="*/ 626433 w 1091860"/>
              <a:gd name="connsiteY93" fmla="*/ 406580 h 1179737"/>
              <a:gd name="connsiteX94" fmla="*/ 586669 w 1091860"/>
              <a:gd name="connsiteY94" fmla="*/ 390377 h 1179737"/>
              <a:gd name="connsiteX95" fmla="*/ 560574 w 1091860"/>
              <a:gd name="connsiteY95" fmla="*/ 349245 h 1179737"/>
              <a:gd name="connsiteX96" fmla="*/ 559332 w 1091860"/>
              <a:gd name="connsiteY96" fmla="*/ 345506 h 1179737"/>
              <a:gd name="connsiteX97" fmla="*/ 554361 w 1091860"/>
              <a:gd name="connsiteY97" fmla="*/ 343013 h 1179737"/>
              <a:gd name="connsiteX98" fmla="*/ 530752 w 1091860"/>
              <a:gd name="connsiteY98" fmla="*/ 313099 h 1179737"/>
              <a:gd name="connsiteX99" fmla="*/ 554361 w 1091860"/>
              <a:gd name="connsiteY99" fmla="*/ 313099 h 1179737"/>
              <a:gd name="connsiteX100" fmla="*/ 582942 w 1091860"/>
              <a:gd name="connsiteY100" fmla="*/ 325563 h 1179737"/>
              <a:gd name="connsiteX101" fmla="*/ 590397 w 1091860"/>
              <a:gd name="connsiteY101" fmla="*/ 354231 h 1179737"/>
              <a:gd name="connsiteX102" fmla="*/ 594125 w 1091860"/>
              <a:gd name="connsiteY102" fmla="*/ 360463 h 1179737"/>
              <a:gd name="connsiteX103" fmla="*/ 641345 w 1091860"/>
              <a:gd name="connsiteY103" fmla="*/ 379159 h 1179737"/>
              <a:gd name="connsiteX104" fmla="*/ 650043 w 1091860"/>
              <a:gd name="connsiteY104" fmla="*/ 377913 h 1179737"/>
              <a:gd name="connsiteX105" fmla="*/ 650043 w 1091860"/>
              <a:gd name="connsiteY105" fmla="*/ 376666 h 1179737"/>
              <a:gd name="connsiteX106" fmla="*/ 676138 w 1091860"/>
              <a:gd name="connsiteY106" fmla="*/ 362956 h 1179737"/>
              <a:gd name="connsiteX107" fmla="*/ 704718 w 1091860"/>
              <a:gd name="connsiteY107" fmla="*/ 372927 h 1179737"/>
              <a:gd name="connsiteX108" fmla="*/ 722115 w 1091860"/>
              <a:gd name="connsiteY108" fmla="*/ 389130 h 1179737"/>
              <a:gd name="connsiteX109" fmla="*/ 732056 w 1091860"/>
              <a:gd name="connsiteY109" fmla="*/ 417798 h 1179737"/>
              <a:gd name="connsiteX110" fmla="*/ 717144 w 1091860"/>
              <a:gd name="connsiteY110" fmla="*/ 443973 h 1179737"/>
              <a:gd name="connsiteX111" fmla="*/ 714659 w 1091860"/>
              <a:gd name="connsiteY111" fmla="*/ 451451 h 1179737"/>
              <a:gd name="connsiteX112" fmla="*/ 734541 w 1091860"/>
              <a:gd name="connsiteY112" fmla="*/ 497569 h 1179737"/>
              <a:gd name="connsiteX113" fmla="*/ 741997 w 1091860"/>
              <a:gd name="connsiteY113" fmla="*/ 501308 h 1179737"/>
              <a:gd name="connsiteX114" fmla="*/ 771819 w 1091860"/>
              <a:gd name="connsiteY114" fmla="*/ 510033 h 1179737"/>
              <a:gd name="connsiteX115" fmla="*/ 784246 w 1091860"/>
              <a:gd name="connsiteY115" fmla="*/ 536208 h 1179737"/>
              <a:gd name="connsiteX116" fmla="*/ 784246 w 1091860"/>
              <a:gd name="connsiteY116" fmla="*/ 559890 h 1179737"/>
              <a:gd name="connsiteX117" fmla="*/ 771819 w 1091860"/>
              <a:gd name="connsiteY117" fmla="*/ 587311 h 1179737"/>
              <a:gd name="connsiteX118" fmla="*/ 741997 w 1091860"/>
              <a:gd name="connsiteY118" fmla="*/ 594789 h 1179737"/>
              <a:gd name="connsiteX119" fmla="*/ 734541 w 1091860"/>
              <a:gd name="connsiteY119" fmla="*/ 598528 h 1179737"/>
              <a:gd name="connsiteX120" fmla="*/ 714659 w 1091860"/>
              <a:gd name="connsiteY120" fmla="*/ 645892 h 1179737"/>
              <a:gd name="connsiteX121" fmla="*/ 717144 w 1091860"/>
              <a:gd name="connsiteY121" fmla="*/ 652124 h 1179737"/>
              <a:gd name="connsiteX122" fmla="*/ 732056 w 1091860"/>
              <a:gd name="connsiteY122" fmla="*/ 678299 h 1179737"/>
              <a:gd name="connsiteX123" fmla="*/ 722115 w 1091860"/>
              <a:gd name="connsiteY123" fmla="*/ 706967 h 1179737"/>
              <a:gd name="connsiteX124" fmla="*/ 704718 w 1091860"/>
              <a:gd name="connsiteY124" fmla="*/ 723170 h 1179737"/>
              <a:gd name="connsiteX125" fmla="*/ 676138 w 1091860"/>
              <a:gd name="connsiteY125" fmla="*/ 734388 h 1179737"/>
              <a:gd name="connsiteX126" fmla="*/ 650043 w 1091860"/>
              <a:gd name="connsiteY126" fmla="*/ 718185 h 1179737"/>
              <a:gd name="connsiteX127" fmla="*/ 641345 w 1091860"/>
              <a:gd name="connsiteY127" fmla="*/ 716938 h 1179737"/>
              <a:gd name="connsiteX128" fmla="*/ 594125 w 1091860"/>
              <a:gd name="connsiteY128" fmla="*/ 735634 h 1179737"/>
              <a:gd name="connsiteX129" fmla="*/ 590397 w 1091860"/>
              <a:gd name="connsiteY129" fmla="*/ 741866 h 1179737"/>
              <a:gd name="connsiteX130" fmla="*/ 582942 w 1091860"/>
              <a:gd name="connsiteY130" fmla="*/ 771780 h 1179737"/>
              <a:gd name="connsiteX131" fmla="*/ 554361 w 1091860"/>
              <a:gd name="connsiteY131" fmla="*/ 784245 h 1179737"/>
              <a:gd name="connsiteX132" fmla="*/ 530752 w 1091860"/>
              <a:gd name="connsiteY132" fmla="*/ 784245 h 1179737"/>
              <a:gd name="connsiteX133" fmla="*/ 503414 w 1091860"/>
              <a:gd name="connsiteY133" fmla="*/ 771780 h 1179737"/>
              <a:gd name="connsiteX134" fmla="*/ 495958 w 1091860"/>
              <a:gd name="connsiteY134" fmla="*/ 741866 h 1179737"/>
              <a:gd name="connsiteX135" fmla="*/ 490988 w 1091860"/>
              <a:gd name="connsiteY135" fmla="*/ 735634 h 1179737"/>
              <a:gd name="connsiteX136" fmla="*/ 443768 w 1091860"/>
              <a:gd name="connsiteY136" fmla="*/ 716938 h 1179737"/>
              <a:gd name="connsiteX137" fmla="*/ 436313 w 1091860"/>
              <a:gd name="connsiteY137" fmla="*/ 718185 h 1179737"/>
              <a:gd name="connsiteX138" fmla="*/ 408975 w 1091860"/>
              <a:gd name="connsiteY138" fmla="*/ 734388 h 1179737"/>
              <a:gd name="connsiteX139" fmla="*/ 380395 w 1091860"/>
              <a:gd name="connsiteY139" fmla="*/ 723170 h 1179737"/>
              <a:gd name="connsiteX140" fmla="*/ 364241 w 1091860"/>
              <a:gd name="connsiteY140" fmla="*/ 706967 h 1179737"/>
              <a:gd name="connsiteX141" fmla="*/ 353057 w 1091860"/>
              <a:gd name="connsiteY141" fmla="*/ 678299 h 1179737"/>
              <a:gd name="connsiteX142" fmla="*/ 369211 w 1091860"/>
              <a:gd name="connsiteY142" fmla="*/ 652124 h 1179737"/>
              <a:gd name="connsiteX143" fmla="*/ 370454 w 1091860"/>
              <a:gd name="connsiteY143" fmla="*/ 645892 h 1179737"/>
              <a:gd name="connsiteX144" fmla="*/ 350572 w 1091860"/>
              <a:gd name="connsiteY144" fmla="*/ 598528 h 1179737"/>
              <a:gd name="connsiteX145" fmla="*/ 344359 w 1091860"/>
              <a:gd name="connsiteY145" fmla="*/ 594789 h 1179737"/>
              <a:gd name="connsiteX146" fmla="*/ 314536 w 1091860"/>
              <a:gd name="connsiteY146" fmla="*/ 587311 h 1179737"/>
              <a:gd name="connsiteX147" fmla="*/ 302110 w 1091860"/>
              <a:gd name="connsiteY147" fmla="*/ 559890 h 1179737"/>
              <a:gd name="connsiteX148" fmla="*/ 302110 w 1091860"/>
              <a:gd name="connsiteY148" fmla="*/ 536208 h 1179737"/>
              <a:gd name="connsiteX149" fmla="*/ 314536 w 1091860"/>
              <a:gd name="connsiteY149" fmla="*/ 510033 h 1179737"/>
              <a:gd name="connsiteX150" fmla="*/ 344359 w 1091860"/>
              <a:gd name="connsiteY150" fmla="*/ 501308 h 1179737"/>
              <a:gd name="connsiteX151" fmla="*/ 350572 w 1091860"/>
              <a:gd name="connsiteY151" fmla="*/ 497569 h 1179737"/>
              <a:gd name="connsiteX152" fmla="*/ 370454 w 1091860"/>
              <a:gd name="connsiteY152" fmla="*/ 451451 h 1179737"/>
              <a:gd name="connsiteX153" fmla="*/ 369211 w 1091860"/>
              <a:gd name="connsiteY153" fmla="*/ 443973 h 1179737"/>
              <a:gd name="connsiteX154" fmla="*/ 353057 w 1091860"/>
              <a:gd name="connsiteY154" fmla="*/ 417798 h 1179737"/>
              <a:gd name="connsiteX155" fmla="*/ 364241 w 1091860"/>
              <a:gd name="connsiteY155" fmla="*/ 389130 h 1179737"/>
              <a:gd name="connsiteX156" fmla="*/ 380395 w 1091860"/>
              <a:gd name="connsiteY156" fmla="*/ 372927 h 1179737"/>
              <a:gd name="connsiteX157" fmla="*/ 408975 w 1091860"/>
              <a:gd name="connsiteY157" fmla="*/ 362956 h 1179737"/>
              <a:gd name="connsiteX158" fmla="*/ 436313 w 1091860"/>
              <a:gd name="connsiteY158" fmla="*/ 377913 h 1179737"/>
              <a:gd name="connsiteX159" fmla="*/ 443768 w 1091860"/>
              <a:gd name="connsiteY159" fmla="*/ 379159 h 1179737"/>
              <a:gd name="connsiteX160" fmla="*/ 490988 w 1091860"/>
              <a:gd name="connsiteY160" fmla="*/ 360463 h 1179737"/>
              <a:gd name="connsiteX161" fmla="*/ 495958 w 1091860"/>
              <a:gd name="connsiteY161" fmla="*/ 354231 h 1179737"/>
              <a:gd name="connsiteX162" fmla="*/ 503414 w 1091860"/>
              <a:gd name="connsiteY162" fmla="*/ 325563 h 1179737"/>
              <a:gd name="connsiteX163" fmla="*/ 530752 w 1091860"/>
              <a:gd name="connsiteY163" fmla="*/ 313099 h 1179737"/>
              <a:gd name="connsiteX164" fmla="*/ 541931 w 1091860"/>
              <a:gd name="connsiteY164" fmla="*/ 244880 h 1179737"/>
              <a:gd name="connsiteX165" fmla="*/ 331492 w 1091860"/>
              <a:gd name="connsiteY165" fmla="*/ 328394 h 1179737"/>
              <a:gd name="connsiteX166" fmla="*/ 235612 w 1091860"/>
              <a:gd name="connsiteY166" fmla="*/ 552759 h 1179737"/>
              <a:gd name="connsiteX167" fmla="*/ 329002 w 1091860"/>
              <a:gd name="connsiteY167" fmla="*/ 774632 h 1179737"/>
              <a:gd name="connsiteX168" fmla="*/ 413676 w 1091860"/>
              <a:gd name="connsiteY168" fmla="*/ 980300 h 1179737"/>
              <a:gd name="connsiteX169" fmla="*/ 413676 w 1091860"/>
              <a:gd name="connsiteY169" fmla="*/ 986533 h 1179737"/>
              <a:gd name="connsiteX170" fmla="*/ 475936 w 1091860"/>
              <a:gd name="connsiteY170" fmla="*/ 986533 h 1179737"/>
              <a:gd name="connsiteX171" fmla="*/ 509556 w 1091860"/>
              <a:gd name="connsiteY171" fmla="*/ 951631 h 1179737"/>
              <a:gd name="connsiteX172" fmla="*/ 574307 w 1091860"/>
              <a:gd name="connsiteY172" fmla="*/ 951631 h 1179737"/>
              <a:gd name="connsiteX173" fmla="*/ 607927 w 1091860"/>
              <a:gd name="connsiteY173" fmla="*/ 986533 h 1179737"/>
              <a:gd name="connsiteX174" fmla="*/ 670187 w 1091860"/>
              <a:gd name="connsiteY174" fmla="*/ 986533 h 1179737"/>
              <a:gd name="connsiteX175" fmla="*/ 670187 w 1091860"/>
              <a:gd name="connsiteY175" fmla="*/ 969082 h 1179737"/>
              <a:gd name="connsiteX176" fmla="*/ 756106 w 1091860"/>
              <a:gd name="connsiteY176" fmla="*/ 772139 h 1179737"/>
              <a:gd name="connsiteX177" fmla="*/ 848250 w 1091860"/>
              <a:gd name="connsiteY177" fmla="*/ 539048 h 1179737"/>
              <a:gd name="connsiteX178" fmla="*/ 560609 w 1091860"/>
              <a:gd name="connsiteY178" fmla="*/ 244880 h 1179737"/>
              <a:gd name="connsiteX179" fmla="*/ 541931 w 1091860"/>
              <a:gd name="connsiteY179" fmla="*/ 244880 h 1179737"/>
              <a:gd name="connsiteX180" fmla="*/ 561855 w 1091860"/>
              <a:gd name="connsiteY180" fmla="*/ 214964 h 1179737"/>
              <a:gd name="connsiteX181" fmla="*/ 879380 w 1091860"/>
              <a:gd name="connsiteY181" fmla="*/ 536555 h 1179737"/>
              <a:gd name="connsiteX182" fmla="*/ 777274 w 1091860"/>
              <a:gd name="connsiteY182" fmla="*/ 794576 h 1179737"/>
              <a:gd name="connsiteX183" fmla="*/ 700072 w 1091860"/>
              <a:gd name="connsiteY183" fmla="*/ 969082 h 1179737"/>
              <a:gd name="connsiteX184" fmla="*/ 700072 w 1091860"/>
              <a:gd name="connsiteY184" fmla="*/ 998998 h 1179737"/>
              <a:gd name="connsiteX185" fmla="*/ 700072 w 1091860"/>
              <a:gd name="connsiteY185" fmla="*/ 1001491 h 1179737"/>
              <a:gd name="connsiteX186" fmla="*/ 700072 w 1091860"/>
              <a:gd name="connsiteY186" fmla="*/ 1003983 h 1179737"/>
              <a:gd name="connsiteX187" fmla="*/ 700072 w 1091860"/>
              <a:gd name="connsiteY187" fmla="*/ 1021434 h 1179737"/>
              <a:gd name="connsiteX188" fmla="*/ 541931 w 1091860"/>
              <a:gd name="connsiteY188" fmla="*/ 1179737 h 1179737"/>
              <a:gd name="connsiteX189" fmla="*/ 393752 w 1091860"/>
              <a:gd name="connsiteY189" fmla="*/ 1073786 h 1179737"/>
              <a:gd name="connsiteX190" fmla="*/ 392507 w 1091860"/>
              <a:gd name="connsiteY190" fmla="*/ 1068800 h 1179737"/>
              <a:gd name="connsiteX191" fmla="*/ 382546 w 1091860"/>
              <a:gd name="connsiteY191" fmla="*/ 1015202 h 1179737"/>
              <a:gd name="connsiteX192" fmla="*/ 382546 w 1091860"/>
              <a:gd name="connsiteY192" fmla="*/ 1003983 h 1179737"/>
              <a:gd name="connsiteX193" fmla="*/ 382546 w 1091860"/>
              <a:gd name="connsiteY193" fmla="*/ 1001491 h 1179737"/>
              <a:gd name="connsiteX194" fmla="*/ 382546 w 1091860"/>
              <a:gd name="connsiteY194" fmla="*/ 998998 h 1179737"/>
              <a:gd name="connsiteX195" fmla="*/ 382546 w 1091860"/>
              <a:gd name="connsiteY195" fmla="*/ 980300 h 1179737"/>
              <a:gd name="connsiteX196" fmla="*/ 307834 w 1091860"/>
              <a:gd name="connsiteY196" fmla="*/ 795822 h 1179737"/>
              <a:gd name="connsiteX197" fmla="*/ 203237 w 1091860"/>
              <a:gd name="connsiteY197" fmla="*/ 552759 h 1179737"/>
              <a:gd name="connsiteX198" fmla="*/ 309079 w 1091860"/>
              <a:gd name="connsiteY198" fmla="*/ 305957 h 1179737"/>
              <a:gd name="connsiteX199" fmla="*/ 561855 w 1091860"/>
              <a:gd name="connsiteY199" fmla="*/ 214964 h 1179737"/>
              <a:gd name="connsiteX200" fmla="*/ 936769 w 1091860"/>
              <a:gd name="connsiteY200" fmla="*/ 160850 h 1179737"/>
              <a:gd name="connsiteX201" fmla="*/ 948107 w 1091860"/>
              <a:gd name="connsiteY201" fmla="*/ 165509 h 1179737"/>
              <a:gd name="connsiteX202" fmla="*/ 948107 w 1091860"/>
              <a:gd name="connsiteY202" fmla="*/ 186630 h 1179737"/>
              <a:gd name="connsiteX203" fmla="*/ 875293 w 1091860"/>
              <a:gd name="connsiteY203" fmla="*/ 258691 h 1179737"/>
              <a:gd name="connsiteX204" fmla="*/ 863796 w 1091860"/>
              <a:gd name="connsiteY204" fmla="*/ 262419 h 1179737"/>
              <a:gd name="connsiteX205" fmla="*/ 852299 w 1091860"/>
              <a:gd name="connsiteY205" fmla="*/ 258691 h 1179737"/>
              <a:gd name="connsiteX206" fmla="*/ 852299 w 1091860"/>
              <a:gd name="connsiteY206" fmla="*/ 237570 h 1179737"/>
              <a:gd name="connsiteX207" fmla="*/ 926390 w 1091860"/>
              <a:gd name="connsiteY207" fmla="*/ 165509 h 1179737"/>
              <a:gd name="connsiteX208" fmla="*/ 936769 w 1091860"/>
              <a:gd name="connsiteY208" fmla="*/ 160850 h 1179737"/>
              <a:gd name="connsiteX209" fmla="*/ 153898 w 1091860"/>
              <a:gd name="connsiteY209" fmla="*/ 160850 h 1179737"/>
              <a:gd name="connsiteX210" fmla="*/ 164335 w 1091860"/>
              <a:gd name="connsiteY210" fmla="*/ 165509 h 1179737"/>
              <a:gd name="connsiteX211" fmla="*/ 234323 w 1091860"/>
              <a:gd name="connsiteY211" fmla="*/ 237570 h 1179737"/>
              <a:gd name="connsiteX212" fmla="*/ 234323 w 1091860"/>
              <a:gd name="connsiteY212" fmla="*/ 258691 h 1179737"/>
              <a:gd name="connsiteX213" fmla="*/ 224500 w 1091860"/>
              <a:gd name="connsiteY213" fmla="*/ 262419 h 1179737"/>
              <a:gd name="connsiteX214" fmla="*/ 213449 w 1091860"/>
              <a:gd name="connsiteY214" fmla="*/ 258691 h 1179737"/>
              <a:gd name="connsiteX215" fmla="*/ 143461 w 1091860"/>
              <a:gd name="connsiteY215" fmla="*/ 186630 h 1179737"/>
              <a:gd name="connsiteX216" fmla="*/ 143461 w 1091860"/>
              <a:gd name="connsiteY216" fmla="*/ 165509 h 1179737"/>
              <a:gd name="connsiteX217" fmla="*/ 153898 w 1091860"/>
              <a:gd name="connsiteY217" fmla="*/ 160850 h 1179737"/>
              <a:gd name="connsiteX218" fmla="*/ 543142 w 1091860"/>
              <a:gd name="connsiteY218" fmla="*/ 0 h 1179737"/>
              <a:gd name="connsiteX219" fmla="*/ 558962 w 1091860"/>
              <a:gd name="connsiteY219" fmla="*/ 14785 h 1179737"/>
              <a:gd name="connsiteX220" fmla="*/ 558962 w 1091860"/>
              <a:gd name="connsiteY220" fmla="*/ 115813 h 1179737"/>
              <a:gd name="connsiteX221" fmla="*/ 543142 w 1091860"/>
              <a:gd name="connsiteY221" fmla="*/ 130598 h 1179737"/>
              <a:gd name="connsiteX222" fmla="*/ 527322 w 1091860"/>
              <a:gd name="connsiteY222" fmla="*/ 115813 h 1179737"/>
              <a:gd name="connsiteX223" fmla="*/ 527322 w 1091860"/>
              <a:gd name="connsiteY223" fmla="*/ 14785 h 1179737"/>
              <a:gd name="connsiteX224" fmla="*/ 543142 w 1091860"/>
              <a:gd name="connsiteY224" fmla="*/ 0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1091860" h="1179737">
                <a:moveTo>
                  <a:pt x="429863" y="1082511"/>
                </a:moveTo>
                <a:cubicBezTo>
                  <a:pt x="452277" y="1122399"/>
                  <a:pt x="493369" y="1148575"/>
                  <a:pt x="541931" y="1148575"/>
                </a:cubicBezTo>
                <a:cubicBezTo>
                  <a:pt x="590494" y="1148575"/>
                  <a:pt x="632831" y="1121152"/>
                  <a:pt x="653999" y="1082511"/>
                </a:cubicBezTo>
                <a:close/>
                <a:moveTo>
                  <a:pt x="413676" y="1016448"/>
                </a:moveTo>
                <a:cubicBezTo>
                  <a:pt x="413676" y="1028913"/>
                  <a:pt x="416166" y="1040131"/>
                  <a:pt x="418656" y="1051350"/>
                </a:cubicBezTo>
                <a:lnTo>
                  <a:pt x="666451" y="1051350"/>
                </a:lnTo>
                <a:cubicBezTo>
                  <a:pt x="667696" y="1041378"/>
                  <a:pt x="670187" y="1031406"/>
                  <a:pt x="670187" y="1021434"/>
                </a:cubicBezTo>
                <a:lnTo>
                  <a:pt x="670187" y="1016448"/>
                </a:lnTo>
                <a:close/>
                <a:moveTo>
                  <a:pt x="976047" y="554788"/>
                </a:moveTo>
                <a:lnTo>
                  <a:pt x="1075843" y="554788"/>
                </a:lnTo>
                <a:cubicBezTo>
                  <a:pt x="1084468" y="554788"/>
                  <a:pt x="1091860" y="561126"/>
                  <a:pt x="1091860" y="571267"/>
                </a:cubicBezTo>
                <a:cubicBezTo>
                  <a:pt x="1091860" y="578873"/>
                  <a:pt x="1084468" y="586478"/>
                  <a:pt x="1075843" y="586478"/>
                </a:cubicBezTo>
                <a:lnTo>
                  <a:pt x="976047" y="586478"/>
                </a:lnTo>
                <a:cubicBezTo>
                  <a:pt x="967422" y="586478"/>
                  <a:pt x="961262" y="578873"/>
                  <a:pt x="961262" y="571267"/>
                </a:cubicBezTo>
                <a:cubicBezTo>
                  <a:pt x="961262" y="561126"/>
                  <a:pt x="967422" y="554788"/>
                  <a:pt x="976047" y="554788"/>
                </a:cubicBezTo>
                <a:close/>
                <a:moveTo>
                  <a:pt x="16017" y="554788"/>
                </a:moveTo>
                <a:lnTo>
                  <a:pt x="114581" y="554788"/>
                </a:lnTo>
                <a:cubicBezTo>
                  <a:pt x="124438" y="554788"/>
                  <a:pt x="130598" y="561126"/>
                  <a:pt x="130598" y="571267"/>
                </a:cubicBezTo>
                <a:cubicBezTo>
                  <a:pt x="130598" y="578873"/>
                  <a:pt x="124438" y="586478"/>
                  <a:pt x="114581" y="586478"/>
                </a:cubicBezTo>
                <a:lnTo>
                  <a:pt x="16017" y="586478"/>
                </a:lnTo>
                <a:cubicBezTo>
                  <a:pt x="7392" y="586478"/>
                  <a:pt x="0" y="578873"/>
                  <a:pt x="0" y="571267"/>
                </a:cubicBezTo>
                <a:cubicBezTo>
                  <a:pt x="0" y="561126"/>
                  <a:pt x="7392" y="554788"/>
                  <a:pt x="16017" y="554788"/>
                </a:cubicBezTo>
                <a:close/>
                <a:moveTo>
                  <a:pt x="543800" y="476067"/>
                </a:moveTo>
                <a:cubicBezTo>
                  <a:pt x="500106" y="476067"/>
                  <a:pt x="466399" y="509695"/>
                  <a:pt x="466399" y="552041"/>
                </a:cubicBezTo>
                <a:cubicBezTo>
                  <a:pt x="466399" y="593142"/>
                  <a:pt x="500106" y="626770"/>
                  <a:pt x="543800" y="626770"/>
                </a:cubicBezTo>
                <a:cubicBezTo>
                  <a:pt x="586245" y="626770"/>
                  <a:pt x="621200" y="593142"/>
                  <a:pt x="621200" y="552041"/>
                </a:cubicBezTo>
                <a:cubicBezTo>
                  <a:pt x="621200" y="509695"/>
                  <a:pt x="586245" y="476067"/>
                  <a:pt x="543800" y="476067"/>
                </a:cubicBezTo>
                <a:close/>
                <a:moveTo>
                  <a:pt x="543800" y="444930"/>
                </a:moveTo>
                <a:cubicBezTo>
                  <a:pt x="603722" y="444930"/>
                  <a:pt x="652410" y="493504"/>
                  <a:pt x="652410" y="552041"/>
                </a:cubicBezTo>
                <a:cubicBezTo>
                  <a:pt x="652410" y="610579"/>
                  <a:pt x="603722" y="657908"/>
                  <a:pt x="543800" y="657908"/>
                </a:cubicBezTo>
                <a:cubicBezTo>
                  <a:pt x="483877" y="657908"/>
                  <a:pt x="433941" y="610579"/>
                  <a:pt x="433941" y="552041"/>
                </a:cubicBezTo>
                <a:cubicBezTo>
                  <a:pt x="433941" y="493504"/>
                  <a:pt x="483877" y="444930"/>
                  <a:pt x="543800" y="444930"/>
                </a:cubicBezTo>
                <a:close/>
                <a:moveTo>
                  <a:pt x="530752" y="343013"/>
                </a:moveTo>
                <a:cubicBezTo>
                  <a:pt x="528266" y="343013"/>
                  <a:pt x="527024" y="344259"/>
                  <a:pt x="525781" y="345506"/>
                </a:cubicBezTo>
                <a:cubicBezTo>
                  <a:pt x="525781" y="345506"/>
                  <a:pt x="524539" y="346752"/>
                  <a:pt x="525781" y="349245"/>
                </a:cubicBezTo>
                <a:cubicBezTo>
                  <a:pt x="528266" y="367941"/>
                  <a:pt x="517083" y="385391"/>
                  <a:pt x="498444" y="390377"/>
                </a:cubicBezTo>
                <a:cubicBezTo>
                  <a:pt x="484775" y="394116"/>
                  <a:pt x="472349" y="399102"/>
                  <a:pt x="458680" y="406580"/>
                </a:cubicBezTo>
                <a:cubicBezTo>
                  <a:pt x="442526" y="415305"/>
                  <a:pt x="422644" y="410320"/>
                  <a:pt x="411460" y="395363"/>
                </a:cubicBezTo>
                <a:cubicBezTo>
                  <a:pt x="410218" y="394116"/>
                  <a:pt x="407732" y="392870"/>
                  <a:pt x="406490" y="392870"/>
                </a:cubicBezTo>
                <a:cubicBezTo>
                  <a:pt x="405247" y="392870"/>
                  <a:pt x="404004" y="392870"/>
                  <a:pt x="401519" y="394116"/>
                </a:cubicBezTo>
                <a:lnTo>
                  <a:pt x="385365" y="411566"/>
                </a:lnTo>
                <a:cubicBezTo>
                  <a:pt x="382880" y="412812"/>
                  <a:pt x="382880" y="414059"/>
                  <a:pt x="382880" y="415305"/>
                </a:cubicBezTo>
                <a:cubicBezTo>
                  <a:pt x="382880" y="416552"/>
                  <a:pt x="384123" y="417798"/>
                  <a:pt x="385365" y="419044"/>
                </a:cubicBezTo>
                <a:cubicBezTo>
                  <a:pt x="401519" y="429016"/>
                  <a:pt x="406490" y="450205"/>
                  <a:pt x="397791" y="466408"/>
                </a:cubicBezTo>
                <a:cubicBezTo>
                  <a:pt x="389093" y="478872"/>
                  <a:pt x="384123" y="492583"/>
                  <a:pt x="380395" y="506294"/>
                </a:cubicBezTo>
                <a:cubicBezTo>
                  <a:pt x="375424" y="523743"/>
                  <a:pt x="356785" y="534961"/>
                  <a:pt x="339388" y="532468"/>
                </a:cubicBezTo>
                <a:cubicBezTo>
                  <a:pt x="336903" y="531222"/>
                  <a:pt x="334418" y="532468"/>
                  <a:pt x="334418" y="532468"/>
                </a:cubicBezTo>
                <a:cubicBezTo>
                  <a:pt x="333175" y="533715"/>
                  <a:pt x="331933" y="534961"/>
                  <a:pt x="331933" y="536208"/>
                </a:cubicBezTo>
                <a:lnTo>
                  <a:pt x="331933" y="559890"/>
                </a:lnTo>
                <a:cubicBezTo>
                  <a:pt x="331933" y="562382"/>
                  <a:pt x="333175" y="563629"/>
                  <a:pt x="334418" y="563629"/>
                </a:cubicBezTo>
                <a:cubicBezTo>
                  <a:pt x="334418" y="563629"/>
                  <a:pt x="336903" y="564875"/>
                  <a:pt x="339388" y="564875"/>
                </a:cubicBezTo>
                <a:cubicBezTo>
                  <a:pt x="356785" y="562382"/>
                  <a:pt x="375424" y="572354"/>
                  <a:pt x="380395" y="591050"/>
                </a:cubicBezTo>
                <a:cubicBezTo>
                  <a:pt x="384123" y="604761"/>
                  <a:pt x="389093" y="617225"/>
                  <a:pt x="397791" y="629689"/>
                </a:cubicBezTo>
                <a:cubicBezTo>
                  <a:pt x="406490" y="645892"/>
                  <a:pt x="401519" y="667081"/>
                  <a:pt x="385365" y="677053"/>
                </a:cubicBezTo>
                <a:cubicBezTo>
                  <a:pt x="384123" y="679546"/>
                  <a:pt x="382880" y="680792"/>
                  <a:pt x="382880" y="680792"/>
                </a:cubicBezTo>
                <a:cubicBezTo>
                  <a:pt x="382880" y="682038"/>
                  <a:pt x="382880" y="683285"/>
                  <a:pt x="385365" y="685778"/>
                </a:cubicBezTo>
                <a:lnTo>
                  <a:pt x="401519" y="700735"/>
                </a:lnTo>
                <a:cubicBezTo>
                  <a:pt x="404004" y="703227"/>
                  <a:pt x="405247" y="703227"/>
                  <a:pt x="406490" y="703227"/>
                </a:cubicBezTo>
                <a:cubicBezTo>
                  <a:pt x="407732" y="703227"/>
                  <a:pt x="410218" y="701981"/>
                  <a:pt x="411460" y="700735"/>
                </a:cubicBezTo>
                <a:cubicBezTo>
                  <a:pt x="418916" y="690763"/>
                  <a:pt x="428857" y="685778"/>
                  <a:pt x="440041" y="685778"/>
                </a:cubicBezTo>
                <a:cubicBezTo>
                  <a:pt x="446254" y="685778"/>
                  <a:pt x="453709" y="687024"/>
                  <a:pt x="458680" y="690763"/>
                </a:cubicBezTo>
                <a:cubicBezTo>
                  <a:pt x="472349" y="696995"/>
                  <a:pt x="484775" y="701981"/>
                  <a:pt x="498444" y="706967"/>
                </a:cubicBezTo>
                <a:cubicBezTo>
                  <a:pt x="517083" y="710706"/>
                  <a:pt x="528266" y="729402"/>
                  <a:pt x="525781" y="748099"/>
                </a:cubicBezTo>
                <a:cubicBezTo>
                  <a:pt x="524539" y="749345"/>
                  <a:pt x="525781" y="750591"/>
                  <a:pt x="525781" y="751838"/>
                </a:cubicBezTo>
                <a:cubicBezTo>
                  <a:pt x="527024" y="751838"/>
                  <a:pt x="528266" y="754331"/>
                  <a:pt x="530752" y="754331"/>
                </a:cubicBezTo>
                <a:lnTo>
                  <a:pt x="554361" y="754331"/>
                </a:lnTo>
                <a:cubicBezTo>
                  <a:pt x="556847" y="754331"/>
                  <a:pt x="558089" y="751838"/>
                  <a:pt x="559332" y="751838"/>
                </a:cubicBezTo>
                <a:cubicBezTo>
                  <a:pt x="560574" y="750591"/>
                  <a:pt x="560574" y="749345"/>
                  <a:pt x="560574" y="748099"/>
                </a:cubicBezTo>
                <a:cubicBezTo>
                  <a:pt x="556847" y="729402"/>
                  <a:pt x="569273" y="710706"/>
                  <a:pt x="586669" y="706967"/>
                </a:cubicBezTo>
                <a:cubicBezTo>
                  <a:pt x="601581" y="701981"/>
                  <a:pt x="615250" y="696995"/>
                  <a:pt x="626433" y="690763"/>
                </a:cubicBezTo>
                <a:cubicBezTo>
                  <a:pt x="643830" y="680792"/>
                  <a:pt x="663712" y="685778"/>
                  <a:pt x="674895" y="700735"/>
                </a:cubicBezTo>
                <a:cubicBezTo>
                  <a:pt x="676138" y="701981"/>
                  <a:pt x="678623" y="703227"/>
                  <a:pt x="679866" y="703227"/>
                </a:cubicBezTo>
                <a:cubicBezTo>
                  <a:pt x="679866" y="703227"/>
                  <a:pt x="682351" y="703227"/>
                  <a:pt x="683594" y="700735"/>
                </a:cubicBezTo>
                <a:lnTo>
                  <a:pt x="700990" y="685778"/>
                </a:lnTo>
                <a:cubicBezTo>
                  <a:pt x="702233" y="683285"/>
                  <a:pt x="702233" y="682038"/>
                  <a:pt x="702233" y="680792"/>
                </a:cubicBezTo>
                <a:cubicBezTo>
                  <a:pt x="702233" y="680792"/>
                  <a:pt x="702233" y="679546"/>
                  <a:pt x="699748" y="677053"/>
                </a:cubicBezTo>
                <a:cubicBezTo>
                  <a:pt x="684836" y="667081"/>
                  <a:pt x="679866" y="645892"/>
                  <a:pt x="688564" y="629689"/>
                </a:cubicBezTo>
                <a:cubicBezTo>
                  <a:pt x="696020" y="617225"/>
                  <a:pt x="702233" y="604761"/>
                  <a:pt x="705961" y="591050"/>
                </a:cubicBezTo>
                <a:cubicBezTo>
                  <a:pt x="710931" y="572354"/>
                  <a:pt x="728328" y="562382"/>
                  <a:pt x="746967" y="564875"/>
                </a:cubicBezTo>
                <a:cubicBezTo>
                  <a:pt x="749452" y="564875"/>
                  <a:pt x="751937" y="563629"/>
                  <a:pt x="751937" y="563629"/>
                </a:cubicBezTo>
                <a:cubicBezTo>
                  <a:pt x="753180" y="563629"/>
                  <a:pt x="753180" y="562382"/>
                  <a:pt x="753180" y="559890"/>
                </a:cubicBezTo>
                <a:lnTo>
                  <a:pt x="753180" y="536208"/>
                </a:lnTo>
                <a:cubicBezTo>
                  <a:pt x="753180" y="534961"/>
                  <a:pt x="753180" y="533715"/>
                  <a:pt x="751937" y="532468"/>
                </a:cubicBezTo>
                <a:cubicBezTo>
                  <a:pt x="751937" y="532468"/>
                  <a:pt x="749452" y="531222"/>
                  <a:pt x="746967" y="532468"/>
                </a:cubicBezTo>
                <a:cubicBezTo>
                  <a:pt x="728328" y="534961"/>
                  <a:pt x="710931" y="523743"/>
                  <a:pt x="705961" y="506294"/>
                </a:cubicBezTo>
                <a:cubicBezTo>
                  <a:pt x="702233" y="492583"/>
                  <a:pt x="696020" y="478872"/>
                  <a:pt x="688564" y="466408"/>
                </a:cubicBezTo>
                <a:cubicBezTo>
                  <a:pt x="679866" y="450205"/>
                  <a:pt x="684836" y="429016"/>
                  <a:pt x="699748" y="419044"/>
                </a:cubicBezTo>
                <a:cubicBezTo>
                  <a:pt x="702233" y="417798"/>
                  <a:pt x="702233" y="416552"/>
                  <a:pt x="702233" y="415305"/>
                </a:cubicBezTo>
                <a:cubicBezTo>
                  <a:pt x="702233" y="414059"/>
                  <a:pt x="702233" y="412812"/>
                  <a:pt x="700990" y="411566"/>
                </a:cubicBezTo>
                <a:lnTo>
                  <a:pt x="683594" y="394116"/>
                </a:lnTo>
                <a:cubicBezTo>
                  <a:pt x="682351" y="392870"/>
                  <a:pt x="679866" y="392870"/>
                  <a:pt x="679866" y="392870"/>
                </a:cubicBezTo>
                <a:cubicBezTo>
                  <a:pt x="678623" y="392870"/>
                  <a:pt x="676138" y="394116"/>
                  <a:pt x="674895" y="395363"/>
                </a:cubicBezTo>
                <a:cubicBezTo>
                  <a:pt x="674895" y="396609"/>
                  <a:pt x="674895" y="396609"/>
                  <a:pt x="674895" y="396609"/>
                </a:cubicBezTo>
                <a:cubicBezTo>
                  <a:pt x="663712" y="410320"/>
                  <a:pt x="643830" y="415305"/>
                  <a:pt x="626433" y="406580"/>
                </a:cubicBezTo>
                <a:cubicBezTo>
                  <a:pt x="615250" y="399102"/>
                  <a:pt x="601581" y="394116"/>
                  <a:pt x="586669" y="390377"/>
                </a:cubicBezTo>
                <a:cubicBezTo>
                  <a:pt x="569273" y="385391"/>
                  <a:pt x="556847" y="367941"/>
                  <a:pt x="560574" y="349245"/>
                </a:cubicBezTo>
                <a:cubicBezTo>
                  <a:pt x="560574" y="346752"/>
                  <a:pt x="560574" y="345506"/>
                  <a:pt x="559332" y="345506"/>
                </a:cubicBezTo>
                <a:cubicBezTo>
                  <a:pt x="558089" y="344259"/>
                  <a:pt x="556847" y="343013"/>
                  <a:pt x="554361" y="343013"/>
                </a:cubicBezTo>
                <a:close/>
                <a:moveTo>
                  <a:pt x="530752" y="313099"/>
                </a:moveTo>
                <a:lnTo>
                  <a:pt x="554361" y="313099"/>
                </a:lnTo>
                <a:cubicBezTo>
                  <a:pt x="565545" y="313099"/>
                  <a:pt x="575486" y="316838"/>
                  <a:pt x="582942" y="325563"/>
                </a:cubicBezTo>
                <a:cubicBezTo>
                  <a:pt x="589155" y="334288"/>
                  <a:pt x="592883" y="343013"/>
                  <a:pt x="590397" y="354231"/>
                </a:cubicBezTo>
                <a:cubicBezTo>
                  <a:pt x="590397" y="356724"/>
                  <a:pt x="591640" y="359216"/>
                  <a:pt x="594125" y="360463"/>
                </a:cubicBezTo>
                <a:cubicBezTo>
                  <a:pt x="610279" y="365449"/>
                  <a:pt x="626433" y="370434"/>
                  <a:pt x="641345" y="379159"/>
                </a:cubicBezTo>
                <a:cubicBezTo>
                  <a:pt x="645072" y="380406"/>
                  <a:pt x="647558" y="380406"/>
                  <a:pt x="650043" y="377913"/>
                </a:cubicBezTo>
                <a:cubicBezTo>
                  <a:pt x="650043" y="377913"/>
                  <a:pt x="650043" y="377913"/>
                  <a:pt x="650043" y="376666"/>
                </a:cubicBezTo>
                <a:cubicBezTo>
                  <a:pt x="656256" y="369188"/>
                  <a:pt x="666197" y="362956"/>
                  <a:pt x="676138" y="362956"/>
                </a:cubicBezTo>
                <a:cubicBezTo>
                  <a:pt x="687321" y="361709"/>
                  <a:pt x="697262" y="365449"/>
                  <a:pt x="704718" y="372927"/>
                </a:cubicBezTo>
                <a:lnTo>
                  <a:pt x="722115" y="389130"/>
                </a:lnTo>
                <a:cubicBezTo>
                  <a:pt x="729570" y="396609"/>
                  <a:pt x="733298" y="406580"/>
                  <a:pt x="732056" y="417798"/>
                </a:cubicBezTo>
                <a:cubicBezTo>
                  <a:pt x="732056" y="427769"/>
                  <a:pt x="725843" y="437741"/>
                  <a:pt x="717144" y="443973"/>
                </a:cubicBezTo>
                <a:cubicBezTo>
                  <a:pt x="714659" y="445219"/>
                  <a:pt x="714659" y="448958"/>
                  <a:pt x="714659" y="451451"/>
                </a:cubicBezTo>
                <a:cubicBezTo>
                  <a:pt x="724600" y="465162"/>
                  <a:pt x="730813" y="481365"/>
                  <a:pt x="734541" y="497569"/>
                </a:cubicBezTo>
                <a:cubicBezTo>
                  <a:pt x="735783" y="500062"/>
                  <a:pt x="738269" y="502554"/>
                  <a:pt x="741997" y="501308"/>
                </a:cubicBezTo>
                <a:cubicBezTo>
                  <a:pt x="751937" y="498815"/>
                  <a:pt x="763121" y="502554"/>
                  <a:pt x="771819" y="510033"/>
                </a:cubicBezTo>
                <a:cubicBezTo>
                  <a:pt x="779275" y="516265"/>
                  <a:pt x="784246" y="526236"/>
                  <a:pt x="784246" y="536208"/>
                </a:cubicBezTo>
                <a:lnTo>
                  <a:pt x="784246" y="559890"/>
                </a:lnTo>
                <a:cubicBezTo>
                  <a:pt x="784246" y="569861"/>
                  <a:pt x="779275" y="579832"/>
                  <a:pt x="771819" y="587311"/>
                </a:cubicBezTo>
                <a:cubicBezTo>
                  <a:pt x="763121" y="594789"/>
                  <a:pt x="753180" y="597282"/>
                  <a:pt x="741997" y="594789"/>
                </a:cubicBezTo>
                <a:cubicBezTo>
                  <a:pt x="738269" y="594789"/>
                  <a:pt x="735783" y="596036"/>
                  <a:pt x="734541" y="598528"/>
                </a:cubicBezTo>
                <a:cubicBezTo>
                  <a:pt x="730813" y="614732"/>
                  <a:pt x="724600" y="630935"/>
                  <a:pt x="714659" y="645892"/>
                </a:cubicBezTo>
                <a:cubicBezTo>
                  <a:pt x="714659" y="648385"/>
                  <a:pt x="714659" y="650878"/>
                  <a:pt x="717144" y="652124"/>
                </a:cubicBezTo>
                <a:cubicBezTo>
                  <a:pt x="725843" y="658356"/>
                  <a:pt x="732056" y="667081"/>
                  <a:pt x="732056" y="678299"/>
                </a:cubicBezTo>
                <a:cubicBezTo>
                  <a:pt x="733298" y="689517"/>
                  <a:pt x="729570" y="699488"/>
                  <a:pt x="722115" y="706967"/>
                </a:cubicBezTo>
                <a:lnTo>
                  <a:pt x="704718" y="723170"/>
                </a:lnTo>
                <a:cubicBezTo>
                  <a:pt x="697262" y="730649"/>
                  <a:pt x="687321" y="734388"/>
                  <a:pt x="676138" y="734388"/>
                </a:cubicBezTo>
                <a:cubicBezTo>
                  <a:pt x="666197" y="733141"/>
                  <a:pt x="656256" y="728156"/>
                  <a:pt x="650043" y="718185"/>
                </a:cubicBezTo>
                <a:cubicBezTo>
                  <a:pt x="647558" y="715692"/>
                  <a:pt x="645072" y="715692"/>
                  <a:pt x="641345" y="716938"/>
                </a:cubicBezTo>
                <a:cubicBezTo>
                  <a:pt x="626433" y="725663"/>
                  <a:pt x="610279" y="731895"/>
                  <a:pt x="594125" y="735634"/>
                </a:cubicBezTo>
                <a:cubicBezTo>
                  <a:pt x="591640" y="736881"/>
                  <a:pt x="590397" y="739374"/>
                  <a:pt x="590397" y="741866"/>
                </a:cubicBezTo>
                <a:cubicBezTo>
                  <a:pt x="592883" y="751838"/>
                  <a:pt x="589155" y="763055"/>
                  <a:pt x="582942" y="771780"/>
                </a:cubicBezTo>
                <a:cubicBezTo>
                  <a:pt x="575486" y="779259"/>
                  <a:pt x="565545" y="784245"/>
                  <a:pt x="554361" y="784245"/>
                </a:cubicBezTo>
                <a:lnTo>
                  <a:pt x="530752" y="784245"/>
                </a:lnTo>
                <a:cubicBezTo>
                  <a:pt x="520811" y="784245"/>
                  <a:pt x="509627" y="779259"/>
                  <a:pt x="503414" y="771780"/>
                </a:cubicBezTo>
                <a:cubicBezTo>
                  <a:pt x="495958" y="763055"/>
                  <a:pt x="493473" y="751838"/>
                  <a:pt x="495958" y="741866"/>
                </a:cubicBezTo>
                <a:cubicBezTo>
                  <a:pt x="495958" y="739374"/>
                  <a:pt x="494716" y="736881"/>
                  <a:pt x="490988" y="735634"/>
                </a:cubicBezTo>
                <a:cubicBezTo>
                  <a:pt x="474834" y="731895"/>
                  <a:pt x="458680" y="725663"/>
                  <a:pt x="443768" y="716938"/>
                </a:cubicBezTo>
                <a:cubicBezTo>
                  <a:pt x="441283" y="715692"/>
                  <a:pt x="437555" y="715692"/>
                  <a:pt x="436313" y="718185"/>
                </a:cubicBezTo>
                <a:cubicBezTo>
                  <a:pt x="430099" y="726909"/>
                  <a:pt x="420158" y="733141"/>
                  <a:pt x="408975" y="734388"/>
                </a:cubicBezTo>
                <a:cubicBezTo>
                  <a:pt x="399034" y="734388"/>
                  <a:pt x="387850" y="730649"/>
                  <a:pt x="380395" y="723170"/>
                </a:cubicBezTo>
                <a:lnTo>
                  <a:pt x="364241" y="706967"/>
                </a:lnTo>
                <a:cubicBezTo>
                  <a:pt x="355542" y="699488"/>
                  <a:pt x="353057" y="689517"/>
                  <a:pt x="353057" y="678299"/>
                </a:cubicBezTo>
                <a:cubicBezTo>
                  <a:pt x="354300" y="667081"/>
                  <a:pt x="360513" y="658356"/>
                  <a:pt x="369211" y="652124"/>
                </a:cubicBezTo>
                <a:cubicBezTo>
                  <a:pt x="371696" y="650878"/>
                  <a:pt x="371696" y="648385"/>
                  <a:pt x="370454" y="645892"/>
                </a:cubicBezTo>
                <a:cubicBezTo>
                  <a:pt x="361755" y="630935"/>
                  <a:pt x="355542" y="614732"/>
                  <a:pt x="350572" y="598528"/>
                </a:cubicBezTo>
                <a:cubicBezTo>
                  <a:pt x="350572" y="596036"/>
                  <a:pt x="346844" y="594789"/>
                  <a:pt x="344359" y="594789"/>
                </a:cubicBezTo>
                <a:cubicBezTo>
                  <a:pt x="333175" y="597282"/>
                  <a:pt x="323234" y="594789"/>
                  <a:pt x="314536" y="587311"/>
                </a:cubicBezTo>
                <a:cubicBezTo>
                  <a:pt x="305838" y="579832"/>
                  <a:pt x="302110" y="569861"/>
                  <a:pt x="302110" y="559890"/>
                </a:cubicBezTo>
                <a:lnTo>
                  <a:pt x="302110" y="536208"/>
                </a:lnTo>
                <a:cubicBezTo>
                  <a:pt x="302110" y="526236"/>
                  <a:pt x="305838" y="516265"/>
                  <a:pt x="314536" y="510033"/>
                </a:cubicBezTo>
                <a:cubicBezTo>
                  <a:pt x="323234" y="502554"/>
                  <a:pt x="333175" y="498815"/>
                  <a:pt x="344359" y="501308"/>
                </a:cubicBezTo>
                <a:cubicBezTo>
                  <a:pt x="346844" y="502554"/>
                  <a:pt x="350572" y="500062"/>
                  <a:pt x="350572" y="497569"/>
                </a:cubicBezTo>
                <a:cubicBezTo>
                  <a:pt x="355542" y="481365"/>
                  <a:pt x="361755" y="465162"/>
                  <a:pt x="370454" y="451451"/>
                </a:cubicBezTo>
                <a:cubicBezTo>
                  <a:pt x="371696" y="448958"/>
                  <a:pt x="371696" y="445219"/>
                  <a:pt x="369211" y="443973"/>
                </a:cubicBezTo>
                <a:cubicBezTo>
                  <a:pt x="360513" y="437741"/>
                  <a:pt x="354300" y="427769"/>
                  <a:pt x="353057" y="417798"/>
                </a:cubicBezTo>
                <a:cubicBezTo>
                  <a:pt x="353057" y="406580"/>
                  <a:pt x="355542" y="396609"/>
                  <a:pt x="364241" y="389130"/>
                </a:cubicBezTo>
                <a:lnTo>
                  <a:pt x="380395" y="372927"/>
                </a:lnTo>
                <a:cubicBezTo>
                  <a:pt x="387850" y="365449"/>
                  <a:pt x="399034" y="361709"/>
                  <a:pt x="408975" y="362956"/>
                </a:cubicBezTo>
                <a:cubicBezTo>
                  <a:pt x="420158" y="362956"/>
                  <a:pt x="430099" y="369188"/>
                  <a:pt x="436313" y="377913"/>
                </a:cubicBezTo>
                <a:cubicBezTo>
                  <a:pt x="437555" y="380406"/>
                  <a:pt x="441283" y="380406"/>
                  <a:pt x="443768" y="379159"/>
                </a:cubicBezTo>
                <a:cubicBezTo>
                  <a:pt x="458680" y="370434"/>
                  <a:pt x="474834" y="365449"/>
                  <a:pt x="490988" y="360463"/>
                </a:cubicBezTo>
                <a:cubicBezTo>
                  <a:pt x="494716" y="359216"/>
                  <a:pt x="495958" y="356724"/>
                  <a:pt x="495958" y="354231"/>
                </a:cubicBezTo>
                <a:cubicBezTo>
                  <a:pt x="493473" y="344259"/>
                  <a:pt x="495958" y="334288"/>
                  <a:pt x="503414" y="325563"/>
                </a:cubicBezTo>
                <a:cubicBezTo>
                  <a:pt x="509627" y="316838"/>
                  <a:pt x="520811" y="313099"/>
                  <a:pt x="530752" y="313099"/>
                </a:cubicBezTo>
                <a:close/>
                <a:moveTo>
                  <a:pt x="541931" y="244880"/>
                </a:moveTo>
                <a:cubicBezTo>
                  <a:pt x="462239" y="244880"/>
                  <a:pt x="388772" y="273549"/>
                  <a:pt x="331492" y="328394"/>
                </a:cubicBezTo>
                <a:cubicBezTo>
                  <a:pt x="267987" y="386978"/>
                  <a:pt x="235612" y="466752"/>
                  <a:pt x="235612" y="552759"/>
                </a:cubicBezTo>
                <a:cubicBezTo>
                  <a:pt x="235612" y="636273"/>
                  <a:pt x="267987" y="716048"/>
                  <a:pt x="329002" y="774632"/>
                </a:cubicBezTo>
                <a:cubicBezTo>
                  <a:pt x="382546" y="825737"/>
                  <a:pt x="413676" y="900526"/>
                  <a:pt x="413676" y="980300"/>
                </a:cubicBezTo>
                <a:lnTo>
                  <a:pt x="413676" y="986533"/>
                </a:lnTo>
                <a:lnTo>
                  <a:pt x="475936" y="986533"/>
                </a:lnTo>
                <a:cubicBezTo>
                  <a:pt x="475936" y="966589"/>
                  <a:pt x="492123" y="951631"/>
                  <a:pt x="509556" y="951631"/>
                </a:cubicBezTo>
                <a:lnTo>
                  <a:pt x="574307" y="951631"/>
                </a:lnTo>
                <a:cubicBezTo>
                  <a:pt x="591739" y="951631"/>
                  <a:pt x="607927" y="966589"/>
                  <a:pt x="607927" y="986533"/>
                </a:cubicBezTo>
                <a:lnTo>
                  <a:pt x="670187" y="986533"/>
                </a:lnTo>
                <a:lnTo>
                  <a:pt x="670187" y="969082"/>
                </a:lnTo>
                <a:cubicBezTo>
                  <a:pt x="670187" y="895540"/>
                  <a:pt x="700072" y="826984"/>
                  <a:pt x="756106" y="772139"/>
                </a:cubicBezTo>
                <a:cubicBezTo>
                  <a:pt x="818366" y="711062"/>
                  <a:pt x="853231" y="626301"/>
                  <a:pt x="848250" y="539048"/>
                </a:cubicBezTo>
                <a:cubicBezTo>
                  <a:pt x="842024" y="383239"/>
                  <a:pt x="715014" y="253605"/>
                  <a:pt x="560609" y="244880"/>
                </a:cubicBezTo>
                <a:cubicBezTo>
                  <a:pt x="554383" y="244880"/>
                  <a:pt x="548157" y="244880"/>
                  <a:pt x="541931" y="244880"/>
                </a:cubicBezTo>
                <a:close/>
                <a:moveTo>
                  <a:pt x="561855" y="214964"/>
                </a:moveTo>
                <a:cubicBezTo>
                  <a:pt x="732447" y="224936"/>
                  <a:pt x="871909" y="365788"/>
                  <a:pt x="879380" y="536555"/>
                </a:cubicBezTo>
                <a:cubicBezTo>
                  <a:pt x="883116" y="632534"/>
                  <a:pt x="847005" y="727266"/>
                  <a:pt x="777274" y="794576"/>
                </a:cubicBezTo>
                <a:cubicBezTo>
                  <a:pt x="727466" y="843188"/>
                  <a:pt x="700072" y="904265"/>
                  <a:pt x="700072" y="969082"/>
                </a:cubicBezTo>
                <a:lnTo>
                  <a:pt x="700072" y="998998"/>
                </a:lnTo>
                <a:cubicBezTo>
                  <a:pt x="700072" y="1000244"/>
                  <a:pt x="700072" y="1000244"/>
                  <a:pt x="700072" y="1001491"/>
                </a:cubicBezTo>
                <a:cubicBezTo>
                  <a:pt x="700072" y="1002737"/>
                  <a:pt x="700072" y="1002737"/>
                  <a:pt x="700072" y="1003983"/>
                </a:cubicBezTo>
                <a:lnTo>
                  <a:pt x="700072" y="1021434"/>
                </a:lnTo>
                <a:cubicBezTo>
                  <a:pt x="700072" y="1108687"/>
                  <a:pt x="629095" y="1179737"/>
                  <a:pt x="541931" y="1179737"/>
                </a:cubicBezTo>
                <a:cubicBezTo>
                  <a:pt x="472200" y="1179737"/>
                  <a:pt x="416166" y="1136110"/>
                  <a:pt x="393752" y="1073786"/>
                </a:cubicBezTo>
                <a:cubicBezTo>
                  <a:pt x="392507" y="1072540"/>
                  <a:pt x="392507" y="1070047"/>
                  <a:pt x="392507" y="1068800"/>
                </a:cubicBezTo>
                <a:cubicBezTo>
                  <a:pt x="386281" y="1052596"/>
                  <a:pt x="382546" y="1033899"/>
                  <a:pt x="382546" y="1015202"/>
                </a:cubicBezTo>
                <a:lnTo>
                  <a:pt x="382546" y="1003983"/>
                </a:lnTo>
                <a:cubicBezTo>
                  <a:pt x="382546" y="1002737"/>
                  <a:pt x="382546" y="1002737"/>
                  <a:pt x="382546" y="1001491"/>
                </a:cubicBezTo>
                <a:cubicBezTo>
                  <a:pt x="382546" y="1000244"/>
                  <a:pt x="382546" y="1000244"/>
                  <a:pt x="382546" y="998998"/>
                </a:cubicBezTo>
                <a:lnTo>
                  <a:pt x="382546" y="980300"/>
                </a:lnTo>
                <a:cubicBezTo>
                  <a:pt x="382546" y="909251"/>
                  <a:pt x="355151" y="841942"/>
                  <a:pt x="307834" y="795822"/>
                </a:cubicBezTo>
                <a:cubicBezTo>
                  <a:pt x="240593" y="731005"/>
                  <a:pt x="203237" y="644998"/>
                  <a:pt x="203237" y="552759"/>
                </a:cubicBezTo>
                <a:cubicBezTo>
                  <a:pt x="203237" y="458027"/>
                  <a:pt x="241838" y="370774"/>
                  <a:pt x="309079" y="305957"/>
                </a:cubicBezTo>
                <a:cubicBezTo>
                  <a:pt x="378810" y="241140"/>
                  <a:pt x="468465" y="208732"/>
                  <a:pt x="561855" y="214964"/>
                </a:cubicBezTo>
                <a:close/>
                <a:moveTo>
                  <a:pt x="936769" y="160850"/>
                </a:moveTo>
                <a:cubicBezTo>
                  <a:pt x="940761" y="160850"/>
                  <a:pt x="944913" y="162403"/>
                  <a:pt x="948107" y="165509"/>
                </a:cubicBezTo>
                <a:cubicBezTo>
                  <a:pt x="954494" y="171721"/>
                  <a:pt x="954494" y="181661"/>
                  <a:pt x="948107" y="186630"/>
                </a:cubicBezTo>
                <a:lnTo>
                  <a:pt x="875293" y="258691"/>
                </a:lnTo>
                <a:cubicBezTo>
                  <a:pt x="871461" y="261176"/>
                  <a:pt x="867628" y="262419"/>
                  <a:pt x="863796" y="262419"/>
                </a:cubicBezTo>
                <a:cubicBezTo>
                  <a:pt x="859964" y="262419"/>
                  <a:pt x="856132" y="261176"/>
                  <a:pt x="852299" y="258691"/>
                </a:cubicBezTo>
                <a:cubicBezTo>
                  <a:pt x="845912" y="252479"/>
                  <a:pt x="845912" y="243782"/>
                  <a:pt x="852299" y="237570"/>
                </a:cubicBezTo>
                <a:lnTo>
                  <a:pt x="926390" y="165509"/>
                </a:lnTo>
                <a:cubicBezTo>
                  <a:pt x="928945" y="162403"/>
                  <a:pt x="932777" y="160850"/>
                  <a:pt x="936769" y="160850"/>
                </a:cubicBezTo>
                <a:close/>
                <a:moveTo>
                  <a:pt x="153898" y="160850"/>
                </a:moveTo>
                <a:cubicBezTo>
                  <a:pt x="157889" y="160850"/>
                  <a:pt x="161879" y="162403"/>
                  <a:pt x="164335" y="165509"/>
                </a:cubicBezTo>
                <a:lnTo>
                  <a:pt x="234323" y="237570"/>
                </a:lnTo>
                <a:cubicBezTo>
                  <a:pt x="240462" y="243782"/>
                  <a:pt x="240462" y="252479"/>
                  <a:pt x="234323" y="258691"/>
                </a:cubicBezTo>
                <a:cubicBezTo>
                  <a:pt x="231867" y="261176"/>
                  <a:pt x="228183" y="262419"/>
                  <a:pt x="224500" y="262419"/>
                </a:cubicBezTo>
                <a:cubicBezTo>
                  <a:pt x="220816" y="262419"/>
                  <a:pt x="217133" y="261176"/>
                  <a:pt x="213449" y="258691"/>
                </a:cubicBezTo>
                <a:lnTo>
                  <a:pt x="143461" y="186630"/>
                </a:lnTo>
                <a:cubicBezTo>
                  <a:pt x="137322" y="181661"/>
                  <a:pt x="137322" y="171721"/>
                  <a:pt x="143461" y="165509"/>
                </a:cubicBezTo>
                <a:cubicBezTo>
                  <a:pt x="145917" y="162403"/>
                  <a:pt x="149908" y="160850"/>
                  <a:pt x="153898" y="160850"/>
                </a:cubicBezTo>
                <a:close/>
                <a:moveTo>
                  <a:pt x="543142" y="0"/>
                </a:moveTo>
                <a:cubicBezTo>
                  <a:pt x="552370" y="0"/>
                  <a:pt x="558962" y="6160"/>
                  <a:pt x="558962" y="14785"/>
                </a:cubicBezTo>
                <a:lnTo>
                  <a:pt x="558962" y="115813"/>
                </a:lnTo>
                <a:cubicBezTo>
                  <a:pt x="558962" y="123206"/>
                  <a:pt x="552370" y="130598"/>
                  <a:pt x="543142" y="130598"/>
                </a:cubicBezTo>
                <a:cubicBezTo>
                  <a:pt x="533914" y="130598"/>
                  <a:pt x="527322" y="123206"/>
                  <a:pt x="527322" y="115813"/>
                </a:cubicBezTo>
                <a:lnTo>
                  <a:pt x="527322" y="14785"/>
                </a:lnTo>
                <a:cubicBezTo>
                  <a:pt x="527322" y="6160"/>
                  <a:pt x="533914" y="0"/>
                  <a:pt x="5431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13022C46-766E-F840-B8FE-92330752DE7D}"/>
              </a:ext>
            </a:extLst>
          </p:cNvPr>
          <p:cNvSpPr txBox="1"/>
          <p:nvPr/>
        </p:nvSpPr>
        <p:spPr>
          <a:xfrm>
            <a:off x="3809458" y="10463576"/>
            <a:ext cx="422263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C552299A-AF6F-7B43-A10F-8BC6A209A2BF}"/>
              </a:ext>
            </a:extLst>
          </p:cNvPr>
          <p:cNvSpPr txBox="1"/>
          <p:nvPr/>
        </p:nvSpPr>
        <p:spPr>
          <a:xfrm>
            <a:off x="3809458" y="11124985"/>
            <a:ext cx="4222633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96" name="RECT ROUND 04">
            <a:extLst>
              <a:ext uri="{FF2B5EF4-FFF2-40B4-BE49-F238E27FC236}">
                <a16:creationId xmlns:a16="http://schemas.microsoft.com/office/drawing/2014/main" id="{AE2755B7-F1F0-5C42-9FB2-5011E0261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621" y="5424346"/>
            <a:ext cx="1971966" cy="1971962"/>
          </a:xfrm>
          <a:prstGeom prst="roundRect">
            <a:avLst>
              <a:gd name="adj" fmla="val 7835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30" name="ICON 04">
            <a:extLst>
              <a:ext uri="{FF2B5EF4-FFF2-40B4-BE49-F238E27FC236}">
                <a16:creationId xmlns:a16="http://schemas.microsoft.com/office/drawing/2014/main" id="{64A3B3AC-C7AD-8E40-B4D9-E90879F0D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9069" y="5825328"/>
            <a:ext cx="1113794" cy="1163259"/>
          </a:xfrm>
          <a:custGeom>
            <a:avLst/>
            <a:gdLst>
              <a:gd name="connsiteX0" fmla="*/ 131172 w 1113794"/>
              <a:gd name="connsiteY0" fmla="*/ 823940 h 1163259"/>
              <a:gd name="connsiteX1" fmla="*/ 146992 w 1113794"/>
              <a:gd name="connsiteY1" fmla="*/ 838855 h 1163259"/>
              <a:gd name="connsiteX2" fmla="*/ 146992 w 1113794"/>
              <a:gd name="connsiteY2" fmla="*/ 1148344 h 1163259"/>
              <a:gd name="connsiteX3" fmla="*/ 131172 w 1113794"/>
              <a:gd name="connsiteY3" fmla="*/ 1163259 h 1163259"/>
              <a:gd name="connsiteX4" fmla="*/ 115354 w 1113794"/>
              <a:gd name="connsiteY4" fmla="*/ 1148344 h 1163259"/>
              <a:gd name="connsiteX5" fmla="*/ 115354 w 1113794"/>
              <a:gd name="connsiteY5" fmla="*/ 838855 h 1163259"/>
              <a:gd name="connsiteX6" fmla="*/ 131172 w 1113794"/>
              <a:gd name="connsiteY6" fmla="*/ 823940 h 1163259"/>
              <a:gd name="connsiteX7" fmla="*/ 152954 w 1113794"/>
              <a:gd name="connsiteY7" fmla="*/ 686619 h 1163259"/>
              <a:gd name="connsiteX8" fmla="*/ 350676 w 1113794"/>
              <a:gd name="connsiteY8" fmla="*/ 686619 h 1163259"/>
              <a:gd name="connsiteX9" fmla="*/ 394200 w 1113794"/>
              <a:gd name="connsiteY9" fmla="*/ 686619 h 1163259"/>
              <a:gd name="connsiteX10" fmla="*/ 521040 w 1113794"/>
              <a:gd name="connsiteY10" fmla="*/ 757555 h 1163259"/>
              <a:gd name="connsiteX11" fmla="*/ 613060 w 1113794"/>
              <a:gd name="connsiteY11" fmla="*/ 889471 h 1163259"/>
              <a:gd name="connsiteX12" fmla="*/ 777206 w 1113794"/>
              <a:gd name="connsiteY12" fmla="*/ 889471 h 1163259"/>
              <a:gd name="connsiteX13" fmla="*/ 785912 w 1113794"/>
              <a:gd name="connsiteY13" fmla="*/ 891960 h 1163259"/>
              <a:gd name="connsiteX14" fmla="*/ 790886 w 1113794"/>
              <a:gd name="connsiteY14" fmla="*/ 895693 h 1163259"/>
              <a:gd name="connsiteX15" fmla="*/ 826948 w 1113794"/>
              <a:gd name="connsiteY15" fmla="*/ 964140 h 1163259"/>
              <a:gd name="connsiteX16" fmla="*/ 784668 w 1113794"/>
              <a:gd name="connsiteY16" fmla="*/ 1027609 h 1163259"/>
              <a:gd name="connsiteX17" fmla="*/ 777206 w 1113794"/>
              <a:gd name="connsiteY17" fmla="*/ 1028854 h 1163259"/>
              <a:gd name="connsiteX18" fmla="*/ 562076 w 1113794"/>
              <a:gd name="connsiteY18" fmla="*/ 1028854 h 1163259"/>
              <a:gd name="connsiteX19" fmla="*/ 506118 w 1113794"/>
              <a:gd name="connsiteY19" fmla="*/ 1001475 h 1163259"/>
              <a:gd name="connsiteX20" fmla="*/ 446428 w 1113794"/>
              <a:gd name="connsiteY20" fmla="*/ 921828 h 1163259"/>
              <a:gd name="connsiteX21" fmla="*/ 446428 w 1113794"/>
              <a:gd name="connsiteY21" fmla="*/ 1148325 h 1163259"/>
              <a:gd name="connsiteX22" fmla="*/ 431506 w 1113794"/>
              <a:gd name="connsiteY22" fmla="*/ 1163259 h 1163259"/>
              <a:gd name="connsiteX23" fmla="*/ 416582 w 1113794"/>
              <a:gd name="connsiteY23" fmla="*/ 1148325 h 1163259"/>
              <a:gd name="connsiteX24" fmla="*/ 416582 w 1113794"/>
              <a:gd name="connsiteY24" fmla="*/ 903160 h 1163259"/>
              <a:gd name="connsiteX25" fmla="*/ 432748 w 1113794"/>
              <a:gd name="connsiteY25" fmla="*/ 879515 h 1163259"/>
              <a:gd name="connsiteX26" fmla="*/ 460106 w 1113794"/>
              <a:gd name="connsiteY26" fmla="*/ 888227 h 1163259"/>
              <a:gd name="connsiteX27" fmla="*/ 530988 w 1113794"/>
              <a:gd name="connsiteY27" fmla="*/ 982808 h 1163259"/>
              <a:gd name="connsiteX28" fmla="*/ 562076 w 1113794"/>
              <a:gd name="connsiteY28" fmla="*/ 998986 h 1163259"/>
              <a:gd name="connsiteX29" fmla="*/ 774720 w 1113794"/>
              <a:gd name="connsiteY29" fmla="*/ 998986 h 1163259"/>
              <a:gd name="connsiteX30" fmla="*/ 795860 w 1113794"/>
              <a:gd name="connsiteY30" fmla="*/ 961651 h 1163259"/>
              <a:gd name="connsiteX31" fmla="*/ 774720 w 1113794"/>
              <a:gd name="connsiteY31" fmla="*/ 921828 h 1163259"/>
              <a:gd name="connsiteX32" fmla="*/ 774720 w 1113794"/>
              <a:gd name="connsiteY32" fmla="*/ 920583 h 1163259"/>
              <a:gd name="connsiteX33" fmla="*/ 604356 w 1113794"/>
              <a:gd name="connsiteY33" fmla="*/ 920583 h 1163259"/>
              <a:gd name="connsiteX34" fmla="*/ 591920 w 1113794"/>
              <a:gd name="connsiteY34" fmla="*/ 914361 h 1163259"/>
              <a:gd name="connsiteX35" fmla="*/ 496168 w 1113794"/>
              <a:gd name="connsiteY35" fmla="*/ 774978 h 1163259"/>
              <a:gd name="connsiteX36" fmla="*/ 494926 w 1113794"/>
              <a:gd name="connsiteY36" fmla="*/ 773734 h 1163259"/>
              <a:gd name="connsiteX37" fmla="*/ 395442 w 1113794"/>
              <a:gd name="connsiteY37" fmla="*/ 717731 h 1163259"/>
              <a:gd name="connsiteX38" fmla="*/ 394200 w 1113794"/>
              <a:gd name="connsiteY38" fmla="*/ 717731 h 1163259"/>
              <a:gd name="connsiteX39" fmla="*/ 350676 w 1113794"/>
              <a:gd name="connsiteY39" fmla="*/ 717731 h 1163259"/>
              <a:gd name="connsiteX40" fmla="*/ 152954 w 1113794"/>
              <a:gd name="connsiteY40" fmla="*/ 717731 h 1163259"/>
              <a:gd name="connsiteX41" fmla="*/ 29844 w 1113794"/>
              <a:gd name="connsiteY41" fmla="*/ 814802 h 1163259"/>
              <a:gd name="connsiteX42" fmla="*/ 29844 w 1113794"/>
              <a:gd name="connsiteY42" fmla="*/ 855870 h 1163259"/>
              <a:gd name="connsiteX43" fmla="*/ 29844 w 1113794"/>
              <a:gd name="connsiteY43" fmla="*/ 956673 h 1163259"/>
              <a:gd name="connsiteX44" fmla="*/ 29844 w 1113794"/>
              <a:gd name="connsiteY44" fmla="*/ 1148325 h 1163259"/>
              <a:gd name="connsiteX45" fmla="*/ 14922 w 1113794"/>
              <a:gd name="connsiteY45" fmla="*/ 1163259 h 1163259"/>
              <a:gd name="connsiteX46" fmla="*/ 0 w 1113794"/>
              <a:gd name="connsiteY46" fmla="*/ 1148325 h 1163259"/>
              <a:gd name="connsiteX47" fmla="*/ 0 w 1113794"/>
              <a:gd name="connsiteY47" fmla="*/ 956673 h 1163259"/>
              <a:gd name="connsiteX48" fmla="*/ 0 w 1113794"/>
              <a:gd name="connsiteY48" fmla="*/ 855870 h 1163259"/>
              <a:gd name="connsiteX49" fmla="*/ 0 w 1113794"/>
              <a:gd name="connsiteY49" fmla="*/ 814802 h 1163259"/>
              <a:gd name="connsiteX50" fmla="*/ 152954 w 1113794"/>
              <a:gd name="connsiteY50" fmla="*/ 686619 h 1163259"/>
              <a:gd name="connsiteX51" fmla="*/ 747454 w 1113794"/>
              <a:gd name="connsiteY51" fmla="*/ 534622 h 1163259"/>
              <a:gd name="connsiteX52" fmla="*/ 747454 w 1113794"/>
              <a:gd name="connsiteY52" fmla="*/ 545800 h 1163259"/>
              <a:gd name="connsiteX53" fmla="*/ 809588 w 1113794"/>
              <a:gd name="connsiteY53" fmla="*/ 610383 h 1163259"/>
              <a:gd name="connsiteX54" fmla="*/ 869234 w 1113794"/>
              <a:gd name="connsiteY54" fmla="*/ 550768 h 1163259"/>
              <a:gd name="connsiteX55" fmla="*/ 869234 w 1113794"/>
              <a:gd name="connsiteY55" fmla="*/ 534622 h 1163259"/>
              <a:gd name="connsiteX56" fmla="*/ 268538 w 1113794"/>
              <a:gd name="connsiteY56" fmla="*/ 338915 h 1163259"/>
              <a:gd name="connsiteX57" fmla="*/ 146236 w 1113794"/>
              <a:gd name="connsiteY57" fmla="*/ 464155 h 1163259"/>
              <a:gd name="connsiteX58" fmla="*/ 268538 w 1113794"/>
              <a:gd name="connsiteY58" fmla="*/ 588142 h 1163259"/>
              <a:gd name="connsiteX59" fmla="*/ 392074 w 1113794"/>
              <a:gd name="connsiteY59" fmla="*/ 464155 h 1163259"/>
              <a:gd name="connsiteX60" fmla="*/ 268538 w 1113794"/>
              <a:gd name="connsiteY60" fmla="*/ 338915 h 1163259"/>
              <a:gd name="connsiteX61" fmla="*/ 775910 w 1113794"/>
              <a:gd name="connsiteY61" fmla="*/ 336629 h 1163259"/>
              <a:gd name="connsiteX62" fmla="*/ 787406 w 1113794"/>
              <a:gd name="connsiteY62" fmla="*/ 341303 h 1163259"/>
              <a:gd name="connsiteX63" fmla="*/ 812954 w 1113794"/>
              <a:gd name="connsiteY63" fmla="*/ 364982 h 1163259"/>
              <a:gd name="connsiteX64" fmla="*/ 837226 w 1113794"/>
              <a:gd name="connsiteY64" fmla="*/ 341303 h 1163259"/>
              <a:gd name="connsiteX65" fmla="*/ 848722 w 1113794"/>
              <a:gd name="connsiteY65" fmla="*/ 336629 h 1163259"/>
              <a:gd name="connsiteX66" fmla="*/ 860220 w 1113794"/>
              <a:gd name="connsiteY66" fmla="*/ 341303 h 1163259"/>
              <a:gd name="connsiteX67" fmla="*/ 860220 w 1113794"/>
              <a:gd name="connsiteY67" fmla="*/ 362490 h 1163259"/>
              <a:gd name="connsiteX68" fmla="*/ 828284 w 1113794"/>
              <a:gd name="connsiteY68" fmla="*/ 393647 h 1163259"/>
              <a:gd name="connsiteX69" fmla="*/ 828284 w 1113794"/>
              <a:gd name="connsiteY69" fmla="*/ 467178 h 1163259"/>
              <a:gd name="connsiteX70" fmla="*/ 812954 w 1113794"/>
              <a:gd name="connsiteY70" fmla="*/ 482133 h 1163259"/>
              <a:gd name="connsiteX71" fmla="*/ 796348 w 1113794"/>
              <a:gd name="connsiteY71" fmla="*/ 467178 h 1163259"/>
              <a:gd name="connsiteX72" fmla="*/ 796348 w 1113794"/>
              <a:gd name="connsiteY72" fmla="*/ 393647 h 1163259"/>
              <a:gd name="connsiteX73" fmla="*/ 764412 w 1113794"/>
              <a:gd name="connsiteY73" fmla="*/ 362490 h 1163259"/>
              <a:gd name="connsiteX74" fmla="*/ 764412 w 1113794"/>
              <a:gd name="connsiteY74" fmla="*/ 341303 h 1163259"/>
              <a:gd name="connsiteX75" fmla="*/ 775910 w 1113794"/>
              <a:gd name="connsiteY75" fmla="*/ 336629 h 1163259"/>
              <a:gd name="connsiteX76" fmla="*/ 268538 w 1113794"/>
              <a:gd name="connsiteY76" fmla="*/ 307605 h 1163259"/>
              <a:gd name="connsiteX77" fmla="*/ 421722 w 1113794"/>
              <a:gd name="connsiteY77" fmla="*/ 464155 h 1163259"/>
              <a:gd name="connsiteX78" fmla="*/ 268538 w 1113794"/>
              <a:gd name="connsiteY78" fmla="*/ 619452 h 1163259"/>
              <a:gd name="connsiteX79" fmla="*/ 115354 w 1113794"/>
              <a:gd name="connsiteY79" fmla="*/ 464155 h 1163259"/>
              <a:gd name="connsiteX80" fmla="*/ 268538 w 1113794"/>
              <a:gd name="connsiteY80" fmla="*/ 307605 h 1163259"/>
              <a:gd name="connsiteX81" fmla="*/ 1042466 w 1113794"/>
              <a:gd name="connsiteY81" fmla="*/ 291127 h 1163259"/>
              <a:gd name="connsiteX82" fmla="*/ 1098510 w 1113794"/>
              <a:gd name="connsiteY82" fmla="*/ 291127 h 1163259"/>
              <a:gd name="connsiteX83" fmla="*/ 1113794 w 1113794"/>
              <a:gd name="connsiteY83" fmla="*/ 306947 h 1163259"/>
              <a:gd name="connsiteX84" fmla="*/ 1098510 w 1113794"/>
              <a:gd name="connsiteY84" fmla="*/ 322766 h 1163259"/>
              <a:gd name="connsiteX85" fmla="*/ 1042466 w 1113794"/>
              <a:gd name="connsiteY85" fmla="*/ 322766 h 1163259"/>
              <a:gd name="connsiteX86" fmla="*/ 1027182 w 1113794"/>
              <a:gd name="connsiteY86" fmla="*/ 306947 h 1163259"/>
              <a:gd name="connsiteX87" fmla="*/ 1042466 w 1113794"/>
              <a:gd name="connsiteY87" fmla="*/ 291127 h 1163259"/>
              <a:gd name="connsiteX88" fmla="*/ 527404 w 1113794"/>
              <a:gd name="connsiteY88" fmla="*/ 291127 h 1163259"/>
              <a:gd name="connsiteX89" fmla="*/ 582174 w 1113794"/>
              <a:gd name="connsiteY89" fmla="*/ 291127 h 1163259"/>
              <a:gd name="connsiteX90" fmla="*/ 597458 w 1113794"/>
              <a:gd name="connsiteY90" fmla="*/ 306947 h 1163259"/>
              <a:gd name="connsiteX91" fmla="*/ 582174 w 1113794"/>
              <a:gd name="connsiteY91" fmla="*/ 322766 h 1163259"/>
              <a:gd name="connsiteX92" fmla="*/ 527404 w 1113794"/>
              <a:gd name="connsiteY92" fmla="*/ 322766 h 1163259"/>
              <a:gd name="connsiteX93" fmla="*/ 510846 w 1113794"/>
              <a:gd name="connsiteY93" fmla="*/ 306947 h 1163259"/>
              <a:gd name="connsiteX94" fmla="*/ 527404 w 1113794"/>
              <a:gd name="connsiteY94" fmla="*/ 291127 h 1163259"/>
              <a:gd name="connsiteX95" fmla="*/ 809588 w 1113794"/>
              <a:gd name="connsiteY95" fmla="*/ 143393 h 1163259"/>
              <a:gd name="connsiteX96" fmla="*/ 701476 w 1113794"/>
              <a:gd name="connsiteY96" fmla="*/ 185620 h 1163259"/>
              <a:gd name="connsiteX97" fmla="*/ 651770 w 1113794"/>
              <a:gd name="connsiteY97" fmla="*/ 299884 h 1163259"/>
              <a:gd name="connsiteX98" fmla="*/ 700234 w 1113794"/>
              <a:gd name="connsiteY98" fmla="*/ 412906 h 1163259"/>
              <a:gd name="connsiteX99" fmla="*/ 746212 w 1113794"/>
              <a:gd name="connsiteY99" fmla="*/ 503572 h 1163259"/>
              <a:gd name="connsiteX100" fmla="*/ 871720 w 1113794"/>
              <a:gd name="connsiteY100" fmla="*/ 503572 h 1163259"/>
              <a:gd name="connsiteX101" fmla="*/ 918942 w 1113794"/>
              <a:gd name="connsiteY101" fmla="*/ 411664 h 1163259"/>
              <a:gd name="connsiteX102" fmla="*/ 966162 w 1113794"/>
              <a:gd name="connsiteY102" fmla="*/ 292432 h 1163259"/>
              <a:gd name="connsiteX103" fmla="*/ 818286 w 1113794"/>
              <a:gd name="connsiteY103" fmla="*/ 143393 h 1163259"/>
              <a:gd name="connsiteX104" fmla="*/ 809588 w 1113794"/>
              <a:gd name="connsiteY104" fmla="*/ 143393 h 1163259"/>
              <a:gd name="connsiteX105" fmla="*/ 820772 w 1113794"/>
              <a:gd name="connsiteY105" fmla="*/ 112343 h 1163259"/>
              <a:gd name="connsiteX106" fmla="*/ 995986 w 1113794"/>
              <a:gd name="connsiteY106" fmla="*/ 291190 h 1163259"/>
              <a:gd name="connsiteX107" fmla="*/ 940066 w 1113794"/>
              <a:gd name="connsiteY107" fmla="*/ 434020 h 1163259"/>
              <a:gd name="connsiteX108" fmla="*/ 901544 w 1113794"/>
              <a:gd name="connsiteY108" fmla="*/ 522202 h 1163259"/>
              <a:gd name="connsiteX109" fmla="*/ 901544 w 1113794"/>
              <a:gd name="connsiteY109" fmla="*/ 550768 h 1163259"/>
              <a:gd name="connsiteX110" fmla="*/ 809588 w 1113794"/>
              <a:gd name="connsiteY110" fmla="*/ 641433 h 1163259"/>
              <a:gd name="connsiteX111" fmla="*/ 717630 w 1113794"/>
              <a:gd name="connsiteY111" fmla="*/ 545800 h 1163259"/>
              <a:gd name="connsiteX112" fmla="*/ 717630 w 1113794"/>
              <a:gd name="connsiteY112" fmla="*/ 528412 h 1163259"/>
              <a:gd name="connsiteX113" fmla="*/ 679108 w 1113794"/>
              <a:gd name="connsiteY113" fmla="*/ 434020 h 1163259"/>
              <a:gd name="connsiteX114" fmla="*/ 620702 w 1113794"/>
              <a:gd name="connsiteY114" fmla="*/ 299884 h 1163259"/>
              <a:gd name="connsiteX115" fmla="*/ 680350 w 1113794"/>
              <a:gd name="connsiteY115" fmla="*/ 163265 h 1163259"/>
              <a:gd name="connsiteX116" fmla="*/ 820772 w 1113794"/>
              <a:gd name="connsiteY116" fmla="*/ 112343 h 1163259"/>
              <a:gd name="connsiteX117" fmla="*/ 1020164 w 1113794"/>
              <a:gd name="connsiteY117" fmla="*/ 83962 h 1163259"/>
              <a:gd name="connsiteX118" fmla="*/ 1030904 w 1113794"/>
              <a:gd name="connsiteY118" fmla="*/ 88659 h 1163259"/>
              <a:gd name="connsiteX119" fmla="*/ 1030904 w 1113794"/>
              <a:gd name="connsiteY119" fmla="*/ 109956 h 1163259"/>
              <a:gd name="connsiteX120" fmla="*/ 993384 w 1113794"/>
              <a:gd name="connsiteY120" fmla="*/ 148791 h 1163259"/>
              <a:gd name="connsiteX121" fmla="*/ 983702 w 1113794"/>
              <a:gd name="connsiteY121" fmla="*/ 152549 h 1163259"/>
              <a:gd name="connsiteX122" fmla="*/ 972808 w 1113794"/>
              <a:gd name="connsiteY122" fmla="*/ 148791 h 1163259"/>
              <a:gd name="connsiteX123" fmla="*/ 972808 w 1113794"/>
              <a:gd name="connsiteY123" fmla="*/ 127494 h 1163259"/>
              <a:gd name="connsiteX124" fmla="*/ 1010330 w 1113794"/>
              <a:gd name="connsiteY124" fmla="*/ 88659 h 1163259"/>
              <a:gd name="connsiteX125" fmla="*/ 1020164 w 1113794"/>
              <a:gd name="connsiteY125" fmla="*/ 83962 h 1163259"/>
              <a:gd name="connsiteX126" fmla="*/ 603752 w 1113794"/>
              <a:gd name="connsiteY126" fmla="*/ 83962 h 1163259"/>
              <a:gd name="connsiteX127" fmla="*/ 614832 w 1113794"/>
              <a:gd name="connsiteY127" fmla="*/ 88659 h 1163259"/>
              <a:gd name="connsiteX128" fmla="*/ 651766 w 1113794"/>
              <a:gd name="connsiteY128" fmla="*/ 127494 h 1163259"/>
              <a:gd name="connsiteX129" fmla="*/ 651766 w 1113794"/>
              <a:gd name="connsiteY129" fmla="*/ 150044 h 1163259"/>
              <a:gd name="connsiteX130" fmla="*/ 641916 w 1113794"/>
              <a:gd name="connsiteY130" fmla="*/ 152549 h 1163259"/>
              <a:gd name="connsiteX131" fmla="*/ 630836 w 1113794"/>
              <a:gd name="connsiteY131" fmla="*/ 150044 h 1163259"/>
              <a:gd name="connsiteX132" fmla="*/ 592670 w 1113794"/>
              <a:gd name="connsiteY132" fmla="*/ 109956 h 1163259"/>
              <a:gd name="connsiteX133" fmla="*/ 592670 w 1113794"/>
              <a:gd name="connsiteY133" fmla="*/ 88659 h 1163259"/>
              <a:gd name="connsiteX134" fmla="*/ 603752 w 1113794"/>
              <a:gd name="connsiteY134" fmla="*/ 83962 h 1163259"/>
              <a:gd name="connsiteX135" fmla="*/ 812956 w 1113794"/>
              <a:gd name="connsiteY135" fmla="*/ 0 h 1163259"/>
              <a:gd name="connsiteX136" fmla="*/ 828168 w 1113794"/>
              <a:gd name="connsiteY136" fmla="*/ 15284 h 1163259"/>
              <a:gd name="connsiteX137" fmla="*/ 828168 w 1113794"/>
              <a:gd name="connsiteY137" fmla="*/ 71328 h 1163259"/>
              <a:gd name="connsiteX138" fmla="*/ 812956 w 1113794"/>
              <a:gd name="connsiteY138" fmla="*/ 86613 h 1163259"/>
              <a:gd name="connsiteX139" fmla="*/ 796478 w 1113794"/>
              <a:gd name="connsiteY139" fmla="*/ 71328 h 1163259"/>
              <a:gd name="connsiteX140" fmla="*/ 796478 w 1113794"/>
              <a:gd name="connsiteY140" fmla="*/ 15284 h 1163259"/>
              <a:gd name="connsiteX141" fmla="*/ 812956 w 1113794"/>
              <a:gd name="connsiteY141" fmla="*/ 0 h 116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13794" h="1163259">
                <a:moveTo>
                  <a:pt x="131172" y="823940"/>
                </a:moveTo>
                <a:cubicBezTo>
                  <a:pt x="140402" y="823940"/>
                  <a:pt x="146992" y="830155"/>
                  <a:pt x="146992" y="838855"/>
                </a:cubicBezTo>
                <a:lnTo>
                  <a:pt x="146992" y="1148344"/>
                </a:lnTo>
                <a:cubicBezTo>
                  <a:pt x="146992" y="1155802"/>
                  <a:pt x="140402" y="1163259"/>
                  <a:pt x="131172" y="1163259"/>
                </a:cubicBezTo>
                <a:cubicBezTo>
                  <a:pt x="121944" y="1163259"/>
                  <a:pt x="115354" y="1155802"/>
                  <a:pt x="115354" y="1148344"/>
                </a:cubicBezTo>
                <a:lnTo>
                  <a:pt x="115354" y="838855"/>
                </a:lnTo>
                <a:cubicBezTo>
                  <a:pt x="115354" y="830155"/>
                  <a:pt x="121944" y="823940"/>
                  <a:pt x="131172" y="823940"/>
                </a:cubicBezTo>
                <a:close/>
                <a:moveTo>
                  <a:pt x="152954" y="686619"/>
                </a:moveTo>
                <a:lnTo>
                  <a:pt x="350676" y="686619"/>
                </a:lnTo>
                <a:cubicBezTo>
                  <a:pt x="364354" y="686619"/>
                  <a:pt x="379276" y="686619"/>
                  <a:pt x="394200" y="686619"/>
                </a:cubicBezTo>
                <a:cubicBezTo>
                  <a:pt x="447672" y="686619"/>
                  <a:pt x="494926" y="712754"/>
                  <a:pt x="521040" y="757555"/>
                </a:cubicBezTo>
                <a:lnTo>
                  <a:pt x="613060" y="889471"/>
                </a:lnTo>
                <a:lnTo>
                  <a:pt x="777206" y="889471"/>
                </a:lnTo>
                <a:cubicBezTo>
                  <a:pt x="780938" y="889471"/>
                  <a:pt x="783424" y="890716"/>
                  <a:pt x="785912" y="891960"/>
                </a:cubicBezTo>
                <a:lnTo>
                  <a:pt x="790886" y="895693"/>
                </a:lnTo>
                <a:cubicBezTo>
                  <a:pt x="815756" y="909383"/>
                  <a:pt x="828192" y="935517"/>
                  <a:pt x="826948" y="964140"/>
                </a:cubicBezTo>
                <a:cubicBezTo>
                  <a:pt x="825704" y="990275"/>
                  <a:pt x="809538" y="1015164"/>
                  <a:pt x="784668" y="1027609"/>
                </a:cubicBezTo>
                <a:cubicBezTo>
                  <a:pt x="783424" y="1028854"/>
                  <a:pt x="780938" y="1028854"/>
                  <a:pt x="777206" y="1028854"/>
                </a:cubicBezTo>
                <a:lnTo>
                  <a:pt x="562076" y="1028854"/>
                </a:lnTo>
                <a:cubicBezTo>
                  <a:pt x="540936" y="1028854"/>
                  <a:pt x="519796" y="1018898"/>
                  <a:pt x="506118" y="1001475"/>
                </a:cubicBezTo>
                <a:lnTo>
                  <a:pt x="446428" y="921828"/>
                </a:lnTo>
                <a:lnTo>
                  <a:pt x="446428" y="1148325"/>
                </a:lnTo>
                <a:cubicBezTo>
                  <a:pt x="446428" y="1155792"/>
                  <a:pt x="438966" y="1163259"/>
                  <a:pt x="431506" y="1163259"/>
                </a:cubicBezTo>
                <a:cubicBezTo>
                  <a:pt x="422800" y="1163259"/>
                  <a:pt x="416582" y="1155792"/>
                  <a:pt x="416582" y="1148325"/>
                </a:cubicBezTo>
                <a:lnTo>
                  <a:pt x="416582" y="903160"/>
                </a:lnTo>
                <a:cubicBezTo>
                  <a:pt x="416582" y="893205"/>
                  <a:pt x="421556" y="883249"/>
                  <a:pt x="432748" y="879515"/>
                </a:cubicBezTo>
                <a:cubicBezTo>
                  <a:pt x="442696" y="877026"/>
                  <a:pt x="453888" y="880760"/>
                  <a:pt x="460106" y="888227"/>
                </a:cubicBezTo>
                <a:lnTo>
                  <a:pt x="530988" y="982808"/>
                </a:lnTo>
                <a:cubicBezTo>
                  <a:pt x="538448" y="992764"/>
                  <a:pt x="549640" y="998986"/>
                  <a:pt x="562076" y="998986"/>
                </a:cubicBezTo>
                <a:lnTo>
                  <a:pt x="774720" y="998986"/>
                </a:lnTo>
                <a:cubicBezTo>
                  <a:pt x="787154" y="990275"/>
                  <a:pt x="795860" y="977830"/>
                  <a:pt x="795860" y="961651"/>
                </a:cubicBezTo>
                <a:cubicBezTo>
                  <a:pt x="797104" y="945473"/>
                  <a:pt x="789642" y="929295"/>
                  <a:pt x="774720" y="921828"/>
                </a:cubicBezTo>
                <a:lnTo>
                  <a:pt x="774720" y="920583"/>
                </a:lnTo>
                <a:lnTo>
                  <a:pt x="604356" y="920583"/>
                </a:lnTo>
                <a:cubicBezTo>
                  <a:pt x="599382" y="920583"/>
                  <a:pt x="594408" y="918094"/>
                  <a:pt x="591920" y="914361"/>
                </a:cubicBezTo>
                <a:lnTo>
                  <a:pt x="496168" y="774978"/>
                </a:lnTo>
                <a:cubicBezTo>
                  <a:pt x="494926" y="774978"/>
                  <a:pt x="494926" y="773734"/>
                  <a:pt x="494926" y="773734"/>
                </a:cubicBezTo>
                <a:cubicBezTo>
                  <a:pt x="475028" y="738888"/>
                  <a:pt x="437722" y="717731"/>
                  <a:pt x="395442" y="717731"/>
                </a:cubicBezTo>
                <a:lnTo>
                  <a:pt x="394200" y="717731"/>
                </a:lnTo>
                <a:cubicBezTo>
                  <a:pt x="379276" y="717731"/>
                  <a:pt x="364354" y="717731"/>
                  <a:pt x="350676" y="717731"/>
                </a:cubicBezTo>
                <a:lnTo>
                  <a:pt x="152954" y="717731"/>
                </a:lnTo>
                <a:cubicBezTo>
                  <a:pt x="96996" y="717731"/>
                  <a:pt x="29844" y="760044"/>
                  <a:pt x="29844" y="814802"/>
                </a:cubicBezTo>
                <a:lnTo>
                  <a:pt x="29844" y="855870"/>
                </a:lnTo>
                <a:lnTo>
                  <a:pt x="29844" y="956673"/>
                </a:lnTo>
                <a:lnTo>
                  <a:pt x="29844" y="1148325"/>
                </a:lnTo>
                <a:cubicBezTo>
                  <a:pt x="29844" y="1155792"/>
                  <a:pt x="23628" y="1163259"/>
                  <a:pt x="14922" y="1163259"/>
                </a:cubicBezTo>
                <a:cubicBezTo>
                  <a:pt x="6218" y="1163259"/>
                  <a:pt x="0" y="1155792"/>
                  <a:pt x="0" y="1148325"/>
                </a:cubicBezTo>
                <a:lnTo>
                  <a:pt x="0" y="956673"/>
                </a:lnTo>
                <a:lnTo>
                  <a:pt x="0" y="855870"/>
                </a:lnTo>
                <a:lnTo>
                  <a:pt x="0" y="814802"/>
                </a:lnTo>
                <a:cubicBezTo>
                  <a:pt x="0" y="742621"/>
                  <a:pt x="80830" y="686619"/>
                  <a:pt x="152954" y="686619"/>
                </a:cubicBezTo>
                <a:close/>
                <a:moveTo>
                  <a:pt x="747454" y="534622"/>
                </a:moveTo>
                <a:lnTo>
                  <a:pt x="747454" y="545800"/>
                </a:lnTo>
                <a:cubicBezTo>
                  <a:pt x="747454" y="583059"/>
                  <a:pt x="774792" y="610383"/>
                  <a:pt x="809588" y="610383"/>
                </a:cubicBezTo>
                <a:cubicBezTo>
                  <a:pt x="841896" y="610383"/>
                  <a:pt x="869234" y="583059"/>
                  <a:pt x="869234" y="550768"/>
                </a:cubicBezTo>
                <a:lnTo>
                  <a:pt x="869234" y="534622"/>
                </a:lnTo>
                <a:close/>
                <a:moveTo>
                  <a:pt x="268538" y="338915"/>
                </a:moveTo>
                <a:cubicBezTo>
                  <a:pt x="200592" y="338915"/>
                  <a:pt x="146236" y="395273"/>
                  <a:pt x="146236" y="464155"/>
                </a:cubicBezTo>
                <a:cubicBezTo>
                  <a:pt x="146236" y="533037"/>
                  <a:pt x="200592" y="588142"/>
                  <a:pt x="268538" y="588142"/>
                </a:cubicBezTo>
                <a:cubicBezTo>
                  <a:pt x="336482" y="588142"/>
                  <a:pt x="392074" y="533037"/>
                  <a:pt x="392074" y="464155"/>
                </a:cubicBezTo>
                <a:cubicBezTo>
                  <a:pt x="392074" y="395273"/>
                  <a:pt x="336482" y="338915"/>
                  <a:pt x="268538" y="338915"/>
                </a:cubicBezTo>
                <a:close/>
                <a:moveTo>
                  <a:pt x="775910" y="336629"/>
                </a:moveTo>
                <a:cubicBezTo>
                  <a:pt x="780060" y="336629"/>
                  <a:pt x="784212" y="338187"/>
                  <a:pt x="787406" y="341303"/>
                </a:cubicBezTo>
                <a:lnTo>
                  <a:pt x="812954" y="364982"/>
                </a:lnTo>
                <a:lnTo>
                  <a:pt x="837226" y="341303"/>
                </a:lnTo>
                <a:cubicBezTo>
                  <a:pt x="840420" y="338187"/>
                  <a:pt x="844570" y="336629"/>
                  <a:pt x="848722" y="336629"/>
                </a:cubicBezTo>
                <a:cubicBezTo>
                  <a:pt x="852874" y="336629"/>
                  <a:pt x="857026" y="338187"/>
                  <a:pt x="860220" y="341303"/>
                </a:cubicBezTo>
                <a:cubicBezTo>
                  <a:pt x="866606" y="347534"/>
                  <a:pt x="866606" y="356258"/>
                  <a:pt x="860220" y="362490"/>
                </a:cubicBezTo>
                <a:lnTo>
                  <a:pt x="828284" y="393647"/>
                </a:lnTo>
                <a:lnTo>
                  <a:pt x="828284" y="467178"/>
                </a:lnTo>
                <a:cubicBezTo>
                  <a:pt x="828284" y="475902"/>
                  <a:pt x="820620" y="482133"/>
                  <a:pt x="812954" y="482133"/>
                </a:cubicBezTo>
                <a:cubicBezTo>
                  <a:pt x="804012" y="482133"/>
                  <a:pt x="796348" y="475902"/>
                  <a:pt x="796348" y="467178"/>
                </a:cubicBezTo>
                <a:lnTo>
                  <a:pt x="796348" y="393647"/>
                </a:lnTo>
                <a:lnTo>
                  <a:pt x="764412" y="362490"/>
                </a:lnTo>
                <a:cubicBezTo>
                  <a:pt x="758026" y="356258"/>
                  <a:pt x="758026" y="347534"/>
                  <a:pt x="764412" y="341303"/>
                </a:cubicBezTo>
                <a:cubicBezTo>
                  <a:pt x="767606" y="338187"/>
                  <a:pt x="771758" y="336629"/>
                  <a:pt x="775910" y="336629"/>
                </a:cubicBezTo>
                <a:close/>
                <a:moveTo>
                  <a:pt x="268538" y="307605"/>
                </a:moveTo>
                <a:cubicBezTo>
                  <a:pt x="353776" y="307605"/>
                  <a:pt x="421722" y="377739"/>
                  <a:pt x="421722" y="464155"/>
                </a:cubicBezTo>
                <a:cubicBezTo>
                  <a:pt x="421722" y="549318"/>
                  <a:pt x="353776" y="619452"/>
                  <a:pt x="268538" y="619452"/>
                </a:cubicBezTo>
                <a:cubicBezTo>
                  <a:pt x="184534" y="619452"/>
                  <a:pt x="115354" y="549318"/>
                  <a:pt x="115354" y="464155"/>
                </a:cubicBezTo>
                <a:cubicBezTo>
                  <a:pt x="115354" y="377739"/>
                  <a:pt x="184534" y="307605"/>
                  <a:pt x="268538" y="307605"/>
                </a:cubicBezTo>
                <a:close/>
                <a:moveTo>
                  <a:pt x="1042466" y="291127"/>
                </a:moveTo>
                <a:lnTo>
                  <a:pt x="1098510" y="291127"/>
                </a:lnTo>
                <a:cubicBezTo>
                  <a:pt x="1107426" y="291127"/>
                  <a:pt x="1113794" y="299037"/>
                  <a:pt x="1113794" y="306947"/>
                </a:cubicBezTo>
                <a:cubicBezTo>
                  <a:pt x="1113794" y="316175"/>
                  <a:pt x="1107426" y="322766"/>
                  <a:pt x="1098510" y="322766"/>
                </a:cubicBezTo>
                <a:lnTo>
                  <a:pt x="1042466" y="322766"/>
                </a:lnTo>
                <a:cubicBezTo>
                  <a:pt x="1034824" y="322766"/>
                  <a:pt x="1027182" y="316175"/>
                  <a:pt x="1027182" y="306947"/>
                </a:cubicBezTo>
                <a:cubicBezTo>
                  <a:pt x="1027182" y="299037"/>
                  <a:pt x="1034824" y="291127"/>
                  <a:pt x="1042466" y="291127"/>
                </a:cubicBezTo>
                <a:close/>
                <a:moveTo>
                  <a:pt x="527404" y="291127"/>
                </a:moveTo>
                <a:lnTo>
                  <a:pt x="582174" y="291127"/>
                </a:lnTo>
                <a:cubicBezTo>
                  <a:pt x="591090" y="291127"/>
                  <a:pt x="597458" y="299037"/>
                  <a:pt x="597458" y="306947"/>
                </a:cubicBezTo>
                <a:cubicBezTo>
                  <a:pt x="597458" y="316175"/>
                  <a:pt x="591090" y="322766"/>
                  <a:pt x="582174" y="322766"/>
                </a:cubicBezTo>
                <a:lnTo>
                  <a:pt x="527404" y="322766"/>
                </a:lnTo>
                <a:cubicBezTo>
                  <a:pt x="518488" y="322766"/>
                  <a:pt x="510846" y="316175"/>
                  <a:pt x="510846" y="306947"/>
                </a:cubicBezTo>
                <a:cubicBezTo>
                  <a:pt x="510846" y="299037"/>
                  <a:pt x="518488" y="291127"/>
                  <a:pt x="527404" y="291127"/>
                </a:cubicBezTo>
                <a:close/>
                <a:moveTo>
                  <a:pt x="809588" y="143393"/>
                </a:moveTo>
                <a:cubicBezTo>
                  <a:pt x="768580" y="143393"/>
                  <a:pt x="731300" y="158297"/>
                  <a:pt x="701476" y="185620"/>
                </a:cubicBezTo>
                <a:cubicBezTo>
                  <a:pt x="669166" y="215428"/>
                  <a:pt x="651770" y="256414"/>
                  <a:pt x="651770" y="299884"/>
                </a:cubicBezTo>
                <a:cubicBezTo>
                  <a:pt x="651770" y="343354"/>
                  <a:pt x="669166" y="383098"/>
                  <a:pt x="700234" y="412906"/>
                </a:cubicBezTo>
                <a:cubicBezTo>
                  <a:pt x="725086" y="436504"/>
                  <a:pt x="741240" y="468796"/>
                  <a:pt x="746212" y="503572"/>
                </a:cubicBezTo>
                <a:lnTo>
                  <a:pt x="871720" y="503572"/>
                </a:lnTo>
                <a:cubicBezTo>
                  <a:pt x="875448" y="470038"/>
                  <a:pt x="891602" y="437746"/>
                  <a:pt x="918942" y="411664"/>
                </a:cubicBezTo>
                <a:cubicBezTo>
                  <a:pt x="950008" y="380614"/>
                  <a:pt x="968648" y="337144"/>
                  <a:pt x="966162" y="292432"/>
                </a:cubicBezTo>
                <a:cubicBezTo>
                  <a:pt x="962434" y="214186"/>
                  <a:pt x="897816" y="147119"/>
                  <a:pt x="818286" y="143393"/>
                </a:cubicBezTo>
                <a:cubicBezTo>
                  <a:pt x="815800" y="143393"/>
                  <a:pt x="812072" y="143393"/>
                  <a:pt x="809588" y="143393"/>
                </a:cubicBezTo>
                <a:close/>
                <a:moveTo>
                  <a:pt x="820772" y="112343"/>
                </a:moveTo>
                <a:cubicBezTo>
                  <a:pt x="915214" y="117311"/>
                  <a:pt x="992258" y="196798"/>
                  <a:pt x="995986" y="291190"/>
                </a:cubicBezTo>
                <a:cubicBezTo>
                  <a:pt x="998472" y="344596"/>
                  <a:pt x="977346" y="396760"/>
                  <a:pt x="940066" y="434020"/>
                </a:cubicBezTo>
                <a:cubicBezTo>
                  <a:pt x="915214" y="458860"/>
                  <a:pt x="901544" y="489910"/>
                  <a:pt x="901544" y="522202"/>
                </a:cubicBezTo>
                <a:lnTo>
                  <a:pt x="901544" y="550768"/>
                </a:lnTo>
                <a:cubicBezTo>
                  <a:pt x="901544" y="600447"/>
                  <a:pt x="860536" y="641433"/>
                  <a:pt x="809588" y="641433"/>
                </a:cubicBezTo>
                <a:cubicBezTo>
                  <a:pt x="757396" y="641433"/>
                  <a:pt x="717630" y="600447"/>
                  <a:pt x="717630" y="545800"/>
                </a:cubicBezTo>
                <a:lnTo>
                  <a:pt x="717630" y="528412"/>
                </a:lnTo>
                <a:cubicBezTo>
                  <a:pt x="717630" y="492394"/>
                  <a:pt x="703962" y="458860"/>
                  <a:pt x="679108" y="434020"/>
                </a:cubicBezTo>
                <a:cubicBezTo>
                  <a:pt x="641828" y="399244"/>
                  <a:pt x="620702" y="350806"/>
                  <a:pt x="620702" y="299884"/>
                </a:cubicBezTo>
                <a:cubicBezTo>
                  <a:pt x="620702" y="247720"/>
                  <a:pt x="643070" y="199282"/>
                  <a:pt x="680350" y="163265"/>
                </a:cubicBezTo>
                <a:cubicBezTo>
                  <a:pt x="717630" y="127247"/>
                  <a:pt x="768580" y="109859"/>
                  <a:pt x="820772" y="112343"/>
                </a:cubicBezTo>
                <a:close/>
                <a:moveTo>
                  <a:pt x="1020164" y="83962"/>
                </a:moveTo>
                <a:cubicBezTo>
                  <a:pt x="1023946" y="83962"/>
                  <a:pt x="1027878" y="85528"/>
                  <a:pt x="1030904" y="88659"/>
                </a:cubicBezTo>
                <a:cubicBezTo>
                  <a:pt x="1036956" y="94923"/>
                  <a:pt x="1036956" y="103692"/>
                  <a:pt x="1030904" y="109956"/>
                </a:cubicBezTo>
                <a:lnTo>
                  <a:pt x="993384" y="148791"/>
                </a:lnTo>
                <a:cubicBezTo>
                  <a:pt x="990964" y="151296"/>
                  <a:pt x="987332" y="152549"/>
                  <a:pt x="983702" y="152549"/>
                </a:cubicBezTo>
                <a:cubicBezTo>
                  <a:pt x="980070" y="152549"/>
                  <a:pt x="975230" y="151296"/>
                  <a:pt x="972808" y="148791"/>
                </a:cubicBezTo>
                <a:cubicBezTo>
                  <a:pt x="966758" y="143780"/>
                  <a:pt x="966758" y="133758"/>
                  <a:pt x="972808" y="127494"/>
                </a:cubicBezTo>
                <a:lnTo>
                  <a:pt x="1010330" y="88659"/>
                </a:lnTo>
                <a:cubicBezTo>
                  <a:pt x="1012750" y="85528"/>
                  <a:pt x="1016380" y="83962"/>
                  <a:pt x="1020164" y="83962"/>
                </a:cubicBezTo>
                <a:close/>
                <a:moveTo>
                  <a:pt x="603752" y="83962"/>
                </a:moveTo>
                <a:cubicBezTo>
                  <a:pt x="607752" y="83962"/>
                  <a:pt x="611754" y="85528"/>
                  <a:pt x="614832" y="88659"/>
                </a:cubicBezTo>
                <a:lnTo>
                  <a:pt x="651766" y="127494"/>
                </a:lnTo>
                <a:cubicBezTo>
                  <a:pt x="657920" y="133758"/>
                  <a:pt x="657920" y="143780"/>
                  <a:pt x="651766" y="150044"/>
                </a:cubicBezTo>
                <a:cubicBezTo>
                  <a:pt x="649302" y="151296"/>
                  <a:pt x="645610" y="152549"/>
                  <a:pt x="641916" y="152549"/>
                </a:cubicBezTo>
                <a:cubicBezTo>
                  <a:pt x="636992" y="152549"/>
                  <a:pt x="634530" y="151296"/>
                  <a:pt x="630836" y="150044"/>
                </a:cubicBezTo>
                <a:lnTo>
                  <a:pt x="592670" y="109956"/>
                </a:lnTo>
                <a:cubicBezTo>
                  <a:pt x="587746" y="103692"/>
                  <a:pt x="587746" y="94923"/>
                  <a:pt x="592670" y="88659"/>
                </a:cubicBezTo>
                <a:cubicBezTo>
                  <a:pt x="595748" y="85528"/>
                  <a:pt x="599750" y="83962"/>
                  <a:pt x="603752" y="83962"/>
                </a:cubicBezTo>
                <a:close/>
                <a:moveTo>
                  <a:pt x="812956" y="0"/>
                </a:moveTo>
                <a:cubicBezTo>
                  <a:pt x="820562" y="0"/>
                  <a:pt x="828168" y="6368"/>
                  <a:pt x="828168" y="15284"/>
                </a:cubicBezTo>
                <a:lnTo>
                  <a:pt x="828168" y="71328"/>
                </a:lnTo>
                <a:cubicBezTo>
                  <a:pt x="828168" y="80244"/>
                  <a:pt x="820562" y="86613"/>
                  <a:pt x="812956" y="86613"/>
                </a:cubicBezTo>
                <a:cubicBezTo>
                  <a:pt x="804082" y="86613"/>
                  <a:pt x="796478" y="80244"/>
                  <a:pt x="796478" y="71328"/>
                </a:cubicBezTo>
                <a:lnTo>
                  <a:pt x="796478" y="15284"/>
                </a:lnTo>
                <a:cubicBezTo>
                  <a:pt x="796478" y="6368"/>
                  <a:pt x="804082" y="0"/>
                  <a:pt x="8129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" name="TITLE 04">
            <a:extLst>
              <a:ext uri="{FF2B5EF4-FFF2-40B4-BE49-F238E27FC236}">
                <a16:creationId xmlns:a16="http://schemas.microsoft.com/office/drawing/2014/main" id="{924A307E-6118-D641-80EF-95AF6719F053}"/>
              </a:ext>
            </a:extLst>
          </p:cNvPr>
          <p:cNvSpPr txBox="1"/>
          <p:nvPr/>
        </p:nvSpPr>
        <p:spPr>
          <a:xfrm>
            <a:off x="16338412" y="5277823"/>
            <a:ext cx="422263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BODY 04">
            <a:extLst>
              <a:ext uri="{FF2B5EF4-FFF2-40B4-BE49-F238E27FC236}">
                <a16:creationId xmlns:a16="http://schemas.microsoft.com/office/drawing/2014/main" id="{BBF29C07-4C84-AC43-A203-EAEE866D764F}"/>
              </a:ext>
            </a:extLst>
          </p:cNvPr>
          <p:cNvSpPr txBox="1"/>
          <p:nvPr/>
        </p:nvSpPr>
        <p:spPr>
          <a:xfrm>
            <a:off x="16326537" y="5948350"/>
            <a:ext cx="4222633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38" name="RECT ROUND 05">
            <a:extLst>
              <a:ext uri="{FF2B5EF4-FFF2-40B4-BE49-F238E27FC236}">
                <a16:creationId xmlns:a16="http://schemas.microsoft.com/office/drawing/2014/main" id="{AFFBA357-3D1C-8744-94FD-D6525979C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621" y="8879400"/>
            <a:ext cx="1971966" cy="1971965"/>
          </a:xfrm>
          <a:prstGeom prst="roundRect">
            <a:avLst>
              <a:gd name="adj" fmla="val 8387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32" name="ICON 05">
            <a:extLst>
              <a:ext uri="{FF2B5EF4-FFF2-40B4-BE49-F238E27FC236}">
                <a16:creationId xmlns:a16="http://schemas.microsoft.com/office/drawing/2014/main" id="{4D66E015-6132-524C-838E-994DBF98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0619" y="9274891"/>
            <a:ext cx="1185226" cy="1174229"/>
          </a:xfrm>
          <a:custGeom>
            <a:avLst/>
            <a:gdLst>
              <a:gd name="connsiteX0" fmla="*/ 262100 w 1185226"/>
              <a:gd name="connsiteY0" fmla="*/ 977743 h 1174229"/>
              <a:gd name="connsiteX1" fmla="*/ 277020 w 1185226"/>
              <a:gd name="connsiteY1" fmla="*/ 994117 h 1174229"/>
              <a:gd name="connsiteX2" fmla="*/ 277020 w 1185226"/>
              <a:gd name="connsiteY2" fmla="*/ 1086062 h 1174229"/>
              <a:gd name="connsiteX3" fmla="*/ 334214 w 1185226"/>
              <a:gd name="connsiteY3" fmla="*/ 1144001 h 1174229"/>
              <a:gd name="connsiteX4" fmla="*/ 842738 w 1185226"/>
              <a:gd name="connsiteY4" fmla="*/ 1144001 h 1174229"/>
              <a:gd name="connsiteX5" fmla="*/ 898688 w 1185226"/>
              <a:gd name="connsiteY5" fmla="*/ 1086062 h 1174229"/>
              <a:gd name="connsiteX6" fmla="*/ 898688 w 1185226"/>
              <a:gd name="connsiteY6" fmla="*/ 1024346 h 1174229"/>
              <a:gd name="connsiteX7" fmla="*/ 878794 w 1185226"/>
              <a:gd name="connsiteY7" fmla="*/ 1039460 h 1174229"/>
              <a:gd name="connsiteX8" fmla="*/ 857658 w 1185226"/>
              <a:gd name="connsiteY8" fmla="*/ 1035681 h 1174229"/>
              <a:gd name="connsiteX9" fmla="*/ 860144 w 1185226"/>
              <a:gd name="connsiteY9" fmla="*/ 1014269 h 1174229"/>
              <a:gd name="connsiteX10" fmla="*/ 904904 w 1185226"/>
              <a:gd name="connsiteY10" fmla="*/ 981522 h 1174229"/>
              <a:gd name="connsiteX11" fmla="*/ 906148 w 1185226"/>
              <a:gd name="connsiteY11" fmla="*/ 981522 h 1174229"/>
              <a:gd name="connsiteX12" fmla="*/ 908634 w 1185226"/>
              <a:gd name="connsiteY12" fmla="*/ 979003 h 1174229"/>
              <a:gd name="connsiteX13" fmla="*/ 909878 w 1185226"/>
              <a:gd name="connsiteY13" fmla="*/ 979003 h 1174229"/>
              <a:gd name="connsiteX14" fmla="*/ 912364 w 1185226"/>
              <a:gd name="connsiteY14" fmla="*/ 977743 h 1174229"/>
              <a:gd name="connsiteX15" fmla="*/ 913608 w 1185226"/>
              <a:gd name="connsiteY15" fmla="*/ 977743 h 1174229"/>
              <a:gd name="connsiteX16" fmla="*/ 917338 w 1185226"/>
              <a:gd name="connsiteY16" fmla="*/ 977743 h 1174229"/>
              <a:gd name="connsiteX17" fmla="*/ 921068 w 1185226"/>
              <a:gd name="connsiteY17" fmla="*/ 980262 h 1174229"/>
              <a:gd name="connsiteX18" fmla="*/ 922310 w 1185226"/>
              <a:gd name="connsiteY18" fmla="*/ 980262 h 1174229"/>
              <a:gd name="connsiteX19" fmla="*/ 972044 w 1185226"/>
              <a:gd name="connsiteY19" fmla="*/ 1014269 h 1174229"/>
              <a:gd name="connsiteX20" fmla="*/ 975774 w 1185226"/>
              <a:gd name="connsiteY20" fmla="*/ 1035681 h 1174229"/>
              <a:gd name="connsiteX21" fmla="*/ 963340 w 1185226"/>
              <a:gd name="connsiteY21" fmla="*/ 1041979 h 1174229"/>
              <a:gd name="connsiteX22" fmla="*/ 955880 w 1185226"/>
              <a:gd name="connsiteY22" fmla="*/ 1039460 h 1174229"/>
              <a:gd name="connsiteX23" fmla="*/ 929770 w 1185226"/>
              <a:gd name="connsiteY23" fmla="*/ 1023086 h 1174229"/>
              <a:gd name="connsiteX24" fmla="*/ 929770 w 1185226"/>
              <a:gd name="connsiteY24" fmla="*/ 1086062 h 1174229"/>
              <a:gd name="connsiteX25" fmla="*/ 842738 w 1185226"/>
              <a:gd name="connsiteY25" fmla="*/ 1174229 h 1174229"/>
              <a:gd name="connsiteX26" fmla="*/ 334214 w 1185226"/>
              <a:gd name="connsiteY26" fmla="*/ 1174229 h 1174229"/>
              <a:gd name="connsiteX27" fmla="*/ 247180 w 1185226"/>
              <a:gd name="connsiteY27" fmla="*/ 1086062 h 1174229"/>
              <a:gd name="connsiteX28" fmla="*/ 247180 w 1185226"/>
              <a:gd name="connsiteY28" fmla="*/ 994117 h 1174229"/>
              <a:gd name="connsiteX29" fmla="*/ 262100 w 1185226"/>
              <a:gd name="connsiteY29" fmla="*/ 977743 h 1174229"/>
              <a:gd name="connsiteX30" fmla="*/ 840728 w 1185226"/>
              <a:gd name="connsiteY30" fmla="*/ 848423 h 1174229"/>
              <a:gd name="connsiteX31" fmla="*/ 970702 w 1185226"/>
              <a:gd name="connsiteY31" fmla="*/ 848423 h 1174229"/>
              <a:gd name="connsiteX32" fmla="*/ 990508 w 1185226"/>
              <a:gd name="connsiteY32" fmla="*/ 858467 h 1174229"/>
              <a:gd name="connsiteX33" fmla="*/ 980604 w 1185226"/>
              <a:gd name="connsiteY33" fmla="*/ 878555 h 1174229"/>
              <a:gd name="connsiteX34" fmla="*/ 905096 w 1185226"/>
              <a:gd name="connsiteY34" fmla="*/ 888599 h 1174229"/>
              <a:gd name="connsiteX35" fmla="*/ 830826 w 1185226"/>
              <a:gd name="connsiteY35" fmla="*/ 878555 h 1174229"/>
              <a:gd name="connsiteX36" fmla="*/ 820922 w 1185226"/>
              <a:gd name="connsiteY36" fmla="*/ 858467 h 1174229"/>
              <a:gd name="connsiteX37" fmla="*/ 840728 w 1185226"/>
              <a:gd name="connsiteY37" fmla="*/ 848423 h 1174229"/>
              <a:gd name="connsiteX38" fmla="*/ 1119060 w 1185226"/>
              <a:gd name="connsiteY38" fmla="*/ 560280 h 1174229"/>
              <a:gd name="connsiteX39" fmla="*/ 1170246 w 1185226"/>
              <a:gd name="connsiteY39" fmla="*/ 560280 h 1174229"/>
              <a:gd name="connsiteX40" fmla="*/ 1185226 w 1185226"/>
              <a:gd name="connsiteY40" fmla="*/ 576759 h 1174229"/>
              <a:gd name="connsiteX41" fmla="*/ 1170246 w 1185226"/>
              <a:gd name="connsiteY41" fmla="*/ 591970 h 1174229"/>
              <a:gd name="connsiteX42" fmla="*/ 1119060 w 1185226"/>
              <a:gd name="connsiteY42" fmla="*/ 591970 h 1174229"/>
              <a:gd name="connsiteX43" fmla="*/ 1104080 w 1185226"/>
              <a:gd name="connsiteY43" fmla="*/ 576759 h 1174229"/>
              <a:gd name="connsiteX44" fmla="*/ 1119060 w 1185226"/>
              <a:gd name="connsiteY44" fmla="*/ 560280 h 1174229"/>
              <a:gd name="connsiteX45" fmla="*/ 647916 w 1185226"/>
              <a:gd name="connsiteY45" fmla="*/ 560280 h 1174229"/>
              <a:gd name="connsiteX46" fmla="*/ 696606 w 1185226"/>
              <a:gd name="connsiteY46" fmla="*/ 560280 h 1174229"/>
              <a:gd name="connsiteX47" fmla="*/ 712834 w 1185226"/>
              <a:gd name="connsiteY47" fmla="*/ 576759 h 1174229"/>
              <a:gd name="connsiteX48" fmla="*/ 696606 w 1185226"/>
              <a:gd name="connsiteY48" fmla="*/ 591970 h 1174229"/>
              <a:gd name="connsiteX49" fmla="*/ 647916 w 1185226"/>
              <a:gd name="connsiteY49" fmla="*/ 591970 h 1174229"/>
              <a:gd name="connsiteX50" fmla="*/ 631688 w 1185226"/>
              <a:gd name="connsiteY50" fmla="*/ 576759 h 1174229"/>
              <a:gd name="connsiteX51" fmla="*/ 647916 w 1185226"/>
              <a:gd name="connsiteY51" fmla="*/ 560280 h 1174229"/>
              <a:gd name="connsiteX52" fmla="*/ 266408 w 1185226"/>
              <a:gd name="connsiteY52" fmla="*/ 503569 h 1174229"/>
              <a:gd name="connsiteX53" fmla="*/ 179718 w 1185226"/>
              <a:gd name="connsiteY53" fmla="*/ 587121 h 1174229"/>
              <a:gd name="connsiteX54" fmla="*/ 266408 w 1185226"/>
              <a:gd name="connsiteY54" fmla="*/ 670673 h 1174229"/>
              <a:gd name="connsiteX55" fmla="*/ 353098 w 1185226"/>
              <a:gd name="connsiteY55" fmla="*/ 587121 h 1174229"/>
              <a:gd name="connsiteX56" fmla="*/ 266408 w 1185226"/>
              <a:gd name="connsiteY56" fmla="*/ 503569 h 1174229"/>
              <a:gd name="connsiteX57" fmla="*/ 266408 w 1185226"/>
              <a:gd name="connsiteY57" fmla="*/ 472393 h 1174229"/>
              <a:gd name="connsiteX58" fmla="*/ 383250 w 1185226"/>
              <a:gd name="connsiteY58" fmla="*/ 587121 h 1174229"/>
              <a:gd name="connsiteX59" fmla="*/ 266408 w 1185226"/>
              <a:gd name="connsiteY59" fmla="*/ 701849 h 1174229"/>
              <a:gd name="connsiteX60" fmla="*/ 148308 w 1185226"/>
              <a:gd name="connsiteY60" fmla="*/ 587121 h 1174229"/>
              <a:gd name="connsiteX61" fmla="*/ 266408 w 1185226"/>
              <a:gd name="connsiteY61" fmla="*/ 472393 h 1174229"/>
              <a:gd name="connsiteX62" fmla="*/ 909334 w 1185226"/>
              <a:gd name="connsiteY62" fmla="*/ 423745 h 1174229"/>
              <a:gd name="connsiteX63" fmla="*/ 810852 w 1185226"/>
              <a:gd name="connsiteY63" fmla="*/ 462489 h 1174229"/>
              <a:gd name="connsiteX64" fmla="*/ 765972 w 1185226"/>
              <a:gd name="connsiteY64" fmla="*/ 567471 h 1174229"/>
              <a:gd name="connsiteX65" fmla="*/ 809604 w 1185226"/>
              <a:gd name="connsiteY65" fmla="*/ 668705 h 1174229"/>
              <a:gd name="connsiteX66" fmla="*/ 854484 w 1185226"/>
              <a:gd name="connsiteY66" fmla="*/ 776187 h 1174229"/>
              <a:gd name="connsiteX67" fmla="*/ 854484 w 1185226"/>
              <a:gd name="connsiteY67" fmla="*/ 791184 h 1174229"/>
              <a:gd name="connsiteX68" fmla="*/ 866950 w 1185226"/>
              <a:gd name="connsiteY68" fmla="*/ 803682 h 1174229"/>
              <a:gd name="connsiteX69" fmla="*/ 954214 w 1185226"/>
              <a:gd name="connsiteY69" fmla="*/ 803682 h 1174229"/>
              <a:gd name="connsiteX70" fmla="*/ 965432 w 1185226"/>
              <a:gd name="connsiteY70" fmla="*/ 791184 h 1174229"/>
              <a:gd name="connsiteX71" fmla="*/ 965432 w 1185226"/>
              <a:gd name="connsiteY71" fmla="*/ 776187 h 1174229"/>
              <a:gd name="connsiteX72" fmla="*/ 1009064 w 1185226"/>
              <a:gd name="connsiteY72" fmla="*/ 671204 h 1174229"/>
              <a:gd name="connsiteX73" fmla="*/ 1053944 w 1185226"/>
              <a:gd name="connsiteY73" fmla="*/ 561223 h 1174229"/>
              <a:gd name="connsiteX74" fmla="*/ 919308 w 1185226"/>
              <a:gd name="connsiteY74" fmla="*/ 423745 h 1174229"/>
              <a:gd name="connsiteX75" fmla="*/ 909334 w 1185226"/>
              <a:gd name="connsiteY75" fmla="*/ 423745 h 1174229"/>
              <a:gd name="connsiteX76" fmla="*/ 921800 w 1185226"/>
              <a:gd name="connsiteY76" fmla="*/ 392501 h 1174229"/>
              <a:gd name="connsiteX77" fmla="*/ 1083862 w 1185226"/>
              <a:gd name="connsiteY77" fmla="*/ 559973 h 1174229"/>
              <a:gd name="connsiteX78" fmla="*/ 1030258 w 1185226"/>
              <a:gd name="connsiteY78" fmla="*/ 693701 h 1174229"/>
              <a:gd name="connsiteX79" fmla="*/ 995352 w 1185226"/>
              <a:gd name="connsiteY79" fmla="*/ 776187 h 1174229"/>
              <a:gd name="connsiteX80" fmla="*/ 995352 w 1185226"/>
              <a:gd name="connsiteY80" fmla="*/ 791184 h 1174229"/>
              <a:gd name="connsiteX81" fmla="*/ 954214 w 1185226"/>
              <a:gd name="connsiteY81" fmla="*/ 833677 h 1174229"/>
              <a:gd name="connsiteX82" fmla="*/ 866950 w 1185226"/>
              <a:gd name="connsiteY82" fmla="*/ 833677 h 1174229"/>
              <a:gd name="connsiteX83" fmla="*/ 824564 w 1185226"/>
              <a:gd name="connsiteY83" fmla="*/ 791184 h 1174229"/>
              <a:gd name="connsiteX84" fmla="*/ 824564 w 1185226"/>
              <a:gd name="connsiteY84" fmla="*/ 776187 h 1174229"/>
              <a:gd name="connsiteX85" fmla="*/ 788412 w 1185226"/>
              <a:gd name="connsiteY85" fmla="*/ 691201 h 1174229"/>
              <a:gd name="connsiteX86" fmla="*/ 736054 w 1185226"/>
              <a:gd name="connsiteY86" fmla="*/ 567471 h 1174229"/>
              <a:gd name="connsiteX87" fmla="*/ 790906 w 1185226"/>
              <a:gd name="connsiteY87" fmla="*/ 438743 h 1174229"/>
              <a:gd name="connsiteX88" fmla="*/ 921800 w 1185226"/>
              <a:gd name="connsiteY88" fmla="*/ 392501 h 1174229"/>
              <a:gd name="connsiteX89" fmla="*/ 1098286 w 1185226"/>
              <a:gd name="connsiteY89" fmla="*/ 364128 h 1174229"/>
              <a:gd name="connsiteX90" fmla="*/ 1109072 w 1185226"/>
              <a:gd name="connsiteY90" fmla="*/ 368910 h 1174229"/>
              <a:gd name="connsiteX91" fmla="*/ 1109072 w 1185226"/>
              <a:gd name="connsiteY91" fmla="*/ 391863 h 1174229"/>
              <a:gd name="connsiteX92" fmla="*/ 1075516 w 1185226"/>
              <a:gd name="connsiteY92" fmla="*/ 427568 h 1174229"/>
              <a:gd name="connsiteX93" fmla="*/ 1064730 w 1185226"/>
              <a:gd name="connsiteY93" fmla="*/ 432669 h 1174229"/>
              <a:gd name="connsiteX94" fmla="*/ 1053944 w 1185226"/>
              <a:gd name="connsiteY94" fmla="*/ 427568 h 1174229"/>
              <a:gd name="connsiteX95" fmla="*/ 1053944 w 1185226"/>
              <a:gd name="connsiteY95" fmla="*/ 405890 h 1174229"/>
              <a:gd name="connsiteX96" fmla="*/ 1087500 w 1185226"/>
              <a:gd name="connsiteY96" fmla="*/ 368910 h 1174229"/>
              <a:gd name="connsiteX97" fmla="*/ 1098286 w 1185226"/>
              <a:gd name="connsiteY97" fmla="*/ 364128 h 1174229"/>
              <a:gd name="connsiteX98" fmla="*/ 714818 w 1185226"/>
              <a:gd name="connsiteY98" fmla="*/ 364128 h 1174229"/>
              <a:gd name="connsiteX99" fmla="*/ 725656 w 1185226"/>
              <a:gd name="connsiteY99" fmla="*/ 368910 h 1174229"/>
              <a:gd name="connsiteX100" fmla="*/ 761360 w 1185226"/>
              <a:gd name="connsiteY100" fmla="*/ 405890 h 1174229"/>
              <a:gd name="connsiteX101" fmla="*/ 761360 w 1185226"/>
              <a:gd name="connsiteY101" fmla="*/ 427568 h 1174229"/>
              <a:gd name="connsiteX102" fmla="*/ 749884 w 1185226"/>
              <a:gd name="connsiteY102" fmla="*/ 432669 h 1174229"/>
              <a:gd name="connsiteX103" fmla="*/ 739682 w 1185226"/>
              <a:gd name="connsiteY103" fmla="*/ 427568 h 1174229"/>
              <a:gd name="connsiteX104" fmla="*/ 703978 w 1185226"/>
              <a:gd name="connsiteY104" fmla="*/ 391863 h 1174229"/>
              <a:gd name="connsiteX105" fmla="*/ 703978 w 1185226"/>
              <a:gd name="connsiteY105" fmla="*/ 368910 h 1174229"/>
              <a:gd name="connsiteX106" fmla="*/ 714818 w 1185226"/>
              <a:gd name="connsiteY106" fmla="*/ 364128 h 1174229"/>
              <a:gd name="connsiteX107" fmla="*/ 251166 w 1185226"/>
              <a:gd name="connsiteY107" fmla="*/ 360575 h 1174229"/>
              <a:gd name="connsiteX108" fmla="*/ 244918 w 1185226"/>
              <a:gd name="connsiteY108" fmla="*/ 361815 h 1174229"/>
              <a:gd name="connsiteX109" fmla="*/ 242420 w 1185226"/>
              <a:gd name="connsiteY109" fmla="*/ 368014 h 1174229"/>
              <a:gd name="connsiteX110" fmla="*/ 214928 w 1185226"/>
              <a:gd name="connsiteY110" fmla="*/ 411411 h 1174229"/>
              <a:gd name="connsiteX111" fmla="*/ 169944 w 1185226"/>
              <a:gd name="connsiteY111" fmla="*/ 428770 h 1174229"/>
              <a:gd name="connsiteX112" fmla="*/ 119960 w 1185226"/>
              <a:gd name="connsiteY112" fmla="*/ 417611 h 1174229"/>
              <a:gd name="connsiteX113" fmla="*/ 114962 w 1185226"/>
              <a:gd name="connsiteY113" fmla="*/ 415131 h 1174229"/>
              <a:gd name="connsiteX114" fmla="*/ 107464 w 1185226"/>
              <a:gd name="connsiteY114" fmla="*/ 417611 h 1174229"/>
              <a:gd name="connsiteX115" fmla="*/ 89970 w 1185226"/>
              <a:gd name="connsiteY115" fmla="*/ 433730 h 1174229"/>
              <a:gd name="connsiteX116" fmla="*/ 87472 w 1185226"/>
              <a:gd name="connsiteY116" fmla="*/ 439929 h 1174229"/>
              <a:gd name="connsiteX117" fmla="*/ 91220 w 1185226"/>
              <a:gd name="connsiteY117" fmla="*/ 444889 h 1174229"/>
              <a:gd name="connsiteX118" fmla="*/ 102466 w 1185226"/>
              <a:gd name="connsiteY118" fmla="*/ 495726 h 1174229"/>
              <a:gd name="connsiteX119" fmla="*/ 83722 w 1185226"/>
              <a:gd name="connsiteY119" fmla="*/ 537883 h 1174229"/>
              <a:gd name="connsiteX120" fmla="*/ 41238 w 1185226"/>
              <a:gd name="connsiteY120" fmla="*/ 565161 h 1174229"/>
              <a:gd name="connsiteX121" fmla="*/ 33740 w 1185226"/>
              <a:gd name="connsiteY121" fmla="*/ 566401 h 1174229"/>
              <a:gd name="connsiteX122" fmla="*/ 29990 w 1185226"/>
              <a:gd name="connsiteY122" fmla="*/ 571360 h 1174229"/>
              <a:gd name="connsiteX123" fmla="*/ 29990 w 1185226"/>
              <a:gd name="connsiteY123" fmla="*/ 596159 h 1174229"/>
              <a:gd name="connsiteX124" fmla="*/ 33740 w 1185226"/>
              <a:gd name="connsiteY124" fmla="*/ 601118 h 1174229"/>
              <a:gd name="connsiteX125" fmla="*/ 41238 w 1185226"/>
              <a:gd name="connsiteY125" fmla="*/ 603598 h 1174229"/>
              <a:gd name="connsiteX126" fmla="*/ 83722 w 1185226"/>
              <a:gd name="connsiteY126" fmla="*/ 629636 h 1174229"/>
              <a:gd name="connsiteX127" fmla="*/ 102466 w 1185226"/>
              <a:gd name="connsiteY127" fmla="*/ 673033 h 1174229"/>
              <a:gd name="connsiteX128" fmla="*/ 91220 w 1185226"/>
              <a:gd name="connsiteY128" fmla="*/ 722630 h 1174229"/>
              <a:gd name="connsiteX129" fmla="*/ 87472 w 1185226"/>
              <a:gd name="connsiteY129" fmla="*/ 727590 h 1174229"/>
              <a:gd name="connsiteX130" fmla="*/ 89970 w 1185226"/>
              <a:gd name="connsiteY130" fmla="*/ 732549 h 1174229"/>
              <a:gd name="connsiteX131" fmla="*/ 107464 w 1185226"/>
              <a:gd name="connsiteY131" fmla="*/ 751148 h 1174229"/>
              <a:gd name="connsiteX132" fmla="*/ 114962 w 1185226"/>
              <a:gd name="connsiteY132" fmla="*/ 752388 h 1174229"/>
              <a:gd name="connsiteX133" fmla="*/ 119960 w 1185226"/>
              <a:gd name="connsiteY133" fmla="*/ 749908 h 1174229"/>
              <a:gd name="connsiteX134" fmla="*/ 151200 w 1185226"/>
              <a:gd name="connsiteY134" fmla="*/ 733789 h 1174229"/>
              <a:gd name="connsiteX135" fmla="*/ 169944 w 1185226"/>
              <a:gd name="connsiteY135" fmla="*/ 738749 h 1174229"/>
              <a:gd name="connsiteX136" fmla="*/ 214928 w 1185226"/>
              <a:gd name="connsiteY136" fmla="*/ 756108 h 1174229"/>
              <a:gd name="connsiteX137" fmla="*/ 242420 w 1185226"/>
              <a:gd name="connsiteY137" fmla="*/ 799505 h 1174229"/>
              <a:gd name="connsiteX138" fmla="*/ 244918 w 1185226"/>
              <a:gd name="connsiteY138" fmla="*/ 804464 h 1174229"/>
              <a:gd name="connsiteX139" fmla="*/ 251166 w 1185226"/>
              <a:gd name="connsiteY139" fmla="*/ 808184 h 1174229"/>
              <a:gd name="connsiteX140" fmla="*/ 276158 w 1185226"/>
              <a:gd name="connsiteY140" fmla="*/ 808184 h 1174229"/>
              <a:gd name="connsiteX141" fmla="*/ 282406 w 1185226"/>
              <a:gd name="connsiteY141" fmla="*/ 804464 h 1174229"/>
              <a:gd name="connsiteX142" fmla="*/ 284904 w 1185226"/>
              <a:gd name="connsiteY142" fmla="*/ 799505 h 1174229"/>
              <a:gd name="connsiteX143" fmla="*/ 312396 w 1185226"/>
              <a:gd name="connsiteY143" fmla="*/ 756108 h 1174229"/>
              <a:gd name="connsiteX144" fmla="*/ 356130 w 1185226"/>
              <a:gd name="connsiteY144" fmla="*/ 738749 h 1174229"/>
              <a:gd name="connsiteX145" fmla="*/ 406114 w 1185226"/>
              <a:gd name="connsiteY145" fmla="*/ 749908 h 1174229"/>
              <a:gd name="connsiteX146" fmla="*/ 412362 w 1185226"/>
              <a:gd name="connsiteY146" fmla="*/ 752388 h 1174229"/>
              <a:gd name="connsiteX147" fmla="*/ 418610 w 1185226"/>
              <a:gd name="connsiteY147" fmla="*/ 751148 h 1174229"/>
              <a:gd name="connsiteX148" fmla="*/ 437354 w 1185226"/>
              <a:gd name="connsiteY148" fmla="*/ 732549 h 1174229"/>
              <a:gd name="connsiteX149" fmla="*/ 439852 w 1185226"/>
              <a:gd name="connsiteY149" fmla="*/ 727590 h 1174229"/>
              <a:gd name="connsiteX150" fmla="*/ 436104 w 1185226"/>
              <a:gd name="connsiteY150" fmla="*/ 722630 h 1174229"/>
              <a:gd name="connsiteX151" fmla="*/ 423608 w 1185226"/>
              <a:gd name="connsiteY151" fmla="*/ 673033 h 1174229"/>
              <a:gd name="connsiteX152" fmla="*/ 442352 w 1185226"/>
              <a:gd name="connsiteY152" fmla="*/ 629636 h 1174229"/>
              <a:gd name="connsiteX153" fmla="*/ 487336 w 1185226"/>
              <a:gd name="connsiteY153" fmla="*/ 603598 h 1174229"/>
              <a:gd name="connsiteX154" fmla="*/ 493584 w 1185226"/>
              <a:gd name="connsiteY154" fmla="*/ 601118 h 1174229"/>
              <a:gd name="connsiteX155" fmla="*/ 496084 w 1185226"/>
              <a:gd name="connsiteY155" fmla="*/ 596159 h 1174229"/>
              <a:gd name="connsiteX156" fmla="*/ 496084 w 1185226"/>
              <a:gd name="connsiteY156" fmla="*/ 571360 h 1174229"/>
              <a:gd name="connsiteX157" fmla="*/ 493584 w 1185226"/>
              <a:gd name="connsiteY157" fmla="*/ 566401 h 1174229"/>
              <a:gd name="connsiteX158" fmla="*/ 487336 w 1185226"/>
              <a:gd name="connsiteY158" fmla="*/ 565161 h 1174229"/>
              <a:gd name="connsiteX159" fmla="*/ 442352 w 1185226"/>
              <a:gd name="connsiteY159" fmla="*/ 537883 h 1174229"/>
              <a:gd name="connsiteX160" fmla="*/ 423608 w 1185226"/>
              <a:gd name="connsiteY160" fmla="*/ 495726 h 1174229"/>
              <a:gd name="connsiteX161" fmla="*/ 436104 w 1185226"/>
              <a:gd name="connsiteY161" fmla="*/ 444889 h 1174229"/>
              <a:gd name="connsiteX162" fmla="*/ 439852 w 1185226"/>
              <a:gd name="connsiteY162" fmla="*/ 439929 h 1174229"/>
              <a:gd name="connsiteX163" fmla="*/ 437354 w 1185226"/>
              <a:gd name="connsiteY163" fmla="*/ 433730 h 1174229"/>
              <a:gd name="connsiteX164" fmla="*/ 418610 w 1185226"/>
              <a:gd name="connsiteY164" fmla="*/ 417611 h 1174229"/>
              <a:gd name="connsiteX165" fmla="*/ 412362 w 1185226"/>
              <a:gd name="connsiteY165" fmla="*/ 415131 h 1174229"/>
              <a:gd name="connsiteX166" fmla="*/ 406114 w 1185226"/>
              <a:gd name="connsiteY166" fmla="*/ 417611 h 1174229"/>
              <a:gd name="connsiteX167" fmla="*/ 356130 w 1185226"/>
              <a:gd name="connsiteY167" fmla="*/ 428770 h 1174229"/>
              <a:gd name="connsiteX168" fmla="*/ 312396 w 1185226"/>
              <a:gd name="connsiteY168" fmla="*/ 411411 h 1174229"/>
              <a:gd name="connsiteX169" fmla="*/ 284904 w 1185226"/>
              <a:gd name="connsiteY169" fmla="*/ 368014 h 1174229"/>
              <a:gd name="connsiteX170" fmla="*/ 282406 w 1185226"/>
              <a:gd name="connsiteY170" fmla="*/ 361815 h 1174229"/>
              <a:gd name="connsiteX171" fmla="*/ 276158 w 1185226"/>
              <a:gd name="connsiteY171" fmla="*/ 360575 h 1174229"/>
              <a:gd name="connsiteX172" fmla="*/ 251166 w 1185226"/>
              <a:gd name="connsiteY172" fmla="*/ 329577 h 1174229"/>
              <a:gd name="connsiteX173" fmla="*/ 276158 w 1185226"/>
              <a:gd name="connsiteY173" fmla="*/ 329577 h 1174229"/>
              <a:gd name="connsiteX174" fmla="*/ 306148 w 1185226"/>
              <a:gd name="connsiteY174" fmla="*/ 343216 h 1174229"/>
              <a:gd name="connsiteX175" fmla="*/ 313646 w 1185226"/>
              <a:gd name="connsiteY175" fmla="*/ 374214 h 1174229"/>
              <a:gd name="connsiteX176" fmla="*/ 319894 w 1185226"/>
              <a:gd name="connsiteY176" fmla="*/ 381653 h 1174229"/>
              <a:gd name="connsiteX177" fmla="*/ 371126 w 1185226"/>
              <a:gd name="connsiteY177" fmla="*/ 402732 h 1174229"/>
              <a:gd name="connsiteX178" fmla="*/ 381122 w 1185226"/>
              <a:gd name="connsiteY178" fmla="*/ 400252 h 1174229"/>
              <a:gd name="connsiteX179" fmla="*/ 382372 w 1185226"/>
              <a:gd name="connsiteY179" fmla="*/ 399012 h 1174229"/>
              <a:gd name="connsiteX180" fmla="*/ 409862 w 1185226"/>
              <a:gd name="connsiteY180" fmla="*/ 384133 h 1174229"/>
              <a:gd name="connsiteX181" fmla="*/ 439852 w 1185226"/>
              <a:gd name="connsiteY181" fmla="*/ 395293 h 1174229"/>
              <a:gd name="connsiteX182" fmla="*/ 458596 w 1185226"/>
              <a:gd name="connsiteY182" fmla="*/ 412651 h 1174229"/>
              <a:gd name="connsiteX183" fmla="*/ 469842 w 1185226"/>
              <a:gd name="connsiteY183" fmla="*/ 442409 h 1174229"/>
              <a:gd name="connsiteX184" fmla="*/ 453598 w 1185226"/>
              <a:gd name="connsiteY184" fmla="*/ 469687 h 1174229"/>
              <a:gd name="connsiteX185" fmla="*/ 451098 w 1185226"/>
              <a:gd name="connsiteY185" fmla="*/ 479607 h 1174229"/>
              <a:gd name="connsiteX186" fmla="*/ 472342 w 1185226"/>
              <a:gd name="connsiteY186" fmla="*/ 529203 h 1174229"/>
              <a:gd name="connsiteX187" fmla="*/ 481088 w 1185226"/>
              <a:gd name="connsiteY187" fmla="*/ 534163 h 1174229"/>
              <a:gd name="connsiteX188" fmla="*/ 512328 w 1185226"/>
              <a:gd name="connsiteY188" fmla="*/ 542842 h 1174229"/>
              <a:gd name="connsiteX189" fmla="*/ 526074 w 1185226"/>
              <a:gd name="connsiteY189" fmla="*/ 571360 h 1174229"/>
              <a:gd name="connsiteX190" fmla="*/ 526074 w 1185226"/>
              <a:gd name="connsiteY190" fmla="*/ 596159 h 1174229"/>
              <a:gd name="connsiteX191" fmla="*/ 512328 w 1185226"/>
              <a:gd name="connsiteY191" fmla="*/ 624677 h 1174229"/>
              <a:gd name="connsiteX192" fmla="*/ 481088 w 1185226"/>
              <a:gd name="connsiteY192" fmla="*/ 633356 h 1174229"/>
              <a:gd name="connsiteX193" fmla="*/ 472342 w 1185226"/>
              <a:gd name="connsiteY193" fmla="*/ 638316 h 1174229"/>
              <a:gd name="connsiteX194" fmla="*/ 451098 w 1185226"/>
              <a:gd name="connsiteY194" fmla="*/ 687912 h 1174229"/>
              <a:gd name="connsiteX195" fmla="*/ 453598 w 1185226"/>
              <a:gd name="connsiteY195" fmla="*/ 697832 h 1174229"/>
              <a:gd name="connsiteX196" fmla="*/ 469842 w 1185226"/>
              <a:gd name="connsiteY196" fmla="*/ 725110 h 1174229"/>
              <a:gd name="connsiteX197" fmla="*/ 458596 w 1185226"/>
              <a:gd name="connsiteY197" fmla="*/ 754868 h 1174229"/>
              <a:gd name="connsiteX198" fmla="*/ 439852 w 1185226"/>
              <a:gd name="connsiteY198" fmla="*/ 772227 h 1174229"/>
              <a:gd name="connsiteX199" fmla="*/ 409862 w 1185226"/>
              <a:gd name="connsiteY199" fmla="*/ 783386 h 1174229"/>
              <a:gd name="connsiteX200" fmla="*/ 381122 w 1185226"/>
              <a:gd name="connsiteY200" fmla="*/ 768507 h 1174229"/>
              <a:gd name="connsiteX201" fmla="*/ 371126 w 1185226"/>
              <a:gd name="connsiteY201" fmla="*/ 766027 h 1174229"/>
              <a:gd name="connsiteX202" fmla="*/ 319894 w 1185226"/>
              <a:gd name="connsiteY202" fmla="*/ 785866 h 1174229"/>
              <a:gd name="connsiteX203" fmla="*/ 313646 w 1185226"/>
              <a:gd name="connsiteY203" fmla="*/ 794545 h 1174229"/>
              <a:gd name="connsiteX204" fmla="*/ 306148 w 1185226"/>
              <a:gd name="connsiteY204" fmla="*/ 824303 h 1174229"/>
              <a:gd name="connsiteX205" fmla="*/ 276158 w 1185226"/>
              <a:gd name="connsiteY205" fmla="*/ 839182 h 1174229"/>
              <a:gd name="connsiteX206" fmla="*/ 251166 w 1185226"/>
              <a:gd name="connsiteY206" fmla="*/ 839182 h 1174229"/>
              <a:gd name="connsiteX207" fmla="*/ 221176 w 1185226"/>
              <a:gd name="connsiteY207" fmla="*/ 824303 h 1174229"/>
              <a:gd name="connsiteX208" fmla="*/ 212430 w 1185226"/>
              <a:gd name="connsiteY208" fmla="*/ 794545 h 1174229"/>
              <a:gd name="connsiteX209" fmla="*/ 207430 w 1185226"/>
              <a:gd name="connsiteY209" fmla="*/ 785866 h 1174229"/>
              <a:gd name="connsiteX210" fmla="*/ 154948 w 1185226"/>
              <a:gd name="connsiteY210" fmla="*/ 766027 h 1174229"/>
              <a:gd name="connsiteX211" fmla="*/ 144952 w 1185226"/>
              <a:gd name="connsiteY211" fmla="*/ 768507 h 1174229"/>
              <a:gd name="connsiteX212" fmla="*/ 116212 w 1185226"/>
              <a:gd name="connsiteY212" fmla="*/ 783386 h 1174229"/>
              <a:gd name="connsiteX213" fmla="*/ 86222 w 1185226"/>
              <a:gd name="connsiteY213" fmla="*/ 772227 h 1174229"/>
              <a:gd name="connsiteX214" fmla="*/ 67478 w 1185226"/>
              <a:gd name="connsiteY214" fmla="*/ 754868 h 1174229"/>
              <a:gd name="connsiteX215" fmla="*/ 57482 w 1185226"/>
              <a:gd name="connsiteY215" fmla="*/ 725110 h 1174229"/>
              <a:gd name="connsiteX216" fmla="*/ 73726 w 1185226"/>
              <a:gd name="connsiteY216" fmla="*/ 697832 h 1174229"/>
              <a:gd name="connsiteX217" fmla="*/ 76226 w 1185226"/>
              <a:gd name="connsiteY217" fmla="*/ 687912 h 1174229"/>
              <a:gd name="connsiteX218" fmla="*/ 53732 w 1185226"/>
              <a:gd name="connsiteY218" fmla="*/ 638316 h 1174229"/>
              <a:gd name="connsiteX219" fmla="*/ 44986 w 1185226"/>
              <a:gd name="connsiteY219" fmla="*/ 633356 h 1174229"/>
              <a:gd name="connsiteX220" fmla="*/ 13746 w 1185226"/>
              <a:gd name="connsiteY220" fmla="*/ 624677 h 1174229"/>
              <a:gd name="connsiteX221" fmla="*/ 0 w 1185226"/>
              <a:gd name="connsiteY221" fmla="*/ 596159 h 1174229"/>
              <a:gd name="connsiteX222" fmla="*/ 0 w 1185226"/>
              <a:gd name="connsiteY222" fmla="*/ 571360 h 1174229"/>
              <a:gd name="connsiteX223" fmla="*/ 13746 w 1185226"/>
              <a:gd name="connsiteY223" fmla="*/ 542842 h 1174229"/>
              <a:gd name="connsiteX224" fmla="*/ 44986 w 1185226"/>
              <a:gd name="connsiteY224" fmla="*/ 534163 h 1174229"/>
              <a:gd name="connsiteX225" fmla="*/ 53732 w 1185226"/>
              <a:gd name="connsiteY225" fmla="*/ 529203 h 1174229"/>
              <a:gd name="connsiteX226" fmla="*/ 76226 w 1185226"/>
              <a:gd name="connsiteY226" fmla="*/ 479607 h 1174229"/>
              <a:gd name="connsiteX227" fmla="*/ 73726 w 1185226"/>
              <a:gd name="connsiteY227" fmla="*/ 469687 h 1174229"/>
              <a:gd name="connsiteX228" fmla="*/ 57482 w 1185226"/>
              <a:gd name="connsiteY228" fmla="*/ 442409 h 1174229"/>
              <a:gd name="connsiteX229" fmla="*/ 67478 w 1185226"/>
              <a:gd name="connsiteY229" fmla="*/ 412651 h 1174229"/>
              <a:gd name="connsiteX230" fmla="*/ 86222 w 1185226"/>
              <a:gd name="connsiteY230" fmla="*/ 395293 h 1174229"/>
              <a:gd name="connsiteX231" fmla="*/ 116212 w 1185226"/>
              <a:gd name="connsiteY231" fmla="*/ 384133 h 1174229"/>
              <a:gd name="connsiteX232" fmla="*/ 144952 w 1185226"/>
              <a:gd name="connsiteY232" fmla="*/ 400252 h 1174229"/>
              <a:gd name="connsiteX233" fmla="*/ 154948 w 1185226"/>
              <a:gd name="connsiteY233" fmla="*/ 402732 h 1174229"/>
              <a:gd name="connsiteX234" fmla="*/ 207430 w 1185226"/>
              <a:gd name="connsiteY234" fmla="*/ 381653 h 1174229"/>
              <a:gd name="connsiteX235" fmla="*/ 212430 w 1185226"/>
              <a:gd name="connsiteY235" fmla="*/ 374214 h 1174229"/>
              <a:gd name="connsiteX236" fmla="*/ 221176 w 1185226"/>
              <a:gd name="connsiteY236" fmla="*/ 343216 h 1174229"/>
              <a:gd name="connsiteX237" fmla="*/ 251166 w 1185226"/>
              <a:gd name="connsiteY237" fmla="*/ 329577 h 1174229"/>
              <a:gd name="connsiteX238" fmla="*/ 910560 w 1185226"/>
              <a:gd name="connsiteY238" fmla="*/ 285633 h 1174229"/>
              <a:gd name="connsiteX239" fmla="*/ 927038 w 1185226"/>
              <a:gd name="connsiteY239" fmla="*/ 300845 h 1174229"/>
              <a:gd name="connsiteX240" fmla="*/ 927038 w 1185226"/>
              <a:gd name="connsiteY240" fmla="*/ 351550 h 1174229"/>
              <a:gd name="connsiteX241" fmla="*/ 910560 w 1185226"/>
              <a:gd name="connsiteY241" fmla="*/ 366761 h 1174229"/>
              <a:gd name="connsiteX242" fmla="*/ 895348 w 1185226"/>
              <a:gd name="connsiteY242" fmla="*/ 351550 h 1174229"/>
              <a:gd name="connsiteX243" fmla="*/ 895348 w 1185226"/>
              <a:gd name="connsiteY243" fmla="*/ 300845 h 1174229"/>
              <a:gd name="connsiteX244" fmla="*/ 910560 w 1185226"/>
              <a:gd name="connsiteY244" fmla="*/ 285633 h 1174229"/>
              <a:gd name="connsiteX245" fmla="*/ 337000 w 1185226"/>
              <a:gd name="connsiteY245" fmla="*/ 0 h 1174229"/>
              <a:gd name="connsiteX246" fmla="*/ 845524 w 1185226"/>
              <a:gd name="connsiteY246" fmla="*/ 0 h 1174229"/>
              <a:gd name="connsiteX247" fmla="*/ 932556 w 1185226"/>
              <a:gd name="connsiteY247" fmla="*/ 89427 h 1174229"/>
              <a:gd name="connsiteX248" fmla="*/ 932556 w 1185226"/>
              <a:gd name="connsiteY248" fmla="*/ 181372 h 1174229"/>
              <a:gd name="connsiteX249" fmla="*/ 917636 w 1185226"/>
              <a:gd name="connsiteY249" fmla="*/ 196486 h 1174229"/>
              <a:gd name="connsiteX250" fmla="*/ 901474 w 1185226"/>
              <a:gd name="connsiteY250" fmla="*/ 181372 h 1174229"/>
              <a:gd name="connsiteX251" fmla="*/ 901474 w 1185226"/>
              <a:gd name="connsiteY251" fmla="*/ 89427 h 1174229"/>
              <a:gd name="connsiteX252" fmla="*/ 845524 w 1185226"/>
              <a:gd name="connsiteY252" fmla="*/ 31488 h 1174229"/>
              <a:gd name="connsiteX253" fmla="*/ 337000 w 1185226"/>
              <a:gd name="connsiteY253" fmla="*/ 31488 h 1174229"/>
              <a:gd name="connsiteX254" fmla="*/ 279806 w 1185226"/>
              <a:gd name="connsiteY254" fmla="*/ 89427 h 1174229"/>
              <a:gd name="connsiteX255" fmla="*/ 279806 w 1185226"/>
              <a:gd name="connsiteY255" fmla="*/ 151143 h 1174229"/>
              <a:gd name="connsiteX256" fmla="*/ 300944 w 1185226"/>
              <a:gd name="connsiteY256" fmla="*/ 136029 h 1174229"/>
              <a:gd name="connsiteX257" fmla="*/ 322080 w 1185226"/>
              <a:gd name="connsiteY257" fmla="*/ 138548 h 1174229"/>
              <a:gd name="connsiteX258" fmla="*/ 318350 w 1185226"/>
              <a:gd name="connsiteY258" fmla="*/ 161220 h 1174229"/>
              <a:gd name="connsiteX259" fmla="*/ 273590 w 1185226"/>
              <a:gd name="connsiteY259" fmla="*/ 193967 h 1174229"/>
              <a:gd name="connsiteX260" fmla="*/ 269860 w 1185226"/>
              <a:gd name="connsiteY260" fmla="*/ 195227 h 1174229"/>
              <a:gd name="connsiteX261" fmla="*/ 268616 w 1185226"/>
              <a:gd name="connsiteY261" fmla="*/ 196486 h 1174229"/>
              <a:gd name="connsiteX262" fmla="*/ 264886 w 1185226"/>
              <a:gd name="connsiteY262" fmla="*/ 196486 h 1174229"/>
              <a:gd name="connsiteX263" fmla="*/ 259914 w 1185226"/>
              <a:gd name="connsiteY263" fmla="*/ 196486 h 1174229"/>
              <a:gd name="connsiteX264" fmla="*/ 259914 w 1185226"/>
              <a:gd name="connsiteY264" fmla="*/ 195227 h 1174229"/>
              <a:gd name="connsiteX265" fmla="*/ 258670 w 1185226"/>
              <a:gd name="connsiteY265" fmla="*/ 195227 h 1174229"/>
              <a:gd name="connsiteX266" fmla="*/ 257426 w 1185226"/>
              <a:gd name="connsiteY266" fmla="*/ 195227 h 1174229"/>
              <a:gd name="connsiteX267" fmla="*/ 256184 w 1185226"/>
              <a:gd name="connsiteY267" fmla="*/ 193967 h 1174229"/>
              <a:gd name="connsiteX268" fmla="*/ 207694 w 1185226"/>
              <a:gd name="connsiteY268" fmla="*/ 161220 h 1174229"/>
              <a:gd name="connsiteX269" fmla="*/ 202720 w 1185226"/>
              <a:gd name="connsiteY269" fmla="*/ 138548 h 1174229"/>
              <a:gd name="connsiteX270" fmla="*/ 223856 w 1185226"/>
              <a:gd name="connsiteY270" fmla="*/ 136029 h 1174229"/>
              <a:gd name="connsiteX271" fmla="*/ 249966 w 1185226"/>
              <a:gd name="connsiteY271" fmla="*/ 152403 h 1174229"/>
              <a:gd name="connsiteX272" fmla="*/ 249966 w 1185226"/>
              <a:gd name="connsiteY272" fmla="*/ 89427 h 1174229"/>
              <a:gd name="connsiteX273" fmla="*/ 337000 w 1185226"/>
              <a:gd name="connsiteY273" fmla="*/ 0 h 117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1185226" h="1174229">
                <a:moveTo>
                  <a:pt x="262100" y="977743"/>
                </a:moveTo>
                <a:cubicBezTo>
                  <a:pt x="270804" y="977743"/>
                  <a:pt x="277020" y="985300"/>
                  <a:pt x="277020" y="994117"/>
                </a:cubicBezTo>
                <a:lnTo>
                  <a:pt x="277020" y="1086062"/>
                </a:lnTo>
                <a:cubicBezTo>
                  <a:pt x="277020" y="1117551"/>
                  <a:pt x="303130" y="1144001"/>
                  <a:pt x="334214" y="1144001"/>
                </a:cubicBezTo>
                <a:lnTo>
                  <a:pt x="842738" y="1144001"/>
                </a:lnTo>
                <a:cubicBezTo>
                  <a:pt x="873820" y="1144001"/>
                  <a:pt x="898688" y="1117551"/>
                  <a:pt x="898688" y="1086062"/>
                </a:cubicBezTo>
                <a:lnTo>
                  <a:pt x="898688" y="1024346"/>
                </a:lnTo>
                <a:lnTo>
                  <a:pt x="878794" y="1039460"/>
                </a:lnTo>
                <a:cubicBezTo>
                  <a:pt x="871334" y="1044498"/>
                  <a:pt x="862630" y="1043238"/>
                  <a:pt x="857658" y="1035681"/>
                </a:cubicBezTo>
                <a:cubicBezTo>
                  <a:pt x="852684" y="1029384"/>
                  <a:pt x="853928" y="1019307"/>
                  <a:pt x="860144" y="1014269"/>
                </a:cubicBezTo>
                <a:lnTo>
                  <a:pt x="904904" y="981522"/>
                </a:lnTo>
                <a:cubicBezTo>
                  <a:pt x="906148" y="981522"/>
                  <a:pt x="906148" y="981522"/>
                  <a:pt x="906148" y="981522"/>
                </a:cubicBezTo>
                <a:cubicBezTo>
                  <a:pt x="906148" y="980262"/>
                  <a:pt x="908634" y="980262"/>
                  <a:pt x="908634" y="979003"/>
                </a:cubicBezTo>
                <a:lnTo>
                  <a:pt x="909878" y="979003"/>
                </a:lnTo>
                <a:cubicBezTo>
                  <a:pt x="911120" y="979003"/>
                  <a:pt x="912364" y="977743"/>
                  <a:pt x="912364" y="977743"/>
                </a:cubicBezTo>
                <a:lnTo>
                  <a:pt x="913608" y="977743"/>
                </a:lnTo>
                <a:cubicBezTo>
                  <a:pt x="914850" y="977743"/>
                  <a:pt x="916094" y="977743"/>
                  <a:pt x="917338" y="977743"/>
                </a:cubicBezTo>
                <a:cubicBezTo>
                  <a:pt x="918580" y="979003"/>
                  <a:pt x="919824" y="979003"/>
                  <a:pt x="921068" y="980262"/>
                </a:cubicBezTo>
                <a:cubicBezTo>
                  <a:pt x="922310" y="980262"/>
                  <a:pt x="922310" y="980262"/>
                  <a:pt x="922310" y="980262"/>
                </a:cubicBezTo>
                <a:lnTo>
                  <a:pt x="972044" y="1014269"/>
                </a:lnTo>
                <a:cubicBezTo>
                  <a:pt x="979504" y="1018048"/>
                  <a:pt x="981990" y="1028124"/>
                  <a:pt x="975774" y="1035681"/>
                </a:cubicBezTo>
                <a:cubicBezTo>
                  <a:pt x="973288" y="1039460"/>
                  <a:pt x="968314" y="1041979"/>
                  <a:pt x="963340" y="1041979"/>
                </a:cubicBezTo>
                <a:cubicBezTo>
                  <a:pt x="960854" y="1041979"/>
                  <a:pt x="957124" y="1041979"/>
                  <a:pt x="955880" y="1039460"/>
                </a:cubicBezTo>
                <a:lnTo>
                  <a:pt x="929770" y="1023086"/>
                </a:lnTo>
                <a:lnTo>
                  <a:pt x="929770" y="1086062"/>
                </a:lnTo>
                <a:cubicBezTo>
                  <a:pt x="929770" y="1135184"/>
                  <a:pt x="891228" y="1174229"/>
                  <a:pt x="842738" y="1174229"/>
                </a:cubicBezTo>
                <a:lnTo>
                  <a:pt x="334214" y="1174229"/>
                </a:lnTo>
                <a:cubicBezTo>
                  <a:pt x="285724" y="1174229"/>
                  <a:pt x="247180" y="1135184"/>
                  <a:pt x="247180" y="1086062"/>
                </a:cubicBezTo>
                <a:lnTo>
                  <a:pt x="247180" y="994117"/>
                </a:lnTo>
                <a:cubicBezTo>
                  <a:pt x="247180" y="985300"/>
                  <a:pt x="253398" y="977743"/>
                  <a:pt x="262100" y="977743"/>
                </a:cubicBezTo>
                <a:close/>
                <a:moveTo>
                  <a:pt x="840728" y="848423"/>
                </a:moveTo>
                <a:cubicBezTo>
                  <a:pt x="882814" y="862234"/>
                  <a:pt x="928616" y="862234"/>
                  <a:pt x="970702" y="848423"/>
                </a:cubicBezTo>
                <a:cubicBezTo>
                  <a:pt x="979366" y="845912"/>
                  <a:pt x="988032" y="849679"/>
                  <a:pt x="990508" y="858467"/>
                </a:cubicBezTo>
                <a:cubicBezTo>
                  <a:pt x="992984" y="866000"/>
                  <a:pt x="989270" y="874789"/>
                  <a:pt x="980604" y="878555"/>
                </a:cubicBezTo>
                <a:cubicBezTo>
                  <a:pt x="955848" y="886088"/>
                  <a:pt x="931090" y="888599"/>
                  <a:pt x="905096" y="888599"/>
                </a:cubicBezTo>
                <a:cubicBezTo>
                  <a:pt x="880340" y="888599"/>
                  <a:pt x="855582" y="886088"/>
                  <a:pt x="830826" y="878555"/>
                </a:cubicBezTo>
                <a:cubicBezTo>
                  <a:pt x="823398" y="874789"/>
                  <a:pt x="818448" y="866000"/>
                  <a:pt x="820922" y="858467"/>
                </a:cubicBezTo>
                <a:cubicBezTo>
                  <a:pt x="823398" y="849679"/>
                  <a:pt x="832064" y="845912"/>
                  <a:pt x="840728" y="848423"/>
                </a:cubicBezTo>
                <a:close/>
                <a:moveTo>
                  <a:pt x="1119060" y="560280"/>
                </a:moveTo>
                <a:lnTo>
                  <a:pt x="1170246" y="560280"/>
                </a:lnTo>
                <a:cubicBezTo>
                  <a:pt x="1178984" y="560280"/>
                  <a:pt x="1185226" y="567886"/>
                  <a:pt x="1185226" y="576759"/>
                </a:cubicBezTo>
                <a:cubicBezTo>
                  <a:pt x="1185226" y="584365"/>
                  <a:pt x="1178984" y="591970"/>
                  <a:pt x="1170246" y="591970"/>
                </a:cubicBezTo>
                <a:lnTo>
                  <a:pt x="1119060" y="591970"/>
                </a:lnTo>
                <a:cubicBezTo>
                  <a:pt x="1111570" y="591970"/>
                  <a:pt x="1104080" y="584365"/>
                  <a:pt x="1104080" y="576759"/>
                </a:cubicBezTo>
                <a:cubicBezTo>
                  <a:pt x="1104080" y="567886"/>
                  <a:pt x="1111570" y="560280"/>
                  <a:pt x="1119060" y="560280"/>
                </a:cubicBezTo>
                <a:close/>
                <a:moveTo>
                  <a:pt x="647916" y="560280"/>
                </a:moveTo>
                <a:lnTo>
                  <a:pt x="696606" y="560280"/>
                </a:lnTo>
                <a:cubicBezTo>
                  <a:pt x="706592" y="560280"/>
                  <a:pt x="712834" y="567886"/>
                  <a:pt x="712834" y="576759"/>
                </a:cubicBezTo>
                <a:cubicBezTo>
                  <a:pt x="712834" y="584365"/>
                  <a:pt x="706592" y="591970"/>
                  <a:pt x="696606" y="591970"/>
                </a:cubicBezTo>
                <a:lnTo>
                  <a:pt x="647916" y="591970"/>
                </a:lnTo>
                <a:cubicBezTo>
                  <a:pt x="639178" y="591970"/>
                  <a:pt x="631688" y="584365"/>
                  <a:pt x="631688" y="576759"/>
                </a:cubicBezTo>
                <a:cubicBezTo>
                  <a:pt x="631688" y="567886"/>
                  <a:pt x="639178" y="560280"/>
                  <a:pt x="647916" y="560280"/>
                </a:cubicBezTo>
                <a:close/>
                <a:moveTo>
                  <a:pt x="266408" y="503569"/>
                </a:moveTo>
                <a:cubicBezTo>
                  <a:pt x="217410" y="503569"/>
                  <a:pt x="179718" y="540980"/>
                  <a:pt x="179718" y="587121"/>
                </a:cubicBezTo>
                <a:cubicBezTo>
                  <a:pt x="179718" y="633262"/>
                  <a:pt x="217410" y="670673"/>
                  <a:pt x="266408" y="670673"/>
                </a:cubicBezTo>
                <a:cubicBezTo>
                  <a:pt x="314150" y="670673"/>
                  <a:pt x="353098" y="633262"/>
                  <a:pt x="353098" y="587121"/>
                </a:cubicBezTo>
                <a:cubicBezTo>
                  <a:pt x="353098" y="540980"/>
                  <a:pt x="314150" y="503569"/>
                  <a:pt x="266408" y="503569"/>
                </a:cubicBezTo>
                <a:close/>
                <a:moveTo>
                  <a:pt x="266408" y="472393"/>
                </a:moveTo>
                <a:cubicBezTo>
                  <a:pt x="330482" y="472393"/>
                  <a:pt x="383250" y="524769"/>
                  <a:pt x="383250" y="587121"/>
                </a:cubicBezTo>
                <a:cubicBezTo>
                  <a:pt x="383250" y="650720"/>
                  <a:pt x="330482" y="701849"/>
                  <a:pt x="266408" y="701849"/>
                </a:cubicBezTo>
                <a:cubicBezTo>
                  <a:pt x="201076" y="701849"/>
                  <a:pt x="148308" y="650720"/>
                  <a:pt x="148308" y="587121"/>
                </a:cubicBezTo>
                <a:cubicBezTo>
                  <a:pt x="148308" y="524769"/>
                  <a:pt x="201076" y="472393"/>
                  <a:pt x="266408" y="472393"/>
                </a:cubicBezTo>
                <a:close/>
                <a:moveTo>
                  <a:pt x="909334" y="423745"/>
                </a:moveTo>
                <a:cubicBezTo>
                  <a:pt x="873182" y="423745"/>
                  <a:pt x="838278" y="436243"/>
                  <a:pt x="810852" y="462489"/>
                </a:cubicBezTo>
                <a:cubicBezTo>
                  <a:pt x="782180" y="489984"/>
                  <a:pt x="765972" y="526228"/>
                  <a:pt x="765972" y="567471"/>
                </a:cubicBezTo>
                <a:cubicBezTo>
                  <a:pt x="765972" y="606215"/>
                  <a:pt x="782180" y="642459"/>
                  <a:pt x="809604" y="668705"/>
                </a:cubicBezTo>
                <a:cubicBezTo>
                  <a:pt x="838278" y="698700"/>
                  <a:pt x="854484" y="736193"/>
                  <a:pt x="854484" y="776187"/>
                </a:cubicBezTo>
                <a:lnTo>
                  <a:pt x="854484" y="791184"/>
                </a:lnTo>
                <a:cubicBezTo>
                  <a:pt x="854484" y="797433"/>
                  <a:pt x="860716" y="803682"/>
                  <a:pt x="866950" y="803682"/>
                </a:cubicBezTo>
                <a:lnTo>
                  <a:pt x="954214" y="803682"/>
                </a:lnTo>
                <a:cubicBezTo>
                  <a:pt x="960446" y="803682"/>
                  <a:pt x="965432" y="797433"/>
                  <a:pt x="965432" y="791184"/>
                </a:cubicBezTo>
                <a:lnTo>
                  <a:pt x="965432" y="776187"/>
                </a:lnTo>
                <a:cubicBezTo>
                  <a:pt x="965432" y="736193"/>
                  <a:pt x="981638" y="697450"/>
                  <a:pt x="1009064" y="671204"/>
                </a:cubicBezTo>
                <a:cubicBezTo>
                  <a:pt x="1038984" y="642459"/>
                  <a:pt x="1055190" y="602466"/>
                  <a:pt x="1053944" y="561223"/>
                </a:cubicBezTo>
                <a:cubicBezTo>
                  <a:pt x="1051450" y="488735"/>
                  <a:pt x="991612" y="427495"/>
                  <a:pt x="919308" y="423745"/>
                </a:cubicBezTo>
                <a:cubicBezTo>
                  <a:pt x="915568" y="423745"/>
                  <a:pt x="913074" y="423745"/>
                  <a:pt x="909334" y="423745"/>
                </a:cubicBezTo>
                <a:close/>
                <a:moveTo>
                  <a:pt x="921800" y="392501"/>
                </a:moveTo>
                <a:cubicBezTo>
                  <a:pt x="1009064" y="398750"/>
                  <a:pt x="1080122" y="471237"/>
                  <a:pt x="1083862" y="559973"/>
                </a:cubicBezTo>
                <a:cubicBezTo>
                  <a:pt x="1086356" y="609964"/>
                  <a:pt x="1066410" y="658706"/>
                  <a:pt x="1030258" y="693701"/>
                </a:cubicBezTo>
                <a:cubicBezTo>
                  <a:pt x="1009064" y="714947"/>
                  <a:pt x="995352" y="744942"/>
                  <a:pt x="995352" y="776187"/>
                </a:cubicBezTo>
                <a:lnTo>
                  <a:pt x="995352" y="791184"/>
                </a:lnTo>
                <a:cubicBezTo>
                  <a:pt x="995352" y="814930"/>
                  <a:pt x="976652" y="833677"/>
                  <a:pt x="954214" y="833677"/>
                </a:cubicBezTo>
                <a:lnTo>
                  <a:pt x="866950" y="833677"/>
                </a:lnTo>
                <a:cubicBezTo>
                  <a:pt x="843264" y="833677"/>
                  <a:pt x="824564" y="814930"/>
                  <a:pt x="824564" y="791184"/>
                </a:cubicBezTo>
                <a:lnTo>
                  <a:pt x="824564" y="776187"/>
                </a:lnTo>
                <a:cubicBezTo>
                  <a:pt x="824564" y="744942"/>
                  <a:pt x="810852" y="714947"/>
                  <a:pt x="788412" y="691201"/>
                </a:cubicBezTo>
                <a:cubicBezTo>
                  <a:pt x="753506" y="658706"/>
                  <a:pt x="736054" y="614964"/>
                  <a:pt x="736054" y="567471"/>
                </a:cubicBezTo>
                <a:cubicBezTo>
                  <a:pt x="736054" y="518730"/>
                  <a:pt x="756000" y="472487"/>
                  <a:pt x="790906" y="438743"/>
                </a:cubicBezTo>
                <a:cubicBezTo>
                  <a:pt x="825810" y="406248"/>
                  <a:pt x="873182" y="390001"/>
                  <a:pt x="921800" y="392501"/>
                </a:cubicBezTo>
                <a:close/>
                <a:moveTo>
                  <a:pt x="1098286" y="364128"/>
                </a:moveTo>
                <a:cubicBezTo>
                  <a:pt x="1102182" y="364128"/>
                  <a:pt x="1106076" y="365722"/>
                  <a:pt x="1109072" y="368910"/>
                </a:cubicBezTo>
                <a:cubicBezTo>
                  <a:pt x="1113866" y="375286"/>
                  <a:pt x="1113866" y="385487"/>
                  <a:pt x="1109072" y="391863"/>
                </a:cubicBezTo>
                <a:lnTo>
                  <a:pt x="1075516" y="427568"/>
                </a:lnTo>
                <a:cubicBezTo>
                  <a:pt x="1071920" y="431394"/>
                  <a:pt x="1068326" y="432669"/>
                  <a:pt x="1064730" y="432669"/>
                </a:cubicBezTo>
                <a:cubicBezTo>
                  <a:pt x="1059936" y="432669"/>
                  <a:pt x="1056340" y="431394"/>
                  <a:pt x="1053944" y="427568"/>
                </a:cubicBezTo>
                <a:cubicBezTo>
                  <a:pt x="1049150" y="421192"/>
                  <a:pt x="1049150" y="412266"/>
                  <a:pt x="1053944" y="405890"/>
                </a:cubicBezTo>
                <a:lnTo>
                  <a:pt x="1087500" y="368910"/>
                </a:lnTo>
                <a:cubicBezTo>
                  <a:pt x="1090496" y="365722"/>
                  <a:pt x="1094390" y="364128"/>
                  <a:pt x="1098286" y="364128"/>
                </a:cubicBezTo>
                <a:close/>
                <a:moveTo>
                  <a:pt x="714818" y="364128"/>
                </a:moveTo>
                <a:cubicBezTo>
                  <a:pt x="718642" y="364128"/>
                  <a:pt x="722468" y="365722"/>
                  <a:pt x="725656" y="368910"/>
                </a:cubicBezTo>
                <a:lnTo>
                  <a:pt x="761360" y="405890"/>
                </a:lnTo>
                <a:cubicBezTo>
                  <a:pt x="767736" y="412266"/>
                  <a:pt x="767736" y="421192"/>
                  <a:pt x="761360" y="427568"/>
                </a:cubicBezTo>
                <a:cubicBezTo>
                  <a:pt x="757536" y="431394"/>
                  <a:pt x="753710" y="432669"/>
                  <a:pt x="749884" y="432669"/>
                </a:cubicBezTo>
                <a:cubicBezTo>
                  <a:pt x="746058" y="432669"/>
                  <a:pt x="742234" y="431394"/>
                  <a:pt x="739682" y="427568"/>
                </a:cubicBezTo>
                <a:lnTo>
                  <a:pt x="703978" y="391863"/>
                </a:lnTo>
                <a:cubicBezTo>
                  <a:pt x="697602" y="385487"/>
                  <a:pt x="697602" y="375286"/>
                  <a:pt x="703978" y="368910"/>
                </a:cubicBezTo>
                <a:cubicBezTo>
                  <a:pt x="707166" y="365722"/>
                  <a:pt x="710992" y="364128"/>
                  <a:pt x="714818" y="364128"/>
                </a:cubicBezTo>
                <a:close/>
                <a:moveTo>
                  <a:pt x="251166" y="360575"/>
                </a:moveTo>
                <a:cubicBezTo>
                  <a:pt x="248668" y="360575"/>
                  <a:pt x="246168" y="360575"/>
                  <a:pt x="244918" y="361815"/>
                </a:cubicBezTo>
                <a:cubicBezTo>
                  <a:pt x="243668" y="364295"/>
                  <a:pt x="242420" y="365535"/>
                  <a:pt x="242420" y="368014"/>
                </a:cubicBezTo>
                <a:cubicBezTo>
                  <a:pt x="246168" y="387853"/>
                  <a:pt x="234922" y="406452"/>
                  <a:pt x="214928" y="411411"/>
                </a:cubicBezTo>
                <a:cubicBezTo>
                  <a:pt x="199934" y="415131"/>
                  <a:pt x="184938" y="420091"/>
                  <a:pt x="169944" y="428770"/>
                </a:cubicBezTo>
                <a:cubicBezTo>
                  <a:pt x="153700" y="438690"/>
                  <a:pt x="131206" y="433730"/>
                  <a:pt x="119960" y="417611"/>
                </a:cubicBezTo>
                <a:cubicBezTo>
                  <a:pt x="118710" y="415131"/>
                  <a:pt x="114962" y="415131"/>
                  <a:pt x="114962" y="415131"/>
                </a:cubicBezTo>
                <a:cubicBezTo>
                  <a:pt x="113712" y="415131"/>
                  <a:pt x="109964" y="415131"/>
                  <a:pt x="107464" y="417611"/>
                </a:cubicBezTo>
                <a:lnTo>
                  <a:pt x="89970" y="433730"/>
                </a:lnTo>
                <a:cubicBezTo>
                  <a:pt x="87472" y="436210"/>
                  <a:pt x="87472" y="438690"/>
                  <a:pt x="87472" y="439929"/>
                </a:cubicBezTo>
                <a:cubicBezTo>
                  <a:pt x="87472" y="441169"/>
                  <a:pt x="88722" y="443649"/>
                  <a:pt x="91220" y="444889"/>
                </a:cubicBezTo>
                <a:cubicBezTo>
                  <a:pt x="107464" y="456048"/>
                  <a:pt x="112464" y="477127"/>
                  <a:pt x="102466" y="495726"/>
                </a:cubicBezTo>
                <a:cubicBezTo>
                  <a:pt x="93720" y="508125"/>
                  <a:pt x="87472" y="523004"/>
                  <a:pt x="83722" y="537883"/>
                </a:cubicBezTo>
                <a:cubicBezTo>
                  <a:pt x="78724" y="556481"/>
                  <a:pt x="59980" y="567641"/>
                  <a:pt x="41238" y="565161"/>
                </a:cubicBezTo>
                <a:cubicBezTo>
                  <a:pt x="37488" y="563921"/>
                  <a:pt x="34990" y="565161"/>
                  <a:pt x="33740" y="566401"/>
                </a:cubicBezTo>
                <a:cubicBezTo>
                  <a:pt x="32490" y="567641"/>
                  <a:pt x="29990" y="568881"/>
                  <a:pt x="29990" y="571360"/>
                </a:cubicBezTo>
                <a:lnTo>
                  <a:pt x="29990" y="596159"/>
                </a:lnTo>
                <a:cubicBezTo>
                  <a:pt x="29990" y="598639"/>
                  <a:pt x="32490" y="601118"/>
                  <a:pt x="33740" y="601118"/>
                </a:cubicBezTo>
                <a:cubicBezTo>
                  <a:pt x="34990" y="602358"/>
                  <a:pt x="37488" y="603598"/>
                  <a:pt x="41238" y="603598"/>
                </a:cubicBezTo>
                <a:cubicBezTo>
                  <a:pt x="59980" y="599878"/>
                  <a:pt x="78724" y="612278"/>
                  <a:pt x="83722" y="629636"/>
                </a:cubicBezTo>
                <a:cubicBezTo>
                  <a:pt x="87472" y="645755"/>
                  <a:pt x="93720" y="659394"/>
                  <a:pt x="102466" y="673033"/>
                </a:cubicBezTo>
                <a:cubicBezTo>
                  <a:pt x="112464" y="690392"/>
                  <a:pt x="107464" y="711471"/>
                  <a:pt x="91220" y="722630"/>
                </a:cubicBezTo>
                <a:cubicBezTo>
                  <a:pt x="88722" y="725110"/>
                  <a:pt x="87472" y="727590"/>
                  <a:pt x="87472" y="727590"/>
                </a:cubicBezTo>
                <a:cubicBezTo>
                  <a:pt x="87472" y="730070"/>
                  <a:pt x="87472" y="731309"/>
                  <a:pt x="89970" y="732549"/>
                </a:cubicBezTo>
                <a:lnTo>
                  <a:pt x="107464" y="751148"/>
                </a:lnTo>
                <a:cubicBezTo>
                  <a:pt x="109964" y="752388"/>
                  <a:pt x="113712" y="753628"/>
                  <a:pt x="114962" y="752388"/>
                </a:cubicBezTo>
                <a:cubicBezTo>
                  <a:pt x="114962" y="752388"/>
                  <a:pt x="118710" y="752388"/>
                  <a:pt x="119960" y="749908"/>
                </a:cubicBezTo>
                <a:cubicBezTo>
                  <a:pt x="127458" y="738749"/>
                  <a:pt x="139954" y="733789"/>
                  <a:pt x="151200" y="733789"/>
                </a:cubicBezTo>
                <a:cubicBezTo>
                  <a:pt x="157448" y="733789"/>
                  <a:pt x="163696" y="735029"/>
                  <a:pt x="169944" y="738749"/>
                </a:cubicBezTo>
                <a:cubicBezTo>
                  <a:pt x="184938" y="746188"/>
                  <a:pt x="199934" y="752388"/>
                  <a:pt x="214928" y="756108"/>
                </a:cubicBezTo>
                <a:cubicBezTo>
                  <a:pt x="234922" y="762307"/>
                  <a:pt x="246168" y="780906"/>
                  <a:pt x="242420" y="799505"/>
                </a:cubicBezTo>
                <a:cubicBezTo>
                  <a:pt x="242420" y="801985"/>
                  <a:pt x="243668" y="804464"/>
                  <a:pt x="244918" y="804464"/>
                </a:cubicBezTo>
                <a:cubicBezTo>
                  <a:pt x="246168" y="806944"/>
                  <a:pt x="248668" y="808184"/>
                  <a:pt x="251166" y="808184"/>
                </a:cubicBezTo>
                <a:lnTo>
                  <a:pt x="276158" y="808184"/>
                </a:lnTo>
                <a:cubicBezTo>
                  <a:pt x="278656" y="808184"/>
                  <a:pt x="281156" y="806944"/>
                  <a:pt x="282406" y="804464"/>
                </a:cubicBezTo>
                <a:cubicBezTo>
                  <a:pt x="283656" y="804464"/>
                  <a:pt x="284904" y="801985"/>
                  <a:pt x="284904" y="799505"/>
                </a:cubicBezTo>
                <a:cubicBezTo>
                  <a:pt x="279906" y="780906"/>
                  <a:pt x="292402" y="762307"/>
                  <a:pt x="312396" y="756108"/>
                </a:cubicBezTo>
                <a:cubicBezTo>
                  <a:pt x="327390" y="752388"/>
                  <a:pt x="342386" y="746188"/>
                  <a:pt x="356130" y="738749"/>
                </a:cubicBezTo>
                <a:cubicBezTo>
                  <a:pt x="373624" y="730070"/>
                  <a:pt x="394868" y="733789"/>
                  <a:pt x="406114" y="749908"/>
                </a:cubicBezTo>
                <a:cubicBezTo>
                  <a:pt x="408614" y="752388"/>
                  <a:pt x="411112" y="752388"/>
                  <a:pt x="412362" y="752388"/>
                </a:cubicBezTo>
                <a:cubicBezTo>
                  <a:pt x="414860" y="753628"/>
                  <a:pt x="416110" y="752388"/>
                  <a:pt x="418610" y="751148"/>
                </a:cubicBezTo>
                <a:lnTo>
                  <a:pt x="437354" y="732549"/>
                </a:lnTo>
                <a:cubicBezTo>
                  <a:pt x="439852" y="731309"/>
                  <a:pt x="439852" y="730070"/>
                  <a:pt x="439852" y="727590"/>
                </a:cubicBezTo>
                <a:cubicBezTo>
                  <a:pt x="438602" y="727590"/>
                  <a:pt x="438602" y="725110"/>
                  <a:pt x="436104" y="722630"/>
                </a:cubicBezTo>
                <a:cubicBezTo>
                  <a:pt x="419860" y="711471"/>
                  <a:pt x="414860" y="690392"/>
                  <a:pt x="423608" y="673033"/>
                </a:cubicBezTo>
                <a:cubicBezTo>
                  <a:pt x="432356" y="659394"/>
                  <a:pt x="438602" y="645755"/>
                  <a:pt x="442352" y="629636"/>
                </a:cubicBezTo>
                <a:cubicBezTo>
                  <a:pt x="447350" y="611038"/>
                  <a:pt x="467344" y="599878"/>
                  <a:pt x="487336" y="603598"/>
                </a:cubicBezTo>
                <a:cubicBezTo>
                  <a:pt x="488586" y="603598"/>
                  <a:pt x="491086" y="602358"/>
                  <a:pt x="493584" y="601118"/>
                </a:cubicBezTo>
                <a:cubicBezTo>
                  <a:pt x="494834" y="601118"/>
                  <a:pt x="496084" y="598639"/>
                  <a:pt x="496084" y="596159"/>
                </a:cubicBezTo>
                <a:lnTo>
                  <a:pt x="496084" y="571360"/>
                </a:lnTo>
                <a:cubicBezTo>
                  <a:pt x="496084" y="568881"/>
                  <a:pt x="494834" y="567641"/>
                  <a:pt x="493584" y="566401"/>
                </a:cubicBezTo>
                <a:cubicBezTo>
                  <a:pt x="491086" y="565161"/>
                  <a:pt x="488586" y="563921"/>
                  <a:pt x="487336" y="565161"/>
                </a:cubicBezTo>
                <a:cubicBezTo>
                  <a:pt x="467344" y="567641"/>
                  <a:pt x="447350" y="556481"/>
                  <a:pt x="442352" y="537883"/>
                </a:cubicBezTo>
                <a:cubicBezTo>
                  <a:pt x="438602" y="523004"/>
                  <a:pt x="432356" y="508125"/>
                  <a:pt x="423608" y="495726"/>
                </a:cubicBezTo>
                <a:cubicBezTo>
                  <a:pt x="414860" y="477127"/>
                  <a:pt x="419860" y="456048"/>
                  <a:pt x="436104" y="444889"/>
                </a:cubicBezTo>
                <a:cubicBezTo>
                  <a:pt x="438602" y="443649"/>
                  <a:pt x="438602" y="441169"/>
                  <a:pt x="439852" y="439929"/>
                </a:cubicBezTo>
                <a:cubicBezTo>
                  <a:pt x="439852" y="438690"/>
                  <a:pt x="439852" y="436210"/>
                  <a:pt x="437354" y="433730"/>
                </a:cubicBezTo>
                <a:lnTo>
                  <a:pt x="418610" y="417611"/>
                </a:lnTo>
                <a:cubicBezTo>
                  <a:pt x="416110" y="415131"/>
                  <a:pt x="414860" y="415131"/>
                  <a:pt x="412362" y="415131"/>
                </a:cubicBezTo>
                <a:cubicBezTo>
                  <a:pt x="411112" y="415131"/>
                  <a:pt x="408614" y="415131"/>
                  <a:pt x="406114" y="417611"/>
                </a:cubicBezTo>
                <a:cubicBezTo>
                  <a:pt x="394868" y="433730"/>
                  <a:pt x="373624" y="438690"/>
                  <a:pt x="356130" y="428770"/>
                </a:cubicBezTo>
                <a:cubicBezTo>
                  <a:pt x="342386" y="420091"/>
                  <a:pt x="327390" y="415131"/>
                  <a:pt x="312396" y="411411"/>
                </a:cubicBezTo>
                <a:cubicBezTo>
                  <a:pt x="292402" y="406452"/>
                  <a:pt x="279906" y="387853"/>
                  <a:pt x="284904" y="368014"/>
                </a:cubicBezTo>
                <a:cubicBezTo>
                  <a:pt x="284904" y="365535"/>
                  <a:pt x="283656" y="364295"/>
                  <a:pt x="282406" y="361815"/>
                </a:cubicBezTo>
                <a:cubicBezTo>
                  <a:pt x="281156" y="360575"/>
                  <a:pt x="278656" y="360575"/>
                  <a:pt x="276158" y="360575"/>
                </a:cubicBezTo>
                <a:close/>
                <a:moveTo>
                  <a:pt x="251166" y="329577"/>
                </a:moveTo>
                <a:lnTo>
                  <a:pt x="276158" y="329577"/>
                </a:lnTo>
                <a:cubicBezTo>
                  <a:pt x="287404" y="329577"/>
                  <a:pt x="298650" y="334537"/>
                  <a:pt x="306148" y="343216"/>
                </a:cubicBezTo>
                <a:cubicBezTo>
                  <a:pt x="313646" y="351895"/>
                  <a:pt x="316144" y="361815"/>
                  <a:pt x="313646" y="374214"/>
                </a:cubicBezTo>
                <a:cubicBezTo>
                  <a:pt x="313646" y="376694"/>
                  <a:pt x="316144" y="380414"/>
                  <a:pt x="319894" y="381653"/>
                </a:cubicBezTo>
                <a:cubicBezTo>
                  <a:pt x="337388" y="385373"/>
                  <a:pt x="354882" y="394053"/>
                  <a:pt x="371126" y="402732"/>
                </a:cubicBezTo>
                <a:cubicBezTo>
                  <a:pt x="373624" y="403972"/>
                  <a:pt x="378624" y="403972"/>
                  <a:pt x="381122" y="400252"/>
                </a:cubicBezTo>
                <a:cubicBezTo>
                  <a:pt x="382372" y="400252"/>
                  <a:pt x="382372" y="399012"/>
                  <a:pt x="382372" y="399012"/>
                </a:cubicBezTo>
                <a:cubicBezTo>
                  <a:pt x="388620" y="391573"/>
                  <a:pt x="398616" y="385373"/>
                  <a:pt x="409862" y="384133"/>
                </a:cubicBezTo>
                <a:cubicBezTo>
                  <a:pt x="421108" y="384133"/>
                  <a:pt x="432356" y="387853"/>
                  <a:pt x="439852" y="395293"/>
                </a:cubicBezTo>
                <a:lnTo>
                  <a:pt x="458596" y="412651"/>
                </a:lnTo>
                <a:cubicBezTo>
                  <a:pt x="467344" y="420091"/>
                  <a:pt x="471092" y="431250"/>
                  <a:pt x="469842" y="442409"/>
                </a:cubicBezTo>
                <a:cubicBezTo>
                  <a:pt x="468592" y="453569"/>
                  <a:pt x="463594" y="463488"/>
                  <a:pt x="453598" y="469687"/>
                </a:cubicBezTo>
                <a:cubicBezTo>
                  <a:pt x="449850" y="472167"/>
                  <a:pt x="449850" y="475887"/>
                  <a:pt x="451098" y="479607"/>
                </a:cubicBezTo>
                <a:cubicBezTo>
                  <a:pt x="459846" y="495726"/>
                  <a:pt x="467344" y="511845"/>
                  <a:pt x="472342" y="529203"/>
                </a:cubicBezTo>
                <a:cubicBezTo>
                  <a:pt x="473592" y="532923"/>
                  <a:pt x="477340" y="535403"/>
                  <a:pt x="481088" y="534163"/>
                </a:cubicBezTo>
                <a:cubicBezTo>
                  <a:pt x="493584" y="531683"/>
                  <a:pt x="504830" y="535403"/>
                  <a:pt x="512328" y="542842"/>
                </a:cubicBezTo>
                <a:cubicBezTo>
                  <a:pt x="522324" y="550282"/>
                  <a:pt x="526074" y="560201"/>
                  <a:pt x="526074" y="571360"/>
                </a:cubicBezTo>
                <a:lnTo>
                  <a:pt x="526074" y="596159"/>
                </a:lnTo>
                <a:cubicBezTo>
                  <a:pt x="526074" y="607318"/>
                  <a:pt x="522324" y="618477"/>
                  <a:pt x="512328" y="624677"/>
                </a:cubicBezTo>
                <a:cubicBezTo>
                  <a:pt x="504830" y="632116"/>
                  <a:pt x="493584" y="635836"/>
                  <a:pt x="481088" y="633356"/>
                </a:cubicBezTo>
                <a:cubicBezTo>
                  <a:pt x="477340" y="632116"/>
                  <a:pt x="473592" y="634596"/>
                  <a:pt x="472342" y="638316"/>
                </a:cubicBezTo>
                <a:cubicBezTo>
                  <a:pt x="467344" y="655675"/>
                  <a:pt x="459846" y="673033"/>
                  <a:pt x="451098" y="687912"/>
                </a:cubicBezTo>
                <a:cubicBezTo>
                  <a:pt x="449850" y="691632"/>
                  <a:pt x="449850" y="695352"/>
                  <a:pt x="453598" y="697832"/>
                </a:cubicBezTo>
                <a:cubicBezTo>
                  <a:pt x="463594" y="704031"/>
                  <a:pt x="468592" y="713951"/>
                  <a:pt x="469842" y="725110"/>
                </a:cubicBezTo>
                <a:cubicBezTo>
                  <a:pt x="471092" y="736269"/>
                  <a:pt x="467344" y="747428"/>
                  <a:pt x="458596" y="754868"/>
                </a:cubicBezTo>
                <a:lnTo>
                  <a:pt x="439852" y="772227"/>
                </a:lnTo>
                <a:cubicBezTo>
                  <a:pt x="432356" y="780906"/>
                  <a:pt x="421108" y="784626"/>
                  <a:pt x="409862" y="783386"/>
                </a:cubicBezTo>
                <a:cubicBezTo>
                  <a:pt x="398616" y="782146"/>
                  <a:pt x="388620" y="777186"/>
                  <a:pt x="381122" y="768507"/>
                </a:cubicBezTo>
                <a:cubicBezTo>
                  <a:pt x="378624" y="764787"/>
                  <a:pt x="373624" y="763547"/>
                  <a:pt x="371126" y="766027"/>
                </a:cubicBezTo>
                <a:cubicBezTo>
                  <a:pt x="354882" y="774707"/>
                  <a:pt x="337388" y="782146"/>
                  <a:pt x="319894" y="785866"/>
                </a:cubicBezTo>
                <a:cubicBezTo>
                  <a:pt x="316144" y="787106"/>
                  <a:pt x="313646" y="790825"/>
                  <a:pt x="313646" y="794545"/>
                </a:cubicBezTo>
                <a:cubicBezTo>
                  <a:pt x="316144" y="804464"/>
                  <a:pt x="313646" y="816864"/>
                  <a:pt x="306148" y="824303"/>
                </a:cubicBezTo>
                <a:cubicBezTo>
                  <a:pt x="298650" y="832983"/>
                  <a:pt x="287404" y="839182"/>
                  <a:pt x="276158" y="839182"/>
                </a:cubicBezTo>
                <a:lnTo>
                  <a:pt x="251166" y="839182"/>
                </a:lnTo>
                <a:cubicBezTo>
                  <a:pt x="238670" y="839182"/>
                  <a:pt x="228674" y="832983"/>
                  <a:pt x="221176" y="824303"/>
                </a:cubicBezTo>
                <a:cubicBezTo>
                  <a:pt x="213678" y="816864"/>
                  <a:pt x="211180" y="804464"/>
                  <a:pt x="212430" y="794545"/>
                </a:cubicBezTo>
                <a:cubicBezTo>
                  <a:pt x="213678" y="790825"/>
                  <a:pt x="211180" y="787106"/>
                  <a:pt x="207430" y="785866"/>
                </a:cubicBezTo>
                <a:cubicBezTo>
                  <a:pt x="189936" y="782146"/>
                  <a:pt x="172442" y="774707"/>
                  <a:pt x="154948" y="766027"/>
                </a:cubicBezTo>
                <a:cubicBezTo>
                  <a:pt x="152450" y="763547"/>
                  <a:pt x="147452" y="764787"/>
                  <a:pt x="144952" y="768507"/>
                </a:cubicBezTo>
                <a:cubicBezTo>
                  <a:pt x="138704" y="777186"/>
                  <a:pt x="128708" y="782146"/>
                  <a:pt x="116212" y="783386"/>
                </a:cubicBezTo>
                <a:cubicBezTo>
                  <a:pt x="104966" y="784626"/>
                  <a:pt x="94968" y="780906"/>
                  <a:pt x="86222" y="772227"/>
                </a:cubicBezTo>
                <a:lnTo>
                  <a:pt x="67478" y="754868"/>
                </a:lnTo>
                <a:cubicBezTo>
                  <a:pt x="59980" y="747428"/>
                  <a:pt x="56232" y="736269"/>
                  <a:pt x="57482" y="725110"/>
                </a:cubicBezTo>
                <a:cubicBezTo>
                  <a:pt x="57482" y="713951"/>
                  <a:pt x="63730" y="704031"/>
                  <a:pt x="73726" y="697832"/>
                </a:cubicBezTo>
                <a:cubicBezTo>
                  <a:pt x="76226" y="695352"/>
                  <a:pt x="77474" y="691632"/>
                  <a:pt x="76226" y="687912"/>
                </a:cubicBezTo>
                <a:cubicBezTo>
                  <a:pt x="66228" y="673033"/>
                  <a:pt x="58732" y="655675"/>
                  <a:pt x="53732" y="638316"/>
                </a:cubicBezTo>
                <a:cubicBezTo>
                  <a:pt x="53732" y="634596"/>
                  <a:pt x="49984" y="633356"/>
                  <a:pt x="44986" y="633356"/>
                </a:cubicBezTo>
                <a:cubicBezTo>
                  <a:pt x="34990" y="635836"/>
                  <a:pt x="22494" y="632116"/>
                  <a:pt x="13746" y="624677"/>
                </a:cubicBezTo>
                <a:cubicBezTo>
                  <a:pt x="5000" y="618477"/>
                  <a:pt x="0" y="607318"/>
                  <a:pt x="0" y="596159"/>
                </a:cubicBezTo>
                <a:lnTo>
                  <a:pt x="0" y="571360"/>
                </a:lnTo>
                <a:cubicBezTo>
                  <a:pt x="0" y="560201"/>
                  <a:pt x="5000" y="550282"/>
                  <a:pt x="13746" y="542842"/>
                </a:cubicBezTo>
                <a:cubicBezTo>
                  <a:pt x="22494" y="535403"/>
                  <a:pt x="34990" y="531683"/>
                  <a:pt x="44986" y="534163"/>
                </a:cubicBezTo>
                <a:cubicBezTo>
                  <a:pt x="49984" y="535403"/>
                  <a:pt x="53732" y="532923"/>
                  <a:pt x="53732" y="529203"/>
                </a:cubicBezTo>
                <a:cubicBezTo>
                  <a:pt x="58732" y="511845"/>
                  <a:pt x="66228" y="495726"/>
                  <a:pt x="76226" y="479607"/>
                </a:cubicBezTo>
                <a:cubicBezTo>
                  <a:pt x="77474" y="475887"/>
                  <a:pt x="76226" y="472167"/>
                  <a:pt x="73726" y="469687"/>
                </a:cubicBezTo>
                <a:cubicBezTo>
                  <a:pt x="63730" y="463488"/>
                  <a:pt x="57482" y="453569"/>
                  <a:pt x="57482" y="442409"/>
                </a:cubicBezTo>
                <a:cubicBezTo>
                  <a:pt x="56232" y="431250"/>
                  <a:pt x="59980" y="420091"/>
                  <a:pt x="67478" y="412651"/>
                </a:cubicBezTo>
                <a:lnTo>
                  <a:pt x="86222" y="395293"/>
                </a:lnTo>
                <a:cubicBezTo>
                  <a:pt x="94968" y="387853"/>
                  <a:pt x="104966" y="384133"/>
                  <a:pt x="116212" y="384133"/>
                </a:cubicBezTo>
                <a:cubicBezTo>
                  <a:pt x="128708" y="385373"/>
                  <a:pt x="138704" y="391573"/>
                  <a:pt x="144952" y="400252"/>
                </a:cubicBezTo>
                <a:cubicBezTo>
                  <a:pt x="147452" y="403972"/>
                  <a:pt x="152450" y="403972"/>
                  <a:pt x="154948" y="402732"/>
                </a:cubicBezTo>
                <a:cubicBezTo>
                  <a:pt x="172442" y="394053"/>
                  <a:pt x="189936" y="385373"/>
                  <a:pt x="207430" y="381653"/>
                </a:cubicBezTo>
                <a:cubicBezTo>
                  <a:pt x="211180" y="380414"/>
                  <a:pt x="213678" y="376694"/>
                  <a:pt x="212430" y="374214"/>
                </a:cubicBezTo>
                <a:cubicBezTo>
                  <a:pt x="211180" y="361815"/>
                  <a:pt x="213678" y="351895"/>
                  <a:pt x="221176" y="343216"/>
                </a:cubicBezTo>
                <a:cubicBezTo>
                  <a:pt x="228674" y="334537"/>
                  <a:pt x="238670" y="329577"/>
                  <a:pt x="251166" y="329577"/>
                </a:cubicBezTo>
                <a:close/>
                <a:moveTo>
                  <a:pt x="910560" y="285633"/>
                </a:moveTo>
                <a:cubicBezTo>
                  <a:pt x="920700" y="285633"/>
                  <a:pt x="927038" y="291971"/>
                  <a:pt x="927038" y="300845"/>
                </a:cubicBezTo>
                <a:lnTo>
                  <a:pt x="927038" y="351550"/>
                </a:lnTo>
                <a:cubicBezTo>
                  <a:pt x="927038" y="360423"/>
                  <a:pt x="920700" y="366761"/>
                  <a:pt x="910560" y="366761"/>
                </a:cubicBezTo>
                <a:cubicBezTo>
                  <a:pt x="902954" y="366761"/>
                  <a:pt x="895348" y="360423"/>
                  <a:pt x="895348" y="351550"/>
                </a:cubicBezTo>
                <a:lnTo>
                  <a:pt x="895348" y="300845"/>
                </a:lnTo>
                <a:cubicBezTo>
                  <a:pt x="895348" y="291971"/>
                  <a:pt x="902954" y="285633"/>
                  <a:pt x="910560" y="285633"/>
                </a:cubicBezTo>
                <a:close/>
                <a:moveTo>
                  <a:pt x="337000" y="0"/>
                </a:moveTo>
                <a:lnTo>
                  <a:pt x="845524" y="0"/>
                </a:lnTo>
                <a:cubicBezTo>
                  <a:pt x="894014" y="0"/>
                  <a:pt x="932556" y="40305"/>
                  <a:pt x="932556" y="89427"/>
                </a:cubicBezTo>
                <a:lnTo>
                  <a:pt x="932556" y="181372"/>
                </a:lnTo>
                <a:cubicBezTo>
                  <a:pt x="932556" y="190189"/>
                  <a:pt x="925096" y="196486"/>
                  <a:pt x="917636" y="196486"/>
                </a:cubicBezTo>
                <a:cubicBezTo>
                  <a:pt x="908934" y="196486"/>
                  <a:pt x="901474" y="190189"/>
                  <a:pt x="901474" y="181372"/>
                </a:cubicBezTo>
                <a:lnTo>
                  <a:pt x="901474" y="89427"/>
                </a:lnTo>
                <a:cubicBezTo>
                  <a:pt x="901474" y="57938"/>
                  <a:pt x="876606" y="31488"/>
                  <a:pt x="845524" y="31488"/>
                </a:cubicBezTo>
                <a:lnTo>
                  <a:pt x="337000" y="31488"/>
                </a:lnTo>
                <a:cubicBezTo>
                  <a:pt x="305916" y="31488"/>
                  <a:pt x="279806" y="57938"/>
                  <a:pt x="279806" y="89427"/>
                </a:cubicBezTo>
                <a:lnTo>
                  <a:pt x="279806" y="151143"/>
                </a:lnTo>
                <a:lnTo>
                  <a:pt x="300944" y="136029"/>
                </a:lnTo>
                <a:cubicBezTo>
                  <a:pt x="307160" y="130991"/>
                  <a:pt x="317106" y="132251"/>
                  <a:pt x="322080" y="138548"/>
                </a:cubicBezTo>
                <a:cubicBezTo>
                  <a:pt x="327054" y="146105"/>
                  <a:pt x="325810" y="154922"/>
                  <a:pt x="318350" y="161220"/>
                </a:cubicBezTo>
                <a:lnTo>
                  <a:pt x="273590" y="193967"/>
                </a:lnTo>
                <a:cubicBezTo>
                  <a:pt x="272346" y="195227"/>
                  <a:pt x="271104" y="195227"/>
                  <a:pt x="269860" y="195227"/>
                </a:cubicBezTo>
                <a:cubicBezTo>
                  <a:pt x="269860" y="195227"/>
                  <a:pt x="269860" y="196486"/>
                  <a:pt x="268616" y="196486"/>
                </a:cubicBezTo>
                <a:cubicBezTo>
                  <a:pt x="267374" y="196486"/>
                  <a:pt x="266130" y="196486"/>
                  <a:pt x="264886" y="196486"/>
                </a:cubicBezTo>
                <a:cubicBezTo>
                  <a:pt x="263644" y="196486"/>
                  <a:pt x="261156" y="196486"/>
                  <a:pt x="259914" y="196486"/>
                </a:cubicBezTo>
                <a:cubicBezTo>
                  <a:pt x="259914" y="196486"/>
                  <a:pt x="259914" y="196486"/>
                  <a:pt x="259914" y="195227"/>
                </a:cubicBezTo>
                <a:cubicBezTo>
                  <a:pt x="258670" y="195227"/>
                  <a:pt x="258670" y="195227"/>
                  <a:pt x="258670" y="195227"/>
                </a:cubicBezTo>
                <a:cubicBezTo>
                  <a:pt x="257426" y="195227"/>
                  <a:pt x="257426" y="195227"/>
                  <a:pt x="257426" y="195227"/>
                </a:cubicBezTo>
                <a:cubicBezTo>
                  <a:pt x="256184" y="195227"/>
                  <a:pt x="256184" y="193967"/>
                  <a:pt x="256184" y="193967"/>
                </a:cubicBezTo>
                <a:lnTo>
                  <a:pt x="207694" y="161220"/>
                </a:lnTo>
                <a:cubicBezTo>
                  <a:pt x="200234" y="156182"/>
                  <a:pt x="197748" y="147365"/>
                  <a:pt x="202720" y="138548"/>
                </a:cubicBezTo>
                <a:cubicBezTo>
                  <a:pt x="207694" y="132251"/>
                  <a:pt x="216396" y="130991"/>
                  <a:pt x="223856" y="136029"/>
                </a:cubicBezTo>
                <a:lnTo>
                  <a:pt x="249966" y="152403"/>
                </a:lnTo>
                <a:lnTo>
                  <a:pt x="249966" y="89427"/>
                </a:lnTo>
                <a:cubicBezTo>
                  <a:pt x="249966" y="40305"/>
                  <a:pt x="288510" y="0"/>
                  <a:pt x="337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5" name="TITLE 05">
            <a:extLst>
              <a:ext uri="{FF2B5EF4-FFF2-40B4-BE49-F238E27FC236}">
                <a16:creationId xmlns:a16="http://schemas.microsoft.com/office/drawing/2014/main" id="{B05A9857-4789-FB43-9674-2FE672F10DF1}"/>
              </a:ext>
            </a:extLst>
          </p:cNvPr>
          <p:cNvSpPr txBox="1"/>
          <p:nvPr/>
        </p:nvSpPr>
        <p:spPr>
          <a:xfrm>
            <a:off x="16338412" y="8735398"/>
            <a:ext cx="422263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6" name="BODY 05">
            <a:extLst>
              <a:ext uri="{FF2B5EF4-FFF2-40B4-BE49-F238E27FC236}">
                <a16:creationId xmlns:a16="http://schemas.microsoft.com/office/drawing/2014/main" id="{92AD2753-C00B-1747-8FC2-1DED282AE482}"/>
              </a:ext>
            </a:extLst>
          </p:cNvPr>
          <p:cNvSpPr txBox="1"/>
          <p:nvPr/>
        </p:nvSpPr>
        <p:spPr>
          <a:xfrm>
            <a:off x="16338412" y="9405480"/>
            <a:ext cx="4222633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90" name="SAME SIDE ROUND 01">
            <a:extLst>
              <a:ext uri="{FF2B5EF4-FFF2-40B4-BE49-F238E27FC236}">
                <a16:creationId xmlns:a16="http://schemas.microsoft.com/office/drawing/2014/main" id="{D06841CA-A2E9-7949-B30E-DE3444C55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8827" y="12466288"/>
            <a:ext cx="1735768" cy="230703"/>
          </a:xfrm>
          <a:custGeom>
            <a:avLst/>
            <a:gdLst>
              <a:gd name="T0" fmla="*/ 0 w 1392"/>
              <a:gd name="T1" fmla="*/ 18 h 185"/>
              <a:gd name="T2" fmla="*/ 0 w 1392"/>
              <a:gd name="T3" fmla="*/ 18 h 185"/>
              <a:gd name="T4" fmla="*/ 0 w 1392"/>
              <a:gd name="T5" fmla="*/ 18 h 185"/>
              <a:gd name="T6" fmla="*/ 166 w 1392"/>
              <a:gd name="T7" fmla="*/ 184 h 185"/>
              <a:gd name="T8" fmla="*/ 1226 w 1392"/>
              <a:gd name="T9" fmla="*/ 184 h 185"/>
              <a:gd name="T10" fmla="*/ 1226 w 1392"/>
              <a:gd name="T11" fmla="*/ 184 h 185"/>
              <a:gd name="T12" fmla="*/ 1391 w 1392"/>
              <a:gd name="T13" fmla="*/ 18 h 185"/>
              <a:gd name="T14" fmla="*/ 1391 w 1392"/>
              <a:gd name="T15" fmla="*/ 18 h 185"/>
              <a:gd name="T16" fmla="*/ 1391 w 1392"/>
              <a:gd name="T17" fmla="*/ 18 h 185"/>
              <a:gd name="T18" fmla="*/ 1390 w 1392"/>
              <a:gd name="T19" fmla="*/ 0 h 185"/>
              <a:gd name="T20" fmla="*/ 2 w 1392"/>
              <a:gd name="T21" fmla="*/ 0 h 185"/>
              <a:gd name="T22" fmla="*/ 2 w 1392"/>
              <a:gd name="T23" fmla="*/ 0 h 185"/>
              <a:gd name="T24" fmla="*/ 0 w 1392"/>
              <a:gd name="T25" fmla="*/ 1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2" h="185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110"/>
                  <a:pt x="75" y="184"/>
                  <a:pt x="166" y="184"/>
                </a:cubicBezTo>
                <a:lnTo>
                  <a:pt x="1226" y="184"/>
                </a:lnTo>
                <a:lnTo>
                  <a:pt x="1226" y="184"/>
                </a:lnTo>
                <a:cubicBezTo>
                  <a:pt x="1317" y="184"/>
                  <a:pt x="1391" y="110"/>
                  <a:pt x="1391" y="18"/>
                </a:cubicBezTo>
                <a:lnTo>
                  <a:pt x="1391" y="18"/>
                </a:lnTo>
                <a:lnTo>
                  <a:pt x="1391" y="18"/>
                </a:lnTo>
                <a:cubicBezTo>
                  <a:pt x="1391" y="12"/>
                  <a:pt x="1390" y="6"/>
                  <a:pt x="1390" y="0"/>
                </a:cubicBezTo>
                <a:lnTo>
                  <a:pt x="2" y="0"/>
                </a:lnTo>
                <a:lnTo>
                  <a:pt x="2" y="0"/>
                </a:lnTo>
                <a:cubicBezTo>
                  <a:pt x="1" y="6"/>
                  <a:pt x="0" y="12"/>
                  <a:pt x="0" y="1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26" name="RECT ROUND 01">
            <a:extLst>
              <a:ext uri="{FF2B5EF4-FFF2-40B4-BE49-F238E27FC236}">
                <a16:creationId xmlns:a16="http://schemas.microsoft.com/office/drawing/2014/main" id="{3828D536-61C3-0F46-B237-188E2E3BD942}"/>
              </a:ext>
            </a:extLst>
          </p:cNvPr>
          <p:cNvSpPr/>
          <p:nvPr/>
        </p:nvSpPr>
        <p:spPr>
          <a:xfrm>
            <a:off x="11073760" y="11927678"/>
            <a:ext cx="2411396" cy="355410"/>
          </a:xfrm>
          <a:prstGeom prst="roundRect">
            <a:avLst>
              <a:gd name="adj" fmla="val 450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527" name="RECT ROUND 02">
            <a:extLst>
              <a:ext uri="{FF2B5EF4-FFF2-40B4-BE49-F238E27FC236}">
                <a16:creationId xmlns:a16="http://schemas.microsoft.com/office/drawing/2014/main" id="{8DEC8C05-74C6-6446-B721-AE578FF9DF3E}"/>
              </a:ext>
            </a:extLst>
          </p:cNvPr>
          <p:cNvSpPr/>
          <p:nvPr/>
        </p:nvSpPr>
        <p:spPr>
          <a:xfrm>
            <a:off x="11073760" y="11461307"/>
            <a:ext cx="2415070" cy="355410"/>
          </a:xfrm>
          <a:prstGeom prst="roundRect">
            <a:avLst>
              <a:gd name="adj" fmla="val 450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528" name="RECT ROUND 03">
            <a:extLst>
              <a:ext uri="{FF2B5EF4-FFF2-40B4-BE49-F238E27FC236}">
                <a16:creationId xmlns:a16="http://schemas.microsoft.com/office/drawing/2014/main" id="{5AC58FEF-9118-514F-BD92-1347F263CA65}"/>
              </a:ext>
            </a:extLst>
          </p:cNvPr>
          <p:cNvSpPr/>
          <p:nvPr/>
        </p:nvSpPr>
        <p:spPr>
          <a:xfrm>
            <a:off x="11073760" y="10995315"/>
            <a:ext cx="2415070" cy="355410"/>
          </a:xfrm>
          <a:prstGeom prst="roundRect">
            <a:avLst>
              <a:gd name="adj" fmla="val 450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grpSp>
        <p:nvGrpSpPr>
          <p:cNvPr id="524" name="GEAR">
            <a:extLst>
              <a:ext uri="{FF2B5EF4-FFF2-40B4-BE49-F238E27FC236}">
                <a16:creationId xmlns:a16="http://schemas.microsoft.com/office/drawing/2014/main" id="{021E0C08-8D65-D141-B310-8BDB5B256F72}"/>
              </a:ext>
            </a:extLst>
          </p:cNvPr>
          <p:cNvGrpSpPr/>
          <p:nvPr/>
        </p:nvGrpSpPr>
        <p:grpSpPr>
          <a:xfrm>
            <a:off x="8821656" y="3567734"/>
            <a:ext cx="6734340" cy="7256166"/>
            <a:chOff x="8821656" y="3567734"/>
            <a:chExt cx="6734340" cy="7256166"/>
          </a:xfrm>
        </p:grpSpPr>
        <p:sp>
          <p:nvSpPr>
            <p:cNvPr id="491" name="GEAR E03">
              <a:extLst>
                <a:ext uri="{FF2B5EF4-FFF2-40B4-BE49-F238E27FC236}">
                  <a16:creationId xmlns:a16="http://schemas.microsoft.com/office/drawing/2014/main" id="{96A34ECC-EB0C-204F-8B63-648B3155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9383" y="5352936"/>
              <a:ext cx="1647881" cy="1658866"/>
            </a:xfrm>
            <a:custGeom>
              <a:avLst/>
              <a:gdLst>
                <a:gd name="T0" fmla="*/ 994 w 1322"/>
                <a:gd name="T1" fmla="*/ 669 h 1332"/>
                <a:gd name="T2" fmla="*/ 663 w 1322"/>
                <a:gd name="T3" fmla="*/ 331 h 1332"/>
                <a:gd name="T4" fmla="*/ 662 w 1322"/>
                <a:gd name="T5" fmla="*/ 992 h 1332"/>
                <a:gd name="T6" fmla="*/ 268 w 1322"/>
                <a:gd name="T7" fmla="*/ 1048 h 1332"/>
                <a:gd name="T8" fmla="*/ 201 w 1322"/>
                <a:gd name="T9" fmla="*/ 1093 h 1332"/>
                <a:gd name="T10" fmla="*/ 85 w 1322"/>
                <a:gd name="T11" fmla="*/ 987 h 1332"/>
                <a:gd name="T12" fmla="*/ 96 w 1322"/>
                <a:gd name="T13" fmla="*/ 931 h 1332"/>
                <a:gd name="T14" fmla="*/ 183 w 1322"/>
                <a:gd name="T15" fmla="*/ 872 h 1332"/>
                <a:gd name="T16" fmla="*/ 189 w 1322"/>
                <a:gd name="T17" fmla="*/ 832 h 1332"/>
                <a:gd name="T18" fmla="*/ 116 w 1322"/>
                <a:gd name="T19" fmla="*/ 653 h 1332"/>
                <a:gd name="T20" fmla="*/ 50 w 1322"/>
                <a:gd name="T21" fmla="*/ 643 h 1332"/>
                <a:gd name="T22" fmla="*/ 27 w 1322"/>
                <a:gd name="T23" fmla="*/ 485 h 1332"/>
                <a:gd name="T24" fmla="*/ 77 w 1322"/>
                <a:gd name="T25" fmla="*/ 452 h 1332"/>
                <a:gd name="T26" fmla="*/ 217 w 1322"/>
                <a:gd name="T27" fmla="*/ 438 h 1332"/>
                <a:gd name="T28" fmla="*/ 280 w 1322"/>
                <a:gd name="T29" fmla="*/ 345 h 1332"/>
                <a:gd name="T30" fmla="*/ 241 w 1322"/>
                <a:gd name="T31" fmla="*/ 220 h 1332"/>
                <a:gd name="T32" fmla="*/ 252 w 1322"/>
                <a:gd name="T33" fmla="*/ 150 h 1332"/>
                <a:gd name="T34" fmla="*/ 392 w 1322"/>
                <a:gd name="T35" fmla="*/ 101 h 1332"/>
                <a:gd name="T36" fmla="*/ 437 w 1322"/>
                <a:gd name="T37" fmla="*/ 165 h 1332"/>
                <a:gd name="T38" fmla="*/ 617 w 1322"/>
                <a:gd name="T39" fmla="*/ 166 h 1332"/>
                <a:gd name="T40" fmla="*/ 670 w 1322"/>
                <a:gd name="T41" fmla="*/ 118 h 1332"/>
                <a:gd name="T42" fmla="*/ 734 w 1322"/>
                <a:gd name="T43" fmla="*/ 6 h 1332"/>
                <a:gd name="T44" fmla="*/ 848 w 1322"/>
                <a:gd name="T45" fmla="*/ 31 h 1332"/>
                <a:gd name="T46" fmla="*/ 859 w 1322"/>
                <a:gd name="T47" fmla="*/ 145 h 1332"/>
                <a:gd name="T48" fmla="*/ 890 w 1322"/>
                <a:gd name="T49" fmla="*/ 221 h 1332"/>
                <a:gd name="T50" fmla="*/ 1050 w 1322"/>
                <a:gd name="T51" fmla="*/ 287 h 1332"/>
                <a:gd name="T52" fmla="*/ 1121 w 1322"/>
                <a:gd name="T53" fmla="*/ 240 h 1332"/>
                <a:gd name="T54" fmla="*/ 1239 w 1322"/>
                <a:gd name="T55" fmla="*/ 346 h 1332"/>
                <a:gd name="T56" fmla="*/ 1230 w 1322"/>
                <a:gd name="T57" fmla="*/ 398 h 1332"/>
                <a:gd name="T58" fmla="*/ 1136 w 1322"/>
                <a:gd name="T59" fmla="*/ 512 h 1332"/>
                <a:gd name="T60" fmla="*/ 1156 w 1322"/>
                <a:gd name="T61" fmla="*/ 623 h 1332"/>
                <a:gd name="T62" fmla="*/ 1284 w 1322"/>
                <a:gd name="T63" fmla="*/ 686 h 1332"/>
                <a:gd name="T64" fmla="*/ 1316 w 1322"/>
                <a:gd name="T65" fmla="*/ 732 h 1332"/>
                <a:gd name="T66" fmla="*/ 1247 w 1322"/>
                <a:gd name="T67" fmla="*/ 876 h 1332"/>
                <a:gd name="T68" fmla="*/ 1172 w 1322"/>
                <a:gd name="T69" fmla="*/ 860 h 1332"/>
                <a:gd name="T70" fmla="*/ 1042 w 1322"/>
                <a:gd name="T71" fmla="*/ 986 h 1332"/>
                <a:gd name="T72" fmla="*/ 1039 w 1322"/>
                <a:gd name="T73" fmla="*/ 1049 h 1332"/>
                <a:gd name="T74" fmla="*/ 1078 w 1322"/>
                <a:gd name="T75" fmla="*/ 1176 h 1332"/>
                <a:gd name="T76" fmla="*/ 986 w 1322"/>
                <a:gd name="T77" fmla="*/ 1238 h 1332"/>
                <a:gd name="T78" fmla="*/ 891 w 1322"/>
                <a:gd name="T79" fmla="*/ 1170 h 1332"/>
                <a:gd name="T80" fmla="*/ 818 w 1322"/>
                <a:gd name="T81" fmla="*/ 1140 h 1332"/>
                <a:gd name="T82" fmla="*/ 650 w 1322"/>
                <a:gd name="T83" fmla="*/ 1219 h 1332"/>
                <a:gd name="T84" fmla="*/ 635 w 1322"/>
                <a:gd name="T85" fmla="*/ 1292 h 1332"/>
                <a:gd name="T86" fmla="*/ 479 w 1322"/>
                <a:gd name="T87" fmla="*/ 1302 h 1332"/>
                <a:gd name="T88" fmla="*/ 446 w 1322"/>
                <a:gd name="T89" fmla="*/ 1253 h 1332"/>
                <a:gd name="T90" fmla="*/ 432 w 1322"/>
                <a:gd name="T91" fmla="*/ 1113 h 1332"/>
                <a:gd name="T92" fmla="*/ 337 w 1322"/>
                <a:gd name="T93" fmla="*/ 1051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22" h="1332">
                  <a:moveTo>
                    <a:pt x="662" y="992"/>
                  </a:moveTo>
                  <a:lnTo>
                    <a:pt x="662" y="992"/>
                  </a:lnTo>
                  <a:cubicBezTo>
                    <a:pt x="843" y="992"/>
                    <a:pt x="993" y="846"/>
                    <a:pt x="994" y="669"/>
                  </a:cubicBezTo>
                  <a:lnTo>
                    <a:pt x="994" y="669"/>
                  </a:lnTo>
                  <a:cubicBezTo>
                    <a:pt x="995" y="480"/>
                    <a:pt x="849" y="331"/>
                    <a:pt x="663" y="331"/>
                  </a:cubicBezTo>
                  <a:lnTo>
                    <a:pt x="663" y="331"/>
                  </a:lnTo>
                  <a:cubicBezTo>
                    <a:pt x="482" y="330"/>
                    <a:pt x="332" y="477"/>
                    <a:pt x="332" y="658"/>
                  </a:cubicBezTo>
                  <a:lnTo>
                    <a:pt x="332" y="658"/>
                  </a:lnTo>
                  <a:cubicBezTo>
                    <a:pt x="331" y="842"/>
                    <a:pt x="478" y="991"/>
                    <a:pt x="662" y="992"/>
                  </a:cubicBezTo>
                  <a:close/>
                  <a:moveTo>
                    <a:pt x="302" y="1034"/>
                  </a:moveTo>
                  <a:lnTo>
                    <a:pt x="302" y="1034"/>
                  </a:lnTo>
                  <a:cubicBezTo>
                    <a:pt x="289" y="1040"/>
                    <a:pt x="278" y="1042"/>
                    <a:pt x="268" y="1048"/>
                  </a:cubicBezTo>
                  <a:lnTo>
                    <a:pt x="268" y="1048"/>
                  </a:lnTo>
                  <a:cubicBezTo>
                    <a:pt x="246" y="1063"/>
                    <a:pt x="223" y="1078"/>
                    <a:pt x="201" y="1093"/>
                  </a:cubicBezTo>
                  <a:lnTo>
                    <a:pt x="201" y="1093"/>
                  </a:lnTo>
                  <a:cubicBezTo>
                    <a:pt x="176" y="1109"/>
                    <a:pt x="161" y="1105"/>
                    <a:pt x="145" y="1081"/>
                  </a:cubicBezTo>
                  <a:lnTo>
                    <a:pt x="145" y="1081"/>
                  </a:lnTo>
                  <a:cubicBezTo>
                    <a:pt x="125" y="1050"/>
                    <a:pt x="105" y="1018"/>
                    <a:pt x="85" y="987"/>
                  </a:cubicBezTo>
                  <a:lnTo>
                    <a:pt x="85" y="987"/>
                  </a:lnTo>
                  <a:cubicBezTo>
                    <a:pt x="70" y="964"/>
                    <a:pt x="74" y="947"/>
                    <a:pt x="96" y="931"/>
                  </a:cubicBezTo>
                  <a:lnTo>
                    <a:pt x="96" y="931"/>
                  </a:lnTo>
                  <a:cubicBezTo>
                    <a:pt x="115" y="918"/>
                    <a:pt x="135" y="907"/>
                    <a:pt x="155" y="894"/>
                  </a:cubicBezTo>
                  <a:lnTo>
                    <a:pt x="155" y="894"/>
                  </a:lnTo>
                  <a:cubicBezTo>
                    <a:pt x="165" y="888"/>
                    <a:pt x="175" y="880"/>
                    <a:pt x="183" y="872"/>
                  </a:cubicBezTo>
                  <a:lnTo>
                    <a:pt x="183" y="872"/>
                  </a:lnTo>
                  <a:cubicBezTo>
                    <a:pt x="192" y="861"/>
                    <a:pt x="193" y="848"/>
                    <a:pt x="189" y="832"/>
                  </a:cubicBezTo>
                  <a:lnTo>
                    <a:pt x="189" y="832"/>
                  </a:lnTo>
                  <a:cubicBezTo>
                    <a:pt x="179" y="789"/>
                    <a:pt x="170" y="744"/>
                    <a:pt x="163" y="699"/>
                  </a:cubicBezTo>
                  <a:lnTo>
                    <a:pt x="163" y="699"/>
                  </a:lnTo>
                  <a:cubicBezTo>
                    <a:pt x="159" y="675"/>
                    <a:pt x="144" y="658"/>
                    <a:pt x="116" y="653"/>
                  </a:cubicBezTo>
                  <a:lnTo>
                    <a:pt x="116" y="653"/>
                  </a:lnTo>
                  <a:cubicBezTo>
                    <a:pt x="94" y="649"/>
                    <a:pt x="73" y="645"/>
                    <a:pt x="50" y="643"/>
                  </a:cubicBezTo>
                  <a:lnTo>
                    <a:pt x="50" y="643"/>
                  </a:lnTo>
                  <a:cubicBezTo>
                    <a:pt x="11" y="637"/>
                    <a:pt x="0" y="622"/>
                    <a:pt x="8" y="584"/>
                  </a:cubicBezTo>
                  <a:lnTo>
                    <a:pt x="8" y="584"/>
                  </a:lnTo>
                  <a:cubicBezTo>
                    <a:pt x="14" y="551"/>
                    <a:pt x="20" y="518"/>
                    <a:pt x="27" y="485"/>
                  </a:cubicBezTo>
                  <a:lnTo>
                    <a:pt x="27" y="485"/>
                  </a:lnTo>
                  <a:cubicBezTo>
                    <a:pt x="33" y="454"/>
                    <a:pt x="46" y="446"/>
                    <a:pt x="77" y="452"/>
                  </a:cubicBezTo>
                  <a:lnTo>
                    <a:pt x="77" y="452"/>
                  </a:lnTo>
                  <a:cubicBezTo>
                    <a:pt x="104" y="456"/>
                    <a:pt x="130" y="462"/>
                    <a:pt x="157" y="467"/>
                  </a:cubicBezTo>
                  <a:lnTo>
                    <a:pt x="157" y="467"/>
                  </a:lnTo>
                  <a:cubicBezTo>
                    <a:pt x="183" y="472"/>
                    <a:pt x="203" y="460"/>
                    <a:pt x="217" y="438"/>
                  </a:cubicBezTo>
                  <a:lnTo>
                    <a:pt x="217" y="438"/>
                  </a:lnTo>
                  <a:cubicBezTo>
                    <a:pt x="237" y="406"/>
                    <a:pt x="257" y="374"/>
                    <a:pt x="280" y="345"/>
                  </a:cubicBezTo>
                  <a:lnTo>
                    <a:pt x="280" y="345"/>
                  </a:lnTo>
                  <a:cubicBezTo>
                    <a:pt x="296" y="323"/>
                    <a:pt x="302" y="305"/>
                    <a:pt x="282" y="275"/>
                  </a:cubicBezTo>
                  <a:lnTo>
                    <a:pt x="282" y="275"/>
                  </a:lnTo>
                  <a:cubicBezTo>
                    <a:pt x="269" y="257"/>
                    <a:pt x="255" y="239"/>
                    <a:pt x="241" y="220"/>
                  </a:cubicBezTo>
                  <a:lnTo>
                    <a:pt x="241" y="220"/>
                  </a:lnTo>
                  <a:cubicBezTo>
                    <a:pt x="217" y="189"/>
                    <a:pt x="220" y="173"/>
                    <a:pt x="252" y="150"/>
                  </a:cubicBezTo>
                  <a:lnTo>
                    <a:pt x="252" y="150"/>
                  </a:lnTo>
                  <a:cubicBezTo>
                    <a:pt x="280" y="131"/>
                    <a:pt x="308" y="110"/>
                    <a:pt x="336" y="90"/>
                  </a:cubicBezTo>
                  <a:lnTo>
                    <a:pt x="336" y="90"/>
                  </a:lnTo>
                  <a:cubicBezTo>
                    <a:pt x="360" y="74"/>
                    <a:pt x="376" y="77"/>
                    <a:pt x="392" y="101"/>
                  </a:cubicBezTo>
                  <a:lnTo>
                    <a:pt x="392" y="101"/>
                  </a:lnTo>
                  <a:cubicBezTo>
                    <a:pt x="407" y="122"/>
                    <a:pt x="422" y="144"/>
                    <a:pt x="437" y="165"/>
                  </a:cubicBezTo>
                  <a:lnTo>
                    <a:pt x="437" y="165"/>
                  </a:lnTo>
                  <a:cubicBezTo>
                    <a:pt x="456" y="192"/>
                    <a:pt x="476" y="197"/>
                    <a:pt x="508" y="189"/>
                  </a:cubicBezTo>
                  <a:lnTo>
                    <a:pt x="508" y="189"/>
                  </a:lnTo>
                  <a:cubicBezTo>
                    <a:pt x="544" y="181"/>
                    <a:pt x="581" y="173"/>
                    <a:pt x="617" y="166"/>
                  </a:cubicBezTo>
                  <a:lnTo>
                    <a:pt x="617" y="166"/>
                  </a:lnTo>
                  <a:cubicBezTo>
                    <a:pt x="646" y="161"/>
                    <a:pt x="663" y="146"/>
                    <a:pt x="670" y="118"/>
                  </a:cubicBezTo>
                  <a:lnTo>
                    <a:pt x="670" y="118"/>
                  </a:lnTo>
                  <a:cubicBezTo>
                    <a:pt x="676" y="92"/>
                    <a:pt x="682" y="65"/>
                    <a:pt x="687" y="38"/>
                  </a:cubicBezTo>
                  <a:lnTo>
                    <a:pt x="687" y="38"/>
                  </a:lnTo>
                  <a:cubicBezTo>
                    <a:pt x="693" y="10"/>
                    <a:pt x="705" y="0"/>
                    <a:pt x="734" y="6"/>
                  </a:cubicBezTo>
                  <a:lnTo>
                    <a:pt x="734" y="6"/>
                  </a:lnTo>
                  <a:cubicBezTo>
                    <a:pt x="772" y="13"/>
                    <a:pt x="810" y="22"/>
                    <a:pt x="848" y="31"/>
                  </a:cubicBezTo>
                  <a:lnTo>
                    <a:pt x="848" y="31"/>
                  </a:lnTo>
                  <a:cubicBezTo>
                    <a:pt x="870" y="36"/>
                    <a:pt x="880" y="52"/>
                    <a:pt x="876" y="74"/>
                  </a:cubicBezTo>
                  <a:lnTo>
                    <a:pt x="876" y="74"/>
                  </a:lnTo>
                  <a:cubicBezTo>
                    <a:pt x="871" y="98"/>
                    <a:pt x="865" y="121"/>
                    <a:pt x="859" y="145"/>
                  </a:cubicBezTo>
                  <a:lnTo>
                    <a:pt x="859" y="145"/>
                  </a:lnTo>
                  <a:cubicBezTo>
                    <a:pt x="850" y="177"/>
                    <a:pt x="855" y="203"/>
                    <a:pt x="890" y="221"/>
                  </a:cubicBezTo>
                  <a:lnTo>
                    <a:pt x="890" y="221"/>
                  </a:lnTo>
                  <a:cubicBezTo>
                    <a:pt x="923" y="238"/>
                    <a:pt x="953" y="263"/>
                    <a:pt x="985" y="284"/>
                  </a:cubicBezTo>
                  <a:lnTo>
                    <a:pt x="985" y="284"/>
                  </a:lnTo>
                  <a:cubicBezTo>
                    <a:pt x="1006" y="299"/>
                    <a:pt x="1028" y="301"/>
                    <a:pt x="1050" y="287"/>
                  </a:cubicBezTo>
                  <a:lnTo>
                    <a:pt x="1050" y="287"/>
                  </a:lnTo>
                  <a:cubicBezTo>
                    <a:pt x="1074" y="272"/>
                    <a:pt x="1097" y="255"/>
                    <a:pt x="1121" y="240"/>
                  </a:cubicBezTo>
                  <a:lnTo>
                    <a:pt x="1121" y="240"/>
                  </a:lnTo>
                  <a:cubicBezTo>
                    <a:pt x="1145" y="224"/>
                    <a:pt x="1161" y="227"/>
                    <a:pt x="1177" y="251"/>
                  </a:cubicBezTo>
                  <a:lnTo>
                    <a:pt x="1177" y="251"/>
                  </a:lnTo>
                  <a:cubicBezTo>
                    <a:pt x="1198" y="282"/>
                    <a:pt x="1218" y="314"/>
                    <a:pt x="1239" y="346"/>
                  </a:cubicBezTo>
                  <a:lnTo>
                    <a:pt x="1239" y="346"/>
                  </a:lnTo>
                  <a:cubicBezTo>
                    <a:pt x="1252" y="367"/>
                    <a:pt x="1250" y="384"/>
                    <a:pt x="1230" y="398"/>
                  </a:cubicBezTo>
                  <a:lnTo>
                    <a:pt x="1230" y="398"/>
                  </a:lnTo>
                  <a:cubicBezTo>
                    <a:pt x="1211" y="413"/>
                    <a:pt x="1189" y="424"/>
                    <a:pt x="1168" y="437"/>
                  </a:cubicBezTo>
                  <a:lnTo>
                    <a:pt x="1168" y="437"/>
                  </a:lnTo>
                  <a:cubicBezTo>
                    <a:pt x="1134" y="459"/>
                    <a:pt x="1129" y="473"/>
                    <a:pt x="1136" y="512"/>
                  </a:cubicBezTo>
                  <a:lnTo>
                    <a:pt x="1136" y="512"/>
                  </a:lnTo>
                  <a:cubicBezTo>
                    <a:pt x="1144" y="549"/>
                    <a:pt x="1150" y="586"/>
                    <a:pt x="1156" y="623"/>
                  </a:cubicBezTo>
                  <a:lnTo>
                    <a:pt x="1156" y="623"/>
                  </a:lnTo>
                  <a:cubicBezTo>
                    <a:pt x="1160" y="647"/>
                    <a:pt x="1175" y="665"/>
                    <a:pt x="1197" y="670"/>
                  </a:cubicBezTo>
                  <a:lnTo>
                    <a:pt x="1197" y="670"/>
                  </a:lnTo>
                  <a:cubicBezTo>
                    <a:pt x="1226" y="677"/>
                    <a:pt x="1255" y="682"/>
                    <a:pt x="1284" y="686"/>
                  </a:cubicBezTo>
                  <a:lnTo>
                    <a:pt x="1284" y="686"/>
                  </a:lnTo>
                  <a:cubicBezTo>
                    <a:pt x="1311" y="692"/>
                    <a:pt x="1321" y="706"/>
                    <a:pt x="1316" y="732"/>
                  </a:cubicBezTo>
                  <a:lnTo>
                    <a:pt x="1316" y="732"/>
                  </a:lnTo>
                  <a:cubicBezTo>
                    <a:pt x="1309" y="770"/>
                    <a:pt x="1302" y="807"/>
                    <a:pt x="1294" y="844"/>
                  </a:cubicBezTo>
                  <a:lnTo>
                    <a:pt x="1294" y="844"/>
                  </a:lnTo>
                  <a:cubicBezTo>
                    <a:pt x="1289" y="870"/>
                    <a:pt x="1274" y="881"/>
                    <a:pt x="1247" y="876"/>
                  </a:cubicBezTo>
                  <a:lnTo>
                    <a:pt x="1247" y="876"/>
                  </a:lnTo>
                  <a:cubicBezTo>
                    <a:pt x="1222" y="872"/>
                    <a:pt x="1198" y="865"/>
                    <a:pt x="1172" y="860"/>
                  </a:cubicBezTo>
                  <a:lnTo>
                    <a:pt x="1172" y="860"/>
                  </a:lnTo>
                  <a:cubicBezTo>
                    <a:pt x="1141" y="853"/>
                    <a:pt x="1124" y="861"/>
                    <a:pt x="1107" y="888"/>
                  </a:cubicBezTo>
                  <a:lnTo>
                    <a:pt x="1107" y="888"/>
                  </a:lnTo>
                  <a:cubicBezTo>
                    <a:pt x="1086" y="921"/>
                    <a:pt x="1064" y="953"/>
                    <a:pt x="1042" y="986"/>
                  </a:cubicBezTo>
                  <a:lnTo>
                    <a:pt x="1042" y="986"/>
                  </a:lnTo>
                  <a:cubicBezTo>
                    <a:pt x="1028" y="1005"/>
                    <a:pt x="1026" y="1029"/>
                    <a:pt x="1039" y="1049"/>
                  </a:cubicBezTo>
                  <a:lnTo>
                    <a:pt x="1039" y="1049"/>
                  </a:lnTo>
                  <a:cubicBezTo>
                    <a:pt x="1055" y="1073"/>
                    <a:pt x="1072" y="1097"/>
                    <a:pt x="1088" y="1121"/>
                  </a:cubicBezTo>
                  <a:lnTo>
                    <a:pt x="1088" y="1121"/>
                  </a:lnTo>
                  <a:cubicBezTo>
                    <a:pt x="1104" y="1144"/>
                    <a:pt x="1102" y="1161"/>
                    <a:pt x="1078" y="1176"/>
                  </a:cubicBezTo>
                  <a:lnTo>
                    <a:pt x="1078" y="1176"/>
                  </a:lnTo>
                  <a:cubicBezTo>
                    <a:pt x="1047" y="1197"/>
                    <a:pt x="1017" y="1217"/>
                    <a:pt x="986" y="1238"/>
                  </a:cubicBezTo>
                  <a:lnTo>
                    <a:pt x="986" y="1238"/>
                  </a:lnTo>
                  <a:cubicBezTo>
                    <a:pt x="962" y="1254"/>
                    <a:pt x="944" y="1251"/>
                    <a:pt x="927" y="1226"/>
                  </a:cubicBezTo>
                  <a:lnTo>
                    <a:pt x="927" y="1226"/>
                  </a:lnTo>
                  <a:cubicBezTo>
                    <a:pt x="914" y="1208"/>
                    <a:pt x="903" y="1189"/>
                    <a:pt x="891" y="1170"/>
                  </a:cubicBezTo>
                  <a:lnTo>
                    <a:pt x="891" y="1170"/>
                  </a:lnTo>
                  <a:cubicBezTo>
                    <a:pt x="869" y="1137"/>
                    <a:pt x="855" y="1132"/>
                    <a:pt x="818" y="1140"/>
                  </a:cubicBezTo>
                  <a:lnTo>
                    <a:pt x="818" y="1140"/>
                  </a:lnTo>
                  <a:cubicBezTo>
                    <a:pt x="779" y="1148"/>
                    <a:pt x="740" y="1157"/>
                    <a:pt x="702" y="1166"/>
                  </a:cubicBezTo>
                  <a:lnTo>
                    <a:pt x="702" y="1166"/>
                  </a:lnTo>
                  <a:cubicBezTo>
                    <a:pt x="672" y="1173"/>
                    <a:pt x="655" y="1190"/>
                    <a:pt x="650" y="1219"/>
                  </a:cubicBezTo>
                  <a:lnTo>
                    <a:pt x="650" y="1219"/>
                  </a:lnTo>
                  <a:cubicBezTo>
                    <a:pt x="645" y="1243"/>
                    <a:pt x="640" y="1268"/>
                    <a:pt x="635" y="1292"/>
                  </a:cubicBezTo>
                  <a:lnTo>
                    <a:pt x="635" y="1292"/>
                  </a:lnTo>
                  <a:cubicBezTo>
                    <a:pt x="629" y="1322"/>
                    <a:pt x="615" y="1331"/>
                    <a:pt x="585" y="1325"/>
                  </a:cubicBezTo>
                  <a:lnTo>
                    <a:pt x="585" y="1325"/>
                  </a:lnTo>
                  <a:cubicBezTo>
                    <a:pt x="550" y="1317"/>
                    <a:pt x="515" y="1310"/>
                    <a:pt x="479" y="1302"/>
                  </a:cubicBezTo>
                  <a:lnTo>
                    <a:pt x="479" y="1302"/>
                  </a:lnTo>
                  <a:cubicBezTo>
                    <a:pt x="452" y="1297"/>
                    <a:pt x="441" y="1281"/>
                    <a:pt x="446" y="1253"/>
                  </a:cubicBezTo>
                  <a:lnTo>
                    <a:pt x="446" y="1253"/>
                  </a:lnTo>
                  <a:cubicBezTo>
                    <a:pt x="451" y="1229"/>
                    <a:pt x="457" y="1207"/>
                    <a:pt x="463" y="1183"/>
                  </a:cubicBezTo>
                  <a:lnTo>
                    <a:pt x="463" y="1183"/>
                  </a:lnTo>
                  <a:cubicBezTo>
                    <a:pt x="471" y="1147"/>
                    <a:pt x="463" y="1132"/>
                    <a:pt x="432" y="1113"/>
                  </a:cubicBezTo>
                  <a:lnTo>
                    <a:pt x="432" y="1113"/>
                  </a:lnTo>
                  <a:cubicBezTo>
                    <a:pt x="399" y="1094"/>
                    <a:pt x="368" y="1071"/>
                    <a:pt x="337" y="1051"/>
                  </a:cubicBezTo>
                  <a:lnTo>
                    <a:pt x="337" y="1051"/>
                  </a:lnTo>
                  <a:cubicBezTo>
                    <a:pt x="326" y="1044"/>
                    <a:pt x="315" y="1040"/>
                    <a:pt x="302" y="10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2" name="GEAR E02">
              <a:extLst>
                <a:ext uri="{FF2B5EF4-FFF2-40B4-BE49-F238E27FC236}">
                  <a16:creationId xmlns:a16="http://schemas.microsoft.com/office/drawing/2014/main" id="{97D16B0C-13DB-3D48-9DE1-0DEE9D6BA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0805" y="3919281"/>
              <a:ext cx="1647881" cy="1658866"/>
            </a:xfrm>
            <a:custGeom>
              <a:avLst/>
              <a:gdLst>
                <a:gd name="T0" fmla="*/ 994 w 1322"/>
                <a:gd name="T1" fmla="*/ 669 h 1333"/>
                <a:gd name="T2" fmla="*/ 663 w 1322"/>
                <a:gd name="T3" fmla="*/ 331 h 1333"/>
                <a:gd name="T4" fmla="*/ 662 w 1322"/>
                <a:gd name="T5" fmla="*/ 992 h 1333"/>
                <a:gd name="T6" fmla="*/ 268 w 1322"/>
                <a:gd name="T7" fmla="*/ 1049 h 1333"/>
                <a:gd name="T8" fmla="*/ 202 w 1322"/>
                <a:gd name="T9" fmla="*/ 1093 h 1333"/>
                <a:gd name="T10" fmla="*/ 85 w 1322"/>
                <a:gd name="T11" fmla="*/ 987 h 1333"/>
                <a:gd name="T12" fmla="*/ 96 w 1322"/>
                <a:gd name="T13" fmla="*/ 932 h 1333"/>
                <a:gd name="T14" fmla="*/ 183 w 1322"/>
                <a:gd name="T15" fmla="*/ 872 h 1333"/>
                <a:gd name="T16" fmla="*/ 189 w 1322"/>
                <a:gd name="T17" fmla="*/ 833 h 1333"/>
                <a:gd name="T18" fmla="*/ 116 w 1322"/>
                <a:gd name="T19" fmla="*/ 653 h 1333"/>
                <a:gd name="T20" fmla="*/ 51 w 1322"/>
                <a:gd name="T21" fmla="*/ 643 h 1333"/>
                <a:gd name="T22" fmla="*/ 27 w 1322"/>
                <a:gd name="T23" fmla="*/ 486 h 1333"/>
                <a:gd name="T24" fmla="*/ 77 w 1322"/>
                <a:gd name="T25" fmla="*/ 452 h 1333"/>
                <a:gd name="T26" fmla="*/ 218 w 1322"/>
                <a:gd name="T27" fmla="*/ 438 h 1333"/>
                <a:gd name="T28" fmla="*/ 280 w 1322"/>
                <a:gd name="T29" fmla="*/ 345 h 1333"/>
                <a:gd name="T30" fmla="*/ 241 w 1322"/>
                <a:gd name="T31" fmla="*/ 221 h 1333"/>
                <a:gd name="T32" fmla="*/ 252 w 1322"/>
                <a:gd name="T33" fmla="*/ 151 h 1333"/>
                <a:gd name="T34" fmla="*/ 392 w 1322"/>
                <a:gd name="T35" fmla="*/ 101 h 1333"/>
                <a:gd name="T36" fmla="*/ 437 w 1322"/>
                <a:gd name="T37" fmla="*/ 165 h 1333"/>
                <a:gd name="T38" fmla="*/ 617 w 1322"/>
                <a:gd name="T39" fmla="*/ 167 h 1333"/>
                <a:gd name="T40" fmla="*/ 670 w 1322"/>
                <a:gd name="T41" fmla="*/ 118 h 1333"/>
                <a:gd name="T42" fmla="*/ 734 w 1322"/>
                <a:gd name="T43" fmla="*/ 6 h 1333"/>
                <a:gd name="T44" fmla="*/ 848 w 1322"/>
                <a:gd name="T45" fmla="*/ 31 h 1333"/>
                <a:gd name="T46" fmla="*/ 859 w 1322"/>
                <a:gd name="T47" fmla="*/ 146 h 1333"/>
                <a:gd name="T48" fmla="*/ 890 w 1322"/>
                <a:gd name="T49" fmla="*/ 222 h 1333"/>
                <a:gd name="T50" fmla="*/ 1050 w 1322"/>
                <a:gd name="T51" fmla="*/ 287 h 1333"/>
                <a:gd name="T52" fmla="*/ 1121 w 1322"/>
                <a:gd name="T53" fmla="*/ 241 h 1333"/>
                <a:gd name="T54" fmla="*/ 1239 w 1322"/>
                <a:gd name="T55" fmla="*/ 347 h 1333"/>
                <a:gd name="T56" fmla="*/ 1230 w 1322"/>
                <a:gd name="T57" fmla="*/ 398 h 1333"/>
                <a:gd name="T58" fmla="*/ 1136 w 1322"/>
                <a:gd name="T59" fmla="*/ 512 h 1333"/>
                <a:gd name="T60" fmla="*/ 1156 w 1322"/>
                <a:gd name="T61" fmla="*/ 624 h 1333"/>
                <a:gd name="T62" fmla="*/ 1284 w 1322"/>
                <a:gd name="T63" fmla="*/ 687 h 1333"/>
                <a:gd name="T64" fmla="*/ 1316 w 1322"/>
                <a:gd name="T65" fmla="*/ 733 h 1333"/>
                <a:gd name="T66" fmla="*/ 1247 w 1322"/>
                <a:gd name="T67" fmla="*/ 877 h 1333"/>
                <a:gd name="T68" fmla="*/ 1173 w 1322"/>
                <a:gd name="T69" fmla="*/ 861 h 1333"/>
                <a:gd name="T70" fmla="*/ 1042 w 1322"/>
                <a:gd name="T71" fmla="*/ 986 h 1333"/>
                <a:gd name="T72" fmla="*/ 1039 w 1322"/>
                <a:gd name="T73" fmla="*/ 1050 h 1333"/>
                <a:gd name="T74" fmla="*/ 1078 w 1322"/>
                <a:gd name="T75" fmla="*/ 1177 h 1333"/>
                <a:gd name="T76" fmla="*/ 986 w 1322"/>
                <a:gd name="T77" fmla="*/ 1239 h 1333"/>
                <a:gd name="T78" fmla="*/ 891 w 1322"/>
                <a:gd name="T79" fmla="*/ 1170 h 1333"/>
                <a:gd name="T80" fmla="*/ 818 w 1322"/>
                <a:gd name="T81" fmla="*/ 1140 h 1333"/>
                <a:gd name="T82" fmla="*/ 650 w 1322"/>
                <a:gd name="T83" fmla="*/ 1220 h 1333"/>
                <a:gd name="T84" fmla="*/ 635 w 1322"/>
                <a:gd name="T85" fmla="*/ 1294 h 1333"/>
                <a:gd name="T86" fmla="*/ 479 w 1322"/>
                <a:gd name="T87" fmla="*/ 1304 h 1333"/>
                <a:gd name="T88" fmla="*/ 446 w 1322"/>
                <a:gd name="T89" fmla="*/ 1254 h 1333"/>
                <a:gd name="T90" fmla="*/ 432 w 1322"/>
                <a:gd name="T91" fmla="*/ 1114 h 1333"/>
                <a:gd name="T92" fmla="*/ 337 w 1322"/>
                <a:gd name="T93" fmla="*/ 1052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22" h="1333">
                  <a:moveTo>
                    <a:pt x="662" y="992"/>
                  </a:moveTo>
                  <a:lnTo>
                    <a:pt x="662" y="992"/>
                  </a:lnTo>
                  <a:cubicBezTo>
                    <a:pt x="843" y="993"/>
                    <a:pt x="993" y="847"/>
                    <a:pt x="994" y="669"/>
                  </a:cubicBezTo>
                  <a:lnTo>
                    <a:pt x="994" y="669"/>
                  </a:lnTo>
                  <a:cubicBezTo>
                    <a:pt x="995" y="480"/>
                    <a:pt x="849" y="332"/>
                    <a:pt x="663" y="331"/>
                  </a:cubicBezTo>
                  <a:lnTo>
                    <a:pt x="663" y="331"/>
                  </a:lnTo>
                  <a:cubicBezTo>
                    <a:pt x="482" y="330"/>
                    <a:pt x="332" y="478"/>
                    <a:pt x="332" y="658"/>
                  </a:cubicBezTo>
                  <a:lnTo>
                    <a:pt x="332" y="658"/>
                  </a:lnTo>
                  <a:cubicBezTo>
                    <a:pt x="331" y="843"/>
                    <a:pt x="478" y="991"/>
                    <a:pt x="662" y="992"/>
                  </a:cubicBezTo>
                  <a:close/>
                  <a:moveTo>
                    <a:pt x="303" y="1034"/>
                  </a:moveTo>
                  <a:lnTo>
                    <a:pt x="303" y="1034"/>
                  </a:lnTo>
                  <a:cubicBezTo>
                    <a:pt x="290" y="1040"/>
                    <a:pt x="278" y="1043"/>
                    <a:pt x="268" y="1049"/>
                  </a:cubicBezTo>
                  <a:lnTo>
                    <a:pt x="268" y="1049"/>
                  </a:lnTo>
                  <a:cubicBezTo>
                    <a:pt x="246" y="1063"/>
                    <a:pt x="224" y="1078"/>
                    <a:pt x="202" y="1093"/>
                  </a:cubicBezTo>
                  <a:lnTo>
                    <a:pt x="202" y="1093"/>
                  </a:lnTo>
                  <a:cubicBezTo>
                    <a:pt x="177" y="1109"/>
                    <a:pt x="161" y="1105"/>
                    <a:pt x="145" y="1081"/>
                  </a:cubicBezTo>
                  <a:lnTo>
                    <a:pt x="145" y="1081"/>
                  </a:lnTo>
                  <a:cubicBezTo>
                    <a:pt x="125" y="1050"/>
                    <a:pt x="105" y="1018"/>
                    <a:pt x="85" y="987"/>
                  </a:cubicBezTo>
                  <a:lnTo>
                    <a:pt x="85" y="987"/>
                  </a:lnTo>
                  <a:cubicBezTo>
                    <a:pt x="71" y="965"/>
                    <a:pt x="74" y="947"/>
                    <a:pt x="96" y="932"/>
                  </a:cubicBezTo>
                  <a:lnTo>
                    <a:pt x="96" y="932"/>
                  </a:lnTo>
                  <a:cubicBezTo>
                    <a:pt x="115" y="919"/>
                    <a:pt x="136" y="908"/>
                    <a:pt x="155" y="895"/>
                  </a:cubicBezTo>
                  <a:lnTo>
                    <a:pt x="155" y="895"/>
                  </a:lnTo>
                  <a:cubicBezTo>
                    <a:pt x="165" y="889"/>
                    <a:pt x="175" y="881"/>
                    <a:pt x="183" y="872"/>
                  </a:cubicBezTo>
                  <a:lnTo>
                    <a:pt x="183" y="872"/>
                  </a:lnTo>
                  <a:cubicBezTo>
                    <a:pt x="192" y="861"/>
                    <a:pt x="193" y="849"/>
                    <a:pt x="189" y="833"/>
                  </a:cubicBezTo>
                  <a:lnTo>
                    <a:pt x="189" y="833"/>
                  </a:lnTo>
                  <a:cubicBezTo>
                    <a:pt x="179" y="789"/>
                    <a:pt x="170" y="744"/>
                    <a:pt x="163" y="700"/>
                  </a:cubicBezTo>
                  <a:lnTo>
                    <a:pt x="163" y="700"/>
                  </a:lnTo>
                  <a:cubicBezTo>
                    <a:pt x="159" y="676"/>
                    <a:pt x="145" y="659"/>
                    <a:pt x="116" y="653"/>
                  </a:cubicBezTo>
                  <a:lnTo>
                    <a:pt x="116" y="653"/>
                  </a:lnTo>
                  <a:cubicBezTo>
                    <a:pt x="94" y="650"/>
                    <a:pt x="73" y="646"/>
                    <a:pt x="51" y="643"/>
                  </a:cubicBezTo>
                  <a:lnTo>
                    <a:pt x="51" y="643"/>
                  </a:lnTo>
                  <a:cubicBezTo>
                    <a:pt x="11" y="638"/>
                    <a:pt x="0" y="623"/>
                    <a:pt x="8" y="584"/>
                  </a:cubicBezTo>
                  <a:lnTo>
                    <a:pt x="8" y="584"/>
                  </a:lnTo>
                  <a:cubicBezTo>
                    <a:pt x="14" y="552"/>
                    <a:pt x="21" y="519"/>
                    <a:pt x="27" y="486"/>
                  </a:cubicBezTo>
                  <a:lnTo>
                    <a:pt x="27" y="486"/>
                  </a:lnTo>
                  <a:cubicBezTo>
                    <a:pt x="33" y="455"/>
                    <a:pt x="46" y="445"/>
                    <a:pt x="77" y="452"/>
                  </a:cubicBezTo>
                  <a:lnTo>
                    <a:pt x="77" y="452"/>
                  </a:lnTo>
                  <a:cubicBezTo>
                    <a:pt x="104" y="457"/>
                    <a:pt x="130" y="463"/>
                    <a:pt x="157" y="467"/>
                  </a:cubicBezTo>
                  <a:lnTo>
                    <a:pt x="157" y="467"/>
                  </a:lnTo>
                  <a:cubicBezTo>
                    <a:pt x="183" y="472"/>
                    <a:pt x="203" y="461"/>
                    <a:pt x="218" y="438"/>
                  </a:cubicBezTo>
                  <a:lnTo>
                    <a:pt x="218" y="438"/>
                  </a:lnTo>
                  <a:cubicBezTo>
                    <a:pt x="237" y="406"/>
                    <a:pt x="257" y="374"/>
                    <a:pt x="280" y="345"/>
                  </a:cubicBezTo>
                  <a:lnTo>
                    <a:pt x="280" y="345"/>
                  </a:lnTo>
                  <a:cubicBezTo>
                    <a:pt x="296" y="324"/>
                    <a:pt x="302" y="305"/>
                    <a:pt x="282" y="276"/>
                  </a:cubicBezTo>
                  <a:lnTo>
                    <a:pt x="282" y="276"/>
                  </a:lnTo>
                  <a:cubicBezTo>
                    <a:pt x="269" y="257"/>
                    <a:pt x="255" y="239"/>
                    <a:pt x="241" y="221"/>
                  </a:cubicBezTo>
                  <a:lnTo>
                    <a:pt x="241" y="221"/>
                  </a:lnTo>
                  <a:cubicBezTo>
                    <a:pt x="218" y="190"/>
                    <a:pt x="220" y="173"/>
                    <a:pt x="252" y="151"/>
                  </a:cubicBezTo>
                  <a:lnTo>
                    <a:pt x="252" y="151"/>
                  </a:lnTo>
                  <a:cubicBezTo>
                    <a:pt x="280" y="131"/>
                    <a:pt x="308" y="110"/>
                    <a:pt x="336" y="91"/>
                  </a:cubicBezTo>
                  <a:lnTo>
                    <a:pt x="336" y="91"/>
                  </a:lnTo>
                  <a:cubicBezTo>
                    <a:pt x="360" y="74"/>
                    <a:pt x="376" y="77"/>
                    <a:pt x="392" y="101"/>
                  </a:cubicBezTo>
                  <a:lnTo>
                    <a:pt x="392" y="101"/>
                  </a:lnTo>
                  <a:cubicBezTo>
                    <a:pt x="407" y="122"/>
                    <a:pt x="422" y="144"/>
                    <a:pt x="437" y="165"/>
                  </a:cubicBezTo>
                  <a:lnTo>
                    <a:pt x="437" y="165"/>
                  </a:lnTo>
                  <a:cubicBezTo>
                    <a:pt x="456" y="192"/>
                    <a:pt x="476" y="198"/>
                    <a:pt x="508" y="190"/>
                  </a:cubicBezTo>
                  <a:lnTo>
                    <a:pt x="508" y="190"/>
                  </a:lnTo>
                  <a:cubicBezTo>
                    <a:pt x="544" y="181"/>
                    <a:pt x="581" y="173"/>
                    <a:pt x="617" y="167"/>
                  </a:cubicBezTo>
                  <a:lnTo>
                    <a:pt x="617" y="167"/>
                  </a:lnTo>
                  <a:cubicBezTo>
                    <a:pt x="646" y="161"/>
                    <a:pt x="663" y="147"/>
                    <a:pt x="670" y="118"/>
                  </a:cubicBezTo>
                  <a:lnTo>
                    <a:pt x="670" y="118"/>
                  </a:lnTo>
                  <a:cubicBezTo>
                    <a:pt x="676" y="92"/>
                    <a:pt x="682" y="65"/>
                    <a:pt x="687" y="39"/>
                  </a:cubicBezTo>
                  <a:lnTo>
                    <a:pt x="687" y="39"/>
                  </a:lnTo>
                  <a:cubicBezTo>
                    <a:pt x="693" y="10"/>
                    <a:pt x="706" y="0"/>
                    <a:pt x="734" y="6"/>
                  </a:cubicBezTo>
                  <a:lnTo>
                    <a:pt x="734" y="6"/>
                  </a:lnTo>
                  <a:cubicBezTo>
                    <a:pt x="772" y="14"/>
                    <a:pt x="810" y="22"/>
                    <a:pt x="848" y="31"/>
                  </a:cubicBezTo>
                  <a:lnTo>
                    <a:pt x="848" y="31"/>
                  </a:lnTo>
                  <a:cubicBezTo>
                    <a:pt x="871" y="37"/>
                    <a:pt x="880" y="52"/>
                    <a:pt x="876" y="75"/>
                  </a:cubicBezTo>
                  <a:lnTo>
                    <a:pt x="876" y="75"/>
                  </a:lnTo>
                  <a:cubicBezTo>
                    <a:pt x="871" y="99"/>
                    <a:pt x="865" y="122"/>
                    <a:pt x="859" y="146"/>
                  </a:cubicBezTo>
                  <a:lnTo>
                    <a:pt x="859" y="146"/>
                  </a:lnTo>
                  <a:cubicBezTo>
                    <a:pt x="850" y="177"/>
                    <a:pt x="855" y="204"/>
                    <a:pt x="890" y="222"/>
                  </a:cubicBezTo>
                  <a:lnTo>
                    <a:pt x="890" y="222"/>
                  </a:lnTo>
                  <a:cubicBezTo>
                    <a:pt x="924" y="239"/>
                    <a:pt x="954" y="263"/>
                    <a:pt x="985" y="285"/>
                  </a:cubicBezTo>
                  <a:lnTo>
                    <a:pt x="985" y="285"/>
                  </a:lnTo>
                  <a:cubicBezTo>
                    <a:pt x="1006" y="299"/>
                    <a:pt x="1028" y="300"/>
                    <a:pt x="1050" y="287"/>
                  </a:cubicBezTo>
                  <a:lnTo>
                    <a:pt x="1050" y="287"/>
                  </a:lnTo>
                  <a:cubicBezTo>
                    <a:pt x="1074" y="272"/>
                    <a:pt x="1097" y="256"/>
                    <a:pt x="1121" y="241"/>
                  </a:cubicBezTo>
                  <a:lnTo>
                    <a:pt x="1121" y="241"/>
                  </a:lnTo>
                  <a:cubicBezTo>
                    <a:pt x="1145" y="225"/>
                    <a:pt x="1161" y="227"/>
                    <a:pt x="1177" y="252"/>
                  </a:cubicBezTo>
                  <a:lnTo>
                    <a:pt x="1177" y="252"/>
                  </a:lnTo>
                  <a:cubicBezTo>
                    <a:pt x="1198" y="283"/>
                    <a:pt x="1218" y="315"/>
                    <a:pt x="1239" y="347"/>
                  </a:cubicBezTo>
                  <a:lnTo>
                    <a:pt x="1239" y="347"/>
                  </a:lnTo>
                  <a:cubicBezTo>
                    <a:pt x="1253" y="367"/>
                    <a:pt x="1250" y="384"/>
                    <a:pt x="1230" y="398"/>
                  </a:cubicBezTo>
                  <a:lnTo>
                    <a:pt x="1230" y="398"/>
                  </a:lnTo>
                  <a:cubicBezTo>
                    <a:pt x="1211" y="413"/>
                    <a:pt x="1189" y="425"/>
                    <a:pt x="1168" y="438"/>
                  </a:cubicBezTo>
                  <a:lnTo>
                    <a:pt x="1168" y="438"/>
                  </a:lnTo>
                  <a:cubicBezTo>
                    <a:pt x="1134" y="459"/>
                    <a:pt x="1129" y="473"/>
                    <a:pt x="1136" y="512"/>
                  </a:cubicBezTo>
                  <a:lnTo>
                    <a:pt x="1136" y="512"/>
                  </a:lnTo>
                  <a:cubicBezTo>
                    <a:pt x="1144" y="549"/>
                    <a:pt x="1150" y="587"/>
                    <a:pt x="1156" y="624"/>
                  </a:cubicBezTo>
                  <a:lnTo>
                    <a:pt x="1156" y="624"/>
                  </a:lnTo>
                  <a:cubicBezTo>
                    <a:pt x="1160" y="647"/>
                    <a:pt x="1175" y="666"/>
                    <a:pt x="1197" y="671"/>
                  </a:cubicBezTo>
                  <a:lnTo>
                    <a:pt x="1197" y="671"/>
                  </a:lnTo>
                  <a:cubicBezTo>
                    <a:pt x="1226" y="677"/>
                    <a:pt x="1255" y="682"/>
                    <a:pt x="1284" y="687"/>
                  </a:cubicBezTo>
                  <a:lnTo>
                    <a:pt x="1284" y="687"/>
                  </a:lnTo>
                  <a:cubicBezTo>
                    <a:pt x="1311" y="692"/>
                    <a:pt x="1321" y="707"/>
                    <a:pt x="1316" y="733"/>
                  </a:cubicBezTo>
                  <a:lnTo>
                    <a:pt x="1316" y="733"/>
                  </a:lnTo>
                  <a:cubicBezTo>
                    <a:pt x="1309" y="770"/>
                    <a:pt x="1302" y="807"/>
                    <a:pt x="1294" y="845"/>
                  </a:cubicBezTo>
                  <a:lnTo>
                    <a:pt x="1294" y="845"/>
                  </a:lnTo>
                  <a:cubicBezTo>
                    <a:pt x="1289" y="870"/>
                    <a:pt x="1274" y="881"/>
                    <a:pt x="1247" y="877"/>
                  </a:cubicBezTo>
                  <a:lnTo>
                    <a:pt x="1247" y="877"/>
                  </a:lnTo>
                  <a:cubicBezTo>
                    <a:pt x="1222" y="872"/>
                    <a:pt x="1198" y="866"/>
                    <a:pt x="1173" y="861"/>
                  </a:cubicBezTo>
                  <a:lnTo>
                    <a:pt x="1173" y="861"/>
                  </a:lnTo>
                  <a:cubicBezTo>
                    <a:pt x="1141" y="853"/>
                    <a:pt x="1124" y="861"/>
                    <a:pt x="1107" y="888"/>
                  </a:cubicBezTo>
                  <a:lnTo>
                    <a:pt x="1107" y="888"/>
                  </a:lnTo>
                  <a:cubicBezTo>
                    <a:pt x="1086" y="921"/>
                    <a:pt x="1064" y="954"/>
                    <a:pt x="1042" y="986"/>
                  </a:cubicBezTo>
                  <a:lnTo>
                    <a:pt x="1042" y="986"/>
                  </a:lnTo>
                  <a:cubicBezTo>
                    <a:pt x="1028" y="1005"/>
                    <a:pt x="1026" y="1029"/>
                    <a:pt x="1039" y="1050"/>
                  </a:cubicBezTo>
                  <a:lnTo>
                    <a:pt x="1039" y="1050"/>
                  </a:lnTo>
                  <a:cubicBezTo>
                    <a:pt x="1055" y="1074"/>
                    <a:pt x="1072" y="1097"/>
                    <a:pt x="1088" y="1121"/>
                  </a:cubicBezTo>
                  <a:lnTo>
                    <a:pt x="1088" y="1121"/>
                  </a:lnTo>
                  <a:cubicBezTo>
                    <a:pt x="1104" y="1144"/>
                    <a:pt x="1102" y="1160"/>
                    <a:pt x="1078" y="1177"/>
                  </a:cubicBezTo>
                  <a:lnTo>
                    <a:pt x="1078" y="1177"/>
                  </a:lnTo>
                  <a:cubicBezTo>
                    <a:pt x="1047" y="1198"/>
                    <a:pt x="1017" y="1219"/>
                    <a:pt x="986" y="1239"/>
                  </a:cubicBezTo>
                  <a:lnTo>
                    <a:pt x="986" y="1239"/>
                  </a:lnTo>
                  <a:cubicBezTo>
                    <a:pt x="962" y="1256"/>
                    <a:pt x="944" y="1252"/>
                    <a:pt x="927" y="1228"/>
                  </a:cubicBezTo>
                  <a:lnTo>
                    <a:pt x="927" y="1228"/>
                  </a:lnTo>
                  <a:cubicBezTo>
                    <a:pt x="914" y="1209"/>
                    <a:pt x="903" y="1189"/>
                    <a:pt x="891" y="1170"/>
                  </a:cubicBezTo>
                  <a:lnTo>
                    <a:pt x="891" y="1170"/>
                  </a:lnTo>
                  <a:cubicBezTo>
                    <a:pt x="870" y="1138"/>
                    <a:pt x="855" y="1132"/>
                    <a:pt x="818" y="1140"/>
                  </a:cubicBezTo>
                  <a:lnTo>
                    <a:pt x="818" y="1140"/>
                  </a:lnTo>
                  <a:cubicBezTo>
                    <a:pt x="779" y="1149"/>
                    <a:pt x="740" y="1158"/>
                    <a:pt x="702" y="1167"/>
                  </a:cubicBezTo>
                  <a:lnTo>
                    <a:pt x="702" y="1167"/>
                  </a:lnTo>
                  <a:cubicBezTo>
                    <a:pt x="672" y="1173"/>
                    <a:pt x="655" y="1190"/>
                    <a:pt x="650" y="1220"/>
                  </a:cubicBezTo>
                  <a:lnTo>
                    <a:pt x="650" y="1220"/>
                  </a:lnTo>
                  <a:cubicBezTo>
                    <a:pt x="645" y="1245"/>
                    <a:pt x="640" y="1269"/>
                    <a:pt x="635" y="1294"/>
                  </a:cubicBezTo>
                  <a:lnTo>
                    <a:pt x="635" y="1294"/>
                  </a:lnTo>
                  <a:cubicBezTo>
                    <a:pt x="629" y="1324"/>
                    <a:pt x="616" y="1332"/>
                    <a:pt x="586" y="1326"/>
                  </a:cubicBezTo>
                  <a:lnTo>
                    <a:pt x="586" y="1326"/>
                  </a:lnTo>
                  <a:cubicBezTo>
                    <a:pt x="550" y="1319"/>
                    <a:pt x="515" y="1311"/>
                    <a:pt x="479" y="1304"/>
                  </a:cubicBezTo>
                  <a:lnTo>
                    <a:pt x="479" y="1304"/>
                  </a:lnTo>
                  <a:cubicBezTo>
                    <a:pt x="452" y="1298"/>
                    <a:pt x="441" y="1283"/>
                    <a:pt x="446" y="1254"/>
                  </a:cubicBezTo>
                  <a:lnTo>
                    <a:pt x="446" y="1254"/>
                  </a:lnTo>
                  <a:cubicBezTo>
                    <a:pt x="451" y="1231"/>
                    <a:pt x="458" y="1207"/>
                    <a:pt x="463" y="1184"/>
                  </a:cubicBezTo>
                  <a:lnTo>
                    <a:pt x="463" y="1184"/>
                  </a:lnTo>
                  <a:cubicBezTo>
                    <a:pt x="471" y="1148"/>
                    <a:pt x="463" y="1132"/>
                    <a:pt x="432" y="1114"/>
                  </a:cubicBezTo>
                  <a:lnTo>
                    <a:pt x="432" y="1114"/>
                  </a:lnTo>
                  <a:cubicBezTo>
                    <a:pt x="399" y="1094"/>
                    <a:pt x="368" y="1072"/>
                    <a:pt x="337" y="1052"/>
                  </a:cubicBezTo>
                  <a:lnTo>
                    <a:pt x="337" y="1052"/>
                  </a:lnTo>
                  <a:cubicBezTo>
                    <a:pt x="326" y="1045"/>
                    <a:pt x="315" y="1040"/>
                    <a:pt x="303" y="10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3" name="GEAR E01">
              <a:extLst>
                <a:ext uri="{FF2B5EF4-FFF2-40B4-BE49-F238E27FC236}">
                  <a16:creationId xmlns:a16="http://schemas.microsoft.com/office/drawing/2014/main" id="{E3B6A3B9-8386-2847-A65C-6B015699A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0808" y="7160113"/>
              <a:ext cx="1647881" cy="1658866"/>
            </a:xfrm>
            <a:custGeom>
              <a:avLst/>
              <a:gdLst>
                <a:gd name="T0" fmla="*/ 993 w 1322"/>
                <a:gd name="T1" fmla="*/ 668 h 1333"/>
                <a:gd name="T2" fmla="*/ 662 w 1322"/>
                <a:gd name="T3" fmla="*/ 331 h 1333"/>
                <a:gd name="T4" fmla="*/ 661 w 1322"/>
                <a:gd name="T5" fmla="*/ 992 h 1333"/>
                <a:gd name="T6" fmla="*/ 268 w 1322"/>
                <a:gd name="T7" fmla="*/ 1049 h 1333"/>
                <a:gd name="T8" fmla="*/ 201 w 1322"/>
                <a:gd name="T9" fmla="*/ 1092 h 1333"/>
                <a:gd name="T10" fmla="*/ 84 w 1322"/>
                <a:gd name="T11" fmla="*/ 987 h 1333"/>
                <a:gd name="T12" fmla="*/ 95 w 1322"/>
                <a:gd name="T13" fmla="*/ 931 h 1333"/>
                <a:gd name="T14" fmla="*/ 182 w 1322"/>
                <a:gd name="T15" fmla="*/ 872 h 1333"/>
                <a:gd name="T16" fmla="*/ 189 w 1322"/>
                <a:gd name="T17" fmla="*/ 833 h 1333"/>
                <a:gd name="T18" fmla="*/ 115 w 1322"/>
                <a:gd name="T19" fmla="*/ 653 h 1333"/>
                <a:gd name="T20" fmla="*/ 50 w 1322"/>
                <a:gd name="T21" fmla="*/ 643 h 1333"/>
                <a:gd name="T22" fmla="*/ 26 w 1322"/>
                <a:gd name="T23" fmla="*/ 486 h 1333"/>
                <a:gd name="T24" fmla="*/ 76 w 1322"/>
                <a:gd name="T25" fmla="*/ 451 h 1333"/>
                <a:gd name="T26" fmla="*/ 217 w 1322"/>
                <a:gd name="T27" fmla="*/ 437 h 1333"/>
                <a:gd name="T28" fmla="*/ 279 w 1322"/>
                <a:gd name="T29" fmla="*/ 344 h 1333"/>
                <a:gd name="T30" fmla="*/ 241 w 1322"/>
                <a:gd name="T31" fmla="*/ 221 h 1333"/>
                <a:gd name="T32" fmla="*/ 251 w 1322"/>
                <a:gd name="T33" fmla="*/ 150 h 1333"/>
                <a:gd name="T34" fmla="*/ 392 w 1322"/>
                <a:gd name="T35" fmla="*/ 100 h 1333"/>
                <a:gd name="T36" fmla="*/ 436 w 1322"/>
                <a:gd name="T37" fmla="*/ 165 h 1333"/>
                <a:gd name="T38" fmla="*/ 617 w 1322"/>
                <a:gd name="T39" fmla="*/ 166 h 1333"/>
                <a:gd name="T40" fmla="*/ 669 w 1322"/>
                <a:gd name="T41" fmla="*/ 118 h 1333"/>
                <a:gd name="T42" fmla="*/ 733 w 1322"/>
                <a:gd name="T43" fmla="*/ 6 h 1333"/>
                <a:gd name="T44" fmla="*/ 847 w 1322"/>
                <a:gd name="T45" fmla="*/ 31 h 1333"/>
                <a:gd name="T46" fmla="*/ 858 w 1322"/>
                <a:gd name="T47" fmla="*/ 145 h 1333"/>
                <a:gd name="T48" fmla="*/ 890 w 1322"/>
                <a:gd name="T49" fmla="*/ 221 h 1333"/>
                <a:gd name="T50" fmla="*/ 1050 w 1322"/>
                <a:gd name="T51" fmla="*/ 287 h 1333"/>
                <a:gd name="T52" fmla="*/ 1121 w 1322"/>
                <a:gd name="T53" fmla="*/ 240 h 1333"/>
                <a:gd name="T54" fmla="*/ 1239 w 1322"/>
                <a:gd name="T55" fmla="*/ 346 h 1333"/>
                <a:gd name="T56" fmla="*/ 1229 w 1322"/>
                <a:gd name="T57" fmla="*/ 398 h 1333"/>
                <a:gd name="T58" fmla="*/ 1135 w 1322"/>
                <a:gd name="T59" fmla="*/ 512 h 1333"/>
                <a:gd name="T60" fmla="*/ 1155 w 1322"/>
                <a:gd name="T61" fmla="*/ 624 h 1333"/>
                <a:gd name="T62" fmla="*/ 1283 w 1322"/>
                <a:gd name="T63" fmla="*/ 687 h 1333"/>
                <a:gd name="T64" fmla="*/ 1315 w 1322"/>
                <a:gd name="T65" fmla="*/ 733 h 1333"/>
                <a:gd name="T66" fmla="*/ 1247 w 1322"/>
                <a:gd name="T67" fmla="*/ 876 h 1333"/>
                <a:gd name="T68" fmla="*/ 1172 w 1322"/>
                <a:gd name="T69" fmla="*/ 860 h 1333"/>
                <a:gd name="T70" fmla="*/ 1041 w 1322"/>
                <a:gd name="T71" fmla="*/ 985 h 1333"/>
                <a:gd name="T72" fmla="*/ 1038 w 1322"/>
                <a:gd name="T73" fmla="*/ 1049 h 1333"/>
                <a:gd name="T74" fmla="*/ 1077 w 1322"/>
                <a:gd name="T75" fmla="*/ 1177 h 1333"/>
                <a:gd name="T76" fmla="*/ 986 w 1322"/>
                <a:gd name="T77" fmla="*/ 1238 h 1333"/>
                <a:gd name="T78" fmla="*/ 890 w 1322"/>
                <a:gd name="T79" fmla="*/ 1170 h 1333"/>
                <a:gd name="T80" fmla="*/ 817 w 1322"/>
                <a:gd name="T81" fmla="*/ 1140 h 1333"/>
                <a:gd name="T82" fmla="*/ 649 w 1322"/>
                <a:gd name="T83" fmla="*/ 1219 h 1333"/>
                <a:gd name="T84" fmla="*/ 635 w 1322"/>
                <a:gd name="T85" fmla="*/ 1293 h 1333"/>
                <a:gd name="T86" fmla="*/ 479 w 1322"/>
                <a:gd name="T87" fmla="*/ 1303 h 1333"/>
                <a:gd name="T88" fmla="*/ 446 w 1322"/>
                <a:gd name="T89" fmla="*/ 1254 h 1333"/>
                <a:gd name="T90" fmla="*/ 431 w 1322"/>
                <a:gd name="T91" fmla="*/ 1113 h 1333"/>
                <a:gd name="T92" fmla="*/ 336 w 1322"/>
                <a:gd name="T93" fmla="*/ 1051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22" h="1333">
                  <a:moveTo>
                    <a:pt x="661" y="992"/>
                  </a:moveTo>
                  <a:lnTo>
                    <a:pt x="661" y="992"/>
                  </a:lnTo>
                  <a:cubicBezTo>
                    <a:pt x="843" y="993"/>
                    <a:pt x="992" y="846"/>
                    <a:pt x="993" y="668"/>
                  </a:cubicBezTo>
                  <a:lnTo>
                    <a:pt x="993" y="668"/>
                  </a:lnTo>
                  <a:cubicBezTo>
                    <a:pt x="995" y="480"/>
                    <a:pt x="849" y="332"/>
                    <a:pt x="662" y="331"/>
                  </a:cubicBezTo>
                  <a:lnTo>
                    <a:pt x="662" y="331"/>
                  </a:lnTo>
                  <a:cubicBezTo>
                    <a:pt x="481" y="330"/>
                    <a:pt x="332" y="478"/>
                    <a:pt x="331" y="658"/>
                  </a:cubicBezTo>
                  <a:lnTo>
                    <a:pt x="331" y="658"/>
                  </a:lnTo>
                  <a:cubicBezTo>
                    <a:pt x="331" y="842"/>
                    <a:pt x="477" y="991"/>
                    <a:pt x="661" y="992"/>
                  </a:cubicBezTo>
                  <a:close/>
                  <a:moveTo>
                    <a:pt x="302" y="1034"/>
                  </a:moveTo>
                  <a:lnTo>
                    <a:pt x="302" y="1034"/>
                  </a:lnTo>
                  <a:cubicBezTo>
                    <a:pt x="289" y="1040"/>
                    <a:pt x="277" y="1043"/>
                    <a:pt x="268" y="1049"/>
                  </a:cubicBezTo>
                  <a:lnTo>
                    <a:pt x="268" y="1049"/>
                  </a:lnTo>
                  <a:cubicBezTo>
                    <a:pt x="245" y="1063"/>
                    <a:pt x="223" y="1078"/>
                    <a:pt x="201" y="1092"/>
                  </a:cubicBezTo>
                  <a:lnTo>
                    <a:pt x="201" y="1092"/>
                  </a:lnTo>
                  <a:cubicBezTo>
                    <a:pt x="176" y="1108"/>
                    <a:pt x="161" y="1105"/>
                    <a:pt x="144" y="1081"/>
                  </a:cubicBezTo>
                  <a:lnTo>
                    <a:pt x="144" y="1081"/>
                  </a:lnTo>
                  <a:cubicBezTo>
                    <a:pt x="125" y="1050"/>
                    <a:pt x="104" y="1018"/>
                    <a:pt x="84" y="987"/>
                  </a:cubicBezTo>
                  <a:lnTo>
                    <a:pt x="84" y="987"/>
                  </a:lnTo>
                  <a:cubicBezTo>
                    <a:pt x="70" y="965"/>
                    <a:pt x="73" y="946"/>
                    <a:pt x="95" y="931"/>
                  </a:cubicBezTo>
                  <a:lnTo>
                    <a:pt x="95" y="931"/>
                  </a:lnTo>
                  <a:cubicBezTo>
                    <a:pt x="114" y="918"/>
                    <a:pt x="135" y="908"/>
                    <a:pt x="154" y="895"/>
                  </a:cubicBezTo>
                  <a:lnTo>
                    <a:pt x="154" y="895"/>
                  </a:lnTo>
                  <a:cubicBezTo>
                    <a:pt x="164" y="888"/>
                    <a:pt x="174" y="881"/>
                    <a:pt x="182" y="872"/>
                  </a:cubicBezTo>
                  <a:lnTo>
                    <a:pt x="182" y="872"/>
                  </a:lnTo>
                  <a:cubicBezTo>
                    <a:pt x="192" y="861"/>
                    <a:pt x="192" y="848"/>
                    <a:pt x="189" y="833"/>
                  </a:cubicBezTo>
                  <a:lnTo>
                    <a:pt x="189" y="833"/>
                  </a:lnTo>
                  <a:cubicBezTo>
                    <a:pt x="178" y="788"/>
                    <a:pt x="170" y="744"/>
                    <a:pt x="162" y="700"/>
                  </a:cubicBezTo>
                  <a:lnTo>
                    <a:pt x="162" y="700"/>
                  </a:lnTo>
                  <a:cubicBezTo>
                    <a:pt x="158" y="675"/>
                    <a:pt x="143" y="659"/>
                    <a:pt x="115" y="653"/>
                  </a:cubicBezTo>
                  <a:lnTo>
                    <a:pt x="115" y="653"/>
                  </a:lnTo>
                  <a:cubicBezTo>
                    <a:pt x="93" y="650"/>
                    <a:pt x="72" y="646"/>
                    <a:pt x="50" y="643"/>
                  </a:cubicBezTo>
                  <a:lnTo>
                    <a:pt x="50" y="643"/>
                  </a:lnTo>
                  <a:cubicBezTo>
                    <a:pt x="10" y="637"/>
                    <a:pt x="0" y="622"/>
                    <a:pt x="8" y="584"/>
                  </a:cubicBezTo>
                  <a:lnTo>
                    <a:pt x="8" y="584"/>
                  </a:lnTo>
                  <a:cubicBezTo>
                    <a:pt x="14" y="551"/>
                    <a:pt x="20" y="518"/>
                    <a:pt x="26" y="486"/>
                  </a:cubicBezTo>
                  <a:lnTo>
                    <a:pt x="26" y="486"/>
                  </a:lnTo>
                  <a:cubicBezTo>
                    <a:pt x="32" y="454"/>
                    <a:pt x="46" y="445"/>
                    <a:pt x="76" y="451"/>
                  </a:cubicBezTo>
                  <a:lnTo>
                    <a:pt x="76" y="451"/>
                  </a:lnTo>
                  <a:cubicBezTo>
                    <a:pt x="103" y="457"/>
                    <a:pt x="129" y="462"/>
                    <a:pt x="156" y="467"/>
                  </a:cubicBezTo>
                  <a:lnTo>
                    <a:pt x="156" y="467"/>
                  </a:lnTo>
                  <a:cubicBezTo>
                    <a:pt x="183" y="472"/>
                    <a:pt x="203" y="461"/>
                    <a:pt x="217" y="437"/>
                  </a:cubicBezTo>
                  <a:lnTo>
                    <a:pt x="217" y="437"/>
                  </a:lnTo>
                  <a:cubicBezTo>
                    <a:pt x="236" y="406"/>
                    <a:pt x="256" y="374"/>
                    <a:pt x="279" y="344"/>
                  </a:cubicBezTo>
                  <a:lnTo>
                    <a:pt x="279" y="344"/>
                  </a:lnTo>
                  <a:cubicBezTo>
                    <a:pt x="296" y="323"/>
                    <a:pt x="301" y="305"/>
                    <a:pt x="281" y="275"/>
                  </a:cubicBezTo>
                  <a:lnTo>
                    <a:pt x="281" y="275"/>
                  </a:lnTo>
                  <a:cubicBezTo>
                    <a:pt x="269" y="256"/>
                    <a:pt x="254" y="239"/>
                    <a:pt x="241" y="221"/>
                  </a:cubicBezTo>
                  <a:lnTo>
                    <a:pt x="241" y="221"/>
                  </a:lnTo>
                  <a:cubicBezTo>
                    <a:pt x="217" y="190"/>
                    <a:pt x="219" y="173"/>
                    <a:pt x="251" y="150"/>
                  </a:cubicBezTo>
                  <a:lnTo>
                    <a:pt x="251" y="150"/>
                  </a:lnTo>
                  <a:cubicBezTo>
                    <a:pt x="279" y="130"/>
                    <a:pt x="307" y="110"/>
                    <a:pt x="335" y="91"/>
                  </a:cubicBezTo>
                  <a:lnTo>
                    <a:pt x="335" y="91"/>
                  </a:lnTo>
                  <a:cubicBezTo>
                    <a:pt x="359" y="74"/>
                    <a:pt x="375" y="77"/>
                    <a:pt x="392" y="100"/>
                  </a:cubicBezTo>
                  <a:lnTo>
                    <a:pt x="392" y="100"/>
                  </a:lnTo>
                  <a:cubicBezTo>
                    <a:pt x="406" y="122"/>
                    <a:pt x="421" y="144"/>
                    <a:pt x="436" y="165"/>
                  </a:cubicBezTo>
                  <a:lnTo>
                    <a:pt x="436" y="165"/>
                  </a:lnTo>
                  <a:cubicBezTo>
                    <a:pt x="455" y="191"/>
                    <a:pt x="476" y="197"/>
                    <a:pt x="507" y="190"/>
                  </a:cubicBezTo>
                  <a:lnTo>
                    <a:pt x="507" y="190"/>
                  </a:lnTo>
                  <a:cubicBezTo>
                    <a:pt x="544" y="180"/>
                    <a:pt x="580" y="173"/>
                    <a:pt x="617" y="166"/>
                  </a:cubicBezTo>
                  <a:lnTo>
                    <a:pt x="617" y="166"/>
                  </a:lnTo>
                  <a:cubicBezTo>
                    <a:pt x="646" y="161"/>
                    <a:pt x="663" y="146"/>
                    <a:pt x="669" y="118"/>
                  </a:cubicBezTo>
                  <a:lnTo>
                    <a:pt x="669" y="118"/>
                  </a:lnTo>
                  <a:cubicBezTo>
                    <a:pt x="676" y="92"/>
                    <a:pt x="681" y="65"/>
                    <a:pt x="687" y="38"/>
                  </a:cubicBezTo>
                  <a:lnTo>
                    <a:pt x="687" y="38"/>
                  </a:lnTo>
                  <a:cubicBezTo>
                    <a:pt x="692" y="10"/>
                    <a:pt x="705" y="0"/>
                    <a:pt x="733" y="6"/>
                  </a:cubicBezTo>
                  <a:lnTo>
                    <a:pt x="733" y="6"/>
                  </a:lnTo>
                  <a:cubicBezTo>
                    <a:pt x="771" y="13"/>
                    <a:pt x="809" y="22"/>
                    <a:pt x="847" y="31"/>
                  </a:cubicBezTo>
                  <a:lnTo>
                    <a:pt x="847" y="31"/>
                  </a:lnTo>
                  <a:cubicBezTo>
                    <a:pt x="869" y="36"/>
                    <a:pt x="880" y="52"/>
                    <a:pt x="876" y="74"/>
                  </a:cubicBezTo>
                  <a:lnTo>
                    <a:pt x="876" y="74"/>
                  </a:lnTo>
                  <a:cubicBezTo>
                    <a:pt x="871" y="98"/>
                    <a:pt x="865" y="122"/>
                    <a:pt x="858" y="145"/>
                  </a:cubicBezTo>
                  <a:lnTo>
                    <a:pt x="858" y="145"/>
                  </a:lnTo>
                  <a:cubicBezTo>
                    <a:pt x="850" y="177"/>
                    <a:pt x="854" y="204"/>
                    <a:pt x="890" y="221"/>
                  </a:cubicBezTo>
                  <a:lnTo>
                    <a:pt x="890" y="221"/>
                  </a:lnTo>
                  <a:cubicBezTo>
                    <a:pt x="923" y="239"/>
                    <a:pt x="953" y="263"/>
                    <a:pt x="984" y="284"/>
                  </a:cubicBezTo>
                  <a:lnTo>
                    <a:pt x="984" y="284"/>
                  </a:lnTo>
                  <a:cubicBezTo>
                    <a:pt x="1006" y="299"/>
                    <a:pt x="1028" y="300"/>
                    <a:pt x="1050" y="287"/>
                  </a:cubicBezTo>
                  <a:lnTo>
                    <a:pt x="1050" y="287"/>
                  </a:lnTo>
                  <a:cubicBezTo>
                    <a:pt x="1074" y="272"/>
                    <a:pt x="1097" y="256"/>
                    <a:pt x="1121" y="240"/>
                  </a:cubicBezTo>
                  <a:lnTo>
                    <a:pt x="1121" y="240"/>
                  </a:lnTo>
                  <a:cubicBezTo>
                    <a:pt x="1145" y="224"/>
                    <a:pt x="1160" y="227"/>
                    <a:pt x="1176" y="251"/>
                  </a:cubicBezTo>
                  <a:lnTo>
                    <a:pt x="1176" y="251"/>
                  </a:lnTo>
                  <a:cubicBezTo>
                    <a:pt x="1197" y="283"/>
                    <a:pt x="1218" y="314"/>
                    <a:pt x="1239" y="346"/>
                  </a:cubicBezTo>
                  <a:lnTo>
                    <a:pt x="1239" y="346"/>
                  </a:lnTo>
                  <a:cubicBezTo>
                    <a:pt x="1252" y="367"/>
                    <a:pt x="1250" y="384"/>
                    <a:pt x="1229" y="398"/>
                  </a:cubicBezTo>
                  <a:lnTo>
                    <a:pt x="1229" y="398"/>
                  </a:lnTo>
                  <a:cubicBezTo>
                    <a:pt x="1210" y="412"/>
                    <a:pt x="1189" y="425"/>
                    <a:pt x="1168" y="437"/>
                  </a:cubicBezTo>
                  <a:lnTo>
                    <a:pt x="1168" y="437"/>
                  </a:lnTo>
                  <a:cubicBezTo>
                    <a:pt x="1134" y="458"/>
                    <a:pt x="1128" y="473"/>
                    <a:pt x="1135" y="512"/>
                  </a:cubicBezTo>
                  <a:lnTo>
                    <a:pt x="1135" y="512"/>
                  </a:lnTo>
                  <a:cubicBezTo>
                    <a:pt x="1143" y="549"/>
                    <a:pt x="1149" y="587"/>
                    <a:pt x="1155" y="624"/>
                  </a:cubicBezTo>
                  <a:lnTo>
                    <a:pt x="1155" y="624"/>
                  </a:lnTo>
                  <a:cubicBezTo>
                    <a:pt x="1159" y="646"/>
                    <a:pt x="1174" y="666"/>
                    <a:pt x="1197" y="670"/>
                  </a:cubicBezTo>
                  <a:lnTo>
                    <a:pt x="1197" y="670"/>
                  </a:lnTo>
                  <a:cubicBezTo>
                    <a:pt x="1225" y="677"/>
                    <a:pt x="1255" y="681"/>
                    <a:pt x="1283" y="687"/>
                  </a:cubicBezTo>
                  <a:lnTo>
                    <a:pt x="1283" y="687"/>
                  </a:lnTo>
                  <a:cubicBezTo>
                    <a:pt x="1310" y="692"/>
                    <a:pt x="1321" y="706"/>
                    <a:pt x="1315" y="733"/>
                  </a:cubicBezTo>
                  <a:lnTo>
                    <a:pt x="1315" y="733"/>
                  </a:lnTo>
                  <a:cubicBezTo>
                    <a:pt x="1308" y="770"/>
                    <a:pt x="1301" y="807"/>
                    <a:pt x="1293" y="845"/>
                  </a:cubicBezTo>
                  <a:lnTo>
                    <a:pt x="1293" y="845"/>
                  </a:lnTo>
                  <a:cubicBezTo>
                    <a:pt x="1288" y="870"/>
                    <a:pt x="1273" y="881"/>
                    <a:pt x="1247" y="876"/>
                  </a:cubicBezTo>
                  <a:lnTo>
                    <a:pt x="1247" y="876"/>
                  </a:lnTo>
                  <a:cubicBezTo>
                    <a:pt x="1222" y="872"/>
                    <a:pt x="1197" y="865"/>
                    <a:pt x="1172" y="860"/>
                  </a:cubicBezTo>
                  <a:lnTo>
                    <a:pt x="1172" y="860"/>
                  </a:lnTo>
                  <a:cubicBezTo>
                    <a:pt x="1140" y="853"/>
                    <a:pt x="1124" y="861"/>
                    <a:pt x="1107" y="888"/>
                  </a:cubicBezTo>
                  <a:lnTo>
                    <a:pt x="1107" y="888"/>
                  </a:lnTo>
                  <a:cubicBezTo>
                    <a:pt x="1085" y="921"/>
                    <a:pt x="1063" y="954"/>
                    <a:pt x="1041" y="985"/>
                  </a:cubicBezTo>
                  <a:lnTo>
                    <a:pt x="1041" y="985"/>
                  </a:lnTo>
                  <a:cubicBezTo>
                    <a:pt x="1028" y="1005"/>
                    <a:pt x="1025" y="1029"/>
                    <a:pt x="1038" y="1049"/>
                  </a:cubicBezTo>
                  <a:lnTo>
                    <a:pt x="1038" y="1049"/>
                  </a:lnTo>
                  <a:cubicBezTo>
                    <a:pt x="1054" y="1073"/>
                    <a:pt x="1071" y="1097"/>
                    <a:pt x="1088" y="1120"/>
                  </a:cubicBezTo>
                  <a:lnTo>
                    <a:pt x="1088" y="1120"/>
                  </a:lnTo>
                  <a:cubicBezTo>
                    <a:pt x="1103" y="1144"/>
                    <a:pt x="1101" y="1160"/>
                    <a:pt x="1077" y="1177"/>
                  </a:cubicBezTo>
                  <a:lnTo>
                    <a:pt x="1077" y="1177"/>
                  </a:lnTo>
                  <a:cubicBezTo>
                    <a:pt x="1047" y="1197"/>
                    <a:pt x="1016" y="1218"/>
                    <a:pt x="986" y="1238"/>
                  </a:cubicBezTo>
                  <a:lnTo>
                    <a:pt x="986" y="1238"/>
                  </a:lnTo>
                  <a:cubicBezTo>
                    <a:pt x="961" y="1255"/>
                    <a:pt x="943" y="1252"/>
                    <a:pt x="927" y="1227"/>
                  </a:cubicBezTo>
                  <a:lnTo>
                    <a:pt x="927" y="1227"/>
                  </a:lnTo>
                  <a:cubicBezTo>
                    <a:pt x="914" y="1208"/>
                    <a:pt x="902" y="1189"/>
                    <a:pt x="890" y="1170"/>
                  </a:cubicBezTo>
                  <a:lnTo>
                    <a:pt x="890" y="1170"/>
                  </a:lnTo>
                  <a:cubicBezTo>
                    <a:pt x="869" y="1138"/>
                    <a:pt x="855" y="1132"/>
                    <a:pt x="817" y="1140"/>
                  </a:cubicBezTo>
                  <a:lnTo>
                    <a:pt x="817" y="1140"/>
                  </a:lnTo>
                  <a:cubicBezTo>
                    <a:pt x="778" y="1149"/>
                    <a:pt x="740" y="1157"/>
                    <a:pt x="701" y="1166"/>
                  </a:cubicBezTo>
                  <a:lnTo>
                    <a:pt x="701" y="1166"/>
                  </a:lnTo>
                  <a:cubicBezTo>
                    <a:pt x="672" y="1172"/>
                    <a:pt x="655" y="1190"/>
                    <a:pt x="649" y="1219"/>
                  </a:cubicBezTo>
                  <a:lnTo>
                    <a:pt x="649" y="1219"/>
                  </a:lnTo>
                  <a:cubicBezTo>
                    <a:pt x="645" y="1244"/>
                    <a:pt x="639" y="1269"/>
                    <a:pt x="635" y="1293"/>
                  </a:cubicBezTo>
                  <a:lnTo>
                    <a:pt x="635" y="1293"/>
                  </a:lnTo>
                  <a:cubicBezTo>
                    <a:pt x="628" y="1323"/>
                    <a:pt x="615" y="1332"/>
                    <a:pt x="585" y="1326"/>
                  </a:cubicBezTo>
                  <a:lnTo>
                    <a:pt x="585" y="1326"/>
                  </a:lnTo>
                  <a:cubicBezTo>
                    <a:pt x="550" y="1319"/>
                    <a:pt x="514" y="1311"/>
                    <a:pt x="479" y="1303"/>
                  </a:cubicBezTo>
                  <a:lnTo>
                    <a:pt x="479" y="1303"/>
                  </a:lnTo>
                  <a:cubicBezTo>
                    <a:pt x="451" y="1298"/>
                    <a:pt x="440" y="1282"/>
                    <a:pt x="446" y="1254"/>
                  </a:cubicBezTo>
                  <a:lnTo>
                    <a:pt x="446" y="1254"/>
                  </a:lnTo>
                  <a:cubicBezTo>
                    <a:pt x="450" y="1230"/>
                    <a:pt x="457" y="1207"/>
                    <a:pt x="463" y="1183"/>
                  </a:cubicBezTo>
                  <a:lnTo>
                    <a:pt x="463" y="1183"/>
                  </a:lnTo>
                  <a:cubicBezTo>
                    <a:pt x="471" y="1147"/>
                    <a:pt x="462" y="1132"/>
                    <a:pt x="431" y="1113"/>
                  </a:cubicBezTo>
                  <a:lnTo>
                    <a:pt x="431" y="1113"/>
                  </a:lnTo>
                  <a:cubicBezTo>
                    <a:pt x="398" y="1094"/>
                    <a:pt x="368" y="1071"/>
                    <a:pt x="336" y="1051"/>
                  </a:cubicBezTo>
                  <a:lnTo>
                    <a:pt x="336" y="1051"/>
                  </a:lnTo>
                  <a:cubicBezTo>
                    <a:pt x="326" y="1044"/>
                    <a:pt x="314" y="1040"/>
                    <a:pt x="302" y="10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4" name="GEAR D10">
              <a:extLst>
                <a:ext uri="{FF2B5EF4-FFF2-40B4-BE49-F238E27FC236}">
                  <a16:creationId xmlns:a16="http://schemas.microsoft.com/office/drawing/2014/main" id="{4331B2F1-20FB-8741-865A-20251EB73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3345" y="5358430"/>
              <a:ext cx="1142531" cy="1142531"/>
            </a:xfrm>
            <a:custGeom>
              <a:avLst/>
              <a:gdLst>
                <a:gd name="T0" fmla="*/ 666 w 917"/>
                <a:gd name="T1" fmla="*/ 557 h 918"/>
                <a:gd name="T2" fmla="*/ 555 w 917"/>
                <a:gd name="T3" fmla="*/ 249 h 918"/>
                <a:gd name="T4" fmla="*/ 364 w 917"/>
                <a:gd name="T5" fmla="*/ 664 h 918"/>
                <a:gd name="T6" fmla="*/ 99 w 917"/>
                <a:gd name="T7" fmla="*/ 586 h 918"/>
                <a:gd name="T8" fmla="*/ 45 w 917"/>
                <a:gd name="T9" fmla="*/ 595 h 918"/>
                <a:gd name="T10" fmla="*/ 2 w 917"/>
                <a:gd name="T11" fmla="*/ 495 h 918"/>
                <a:gd name="T12" fmla="*/ 25 w 917"/>
                <a:gd name="T13" fmla="*/ 462 h 918"/>
                <a:gd name="T14" fmla="*/ 96 w 917"/>
                <a:gd name="T15" fmla="*/ 450 h 918"/>
                <a:gd name="T16" fmla="*/ 112 w 917"/>
                <a:gd name="T17" fmla="*/ 428 h 918"/>
                <a:gd name="T18" fmla="*/ 118 w 917"/>
                <a:gd name="T19" fmla="*/ 293 h 918"/>
                <a:gd name="T20" fmla="*/ 80 w 917"/>
                <a:gd name="T21" fmla="*/ 268 h 918"/>
                <a:gd name="T22" fmla="*/ 110 w 917"/>
                <a:gd name="T23" fmla="*/ 162 h 918"/>
                <a:gd name="T24" fmla="*/ 151 w 917"/>
                <a:gd name="T25" fmla="*/ 156 h 918"/>
                <a:gd name="T26" fmla="*/ 244 w 917"/>
                <a:gd name="T27" fmla="*/ 187 h 918"/>
                <a:gd name="T28" fmla="*/ 310 w 917"/>
                <a:gd name="T29" fmla="*/ 146 h 918"/>
                <a:gd name="T30" fmla="*/ 322 w 917"/>
                <a:gd name="T31" fmla="*/ 58 h 918"/>
                <a:gd name="T32" fmla="*/ 349 w 917"/>
                <a:gd name="T33" fmla="*/ 16 h 918"/>
                <a:gd name="T34" fmla="*/ 451 w 917"/>
                <a:gd name="T35" fmla="*/ 25 h 918"/>
                <a:gd name="T36" fmla="*/ 461 w 917"/>
                <a:gd name="T37" fmla="*/ 79 h 918"/>
                <a:gd name="T38" fmla="*/ 575 w 917"/>
                <a:gd name="T39" fmla="*/ 132 h 918"/>
                <a:gd name="T40" fmla="*/ 621 w 917"/>
                <a:gd name="T41" fmla="*/ 117 h 918"/>
                <a:gd name="T42" fmla="*/ 694 w 917"/>
                <a:gd name="T43" fmla="*/ 65 h 918"/>
                <a:gd name="T44" fmla="*/ 759 w 917"/>
                <a:gd name="T45" fmla="*/ 113 h 918"/>
                <a:gd name="T46" fmla="*/ 732 w 917"/>
                <a:gd name="T47" fmla="*/ 189 h 918"/>
                <a:gd name="T48" fmla="*/ 730 w 917"/>
                <a:gd name="T49" fmla="*/ 245 h 918"/>
                <a:gd name="T50" fmla="*/ 812 w 917"/>
                <a:gd name="T51" fmla="*/ 333 h 918"/>
                <a:gd name="T52" fmla="*/ 870 w 917"/>
                <a:gd name="T53" fmla="*/ 324 h 918"/>
                <a:gd name="T54" fmla="*/ 913 w 917"/>
                <a:gd name="T55" fmla="*/ 425 h 918"/>
                <a:gd name="T56" fmla="*/ 892 w 917"/>
                <a:gd name="T57" fmla="*/ 455 h 918"/>
                <a:gd name="T58" fmla="*/ 801 w 917"/>
                <a:gd name="T59" fmla="*/ 499 h 918"/>
                <a:gd name="T60" fmla="*/ 781 w 917"/>
                <a:gd name="T61" fmla="*/ 576 h 918"/>
                <a:gd name="T62" fmla="*/ 843 w 917"/>
                <a:gd name="T63" fmla="*/ 652 h 918"/>
                <a:gd name="T64" fmla="*/ 850 w 917"/>
                <a:gd name="T65" fmla="*/ 690 h 918"/>
                <a:gd name="T66" fmla="*/ 765 w 917"/>
                <a:gd name="T67" fmla="*/ 761 h 918"/>
                <a:gd name="T68" fmla="*/ 723 w 917"/>
                <a:gd name="T69" fmla="*/ 729 h 918"/>
                <a:gd name="T70" fmla="*/ 604 w 917"/>
                <a:gd name="T71" fmla="*/ 770 h 918"/>
                <a:gd name="T72" fmla="*/ 584 w 917"/>
                <a:gd name="T73" fmla="*/ 809 h 918"/>
                <a:gd name="T74" fmla="*/ 572 w 917"/>
                <a:gd name="T75" fmla="*/ 900 h 918"/>
                <a:gd name="T76" fmla="*/ 496 w 917"/>
                <a:gd name="T77" fmla="*/ 913 h 918"/>
                <a:gd name="T78" fmla="*/ 456 w 917"/>
                <a:gd name="T79" fmla="*/ 842 h 918"/>
                <a:gd name="T80" fmla="*/ 419 w 917"/>
                <a:gd name="T81" fmla="*/ 803 h 918"/>
                <a:gd name="T82" fmla="*/ 290 w 917"/>
                <a:gd name="T83" fmla="*/ 804 h 918"/>
                <a:gd name="T84" fmla="*/ 260 w 917"/>
                <a:gd name="T85" fmla="*/ 846 h 918"/>
                <a:gd name="T86" fmla="*/ 159 w 917"/>
                <a:gd name="T87" fmla="*/ 807 h 918"/>
                <a:gd name="T88" fmla="*/ 152 w 917"/>
                <a:gd name="T89" fmla="*/ 767 h 918"/>
                <a:gd name="T90" fmla="*/ 184 w 917"/>
                <a:gd name="T91" fmla="*/ 674 h 918"/>
                <a:gd name="T92" fmla="*/ 142 w 917"/>
                <a:gd name="T93" fmla="*/ 608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17" h="918">
                  <a:moveTo>
                    <a:pt x="364" y="664"/>
                  </a:moveTo>
                  <a:lnTo>
                    <a:pt x="364" y="664"/>
                  </a:lnTo>
                  <a:cubicBezTo>
                    <a:pt x="477" y="717"/>
                    <a:pt x="614" y="669"/>
                    <a:pt x="666" y="557"/>
                  </a:cubicBezTo>
                  <a:lnTo>
                    <a:pt x="666" y="557"/>
                  </a:lnTo>
                  <a:cubicBezTo>
                    <a:pt x="721" y="439"/>
                    <a:pt x="672" y="303"/>
                    <a:pt x="555" y="249"/>
                  </a:cubicBezTo>
                  <a:lnTo>
                    <a:pt x="555" y="249"/>
                  </a:lnTo>
                  <a:cubicBezTo>
                    <a:pt x="441" y="196"/>
                    <a:pt x="305" y="245"/>
                    <a:pt x="252" y="359"/>
                  </a:cubicBezTo>
                  <a:lnTo>
                    <a:pt x="252" y="359"/>
                  </a:lnTo>
                  <a:cubicBezTo>
                    <a:pt x="198" y="475"/>
                    <a:pt x="248" y="611"/>
                    <a:pt x="364" y="664"/>
                  </a:cubicBezTo>
                  <a:close/>
                  <a:moveTo>
                    <a:pt x="126" y="587"/>
                  </a:moveTo>
                  <a:lnTo>
                    <a:pt x="126" y="587"/>
                  </a:lnTo>
                  <a:cubicBezTo>
                    <a:pt x="115" y="587"/>
                    <a:pt x="107" y="586"/>
                    <a:pt x="99" y="586"/>
                  </a:cubicBezTo>
                  <a:lnTo>
                    <a:pt x="99" y="586"/>
                  </a:lnTo>
                  <a:cubicBezTo>
                    <a:pt x="81" y="589"/>
                    <a:pt x="63" y="592"/>
                    <a:pt x="45" y="595"/>
                  </a:cubicBezTo>
                  <a:lnTo>
                    <a:pt x="45" y="595"/>
                  </a:lnTo>
                  <a:cubicBezTo>
                    <a:pt x="25" y="597"/>
                    <a:pt x="15" y="591"/>
                    <a:pt x="13" y="571"/>
                  </a:cubicBezTo>
                  <a:lnTo>
                    <a:pt x="13" y="571"/>
                  </a:lnTo>
                  <a:cubicBezTo>
                    <a:pt x="9" y="546"/>
                    <a:pt x="5" y="520"/>
                    <a:pt x="2" y="495"/>
                  </a:cubicBezTo>
                  <a:lnTo>
                    <a:pt x="2" y="495"/>
                  </a:lnTo>
                  <a:cubicBezTo>
                    <a:pt x="0" y="476"/>
                    <a:pt x="6" y="466"/>
                    <a:pt x="25" y="462"/>
                  </a:cubicBezTo>
                  <a:lnTo>
                    <a:pt x="25" y="462"/>
                  </a:lnTo>
                  <a:cubicBezTo>
                    <a:pt x="41" y="460"/>
                    <a:pt x="57" y="459"/>
                    <a:pt x="73" y="456"/>
                  </a:cubicBezTo>
                  <a:lnTo>
                    <a:pt x="73" y="456"/>
                  </a:lnTo>
                  <a:cubicBezTo>
                    <a:pt x="81" y="455"/>
                    <a:pt x="89" y="454"/>
                    <a:pt x="96" y="450"/>
                  </a:cubicBezTo>
                  <a:lnTo>
                    <a:pt x="96" y="450"/>
                  </a:lnTo>
                  <a:cubicBezTo>
                    <a:pt x="106" y="446"/>
                    <a:pt x="110" y="438"/>
                    <a:pt x="112" y="428"/>
                  </a:cubicBezTo>
                  <a:lnTo>
                    <a:pt x="112" y="428"/>
                  </a:lnTo>
                  <a:cubicBezTo>
                    <a:pt x="118" y="397"/>
                    <a:pt x="126" y="367"/>
                    <a:pt x="134" y="336"/>
                  </a:cubicBezTo>
                  <a:lnTo>
                    <a:pt x="134" y="336"/>
                  </a:lnTo>
                  <a:cubicBezTo>
                    <a:pt x="139" y="320"/>
                    <a:pt x="134" y="305"/>
                    <a:pt x="118" y="293"/>
                  </a:cubicBezTo>
                  <a:lnTo>
                    <a:pt x="118" y="293"/>
                  </a:lnTo>
                  <a:cubicBezTo>
                    <a:pt x="105" y="285"/>
                    <a:pt x="93" y="276"/>
                    <a:pt x="80" y="268"/>
                  </a:cubicBezTo>
                  <a:lnTo>
                    <a:pt x="80" y="268"/>
                  </a:lnTo>
                  <a:cubicBezTo>
                    <a:pt x="57" y="253"/>
                    <a:pt x="54" y="241"/>
                    <a:pt x="70" y="219"/>
                  </a:cubicBezTo>
                  <a:lnTo>
                    <a:pt x="70" y="219"/>
                  </a:lnTo>
                  <a:cubicBezTo>
                    <a:pt x="83" y="200"/>
                    <a:pt x="97" y="181"/>
                    <a:pt x="110" y="162"/>
                  </a:cubicBezTo>
                  <a:lnTo>
                    <a:pt x="110" y="162"/>
                  </a:lnTo>
                  <a:cubicBezTo>
                    <a:pt x="123" y="144"/>
                    <a:pt x="134" y="143"/>
                    <a:pt x="151" y="156"/>
                  </a:cubicBezTo>
                  <a:lnTo>
                    <a:pt x="151" y="156"/>
                  </a:lnTo>
                  <a:cubicBezTo>
                    <a:pt x="167" y="167"/>
                    <a:pt x="182" y="178"/>
                    <a:pt x="197" y="189"/>
                  </a:cubicBezTo>
                  <a:lnTo>
                    <a:pt x="197" y="189"/>
                  </a:lnTo>
                  <a:cubicBezTo>
                    <a:pt x="213" y="199"/>
                    <a:pt x="228" y="198"/>
                    <a:pt x="244" y="187"/>
                  </a:cubicBezTo>
                  <a:lnTo>
                    <a:pt x="244" y="187"/>
                  </a:lnTo>
                  <a:cubicBezTo>
                    <a:pt x="266" y="173"/>
                    <a:pt x="287" y="158"/>
                    <a:pt x="310" y="146"/>
                  </a:cubicBezTo>
                  <a:lnTo>
                    <a:pt x="310" y="146"/>
                  </a:lnTo>
                  <a:cubicBezTo>
                    <a:pt x="327" y="138"/>
                    <a:pt x="335" y="128"/>
                    <a:pt x="332" y="104"/>
                  </a:cubicBezTo>
                  <a:lnTo>
                    <a:pt x="332" y="104"/>
                  </a:lnTo>
                  <a:cubicBezTo>
                    <a:pt x="329" y="88"/>
                    <a:pt x="325" y="73"/>
                    <a:pt x="322" y="58"/>
                  </a:cubicBezTo>
                  <a:lnTo>
                    <a:pt x="322" y="58"/>
                  </a:lnTo>
                  <a:cubicBezTo>
                    <a:pt x="316" y="31"/>
                    <a:pt x="323" y="21"/>
                    <a:pt x="349" y="16"/>
                  </a:cubicBezTo>
                  <a:lnTo>
                    <a:pt x="349" y="16"/>
                  </a:lnTo>
                  <a:cubicBezTo>
                    <a:pt x="372" y="12"/>
                    <a:pt x="395" y="7"/>
                    <a:pt x="419" y="3"/>
                  </a:cubicBezTo>
                  <a:lnTo>
                    <a:pt x="419" y="3"/>
                  </a:lnTo>
                  <a:cubicBezTo>
                    <a:pt x="439" y="0"/>
                    <a:pt x="448" y="6"/>
                    <a:pt x="451" y="25"/>
                  </a:cubicBezTo>
                  <a:lnTo>
                    <a:pt x="451" y="25"/>
                  </a:lnTo>
                  <a:cubicBezTo>
                    <a:pt x="455" y="43"/>
                    <a:pt x="458" y="61"/>
                    <a:pt x="461" y="79"/>
                  </a:cubicBezTo>
                  <a:lnTo>
                    <a:pt x="461" y="79"/>
                  </a:lnTo>
                  <a:cubicBezTo>
                    <a:pt x="466" y="101"/>
                    <a:pt x="477" y="111"/>
                    <a:pt x="499" y="115"/>
                  </a:cubicBezTo>
                  <a:lnTo>
                    <a:pt x="499" y="115"/>
                  </a:lnTo>
                  <a:cubicBezTo>
                    <a:pt x="524" y="120"/>
                    <a:pt x="549" y="126"/>
                    <a:pt x="575" y="132"/>
                  </a:cubicBezTo>
                  <a:lnTo>
                    <a:pt x="575" y="132"/>
                  </a:lnTo>
                  <a:cubicBezTo>
                    <a:pt x="593" y="137"/>
                    <a:pt x="609" y="133"/>
                    <a:pt x="621" y="117"/>
                  </a:cubicBezTo>
                  <a:lnTo>
                    <a:pt x="621" y="117"/>
                  </a:lnTo>
                  <a:cubicBezTo>
                    <a:pt x="633" y="102"/>
                    <a:pt x="644" y="87"/>
                    <a:pt x="655" y="72"/>
                  </a:cubicBezTo>
                  <a:lnTo>
                    <a:pt x="655" y="72"/>
                  </a:lnTo>
                  <a:cubicBezTo>
                    <a:pt x="667" y="55"/>
                    <a:pt x="678" y="53"/>
                    <a:pt x="694" y="65"/>
                  </a:cubicBezTo>
                  <a:lnTo>
                    <a:pt x="694" y="65"/>
                  </a:lnTo>
                  <a:cubicBezTo>
                    <a:pt x="716" y="81"/>
                    <a:pt x="737" y="97"/>
                    <a:pt x="759" y="113"/>
                  </a:cubicBezTo>
                  <a:lnTo>
                    <a:pt x="759" y="113"/>
                  </a:lnTo>
                  <a:cubicBezTo>
                    <a:pt x="771" y="123"/>
                    <a:pt x="773" y="136"/>
                    <a:pt x="764" y="149"/>
                  </a:cubicBezTo>
                  <a:lnTo>
                    <a:pt x="764" y="149"/>
                  </a:lnTo>
                  <a:cubicBezTo>
                    <a:pt x="754" y="162"/>
                    <a:pt x="743" y="176"/>
                    <a:pt x="732" y="189"/>
                  </a:cubicBezTo>
                  <a:lnTo>
                    <a:pt x="732" y="189"/>
                  </a:lnTo>
                  <a:cubicBezTo>
                    <a:pt x="718" y="206"/>
                    <a:pt x="713" y="224"/>
                    <a:pt x="730" y="245"/>
                  </a:cubicBezTo>
                  <a:lnTo>
                    <a:pt x="730" y="245"/>
                  </a:lnTo>
                  <a:cubicBezTo>
                    <a:pt x="746" y="266"/>
                    <a:pt x="758" y="290"/>
                    <a:pt x="771" y="312"/>
                  </a:cubicBezTo>
                  <a:lnTo>
                    <a:pt x="771" y="312"/>
                  </a:lnTo>
                  <a:cubicBezTo>
                    <a:pt x="781" y="328"/>
                    <a:pt x="794" y="335"/>
                    <a:pt x="812" y="333"/>
                  </a:cubicBezTo>
                  <a:lnTo>
                    <a:pt x="812" y="333"/>
                  </a:lnTo>
                  <a:cubicBezTo>
                    <a:pt x="831" y="330"/>
                    <a:pt x="850" y="327"/>
                    <a:pt x="870" y="324"/>
                  </a:cubicBezTo>
                  <a:lnTo>
                    <a:pt x="870" y="324"/>
                  </a:lnTo>
                  <a:cubicBezTo>
                    <a:pt x="890" y="321"/>
                    <a:pt x="898" y="328"/>
                    <a:pt x="902" y="347"/>
                  </a:cubicBezTo>
                  <a:lnTo>
                    <a:pt x="902" y="347"/>
                  </a:lnTo>
                  <a:cubicBezTo>
                    <a:pt x="906" y="373"/>
                    <a:pt x="910" y="399"/>
                    <a:pt x="913" y="425"/>
                  </a:cubicBezTo>
                  <a:lnTo>
                    <a:pt x="913" y="425"/>
                  </a:lnTo>
                  <a:cubicBezTo>
                    <a:pt x="916" y="442"/>
                    <a:pt x="910" y="451"/>
                    <a:pt x="892" y="455"/>
                  </a:cubicBezTo>
                  <a:lnTo>
                    <a:pt x="892" y="455"/>
                  </a:lnTo>
                  <a:cubicBezTo>
                    <a:pt x="876" y="458"/>
                    <a:pt x="859" y="460"/>
                    <a:pt x="842" y="462"/>
                  </a:cubicBezTo>
                  <a:lnTo>
                    <a:pt x="842" y="462"/>
                  </a:lnTo>
                  <a:cubicBezTo>
                    <a:pt x="815" y="465"/>
                    <a:pt x="807" y="473"/>
                    <a:pt x="801" y="499"/>
                  </a:cubicBezTo>
                  <a:lnTo>
                    <a:pt x="801" y="499"/>
                  </a:lnTo>
                  <a:cubicBezTo>
                    <a:pt x="795" y="525"/>
                    <a:pt x="788" y="550"/>
                    <a:pt x="781" y="576"/>
                  </a:cubicBezTo>
                  <a:lnTo>
                    <a:pt x="781" y="576"/>
                  </a:lnTo>
                  <a:cubicBezTo>
                    <a:pt x="776" y="591"/>
                    <a:pt x="781" y="607"/>
                    <a:pt x="793" y="617"/>
                  </a:cubicBezTo>
                  <a:lnTo>
                    <a:pt x="793" y="617"/>
                  </a:lnTo>
                  <a:cubicBezTo>
                    <a:pt x="809" y="629"/>
                    <a:pt x="827" y="640"/>
                    <a:pt x="843" y="652"/>
                  </a:cubicBezTo>
                  <a:lnTo>
                    <a:pt x="843" y="652"/>
                  </a:lnTo>
                  <a:cubicBezTo>
                    <a:pt x="858" y="663"/>
                    <a:pt x="861" y="675"/>
                    <a:pt x="850" y="690"/>
                  </a:cubicBezTo>
                  <a:lnTo>
                    <a:pt x="850" y="690"/>
                  </a:lnTo>
                  <a:cubicBezTo>
                    <a:pt x="835" y="712"/>
                    <a:pt x="819" y="733"/>
                    <a:pt x="804" y="754"/>
                  </a:cubicBezTo>
                  <a:lnTo>
                    <a:pt x="804" y="754"/>
                  </a:lnTo>
                  <a:cubicBezTo>
                    <a:pt x="793" y="769"/>
                    <a:pt x="781" y="771"/>
                    <a:pt x="765" y="761"/>
                  </a:cubicBezTo>
                  <a:lnTo>
                    <a:pt x="765" y="761"/>
                  </a:lnTo>
                  <a:cubicBezTo>
                    <a:pt x="751" y="751"/>
                    <a:pt x="737" y="740"/>
                    <a:pt x="723" y="729"/>
                  </a:cubicBezTo>
                  <a:lnTo>
                    <a:pt x="723" y="729"/>
                  </a:lnTo>
                  <a:cubicBezTo>
                    <a:pt x="705" y="715"/>
                    <a:pt x="692" y="716"/>
                    <a:pt x="674" y="727"/>
                  </a:cubicBezTo>
                  <a:lnTo>
                    <a:pt x="674" y="727"/>
                  </a:lnTo>
                  <a:cubicBezTo>
                    <a:pt x="651" y="742"/>
                    <a:pt x="628" y="756"/>
                    <a:pt x="604" y="770"/>
                  </a:cubicBezTo>
                  <a:lnTo>
                    <a:pt x="604" y="770"/>
                  </a:lnTo>
                  <a:cubicBezTo>
                    <a:pt x="590" y="778"/>
                    <a:pt x="582" y="793"/>
                    <a:pt x="584" y="809"/>
                  </a:cubicBezTo>
                  <a:lnTo>
                    <a:pt x="584" y="809"/>
                  </a:lnTo>
                  <a:cubicBezTo>
                    <a:pt x="587" y="829"/>
                    <a:pt x="591" y="848"/>
                    <a:pt x="595" y="869"/>
                  </a:cubicBezTo>
                  <a:lnTo>
                    <a:pt x="595" y="869"/>
                  </a:lnTo>
                  <a:cubicBezTo>
                    <a:pt x="598" y="888"/>
                    <a:pt x="592" y="897"/>
                    <a:pt x="572" y="900"/>
                  </a:cubicBezTo>
                  <a:lnTo>
                    <a:pt x="572" y="900"/>
                  </a:lnTo>
                  <a:cubicBezTo>
                    <a:pt x="546" y="905"/>
                    <a:pt x="521" y="909"/>
                    <a:pt x="496" y="913"/>
                  </a:cubicBezTo>
                  <a:lnTo>
                    <a:pt x="496" y="913"/>
                  </a:lnTo>
                  <a:cubicBezTo>
                    <a:pt x="476" y="917"/>
                    <a:pt x="466" y="910"/>
                    <a:pt x="462" y="889"/>
                  </a:cubicBezTo>
                  <a:lnTo>
                    <a:pt x="462" y="889"/>
                  </a:lnTo>
                  <a:cubicBezTo>
                    <a:pt x="460" y="874"/>
                    <a:pt x="458" y="858"/>
                    <a:pt x="456" y="842"/>
                  </a:cubicBezTo>
                  <a:lnTo>
                    <a:pt x="456" y="842"/>
                  </a:lnTo>
                  <a:cubicBezTo>
                    <a:pt x="452" y="816"/>
                    <a:pt x="445" y="808"/>
                    <a:pt x="419" y="803"/>
                  </a:cubicBezTo>
                  <a:lnTo>
                    <a:pt x="419" y="803"/>
                  </a:lnTo>
                  <a:cubicBezTo>
                    <a:pt x="392" y="796"/>
                    <a:pt x="365" y="791"/>
                    <a:pt x="339" y="785"/>
                  </a:cubicBezTo>
                  <a:lnTo>
                    <a:pt x="339" y="785"/>
                  </a:lnTo>
                  <a:cubicBezTo>
                    <a:pt x="318" y="781"/>
                    <a:pt x="302" y="787"/>
                    <a:pt x="290" y="804"/>
                  </a:cubicBezTo>
                  <a:lnTo>
                    <a:pt x="290" y="804"/>
                  </a:lnTo>
                  <a:cubicBezTo>
                    <a:pt x="280" y="818"/>
                    <a:pt x="270" y="832"/>
                    <a:pt x="260" y="846"/>
                  </a:cubicBezTo>
                  <a:lnTo>
                    <a:pt x="260" y="846"/>
                  </a:lnTo>
                  <a:cubicBezTo>
                    <a:pt x="247" y="863"/>
                    <a:pt x="236" y="865"/>
                    <a:pt x="219" y="852"/>
                  </a:cubicBezTo>
                  <a:lnTo>
                    <a:pt x="219" y="852"/>
                  </a:lnTo>
                  <a:cubicBezTo>
                    <a:pt x="199" y="837"/>
                    <a:pt x="179" y="822"/>
                    <a:pt x="159" y="807"/>
                  </a:cubicBezTo>
                  <a:lnTo>
                    <a:pt x="159" y="807"/>
                  </a:lnTo>
                  <a:cubicBezTo>
                    <a:pt x="143" y="796"/>
                    <a:pt x="140" y="783"/>
                    <a:pt x="152" y="767"/>
                  </a:cubicBezTo>
                  <a:lnTo>
                    <a:pt x="152" y="767"/>
                  </a:lnTo>
                  <a:cubicBezTo>
                    <a:pt x="162" y="753"/>
                    <a:pt x="173" y="740"/>
                    <a:pt x="183" y="727"/>
                  </a:cubicBezTo>
                  <a:lnTo>
                    <a:pt x="183" y="727"/>
                  </a:lnTo>
                  <a:cubicBezTo>
                    <a:pt x="199" y="707"/>
                    <a:pt x="198" y="694"/>
                    <a:pt x="184" y="674"/>
                  </a:cubicBezTo>
                  <a:lnTo>
                    <a:pt x="184" y="674"/>
                  </a:lnTo>
                  <a:cubicBezTo>
                    <a:pt x="168" y="653"/>
                    <a:pt x="156" y="629"/>
                    <a:pt x="142" y="608"/>
                  </a:cubicBezTo>
                  <a:lnTo>
                    <a:pt x="142" y="608"/>
                  </a:lnTo>
                  <a:cubicBezTo>
                    <a:pt x="137" y="600"/>
                    <a:pt x="131" y="594"/>
                    <a:pt x="126" y="5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5" name="GEAR D09">
              <a:extLst>
                <a:ext uri="{FF2B5EF4-FFF2-40B4-BE49-F238E27FC236}">
                  <a16:creationId xmlns:a16="http://schemas.microsoft.com/office/drawing/2014/main" id="{BB684E45-0337-AB45-AC6F-B77B0EA79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8827" y="6451523"/>
              <a:ext cx="1235912" cy="1246898"/>
            </a:xfrm>
            <a:custGeom>
              <a:avLst/>
              <a:gdLst>
                <a:gd name="T0" fmla="*/ 745 w 992"/>
                <a:gd name="T1" fmla="*/ 497 h 1000"/>
                <a:gd name="T2" fmla="*/ 493 w 992"/>
                <a:gd name="T3" fmla="*/ 249 h 1000"/>
                <a:gd name="T4" fmla="*/ 502 w 992"/>
                <a:gd name="T5" fmla="*/ 744 h 1000"/>
                <a:gd name="T6" fmla="*/ 206 w 992"/>
                <a:gd name="T7" fmla="*/ 792 h 1000"/>
                <a:gd name="T8" fmla="*/ 157 w 992"/>
                <a:gd name="T9" fmla="*/ 825 h 1000"/>
                <a:gd name="T10" fmla="*/ 68 w 992"/>
                <a:gd name="T11" fmla="*/ 748 h 1000"/>
                <a:gd name="T12" fmla="*/ 75 w 992"/>
                <a:gd name="T13" fmla="*/ 705 h 1000"/>
                <a:gd name="T14" fmla="*/ 140 w 992"/>
                <a:gd name="T15" fmla="*/ 660 h 1000"/>
                <a:gd name="T16" fmla="*/ 145 w 992"/>
                <a:gd name="T17" fmla="*/ 630 h 1000"/>
                <a:gd name="T18" fmla="*/ 87 w 992"/>
                <a:gd name="T19" fmla="*/ 497 h 1000"/>
                <a:gd name="T20" fmla="*/ 38 w 992"/>
                <a:gd name="T21" fmla="*/ 490 h 1000"/>
                <a:gd name="T22" fmla="*/ 18 w 992"/>
                <a:gd name="T23" fmla="*/ 372 h 1000"/>
                <a:gd name="T24" fmla="*/ 55 w 992"/>
                <a:gd name="T25" fmla="*/ 346 h 1000"/>
                <a:gd name="T26" fmla="*/ 160 w 992"/>
                <a:gd name="T27" fmla="*/ 333 h 1000"/>
                <a:gd name="T28" fmla="*/ 206 w 992"/>
                <a:gd name="T29" fmla="*/ 264 h 1000"/>
                <a:gd name="T30" fmla="*/ 176 w 992"/>
                <a:gd name="T31" fmla="*/ 172 h 1000"/>
                <a:gd name="T32" fmla="*/ 183 w 992"/>
                <a:gd name="T33" fmla="*/ 119 h 1000"/>
                <a:gd name="T34" fmla="*/ 287 w 992"/>
                <a:gd name="T35" fmla="*/ 80 h 1000"/>
                <a:gd name="T36" fmla="*/ 322 w 992"/>
                <a:gd name="T37" fmla="*/ 127 h 1000"/>
                <a:gd name="T38" fmla="*/ 457 w 992"/>
                <a:gd name="T39" fmla="*/ 126 h 1000"/>
                <a:gd name="T40" fmla="*/ 496 w 992"/>
                <a:gd name="T41" fmla="*/ 89 h 1000"/>
                <a:gd name="T42" fmla="*/ 542 w 992"/>
                <a:gd name="T43" fmla="*/ 4 h 1000"/>
                <a:gd name="T44" fmla="*/ 629 w 992"/>
                <a:gd name="T45" fmla="*/ 21 h 1000"/>
                <a:gd name="T46" fmla="*/ 637 w 992"/>
                <a:gd name="T47" fmla="*/ 107 h 1000"/>
                <a:gd name="T48" fmla="*/ 661 w 992"/>
                <a:gd name="T49" fmla="*/ 164 h 1000"/>
                <a:gd name="T50" fmla="*/ 782 w 992"/>
                <a:gd name="T51" fmla="*/ 211 h 1000"/>
                <a:gd name="T52" fmla="*/ 835 w 992"/>
                <a:gd name="T53" fmla="*/ 175 h 1000"/>
                <a:gd name="T54" fmla="*/ 925 w 992"/>
                <a:gd name="T55" fmla="*/ 253 h 1000"/>
                <a:gd name="T56" fmla="*/ 919 w 992"/>
                <a:gd name="T57" fmla="*/ 292 h 1000"/>
                <a:gd name="T58" fmla="*/ 850 w 992"/>
                <a:gd name="T59" fmla="*/ 378 h 1000"/>
                <a:gd name="T60" fmla="*/ 866 w 992"/>
                <a:gd name="T61" fmla="*/ 461 h 1000"/>
                <a:gd name="T62" fmla="*/ 963 w 992"/>
                <a:gd name="T63" fmla="*/ 507 h 1000"/>
                <a:gd name="T64" fmla="*/ 988 w 992"/>
                <a:gd name="T65" fmla="*/ 541 h 1000"/>
                <a:gd name="T66" fmla="*/ 938 w 992"/>
                <a:gd name="T67" fmla="*/ 650 h 1000"/>
                <a:gd name="T68" fmla="*/ 882 w 992"/>
                <a:gd name="T69" fmla="*/ 638 h 1000"/>
                <a:gd name="T70" fmla="*/ 785 w 992"/>
                <a:gd name="T71" fmla="*/ 734 h 1000"/>
                <a:gd name="T72" fmla="*/ 784 w 992"/>
                <a:gd name="T73" fmla="*/ 782 h 1000"/>
                <a:gd name="T74" fmla="*/ 814 w 992"/>
                <a:gd name="T75" fmla="*/ 877 h 1000"/>
                <a:gd name="T76" fmla="*/ 747 w 992"/>
                <a:gd name="T77" fmla="*/ 925 h 1000"/>
                <a:gd name="T78" fmla="*/ 674 w 992"/>
                <a:gd name="T79" fmla="*/ 874 h 1000"/>
                <a:gd name="T80" fmla="*/ 620 w 992"/>
                <a:gd name="T81" fmla="*/ 853 h 1000"/>
                <a:gd name="T82" fmla="*/ 495 w 992"/>
                <a:gd name="T83" fmla="*/ 915 h 1000"/>
                <a:gd name="T84" fmla="*/ 485 w 992"/>
                <a:gd name="T85" fmla="*/ 970 h 1000"/>
                <a:gd name="T86" fmla="*/ 368 w 992"/>
                <a:gd name="T87" fmla="*/ 980 h 1000"/>
                <a:gd name="T88" fmla="*/ 343 w 992"/>
                <a:gd name="T89" fmla="*/ 943 h 1000"/>
                <a:gd name="T90" fmla="*/ 330 w 992"/>
                <a:gd name="T91" fmla="*/ 838 h 1000"/>
                <a:gd name="T92" fmla="*/ 258 w 992"/>
                <a:gd name="T93" fmla="*/ 79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92" h="1000">
                  <a:moveTo>
                    <a:pt x="502" y="744"/>
                  </a:moveTo>
                  <a:lnTo>
                    <a:pt x="502" y="744"/>
                  </a:lnTo>
                  <a:cubicBezTo>
                    <a:pt x="636" y="742"/>
                    <a:pt x="747" y="630"/>
                    <a:pt x="745" y="497"/>
                  </a:cubicBezTo>
                  <a:lnTo>
                    <a:pt x="745" y="497"/>
                  </a:lnTo>
                  <a:cubicBezTo>
                    <a:pt x="744" y="355"/>
                    <a:pt x="633" y="247"/>
                    <a:pt x="493" y="249"/>
                  </a:cubicBezTo>
                  <a:lnTo>
                    <a:pt x="493" y="249"/>
                  </a:lnTo>
                  <a:cubicBezTo>
                    <a:pt x="357" y="251"/>
                    <a:pt x="247" y="362"/>
                    <a:pt x="249" y="497"/>
                  </a:cubicBezTo>
                  <a:lnTo>
                    <a:pt x="249" y="497"/>
                  </a:lnTo>
                  <a:cubicBezTo>
                    <a:pt x="251" y="636"/>
                    <a:pt x="364" y="745"/>
                    <a:pt x="502" y="744"/>
                  </a:cubicBezTo>
                  <a:close/>
                  <a:moveTo>
                    <a:pt x="232" y="780"/>
                  </a:moveTo>
                  <a:lnTo>
                    <a:pt x="232" y="780"/>
                  </a:lnTo>
                  <a:cubicBezTo>
                    <a:pt x="222" y="784"/>
                    <a:pt x="214" y="787"/>
                    <a:pt x="206" y="792"/>
                  </a:cubicBezTo>
                  <a:lnTo>
                    <a:pt x="206" y="792"/>
                  </a:lnTo>
                  <a:cubicBezTo>
                    <a:pt x="190" y="803"/>
                    <a:pt x="173" y="814"/>
                    <a:pt x="157" y="825"/>
                  </a:cubicBezTo>
                  <a:lnTo>
                    <a:pt x="157" y="825"/>
                  </a:lnTo>
                  <a:cubicBezTo>
                    <a:pt x="138" y="837"/>
                    <a:pt x="127" y="835"/>
                    <a:pt x="115" y="817"/>
                  </a:cubicBezTo>
                  <a:lnTo>
                    <a:pt x="115" y="817"/>
                  </a:lnTo>
                  <a:cubicBezTo>
                    <a:pt x="99" y="794"/>
                    <a:pt x="84" y="771"/>
                    <a:pt x="68" y="748"/>
                  </a:cubicBezTo>
                  <a:lnTo>
                    <a:pt x="68" y="748"/>
                  </a:lnTo>
                  <a:cubicBezTo>
                    <a:pt x="57" y="730"/>
                    <a:pt x="59" y="717"/>
                    <a:pt x="75" y="705"/>
                  </a:cubicBezTo>
                  <a:lnTo>
                    <a:pt x="75" y="705"/>
                  </a:lnTo>
                  <a:cubicBezTo>
                    <a:pt x="90" y="696"/>
                    <a:pt x="106" y="687"/>
                    <a:pt x="120" y="677"/>
                  </a:cubicBezTo>
                  <a:lnTo>
                    <a:pt x="120" y="677"/>
                  </a:lnTo>
                  <a:cubicBezTo>
                    <a:pt x="127" y="672"/>
                    <a:pt x="134" y="667"/>
                    <a:pt x="140" y="660"/>
                  </a:cubicBezTo>
                  <a:lnTo>
                    <a:pt x="140" y="660"/>
                  </a:lnTo>
                  <a:cubicBezTo>
                    <a:pt x="147" y="652"/>
                    <a:pt x="148" y="642"/>
                    <a:pt x="145" y="630"/>
                  </a:cubicBezTo>
                  <a:lnTo>
                    <a:pt x="145" y="630"/>
                  </a:lnTo>
                  <a:cubicBezTo>
                    <a:pt x="136" y="598"/>
                    <a:pt x="129" y="564"/>
                    <a:pt x="123" y="531"/>
                  </a:cubicBezTo>
                  <a:lnTo>
                    <a:pt x="123" y="531"/>
                  </a:lnTo>
                  <a:cubicBezTo>
                    <a:pt x="120" y="513"/>
                    <a:pt x="108" y="500"/>
                    <a:pt x="87" y="497"/>
                  </a:cubicBezTo>
                  <a:lnTo>
                    <a:pt x="87" y="497"/>
                  </a:lnTo>
                  <a:cubicBezTo>
                    <a:pt x="71" y="494"/>
                    <a:pt x="55" y="492"/>
                    <a:pt x="38" y="490"/>
                  </a:cubicBezTo>
                  <a:lnTo>
                    <a:pt x="38" y="490"/>
                  </a:lnTo>
                  <a:cubicBezTo>
                    <a:pt x="8" y="486"/>
                    <a:pt x="0" y="475"/>
                    <a:pt x="5" y="446"/>
                  </a:cubicBezTo>
                  <a:lnTo>
                    <a:pt x="5" y="446"/>
                  </a:lnTo>
                  <a:cubicBezTo>
                    <a:pt x="10" y="422"/>
                    <a:pt x="14" y="397"/>
                    <a:pt x="18" y="372"/>
                  </a:cubicBezTo>
                  <a:lnTo>
                    <a:pt x="18" y="372"/>
                  </a:lnTo>
                  <a:cubicBezTo>
                    <a:pt x="22" y="349"/>
                    <a:pt x="32" y="342"/>
                    <a:pt x="55" y="346"/>
                  </a:cubicBezTo>
                  <a:lnTo>
                    <a:pt x="55" y="346"/>
                  </a:lnTo>
                  <a:cubicBezTo>
                    <a:pt x="75" y="349"/>
                    <a:pt x="96" y="353"/>
                    <a:pt x="116" y="357"/>
                  </a:cubicBezTo>
                  <a:lnTo>
                    <a:pt x="116" y="357"/>
                  </a:lnTo>
                  <a:cubicBezTo>
                    <a:pt x="136" y="360"/>
                    <a:pt x="150" y="351"/>
                    <a:pt x="160" y="333"/>
                  </a:cubicBezTo>
                  <a:lnTo>
                    <a:pt x="160" y="333"/>
                  </a:lnTo>
                  <a:cubicBezTo>
                    <a:pt x="175" y="311"/>
                    <a:pt x="189" y="286"/>
                    <a:pt x="206" y="264"/>
                  </a:cubicBezTo>
                  <a:lnTo>
                    <a:pt x="206" y="264"/>
                  </a:lnTo>
                  <a:cubicBezTo>
                    <a:pt x="219" y="248"/>
                    <a:pt x="222" y="234"/>
                    <a:pt x="207" y="212"/>
                  </a:cubicBezTo>
                  <a:lnTo>
                    <a:pt x="207" y="212"/>
                  </a:lnTo>
                  <a:cubicBezTo>
                    <a:pt x="197" y="198"/>
                    <a:pt x="186" y="185"/>
                    <a:pt x="176" y="172"/>
                  </a:cubicBezTo>
                  <a:lnTo>
                    <a:pt x="176" y="172"/>
                  </a:lnTo>
                  <a:cubicBezTo>
                    <a:pt x="158" y="149"/>
                    <a:pt x="159" y="136"/>
                    <a:pt x="183" y="119"/>
                  </a:cubicBezTo>
                  <a:lnTo>
                    <a:pt x="183" y="119"/>
                  </a:lnTo>
                  <a:cubicBezTo>
                    <a:pt x="203" y="103"/>
                    <a:pt x="224" y="88"/>
                    <a:pt x="246" y="73"/>
                  </a:cubicBezTo>
                  <a:lnTo>
                    <a:pt x="246" y="73"/>
                  </a:lnTo>
                  <a:cubicBezTo>
                    <a:pt x="263" y="60"/>
                    <a:pt x="275" y="62"/>
                    <a:pt x="287" y="80"/>
                  </a:cubicBezTo>
                  <a:lnTo>
                    <a:pt x="287" y="80"/>
                  </a:lnTo>
                  <a:cubicBezTo>
                    <a:pt x="299" y="96"/>
                    <a:pt x="310" y="111"/>
                    <a:pt x="322" y="127"/>
                  </a:cubicBezTo>
                  <a:lnTo>
                    <a:pt x="322" y="127"/>
                  </a:lnTo>
                  <a:cubicBezTo>
                    <a:pt x="337" y="147"/>
                    <a:pt x="352" y="151"/>
                    <a:pt x="375" y="145"/>
                  </a:cubicBezTo>
                  <a:lnTo>
                    <a:pt x="375" y="145"/>
                  </a:lnTo>
                  <a:cubicBezTo>
                    <a:pt x="402" y="138"/>
                    <a:pt x="430" y="131"/>
                    <a:pt x="457" y="126"/>
                  </a:cubicBezTo>
                  <a:lnTo>
                    <a:pt x="457" y="126"/>
                  </a:lnTo>
                  <a:cubicBezTo>
                    <a:pt x="479" y="122"/>
                    <a:pt x="491" y="111"/>
                    <a:pt x="496" y="89"/>
                  </a:cubicBezTo>
                  <a:lnTo>
                    <a:pt x="496" y="89"/>
                  </a:lnTo>
                  <a:cubicBezTo>
                    <a:pt x="500" y="69"/>
                    <a:pt x="504" y="49"/>
                    <a:pt x="508" y="29"/>
                  </a:cubicBezTo>
                  <a:lnTo>
                    <a:pt x="508" y="29"/>
                  </a:lnTo>
                  <a:cubicBezTo>
                    <a:pt x="511" y="7"/>
                    <a:pt x="521" y="0"/>
                    <a:pt x="542" y="4"/>
                  </a:cubicBezTo>
                  <a:lnTo>
                    <a:pt x="542" y="4"/>
                  </a:lnTo>
                  <a:cubicBezTo>
                    <a:pt x="571" y="9"/>
                    <a:pt x="600" y="15"/>
                    <a:pt x="629" y="21"/>
                  </a:cubicBezTo>
                  <a:lnTo>
                    <a:pt x="629" y="21"/>
                  </a:lnTo>
                  <a:cubicBezTo>
                    <a:pt x="645" y="25"/>
                    <a:pt x="652" y="37"/>
                    <a:pt x="649" y="54"/>
                  </a:cubicBezTo>
                  <a:lnTo>
                    <a:pt x="649" y="54"/>
                  </a:lnTo>
                  <a:cubicBezTo>
                    <a:pt x="646" y="72"/>
                    <a:pt x="641" y="89"/>
                    <a:pt x="637" y="107"/>
                  </a:cubicBezTo>
                  <a:lnTo>
                    <a:pt x="637" y="107"/>
                  </a:lnTo>
                  <a:cubicBezTo>
                    <a:pt x="632" y="131"/>
                    <a:pt x="635" y="151"/>
                    <a:pt x="661" y="164"/>
                  </a:cubicBezTo>
                  <a:lnTo>
                    <a:pt x="661" y="164"/>
                  </a:lnTo>
                  <a:cubicBezTo>
                    <a:pt x="687" y="176"/>
                    <a:pt x="709" y="194"/>
                    <a:pt x="733" y="210"/>
                  </a:cubicBezTo>
                  <a:lnTo>
                    <a:pt x="733" y="210"/>
                  </a:lnTo>
                  <a:cubicBezTo>
                    <a:pt x="750" y="220"/>
                    <a:pt x="766" y="222"/>
                    <a:pt x="782" y="211"/>
                  </a:cubicBezTo>
                  <a:lnTo>
                    <a:pt x="782" y="211"/>
                  </a:lnTo>
                  <a:cubicBezTo>
                    <a:pt x="801" y="199"/>
                    <a:pt x="818" y="187"/>
                    <a:pt x="835" y="175"/>
                  </a:cubicBezTo>
                  <a:lnTo>
                    <a:pt x="835" y="175"/>
                  </a:lnTo>
                  <a:cubicBezTo>
                    <a:pt x="853" y="163"/>
                    <a:pt x="865" y="165"/>
                    <a:pt x="877" y="182"/>
                  </a:cubicBezTo>
                  <a:lnTo>
                    <a:pt x="877" y="182"/>
                  </a:lnTo>
                  <a:cubicBezTo>
                    <a:pt x="893" y="206"/>
                    <a:pt x="909" y="229"/>
                    <a:pt x="925" y="253"/>
                  </a:cubicBezTo>
                  <a:lnTo>
                    <a:pt x="925" y="253"/>
                  </a:lnTo>
                  <a:cubicBezTo>
                    <a:pt x="935" y="269"/>
                    <a:pt x="934" y="281"/>
                    <a:pt x="919" y="292"/>
                  </a:cubicBezTo>
                  <a:lnTo>
                    <a:pt x="919" y="292"/>
                  </a:lnTo>
                  <a:cubicBezTo>
                    <a:pt x="904" y="303"/>
                    <a:pt x="888" y="313"/>
                    <a:pt x="873" y="322"/>
                  </a:cubicBezTo>
                  <a:lnTo>
                    <a:pt x="873" y="322"/>
                  </a:lnTo>
                  <a:cubicBezTo>
                    <a:pt x="848" y="337"/>
                    <a:pt x="844" y="348"/>
                    <a:pt x="850" y="378"/>
                  </a:cubicBezTo>
                  <a:lnTo>
                    <a:pt x="850" y="378"/>
                  </a:lnTo>
                  <a:cubicBezTo>
                    <a:pt x="856" y="405"/>
                    <a:pt x="861" y="433"/>
                    <a:pt x="866" y="461"/>
                  </a:cubicBezTo>
                  <a:lnTo>
                    <a:pt x="866" y="461"/>
                  </a:lnTo>
                  <a:cubicBezTo>
                    <a:pt x="869" y="479"/>
                    <a:pt x="881" y="492"/>
                    <a:pt x="898" y="496"/>
                  </a:cubicBezTo>
                  <a:lnTo>
                    <a:pt x="898" y="496"/>
                  </a:lnTo>
                  <a:cubicBezTo>
                    <a:pt x="919" y="500"/>
                    <a:pt x="941" y="504"/>
                    <a:pt x="963" y="507"/>
                  </a:cubicBezTo>
                  <a:lnTo>
                    <a:pt x="963" y="507"/>
                  </a:lnTo>
                  <a:cubicBezTo>
                    <a:pt x="983" y="510"/>
                    <a:pt x="991" y="521"/>
                    <a:pt x="988" y="541"/>
                  </a:cubicBezTo>
                  <a:lnTo>
                    <a:pt x="988" y="541"/>
                  </a:lnTo>
                  <a:cubicBezTo>
                    <a:pt x="983" y="569"/>
                    <a:pt x="978" y="597"/>
                    <a:pt x="972" y="625"/>
                  </a:cubicBezTo>
                  <a:lnTo>
                    <a:pt x="972" y="625"/>
                  </a:lnTo>
                  <a:cubicBezTo>
                    <a:pt x="969" y="645"/>
                    <a:pt x="958" y="653"/>
                    <a:pt x="938" y="650"/>
                  </a:cubicBezTo>
                  <a:lnTo>
                    <a:pt x="938" y="650"/>
                  </a:lnTo>
                  <a:cubicBezTo>
                    <a:pt x="919" y="647"/>
                    <a:pt x="901" y="642"/>
                    <a:pt x="882" y="638"/>
                  </a:cubicBezTo>
                  <a:lnTo>
                    <a:pt x="882" y="638"/>
                  </a:lnTo>
                  <a:cubicBezTo>
                    <a:pt x="858" y="634"/>
                    <a:pt x="846" y="640"/>
                    <a:pt x="833" y="660"/>
                  </a:cubicBezTo>
                  <a:lnTo>
                    <a:pt x="833" y="660"/>
                  </a:lnTo>
                  <a:cubicBezTo>
                    <a:pt x="818" y="685"/>
                    <a:pt x="802" y="710"/>
                    <a:pt x="785" y="734"/>
                  </a:cubicBezTo>
                  <a:lnTo>
                    <a:pt x="785" y="734"/>
                  </a:lnTo>
                  <a:cubicBezTo>
                    <a:pt x="775" y="749"/>
                    <a:pt x="773" y="767"/>
                    <a:pt x="784" y="782"/>
                  </a:cubicBezTo>
                  <a:lnTo>
                    <a:pt x="784" y="782"/>
                  </a:lnTo>
                  <a:cubicBezTo>
                    <a:pt x="796" y="800"/>
                    <a:pt x="809" y="817"/>
                    <a:pt x="822" y="835"/>
                  </a:cubicBezTo>
                  <a:lnTo>
                    <a:pt x="822" y="835"/>
                  </a:lnTo>
                  <a:cubicBezTo>
                    <a:pt x="834" y="852"/>
                    <a:pt x="832" y="864"/>
                    <a:pt x="814" y="877"/>
                  </a:cubicBezTo>
                  <a:lnTo>
                    <a:pt x="814" y="877"/>
                  </a:lnTo>
                  <a:cubicBezTo>
                    <a:pt x="792" y="893"/>
                    <a:pt x="769" y="909"/>
                    <a:pt x="747" y="925"/>
                  </a:cubicBezTo>
                  <a:lnTo>
                    <a:pt x="747" y="925"/>
                  </a:lnTo>
                  <a:cubicBezTo>
                    <a:pt x="729" y="937"/>
                    <a:pt x="715" y="935"/>
                    <a:pt x="703" y="917"/>
                  </a:cubicBezTo>
                  <a:lnTo>
                    <a:pt x="703" y="917"/>
                  </a:lnTo>
                  <a:cubicBezTo>
                    <a:pt x="693" y="903"/>
                    <a:pt x="684" y="888"/>
                    <a:pt x="674" y="874"/>
                  </a:cubicBezTo>
                  <a:lnTo>
                    <a:pt x="674" y="874"/>
                  </a:lnTo>
                  <a:cubicBezTo>
                    <a:pt x="658" y="850"/>
                    <a:pt x="647" y="846"/>
                    <a:pt x="620" y="853"/>
                  </a:cubicBezTo>
                  <a:lnTo>
                    <a:pt x="620" y="853"/>
                  </a:lnTo>
                  <a:cubicBezTo>
                    <a:pt x="591" y="860"/>
                    <a:pt x="562" y="867"/>
                    <a:pt x="533" y="874"/>
                  </a:cubicBezTo>
                  <a:lnTo>
                    <a:pt x="533" y="874"/>
                  </a:lnTo>
                  <a:cubicBezTo>
                    <a:pt x="511" y="879"/>
                    <a:pt x="499" y="893"/>
                    <a:pt x="495" y="915"/>
                  </a:cubicBezTo>
                  <a:lnTo>
                    <a:pt x="495" y="915"/>
                  </a:lnTo>
                  <a:cubicBezTo>
                    <a:pt x="492" y="934"/>
                    <a:pt x="488" y="952"/>
                    <a:pt x="485" y="970"/>
                  </a:cubicBezTo>
                  <a:lnTo>
                    <a:pt x="485" y="970"/>
                  </a:lnTo>
                  <a:cubicBezTo>
                    <a:pt x="481" y="993"/>
                    <a:pt x="471" y="999"/>
                    <a:pt x="449" y="995"/>
                  </a:cubicBezTo>
                  <a:lnTo>
                    <a:pt x="449" y="995"/>
                  </a:lnTo>
                  <a:cubicBezTo>
                    <a:pt x="422" y="991"/>
                    <a:pt x="395" y="985"/>
                    <a:pt x="368" y="980"/>
                  </a:cubicBezTo>
                  <a:lnTo>
                    <a:pt x="368" y="980"/>
                  </a:lnTo>
                  <a:cubicBezTo>
                    <a:pt x="348" y="976"/>
                    <a:pt x="339" y="965"/>
                    <a:pt x="343" y="943"/>
                  </a:cubicBezTo>
                  <a:lnTo>
                    <a:pt x="343" y="943"/>
                  </a:lnTo>
                  <a:cubicBezTo>
                    <a:pt x="346" y="925"/>
                    <a:pt x="351" y="908"/>
                    <a:pt x="354" y="889"/>
                  </a:cubicBezTo>
                  <a:lnTo>
                    <a:pt x="354" y="889"/>
                  </a:lnTo>
                  <a:cubicBezTo>
                    <a:pt x="360" y="863"/>
                    <a:pt x="354" y="851"/>
                    <a:pt x="330" y="838"/>
                  </a:cubicBezTo>
                  <a:lnTo>
                    <a:pt x="330" y="838"/>
                  </a:lnTo>
                  <a:cubicBezTo>
                    <a:pt x="305" y="824"/>
                    <a:pt x="282" y="808"/>
                    <a:pt x="258" y="792"/>
                  </a:cubicBezTo>
                  <a:lnTo>
                    <a:pt x="258" y="792"/>
                  </a:lnTo>
                  <a:cubicBezTo>
                    <a:pt x="251" y="787"/>
                    <a:pt x="241" y="784"/>
                    <a:pt x="232" y="7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6" name="GEAR D08">
              <a:extLst>
                <a:ext uri="{FF2B5EF4-FFF2-40B4-BE49-F238E27FC236}">
                  <a16:creationId xmlns:a16="http://schemas.microsoft.com/office/drawing/2014/main" id="{AFC95C73-B393-5E4A-9642-832BB32F6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7553" y="3847872"/>
              <a:ext cx="1235912" cy="1246898"/>
            </a:xfrm>
            <a:custGeom>
              <a:avLst/>
              <a:gdLst>
                <a:gd name="T0" fmla="*/ 745 w 992"/>
                <a:gd name="T1" fmla="*/ 502 h 1001"/>
                <a:gd name="T2" fmla="*/ 496 w 992"/>
                <a:gd name="T3" fmla="*/ 249 h 1001"/>
                <a:gd name="T4" fmla="*/ 496 w 992"/>
                <a:gd name="T5" fmla="*/ 745 h 1001"/>
                <a:gd name="T6" fmla="*/ 200 w 992"/>
                <a:gd name="T7" fmla="*/ 787 h 1001"/>
                <a:gd name="T8" fmla="*/ 150 w 992"/>
                <a:gd name="T9" fmla="*/ 821 h 1001"/>
                <a:gd name="T10" fmla="*/ 63 w 992"/>
                <a:gd name="T11" fmla="*/ 741 h 1001"/>
                <a:gd name="T12" fmla="*/ 71 w 992"/>
                <a:gd name="T13" fmla="*/ 700 h 1001"/>
                <a:gd name="T14" fmla="*/ 136 w 992"/>
                <a:gd name="T15" fmla="*/ 655 h 1001"/>
                <a:gd name="T16" fmla="*/ 141 w 992"/>
                <a:gd name="T17" fmla="*/ 625 h 1001"/>
                <a:gd name="T18" fmla="*/ 86 w 992"/>
                <a:gd name="T19" fmla="*/ 491 h 1001"/>
                <a:gd name="T20" fmla="*/ 37 w 992"/>
                <a:gd name="T21" fmla="*/ 483 h 1001"/>
                <a:gd name="T22" fmla="*/ 19 w 992"/>
                <a:gd name="T23" fmla="*/ 365 h 1001"/>
                <a:gd name="T24" fmla="*/ 57 w 992"/>
                <a:gd name="T25" fmla="*/ 339 h 1001"/>
                <a:gd name="T26" fmla="*/ 162 w 992"/>
                <a:gd name="T27" fmla="*/ 329 h 1001"/>
                <a:gd name="T28" fmla="*/ 209 w 992"/>
                <a:gd name="T29" fmla="*/ 259 h 1001"/>
                <a:gd name="T30" fmla="*/ 180 w 992"/>
                <a:gd name="T31" fmla="*/ 166 h 1001"/>
                <a:gd name="T32" fmla="*/ 188 w 992"/>
                <a:gd name="T33" fmla="*/ 114 h 1001"/>
                <a:gd name="T34" fmla="*/ 293 w 992"/>
                <a:gd name="T35" fmla="*/ 76 h 1001"/>
                <a:gd name="T36" fmla="*/ 327 w 992"/>
                <a:gd name="T37" fmla="*/ 124 h 1001"/>
                <a:gd name="T38" fmla="*/ 463 w 992"/>
                <a:gd name="T39" fmla="*/ 125 h 1001"/>
                <a:gd name="T40" fmla="*/ 502 w 992"/>
                <a:gd name="T41" fmla="*/ 89 h 1001"/>
                <a:gd name="T42" fmla="*/ 550 w 992"/>
                <a:gd name="T43" fmla="*/ 5 h 1001"/>
                <a:gd name="T44" fmla="*/ 636 w 992"/>
                <a:gd name="T45" fmla="*/ 24 h 1001"/>
                <a:gd name="T46" fmla="*/ 644 w 992"/>
                <a:gd name="T47" fmla="*/ 109 h 1001"/>
                <a:gd name="T48" fmla="*/ 667 w 992"/>
                <a:gd name="T49" fmla="*/ 167 h 1001"/>
                <a:gd name="T50" fmla="*/ 787 w 992"/>
                <a:gd name="T51" fmla="*/ 216 h 1001"/>
                <a:gd name="T52" fmla="*/ 840 w 992"/>
                <a:gd name="T53" fmla="*/ 181 h 1001"/>
                <a:gd name="T54" fmla="*/ 929 w 992"/>
                <a:gd name="T55" fmla="*/ 260 h 1001"/>
                <a:gd name="T56" fmla="*/ 923 w 992"/>
                <a:gd name="T57" fmla="*/ 299 h 1001"/>
                <a:gd name="T58" fmla="*/ 852 w 992"/>
                <a:gd name="T59" fmla="*/ 385 h 1001"/>
                <a:gd name="T60" fmla="*/ 866 w 992"/>
                <a:gd name="T61" fmla="*/ 469 h 1001"/>
                <a:gd name="T62" fmla="*/ 962 w 992"/>
                <a:gd name="T63" fmla="*/ 516 h 1001"/>
                <a:gd name="T64" fmla="*/ 987 w 992"/>
                <a:gd name="T65" fmla="*/ 550 h 1001"/>
                <a:gd name="T66" fmla="*/ 935 w 992"/>
                <a:gd name="T67" fmla="*/ 658 h 1001"/>
                <a:gd name="T68" fmla="*/ 879 w 992"/>
                <a:gd name="T69" fmla="*/ 645 h 1001"/>
                <a:gd name="T70" fmla="*/ 781 w 992"/>
                <a:gd name="T71" fmla="*/ 740 h 1001"/>
                <a:gd name="T72" fmla="*/ 779 w 992"/>
                <a:gd name="T73" fmla="*/ 787 h 1001"/>
                <a:gd name="T74" fmla="*/ 808 w 992"/>
                <a:gd name="T75" fmla="*/ 884 h 1001"/>
                <a:gd name="T76" fmla="*/ 739 w 992"/>
                <a:gd name="T77" fmla="*/ 930 h 1001"/>
                <a:gd name="T78" fmla="*/ 667 w 992"/>
                <a:gd name="T79" fmla="*/ 878 h 1001"/>
                <a:gd name="T80" fmla="*/ 613 w 992"/>
                <a:gd name="T81" fmla="*/ 856 h 1001"/>
                <a:gd name="T82" fmla="*/ 487 w 992"/>
                <a:gd name="T83" fmla="*/ 915 h 1001"/>
                <a:gd name="T84" fmla="*/ 476 w 992"/>
                <a:gd name="T85" fmla="*/ 971 h 1001"/>
                <a:gd name="T86" fmla="*/ 359 w 992"/>
                <a:gd name="T87" fmla="*/ 978 h 1001"/>
                <a:gd name="T88" fmla="*/ 334 w 992"/>
                <a:gd name="T89" fmla="*/ 942 h 1001"/>
                <a:gd name="T90" fmla="*/ 323 w 992"/>
                <a:gd name="T91" fmla="*/ 836 h 1001"/>
                <a:gd name="T92" fmla="*/ 252 w 992"/>
                <a:gd name="T93" fmla="*/ 789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92" h="1001">
                  <a:moveTo>
                    <a:pt x="496" y="745"/>
                  </a:moveTo>
                  <a:lnTo>
                    <a:pt x="496" y="745"/>
                  </a:lnTo>
                  <a:cubicBezTo>
                    <a:pt x="631" y="745"/>
                    <a:pt x="745" y="636"/>
                    <a:pt x="745" y="502"/>
                  </a:cubicBezTo>
                  <a:lnTo>
                    <a:pt x="745" y="502"/>
                  </a:lnTo>
                  <a:cubicBezTo>
                    <a:pt x="746" y="361"/>
                    <a:pt x="636" y="249"/>
                    <a:pt x="496" y="249"/>
                  </a:cubicBezTo>
                  <a:lnTo>
                    <a:pt x="496" y="249"/>
                  </a:lnTo>
                  <a:cubicBezTo>
                    <a:pt x="361" y="248"/>
                    <a:pt x="249" y="359"/>
                    <a:pt x="248" y="495"/>
                  </a:cubicBezTo>
                  <a:lnTo>
                    <a:pt x="248" y="495"/>
                  </a:lnTo>
                  <a:cubicBezTo>
                    <a:pt x="247" y="633"/>
                    <a:pt x="358" y="744"/>
                    <a:pt x="496" y="745"/>
                  </a:cubicBezTo>
                  <a:close/>
                  <a:moveTo>
                    <a:pt x="226" y="776"/>
                  </a:moveTo>
                  <a:lnTo>
                    <a:pt x="226" y="776"/>
                  </a:lnTo>
                  <a:cubicBezTo>
                    <a:pt x="216" y="780"/>
                    <a:pt x="208" y="783"/>
                    <a:pt x="200" y="787"/>
                  </a:cubicBezTo>
                  <a:lnTo>
                    <a:pt x="200" y="787"/>
                  </a:lnTo>
                  <a:cubicBezTo>
                    <a:pt x="183" y="798"/>
                    <a:pt x="167" y="810"/>
                    <a:pt x="150" y="821"/>
                  </a:cubicBezTo>
                  <a:lnTo>
                    <a:pt x="150" y="821"/>
                  </a:lnTo>
                  <a:cubicBezTo>
                    <a:pt x="132" y="832"/>
                    <a:pt x="120" y="830"/>
                    <a:pt x="109" y="812"/>
                  </a:cubicBezTo>
                  <a:lnTo>
                    <a:pt x="109" y="812"/>
                  </a:lnTo>
                  <a:cubicBezTo>
                    <a:pt x="93" y="788"/>
                    <a:pt x="78" y="765"/>
                    <a:pt x="63" y="741"/>
                  </a:cubicBezTo>
                  <a:lnTo>
                    <a:pt x="63" y="741"/>
                  </a:lnTo>
                  <a:cubicBezTo>
                    <a:pt x="52" y="724"/>
                    <a:pt x="54" y="710"/>
                    <a:pt x="71" y="700"/>
                  </a:cubicBezTo>
                  <a:lnTo>
                    <a:pt x="71" y="700"/>
                  </a:lnTo>
                  <a:cubicBezTo>
                    <a:pt x="85" y="690"/>
                    <a:pt x="101" y="681"/>
                    <a:pt x="115" y="672"/>
                  </a:cubicBezTo>
                  <a:lnTo>
                    <a:pt x="115" y="672"/>
                  </a:lnTo>
                  <a:cubicBezTo>
                    <a:pt x="123" y="667"/>
                    <a:pt x="130" y="661"/>
                    <a:pt x="136" y="655"/>
                  </a:cubicBezTo>
                  <a:lnTo>
                    <a:pt x="136" y="655"/>
                  </a:lnTo>
                  <a:cubicBezTo>
                    <a:pt x="143" y="646"/>
                    <a:pt x="144" y="637"/>
                    <a:pt x="141" y="625"/>
                  </a:cubicBezTo>
                  <a:lnTo>
                    <a:pt x="141" y="625"/>
                  </a:lnTo>
                  <a:cubicBezTo>
                    <a:pt x="134" y="592"/>
                    <a:pt x="127" y="559"/>
                    <a:pt x="121" y="525"/>
                  </a:cubicBezTo>
                  <a:lnTo>
                    <a:pt x="121" y="525"/>
                  </a:lnTo>
                  <a:cubicBezTo>
                    <a:pt x="118" y="507"/>
                    <a:pt x="107" y="495"/>
                    <a:pt x="86" y="491"/>
                  </a:cubicBezTo>
                  <a:lnTo>
                    <a:pt x="86" y="491"/>
                  </a:lnTo>
                  <a:cubicBezTo>
                    <a:pt x="70" y="488"/>
                    <a:pt x="53" y="485"/>
                    <a:pt x="37" y="483"/>
                  </a:cubicBezTo>
                  <a:lnTo>
                    <a:pt x="37" y="483"/>
                  </a:lnTo>
                  <a:cubicBezTo>
                    <a:pt x="7" y="478"/>
                    <a:pt x="0" y="467"/>
                    <a:pt x="5" y="439"/>
                  </a:cubicBezTo>
                  <a:lnTo>
                    <a:pt x="5" y="439"/>
                  </a:lnTo>
                  <a:cubicBezTo>
                    <a:pt x="10" y="414"/>
                    <a:pt x="14" y="389"/>
                    <a:pt x="19" y="365"/>
                  </a:cubicBezTo>
                  <a:lnTo>
                    <a:pt x="19" y="365"/>
                  </a:lnTo>
                  <a:cubicBezTo>
                    <a:pt x="23" y="342"/>
                    <a:pt x="33" y="335"/>
                    <a:pt x="57" y="339"/>
                  </a:cubicBezTo>
                  <a:lnTo>
                    <a:pt x="57" y="339"/>
                  </a:lnTo>
                  <a:cubicBezTo>
                    <a:pt x="77" y="344"/>
                    <a:pt x="97" y="347"/>
                    <a:pt x="117" y="351"/>
                  </a:cubicBezTo>
                  <a:lnTo>
                    <a:pt x="117" y="351"/>
                  </a:lnTo>
                  <a:cubicBezTo>
                    <a:pt x="137" y="355"/>
                    <a:pt x="152" y="346"/>
                    <a:pt x="162" y="329"/>
                  </a:cubicBezTo>
                  <a:lnTo>
                    <a:pt x="162" y="329"/>
                  </a:lnTo>
                  <a:cubicBezTo>
                    <a:pt x="177" y="305"/>
                    <a:pt x="192" y="281"/>
                    <a:pt x="209" y="259"/>
                  </a:cubicBezTo>
                  <a:lnTo>
                    <a:pt x="209" y="259"/>
                  </a:lnTo>
                  <a:cubicBezTo>
                    <a:pt x="222" y="243"/>
                    <a:pt x="225" y="230"/>
                    <a:pt x="211" y="207"/>
                  </a:cubicBezTo>
                  <a:lnTo>
                    <a:pt x="211" y="207"/>
                  </a:lnTo>
                  <a:cubicBezTo>
                    <a:pt x="201" y="193"/>
                    <a:pt x="190" y="179"/>
                    <a:pt x="180" y="166"/>
                  </a:cubicBezTo>
                  <a:lnTo>
                    <a:pt x="180" y="166"/>
                  </a:lnTo>
                  <a:cubicBezTo>
                    <a:pt x="162" y="143"/>
                    <a:pt x="164" y="130"/>
                    <a:pt x="188" y="114"/>
                  </a:cubicBezTo>
                  <a:lnTo>
                    <a:pt x="188" y="114"/>
                  </a:lnTo>
                  <a:cubicBezTo>
                    <a:pt x="209" y="98"/>
                    <a:pt x="230" y="83"/>
                    <a:pt x="252" y="68"/>
                  </a:cubicBezTo>
                  <a:lnTo>
                    <a:pt x="252" y="68"/>
                  </a:lnTo>
                  <a:cubicBezTo>
                    <a:pt x="269" y="56"/>
                    <a:pt x="281" y="58"/>
                    <a:pt x="293" y="76"/>
                  </a:cubicBezTo>
                  <a:lnTo>
                    <a:pt x="293" y="76"/>
                  </a:lnTo>
                  <a:cubicBezTo>
                    <a:pt x="304" y="92"/>
                    <a:pt x="316" y="108"/>
                    <a:pt x="327" y="124"/>
                  </a:cubicBezTo>
                  <a:lnTo>
                    <a:pt x="327" y="124"/>
                  </a:lnTo>
                  <a:cubicBezTo>
                    <a:pt x="342" y="144"/>
                    <a:pt x="356" y="148"/>
                    <a:pt x="380" y="143"/>
                  </a:cubicBezTo>
                  <a:lnTo>
                    <a:pt x="380" y="143"/>
                  </a:lnTo>
                  <a:cubicBezTo>
                    <a:pt x="408" y="136"/>
                    <a:pt x="435" y="131"/>
                    <a:pt x="463" y="125"/>
                  </a:cubicBezTo>
                  <a:lnTo>
                    <a:pt x="463" y="125"/>
                  </a:lnTo>
                  <a:cubicBezTo>
                    <a:pt x="484" y="121"/>
                    <a:pt x="497" y="110"/>
                    <a:pt x="502" y="89"/>
                  </a:cubicBezTo>
                  <a:lnTo>
                    <a:pt x="502" y="89"/>
                  </a:lnTo>
                  <a:cubicBezTo>
                    <a:pt x="506" y="69"/>
                    <a:pt x="510" y="49"/>
                    <a:pt x="515" y="29"/>
                  </a:cubicBezTo>
                  <a:lnTo>
                    <a:pt x="515" y="29"/>
                  </a:lnTo>
                  <a:cubicBezTo>
                    <a:pt x="519" y="8"/>
                    <a:pt x="529" y="0"/>
                    <a:pt x="550" y="5"/>
                  </a:cubicBezTo>
                  <a:lnTo>
                    <a:pt x="550" y="5"/>
                  </a:lnTo>
                  <a:cubicBezTo>
                    <a:pt x="578" y="11"/>
                    <a:pt x="607" y="17"/>
                    <a:pt x="636" y="24"/>
                  </a:cubicBezTo>
                  <a:lnTo>
                    <a:pt x="636" y="24"/>
                  </a:lnTo>
                  <a:cubicBezTo>
                    <a:pt x="652" y="28"/>
                    <a:pt x="660" y="40"/>
                    <a:pt x="656" y="56"/>
                  </a:cubicBezTo>
                  <a:lnTo>
                    <a:pt x="656" y="56"/>
                  </a:lnTo>
                  <a:cubicBezTo>
                    <a:pt x="653" y="74"/>
                    <a:pt x="648" y="92"/>
                    <a:pt x="644" y="109"/>
                  </a:cubicBezTo>
                  <a:lnTo>
                    <a:pt x="644" y="109"/>
                  </a:lnTo>
                  <a:cubicBezTo>
                    <a:pt x="637" y="133"/>
                    <a:pt x="641" y="153"/>
                    <a:pt x="667" y="167"/>
                  </a:cubicBezTo>
                  <a:lnTo>
                    <a:pt x="667" y="167"/>
                  </a:lnTo>
                  <a:cubicBezTo>
                    <a:pt x="692" y="179"/>
                    <a:pt x="715" y="198"/>
                    <a:pt x="738" y="214"/>
                  </a:cubicBezTo>
                  <a:lnTo>
                    <a:pt x="738" y="214"/>
                  </a:lnTo>
                  <a:cubicBezTo>
                    <a:pt x="754" y="225"/>
                    <a:pt x="771" y="226"/>
                    <a:pt x="787" y="216"/>
                  </a:cubicBezTo>
                  <a:lnTo>
                    <a:pt x="787" y="216"/>
                  </a:lnTo>
                  <a:cubicBezTo>
                    <a:pt x="805" y="205"/>
                    <a:pt x="822" y="192"/>
                    <a:pt x="840" y="181"/>
                  </a:cubicBezTo>
                  <a:lnTo>
                    <a:pt x="840" y="181"/>
                  </a:lnTo>
                  <a:cubicBezTo>
                    <a:pt x="858" y="168"/>
                    <a:pt x="870" y="171"/>
                    <a:pt x="882" y="189"/>
                  </a:cubicBezTo>
                  <a:lnTo>
                    <a:pt x="882" y="189"/>
                  </a:lnTo>
                  <a:cubicBezTo>
                    <a:pt x="898" y="213"/>
                    <a:pt x="913" y="236"/>
                    <a:pt x="929" y="260"/>
                  </a:cubicBezTo>
                  <a:lnTo>
                    <a:pt x="929" y="260"/>
                  </a:lnTo>
                  <a:cubicBezTo>
                    <a:pt x="939" y="276"/>
                    <a:pt x="937" y="288"/>
                    <a:pt x="923" y="299"/>
                  </a:cubicBezTo>
                  <a:lnTo>
                    <a:pt x="923" y="299"/>
                  </a:lnTo>
                  <a:cubicBezTo>
                    <a:pt x="907" y="310"/>
                    <a:pt x="891" y="319"/>
                    <a:pt x="876" y="329"/>
                  </a:cubicBezTo>
                  <a:lnTo>
                    <a:pt x="876" y="329"/>
                  </a:lnTo>
                  <a:cubicBezTo>
                    <a:pt x="850" y="345"/>
                    <a:pt x="846" y="355"/>
                    <a:pt x="852" y="385"/>
                  </a:cubicBezTo>
                  <a:lnTo>
                    <a:pt x="852" y="385"/>
                  </a:lnTo>
                  <a:cubicBezTo>
                    <a:pt x="857" y="413"/>
                    <a:pt x="862" y="441"/>
                    <a:pt x="866" y="469"/>
                  </a:cubicBezTo>
                  <a:lnTo>
                    <a:pt x="866" y="469"/>
                  </a:lnTo>
                  <a:cubicBezTo>
                    <a:pt x="869" y="485"/>
                    <a:pt x="880" y="499"/>
                    <a:pt x="897" y="503"/>
                  </a:cubicBezTo>
                  <a:lnTo>
                    <a:pt x="897" y="503"/>
                  </a:lnTo>
                  <a:cubicBezTo>
                    <a:pt x="919" y="508"/>
                    <a:pt x="941" y="512"/>
                    <a:pt x="962" y="516"/>
                  </a:cubicBezTo>
                  <a:lnTo>
                    <a:pt x="962" y="516"/>
                  </a:lnTo>
                  <a:cubicBezTo>
                    <a:pt x="982" y="520"/>
                    <a:pt x="991" y="530"/>
                    <a:pt x="987" y="550"/>
                  </a:cubicBezTo>
                  <a:lnTo>
                    <a:pt x="987" y="550"/>
                  </a:lnTo>
                  <a:cubicBezTo>
                    <a:pt x="981" y="578"/>
                    <a:pt x="976" y="606"/>
                    <a:pt x="970" y="634"/>
                  </a:cubicBezTo>
                  <a:lnTo>
                    <a:pt x="970" y="634"/>
                  </a:lnTo>
                  <a:cubicBezTo>
                    <a:pt x="966" y="654"/>
                    <a:pt x="955" y="661"/>
                    <a:pt x="935" y="658"/>
                  </a:cubicBezTo>
                  <a:lnTo>
                    <a:pt x="935" y="658"/>
                  </a:lnTo>
                  <a:cubicBezTo>
                    <a:pt x="917" y="655"/>
                    <a:pt x="897" y="650"/>
                    <a:pt x="879" y="645"/>
                  </a:cubicBezTo>
                  <a:lnTo>
                    <a:pt x="879" y="645"/>
                  </a:lnTo>
                  <a:cubicBezTo>
                    <a:pt x="855" y="641"/>
                    <a:pt x="843" y="647"/>
                    <a:pt x="830" y="667"/>
                  </a:cubicBezTo>
                  <a:lnTo>
                    <a:pt x="830" y="667"/>
                  </a:lnTo>
                  <a:cubicBezTo>
                    <a:pt x="814" y="691"/>
                    <a:pt x="798" y="716"/>
                    <a:pt x="781" y="740"/>
                  </a:cubicBezTo>
                  <a:lnTo>
                    <a:pt x="781" y="740"/>
                  </a:lnTo>
                  <a:cubicBezTo>
                    <a:pt x="771" y="754"/>
                    <a:pt x="769" y="773"/>
                    <a:pt x="779" y="787"/>
                  </a:cubicBezTo>
                  <a:lnTo>
                    <a:pt x="779" y="787"/>
                  </a:lnTo>
                  <a:cubicBezTo>
                    <a:pt x="791" y="806"/>
                    <a:pt x="803" y="823"/>
                    <a:pt x="815" y="841"/>
                  </a:cubicBezTo>
                  <a:lnTo>
                    <a:pt x="815" y="841"/>
                  </a:lnTo>
                  <a:cubicBezTo>
                    <a:pt x="828" y="859"/>
                    <a:pt x="825" y="871"/>
                    <a:pt x="808" y="884"/>
                  </a:cubicBezTo>
                  <a:lnTo>
                    <a:pt x="808" y="884"/>
                  </a:lnTo>
                  <a:cubicBezTo>
                    <a:pt x="785" y="899"/>
                    <a:pt x="762" y="915"/>
                    <a:pt x="739" y="930"/>
                  </a:cubicBezTo>
                  <a:lnTo>
                    <a:pt x="739" y="930"/>
                  </a:lnTo>
                  <a:cubicBezTo>
                    <a:pt x="721" y="942"/>
                    <a:pt x="707" y="940"/>
                    <a:pt x="695" y="921"/>
                  </a:cubicBezTo>
                  <a:lnTo>
                    <a:pt x="695" y="921"/>
                  </a:lnTo>
                  <a:cubicBezTo>
                    <a:pt x="685" y="907"/>
                    <a:pt x="677" y="893"/>
                    <a:pt x="667" y="878"/>
                  </a:cubicBezTo>
                  <a:lnTo>
                    <a:pt x="667" y="878"/>
                  </a:lnTo>
                  <a:cubicBezTo>
                    <a:pt x="652" y="854"/>
                    <a:pt x="641" y="849"/>
                    <a:pt x="613" y="856"/>
                  </a:cubicBezTo>
                  <a:lnTo>
                    <a:pt x="613" y="856"/>
                  </a:lnTo>
                  <a:cubicBezTo>
                    <a:pt x="584" y="862"/>
                    <a:pt x="554" y="869"/>
                    <a:pt x="526" y="875"/>
                  </a:cubicBezTo>
                  <a:lnTo>
                    <a:pt x="526" y="875"/>
                  </a:lnTo>
                  <a:cubicBezTo>
                    <a:pt x="504" y="880"/>
                    <a:pt x="491" y="893"/>
                    <a:pt x="487" y="915"/>
                  </a:cubicBezTo>
                  <a:lnTo>
                    <a:pt x="487" y="915"/>
                  </a:lnTo>
                  <a:cubicBezTo>
                    <a:pt x="483" y="934"/>
                    <a:pt x="480" y="953"/>
                    <a:pt x="476" y="971"/>
                  </a:cubicBezTo>
                  <a:lnTo>
                    <a:pt x="476" y="971"/>
                  </a:lnTo>
                  <a:cubicBezTo>
                    <a:pt x="471" y="994"/>
                    <a:pt x="461" y="1000"/>
                    <a:pt x="439" y="995"/>
                  </a:cubicBezTo>
                  <a:lnTo>
                    <a:pt x="439" y="995"/>
                  </a:lnTo>
                  <a:cubicBezTo>
                    <a:pt x="412" y="990"/>
                    <a:pt x="385" y="984"/>
                    <a:pt x="359" y="978"/>
                  </a:cubicBezTo>
                  <a:lnTo>
                    <a:pt x="359" y="978"/>
                  </a:lnTo>
                  <a:cubicBezTo>
                    <a:pt x="338" y="974"/>
                    <a:pt x="330" y="963"/>
                    <a:pt x="334" y="942"/>
                  </a:cubicBezTo>
                  <a:lnTo>
                    <a:pt x="334" y="942"/>
                  </a:lnTo>
                  <a:cubicBezTo>
                    <a:pt x="337" y="924"/>
                    <a:pt x="342" y="906"/>
                    <a:pt x="346" y="888"/>
                  </a:cubicBezTo>
                  <a:lnTo>
                    <a:pt x="346" y="888"/>
                  </a:lnTo>
                  <a:cubicBezTo>
                    <a:pt x="353" y="862"/>
                    <a:pt x="346" y="849"/>
                    <a:pt x="323" y="836"/>
                  </a:cubicBezTo>
                  <a:lnTo>
                    <a:pt x="323" y="836"/>
                  </a:lnTo>
                  <a:cubicBezTo>
                    <a:pt x="299" y="822"/>
                    <a:pt x="275" y="805"/>
                    <a:pt x="252" y="789"/>
                  </a:cubicBezTo>
                  <a:lnTo>
                    <a:pt x="252" y="789"/>
                  </a:lnTo>
                  <a:cubicBezTo>
                    <a:pt x="244" y="784"/>
                    <a:pt x="235" y="781"/>
                    <a:pt x="226" y="7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7" name="GEAR D07">
              <a:extLst>
                <a:ext uri="{FF2B5EF4-FFF2-40B4-BE49-F238E27FC236}">
                  <a16:creationId xmlns:a16="http://schemas.microsoft.com/office/drawing/2014/main" id="{C679E4AC-AD7D-D544-8580-0F9D2EDF9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6432" y="9329821"/>
              <a:ext cx="1235912" cy="1246898"/>
            </a:xfrm>
            <a:custGeom>
              <a:avLst/>
              <a:gdLst>
                <a:gd name="T0" fmla="*/ 744 w 991"/>
                <a:gd name="T1" fmla="*/ 502 h 1000"/>
                <a:gd name="T2" fmla="*/ 496 w 991"/>
                <a:gd name="T3" fmla="*/ 248 h 1000"/>
                <a:gd name="T4" fmla="*/ 495 w 991"/>
                <a:gd name="T5" fmla="*/ 744 h 1000"/>
                <a:gd name="T6" fmla="*/ 201 w 991"/>
                <a:gd name="T7" fmla="*/ 787 h 1000"/>
                <a:gd name="T8" fmla="*/ 150 w 991"/>
                <a:gd name="T9" fmla="*/ 820 h 1000"/>
                <a:gd name="T10" fmla="*/ 63 w 991"/>
                <a:gd name="T11" fmla="*/ 740 h 1000"/>
                <a:gd name="T12" fmla="*/ 71 w 991"/>
                <a:gd name="T13" fmla="*/ 699 h 1000"/>
                <a:gd name="T14" fmla="*/ 136 w 991"/>
                <a:gd name="T15" fmla="*/ 654 h 1000"/>
                <a:gd name="T16" fmla="*/ 142 w 991"/>
                <a:gd name="T17" fmla="*/ 625 h 1000"/>
                <a:gd name="T18" fmla="*/ 86 w 991"/>
                <a:gd name="T19" fmla="*/ 490 h 1000"/>
                <a:gd name="T20" fmla="*/ 37 w 991"/>
                <a:gd name="T21" fmla="*/ 482 h 1000"/>
                <a:gd name="T22" fmla="*/ 19 w 991"/>
                <a:gd name="T23" fmla="*/ 364 h 1000"/>
                <a:gd name="T24" fmla="*/ 57 w 991"/>
                <a:gd name="T25" fmla="*/ 339 h 1000"/>
                <a:gd name="T26" fmla="*/ 162 w 991"/>
                <a:gd name="T27" fmla="*/ 328 h 1000"/>
                <a:gd name="T28" fmla="*/ 209 w 991"/>
                <a:gd name="T29" fmla="*/ 258 h 1000"/>
                <a:gd name="T30" fmla="*/ 180 w 991"/>
                <a:gd name="T31" fmla="*/ 166 h 1000"/>
                <a:gd name="T32" fmla="*/ 188 w 991"/>
                <a:gd name="T33" fmla="*/ 113 h 1000"/>
                <a:gd name="T34" fmla="*/ 294 w 991"/>
                <a:gd name="T35" fmla="*/ 75 h 1000"/>
                <a:gd name="T36" fmla="*/ 327 w 991"/>
                <a:gd name="T37" fmla="*/ 123 h 1000"/>
                <a:gd name="T38" fmla="*/ 462 w 991"/>
                <a:gd name="T39" fmla="*/ 125 h 1000"/>
                <a:gd name="T40" fmla="*/ 501 w 991"/>
                <a:gd name="T41" fmla="*/ 88 h 1000"/>
                <a:gd name="T42" fmla="*/ 549 w 991"/>
                <a:gd name="T43" fmla="*/ 4 h 1000"/>
                <a:gd name="T44" fmla="*/ 635 w 991"/>
                <a:gd name="T45" fmla="*/ 23 h 1000"/>
                <a:gd name="T46" fmla="*/ 642 w 991"/>
                <a:gd name="T47" fmla="*/ 109 h 1000"/>
                <a:gd name="T48" fmla="*/ 666 w 991"/>
                <a:gd name="T49" fmla="*/ 166 h 1000"/>
                <a:gd name="T50" fmla="*/ 786 w 991"/>
                <a:gd name="T51" fmla="*/ 215 h 1000"/>
                <a:gd name="T52" fmla="*/ 839 w 991"/>
                <a:gd name="T53" fmla="*/ 180 h 1000"/>
                <a:gd name="T54" fmla="*/ 928 w 991"/>
                <a:gd name="T55" fmla="*/ 260 h 1000"/>
                <a:gd name="T56" fmla="*/ 922 w 991"/>
                <a:gd name="T57" fmla="*/ 299 h 1000"/>
                <a:gd name="T58" fmla="*/ 851 w 991"/>
                <a:gd name="T59" fmla="*/ 384 h 1000"/>
                <a:gd name="T60" fmla="*/ 866 w 991"/>
                <a:gd name="T61" fmla="*/ 468 h 1000"/>
                <a:gd name="T62" fmla="*/ 962 w 991"/>
                <a:gd name="T63" fmla="*/ 515 h 1000"/>
                <a:gd name="T64" fmla="*/ 986 w 991"/>
                <a:gd name="T65" fmla="*/ 550 h 1000"/>
                <a:gd name="T66" fmla="*/ 934 w 991"/>
                <a:gd name="T67" fmla="*/ 657 h 1000"/>
                <a:gd name="T68" fmla="*/ 878 w 991"/>
                <a:gd name="T69" fmla="*/ 645 h 1000"/>
                <a:gd name="T70" fmla="*/ 780 w 991"/>
                <a:gd name="T71" fmla="*/ 739 h 1000"/>
                <a:gd name="T72" fmla="*/ 778 w 991"/>
                <a:gd name="T73" fmla="*/ 787 h 1000"/>
                <a:gd name="T74" fmla="*/ 807 w 991"/>
                <a:gd name="T75" fmla="*/ 883 h 1000"/>
                <a:gd name="T76" fmla="*/ 739 w 991"/>
                <a:gd name="T77" fmla="*/ 929 h 1000"/>
                <a:gd name="T78" fmla="*/ 666 w 991"/>
                <a:gd name="T79" fmla="*/ 877 h 1000"/>
                <a:gd name="T80" fmla="*/ 612 w 991"/>
                <a:gd name="T81" fmla="*/ 855 h 1000"/>
                <a:gd name="T82" fmla="*/ 486 w 991"/>
                <a:gd name="T83" fmla="*/ 915 h 1000"/>
                <a:gd name="T84" fmla="*/ 475 w 991"/>
                <a:gd name="T85" fmla="*/ 970 h 1000"/>
                <a:gd name="T86" fmla="*/ 359 w 991"/>
                <a:gd name="T87" fmla="*/ 978 h 1000"/>
                <a:gd name="T88" fmla="*/ 334 w 991"/>
                <a:gd name="T89" fmla="*/ 941 h 1000"/>
                <a:gd name="T90" fmla="*/ 323 w 991"/>
                <a:gd name="T91" fmla="*/ 835 h 1000"/>
                <a:gd name="T92" fmla="*/ 252 w 991"/>
                <a:gd name="T93" fmla="*/ 788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91" h="1000">
                  <a:moveTo>
                    <a:pt x="495" y="744"/>
                  </a:moveTo>
                  <a:lnTo>
                    <a:pt x="495" y="744"/>
                  </a:lnTo>
                  <a:cubicBezTo>
                    <a:pt x="631" y="745"/>
                    <a:pt x="744" y="635"/>
                    <a:pt x="744" y="502"/>
                  </a:cubicBezTo>
                  <a:lnTo>
                    <a:pt x="744" y="502"/>
                  </a:lnTo>
                  <a:cubicBezTo>
                    <a:pt x="745" y="360"/>
                    <a:pt x="635" y="249"/>
                    <a:pt x="496" y="248"/>
                  </a:cubicBezTo>
                  <a:lnTo>
                    <a:pt x="496" y="248"/>
                  </a:lnTo>
                  <a:cubicBezTo>
                    <a:pt x="360" y="247"/>
                    <a:pt x="248" y="358"/>
                    <a:pt x="248" y="494"/>
                  </a:cubicBezTo>
                  <a:lnTo>
                    <a:pt x="248" y="494"/>
                  </a:lnTo>
                  <a:cubicBezTo>
                    <a:pt x="248" y="632"/>
                    <a:pt x="358" y="743"/>
                    <a:pt x="495" y="744"/>
                  </a:cubicBezTo>
                  <a:close/>
                  <a:moveTo>
                    <a:pt x="226" y="776"/>
                  </a:moveTo>
                  <a:lnTo>
                    <a:pt x="226" y="776"/>
                  </a:lnTo>
                  <a:cubicBezTo>
                    <a:pt x="217" y="780"/>
                    <a:pt x="208" y="782"/>
                    <a:pt x="201" y="787"/>
                  </a:cubicBezTo>
                  <a:lnTo>
                    <a:pt x="201" y="787"/>
                  </a:lnTo>
                  <a:cubicBezTo>
                    <a:pt x="184" y="797"/>
                    <a:pt x="167" y="809"/>
                    <a:pt x="150" y="820"/>
                  </a:cubicBezTo>
                  <a:lnTo>
                    <a:pt x="150" y="820"/>
                  </a:lnTo>
                  <a:cubicBezTo>
                    <a:pt x="132" y="832"/>
                    <a:pt x="120" y="829"/>
                    <a:pt x="108" y="811"/>
                  </a:cubicBezTo>
                  <a:lnTo>
                    <a:pt x="108" y="811"/>
                  </a:lnTo>
                  <a:cubicBezTo>
                    <a:pt x="93" y="787"/>
                    <a:pt x="78" y="764"/>
                    <a:pt x="63" y="740"/>
                  </a:cubicBezTo>
                  <a:lnTo>
                    <a:pt x="63" y="740"/>
                  </a:lnTo>
                  <a:cubicBezTo>
                    <a:pt x="52" y="723"/>
                    <a:pt x="55" y="710"/>
                    <a:pt x="71" y="699"/>
                  </a:cubicBezTo>
                  <a:lnTo>
                    <a:pt x="71" y="699"/>
                  </a:lnTo>
                  <a:cubicBezTo>
                    <a:pt x="86" y="689"/>
                    <a:pt x="101" y="680"/>
                    <a:pt x="116" y="671"/>
                  </a:cubicBezTo>
                  <a:lnTo>
                    <a:pt x="116" y="671"/>
                  </a:lnTo>
                  <a:cubicBezTo>
                    <a:pt x="123" y="666"/>
                    <a:pt x="131" y="661"/>
                    <a:pt x="136" y="654"/>
                  </a:cubicBezTo>
                  <a:lnTo>
                    <a:pt x="136" y="654"/>
                  </a:lnTo>
                  <a:cubicBezTo>
                    <a:pt x="143" y="646"/>
                    <a:pt x="144" y="636"/>
                    <a:pt x="142" y="625"/>
                  </a:cubicBezTo>
                  <a:lnTo>
                    <a:pt x="142" y="625"/>
                  </a:lnTo>
                  <a:cubicBezTo>
                    <a:pt x="133" y="592"/>
                    <a:pt x="127" y="558"/>
                    <a:pt x="121" y="524"/>
                  </a:cubicBezTo>
                  <a:lnTo>
                    <a:pt x="121" y="524"/>
                  </a:lnTo>
                  <a:cubicBezTo>
                    <a:pt x="118" y="507"/>
                    <a:pt x="108" y="494"/>
                    <a:pt x="86" y="490"/>
                  </a:cubicBezTo>
                  <a:lnTo>
                    <a:pt x="86" y="490"/>
                  </a:lnTo>
                  <a:cubicBezTo>
                    <a:pt x="70" y="487"/>
                    <a:pt x="53" y="485"/>
                    <a:pt x="37" y="482"/>
                  </a:cubicBezTo>
                  <a:lnTo>
                    <a:pt x="37" y="482"/>
                  </a:lnTo>
                  <a:cubicBezTo>
                    <a:pt x="7" y="478"/>
                    <a:pt x="0" y="467"/>
                    <a:pt x="5" y="438"/>
                  </a:cubicBezTo>
                  <a:lnTo>
                    <a:pt x="5" y="438"/>
                  </a:lnTo>
                  <a:cubicBezTo>
                    <a:pt x="10" y="414"/>
                    <a:pt x="15" y="389"/>
                    <a:pt x="19" y="364"/>
                  </a:cubicBezTo>
                  <a:lnTo>
                    <a:pt x="19" y="364"/>
                  </a:lnTo>
                  <a:cubicBezTo>
                    <a:pt x="23" y="341"/>
                    <a:pt x="34" y="334"/>
                    <a:pt x="57" y="339"/>
                  </a:cubicBezTo>
                  <a:lnTo>
                    <a:pt x="57" y="339"/>
                  </a:lnTo>
                  <a:cubicBezTo>
                    <a:pt x="77" y="343"/>
                    <a:pt x="97" y="346"/>
                    <a:pt x="117" y="351"/>
                  </a:cubicBezTo>
                  <a:lnTo>
                    <a:pt x="117" y="351"/>
                  </a:lnTo>
                  <a:cubicBezTo>
                    <a:pt x="137" y="355"/>
                    <a:pt x="152" y="345"/>
                    <a:pt x="162" y="328"/>
                  </a:cubicBezTo>
                  <a:lnTo>
                    <a:pt x="162" y="328"/>
                  </a:lnTo>
                  <a:cubicBezTo>
                    <a:pt x="177" y="304"/>
                    <a:pt x="192" y="280"/>
                    <a:pt x="209" y="258"/>
                  </a:cubicBezTo>
                  <a:lnTo>
                    <a:pt x="209" y="258"/>
                  </a:lnTo>
                  <a:cubicBezTo>
                    <a:pt x="222" y="242"/>
                    <a:pt x="226" y="229"/>
                    <a:pt x="211" y="206"/>
                  </a:cubicBezTo>
                  <a:lnTo>
                    <a:pt x="211" y="206"/>
                  </a:lnTo>
                  <a:cubicBezTo>
                    <a:pt x="201" y="192"/>
                    <a:pt x="190" y="179"/>
                    <a:pt x="180" y="166"/>
                  </a:cubicBezTo>
                  <a:lnTo>
                    <a:pt x="180" y="166"/>
                  </a:lnTo>
                  <a:cubicBezTo>
                    <a:pt x="162" y="142"/>
                    <a:pt x="165" y="130"/>
                    <a:pt x="188" y="113"/>
                  </a:cubicBezTo>
                  <a:lnTo>
                    <a:pt x="188" y="113"/>
                  </a:lnTo>
                  <a:cubicBezTo>
                    <a:pt x="209" y="98"/>
                    <a:pt x="230" y="82"/>
                    <a:pt x="252" y="68"/>
                  </a:cubicBezTo>
                  <a:lnTo>
                    <a:pt x="252" y="68"/>
                  </a:lnTo>
                  <a:cubicBezTo>
                    <a:pt x="269" y="56"/>
                    <a:pt x="281" y="58"/>
                    <a:pt x="294" y="75"/>
                  </a:cubicBezTo>
                  <a:lnTo>
                    <a:pt x="294" y="75"/>
                  </a:lnTo>
                  <a:cubicBezTo>
                    <a:pt x="305" y="92"/>
                    <a:pt x="316" y="108"/>
                    <a:pt x="327" y="123"/>
                  </a:cubicBezTo>
                  <a:lnTo>
                    <a:pt x="327" y="123"/>
                  </a:lnTo>
                  <a:cubicBezTo>
                    <a:pt x="341" y="143"/>
                    <a:pt x="357" y="148"/>
                    <a:pt x="380" y="142"/>
                  </a:cubicBezTo>
                  <a:lnTo>
                    <a:pt x="380" y="142"/>
                  </a:lnTo>
                  <a:cubicBezTo>
                    <a:pt x="406" y="136"/>
                    <a:pt x="434" y="130"/>
                    <a:pt x="462" y="125"/>
                  </a:cubicBezTo>
                  <a:lnTo>
                    <a:pt x="462" y="125"/>
                  </a:lnTo>
                  <a:cubicBezTo>
                    <a:pt x="483" y="121"/>
                    <a:pt x="496" y="110"/>
                    <a:pt x="501" y="88"/>
                  </a:cubicBezTo>
                  <a:lnTo>
                    <a:pt x="501" y="88"/>
                  </a:lnTo>
                  <a:cubicBezTo>
                    <a:pt x="505" y="68"/>
                    <a:pt x="509" y="49"/>
                    <a:pt x="514" y="29"/>
                  </a:cubicBezTo>
                  <a:lnTo>
                    <a:pt x="514" y="29"/>
                  </a:lnTo>
                  <a:cubicBezTo>
                    <a:pt x="518" y="7"/>
                    <a:pt x="527" y="0"/>
                    <a:pt x="549" y="4"/>
                  </a:cubicBezTo>
                  <a:lnTo>
                    <a:pt x="549" y="4"/>
                  </a:lnTo>
                  <a:cubicBezTo>
                    <a:pt x="578" y="10"/>
                    <a:pt x="606" y="16"/>
                    <a:pt x="635" y="23"/>
                  </a:cubicBezTo>
                  <a:lnTo>
                    <a:pt x="635" y="23"/>
                  </a:lnTo>
                  <a:cubicBezTo>
                    <a:pt x="651" y="27"/>
                    <a:pt x="659" y="39"/>
                    <a:pt x="655" y="56"/>
                  </a:cubicBezTo>
                  <a:lnTo>
                    <a:pt x="655" y="56"/>
                  </a:lnTo>
                  <a:cubicBezTo>
                    <a:pt x="652" y="74"/>
                    <a:pt x="647" y="92"/>
                    <a:pt x="642" y="109"/>
                  </a:cubicBezTo>
                  <a:lnTo>
                    <a:pt x="642" y="109"/>
                  </a:lnTo>
                  <a:cubicBezTo>
                    <a:pt x="636" y="132"/>
                    <a:pt x="640" y="153"/>
                    <a:pt x="666" y="166"/>
                  </a:cubicBezTo>
                  <a:lnTo>
                    <a:pt x="666" y="166"/>
                  </a:lnTo>
                  <a:cubicBezTo>
                    <a:pt x="692" y="179"/>
                    <a:pt x="714" y="197"/>
                    <a:pt x="737" y="213"/>
                  </a:cubicBezTo>
                  <a:lnTo>
                    <a:pt x="737" y="213"/>
                  </a:lnTo>
                  <a:cubicBezTo>
                    <a:pt x="753" y="224"/>
                    <a:pt x="770" y="225"/>
                    <a:pt x="786" y="215"/>
                  </a:cubicBezTo>
                  <a:lnTo>
                    <a:pt x="786" y="215"/>
                  </a:lnTo>
                  <a:cubicBezTo>
                    <a:pt x="804" y="204"/>
                    <a:pt x="822" y="192"/>
                    <a:pt x="839" y="180"/>
                  </a:cubicBezTo>
                  <a:lnTo>
                    <a:pt x="839" y="180"/>
                  </a:lnTo>
                  <a:cubicBezTo>
                    <a:pt x="857" y="168"/>
                    <a:pt x="870" y="171"/>
                    <a:pt x="881" y="188"/>
                  </a:cubicBezTo>
                  <a:lnTo>
                    <a:pt x="881" y="188"/>
                  </a:lnTo>
                  <a:cubicBezTo>
                    <a:pt x="897" y="212"/>
                    <a:pt x="913" y="236"/>
                    <a:pt x="928" y="260"/>
                  </a:cubicBezTo>
                  <a:lnTo>
                    <a:pt x="928" y="260"/>
                  </a:lnTo>
                  <a:cubicBezTo>
                    <a:pt x="938" y="275"/>
                    <a:pt x="937" y="288"/>
                    <a:pt x="922" y="299"/>
                  </a:cubicBezTo>
                  <a:lnTo>
                    <a:pt x="922" y="299"/>
                  </a:lnTo>
                  <a:cubicBezTo>
                    <a:pt x="907" y="309"/>
                    <a:pt x="891" y="318"/>
                    <a:pt x="875" y="328"/>
                  </a:cubicBezTo>
                  <a:lnTo>
                    <a:pt x="875" y="328"/>
                  </a:lnTo>
                  <a:cubicBezTo>
                    <a:pt x="849" y="344"/>
                    <a:pt x="845" y="355"/>
                    <a:pt x="851" y="384"/>
                  </a:cubicBezTo>
                  <a:lnTo>
                    <a:pt x="851" y="384"/>
                  </a:lnTo>
                  <a:cubicBezTo>
                    <a:pt x="857" y="412"/>
                    <a:pt x="861" y="440"/>
                    <a:pt x="866" y="468"/>
                  </a:cubicBezTo>
                  <a:lnTo>
                    <a:pt x="866" y="468"/>
                  </a:lnTo>
                  <a:cubicBezTo>
                    <a:pt x="868" y="485"/>
                    <a:pt x="880" y="499"/>
                    <a:pt x="896" y="503"/>
                  </a:cubicBezTo>
                  <a:lnTo>
                    <a:pt x="896" y="503"/>
                  </a:lnTo>
                  <a:cubicBezTo>
                    <a:pt x="918" y="507"/>
                    <a:pt x="940" y="511"/>
                    <a:pt x="962" y="515"/>
                  </a:cubicBezTo>
                  <a:lnTo>
                    <a:pt x="962" y="515"/>
                  </a:lnTo>
                  <a:cubicBezTo>
                    <a:pt x="982" y="519"/>
                    <a:pt x="990" y="530"/>
                    <a:pt x="986" y="550"/>
                  </a:cubicBezTo>
                  <a:lnTo>
                    <a:pt x="986" y="550"/>
                  </a:lnTo>
                  <a:cubicBezTo>
                    <a:pt x="980" y="578"/>
                    <a:pt x="975" y="605"/>
                    <a:pt x="969" y="633"/>
                  </a:cubicBezTo>
                  <a:lnTo>
                    <a:pt x="969" y="633"/>
                  </a:lnTo>
                  <a:cubicBezTo>
                    <a:pt x="965" y="653"/>
                    <a:pt x="954" y="661"/>
                    <a:pt x="934" y="657"/>
                  </a:cubicBezTo>
                  <a:lnTo>
                    <a:pt x="934" y="657"/>
                  </a:lnTo>
                  <a:cubicBezTo>
                    <a:pt x="915" y="654"/>
                    <a:pt x="897" y="649"/>
                    <a:pt x="878" y="645"/>
                  </a:cubicBezTo>
                  <a:lnTo>
                    <a:pt x="878" y="645"/>
                  </a:lnTo>
                  <a:cubicBezTo>
                    <a:pt x="854" y="640"/>
                    <a:pt x="842" y="646"/>
                    <a:pt x="829" y="666"/>
                  </a:cubicBezTo>
                  <a:lnTo>
                    <a:pt x="829" y="666"/>
                  </a:lnTo>
                  <a:cubicBezTo>
                    <a:pt x="813" y="691"/>
                    <a:pt x="797" y="715"/>
                    <a:pt x="780" y="739"/>
                  </a:cubicBezTo>
                  <a:lnTo>
                    <a:pt x="780" y="739"/>
                  </a:lnTo>
                  <a:cubicBezTo>
                    <a:pt x="770" y="754"/>
                    <a:pt x="768" y="772"/>
                    <a:pt x="778" y="787"/>
                  </a:cubicBezTo>
                  <a:lnTo>
                    <a:pt x="778" y="787"/>
                  </a:lnTo>
                  <a:cubicBezTo>
                    <a:pt x="790" y="805"/>
                    <a:pt x="802" y="823"/>
                    <a:pt x="815" y="841"/>
                  </a:cubicBezTo>
                  <a:lnTo>
                    <a:pt x="815" y="841"/>
                  </a:lnTo>
                  <a:cubicBezTo>
                    <a:pt x="826" y="858"/>
                    <a:pt x="825" y="871"/>
                    <a:pt x="807" y="883"/>
                  </a:cubicBezTo>
                  <a:lnTo>
                    <a:pt x="807" y="883"/>
                  </a:lnTo>
                  <a:cubicBezTo>
                    <a:pt x="784" y="898"/>
                    <a:pt x="761" y="914"/>
                    <a:pt x="739" y="929"/>
                  </a:cubicBezTo>
                  <a:lnTo>
                    <a:pt x="739" y="929"/>
                  </a:lnTo>
                  <a:cubicBezTo>
                    <a:pt x="720" y="942"/>
                    <a:pt x="707" y="939"/>
                    <a:pt x="694" y="921"/>
                  </a:cubicBezTo>
                  <a:lnTo>
                    <a:pt x="694" y="921"/>
                  </a:lnTo>
                  <a:cubicBezTo>
                    <a:pt x="685" y="907"/>
                    <a:pt x="676" y="892"/>
                    <a:pt x="666" y="877"/>
                  </a:cubicBezTo>
                  <a:lnTo>
                    <a:pt x="666" y="877"/>
                  </a:lnTo>
                  <a:cubicBezTo>
                    <a:pt x="651" y="854"/>
                    <a:pt x="640" y="849"/>
                    <a:pt x="612" y="855"/>
                  </a:cubicBezTo>
                  <a:lnTo>
                    <a:pt x="612" y="855"/>
                  </a:lnTo>
                  <a:cubicBezTo>
                    <a:pt x="583" y="861"/>
                    <a:pt x="554" y="868"/>
                    <a:pt x="525" y="875"/>
                  </a:cubicBezTo>
                  <a:lnTo>
                    <a:pt x="525" y="875"/>
                  </a:lnTo>
                  <a:cubicBezTo>
                    <a:pt x="503" y="880"/>
                    <a:pt x="490" y="893"/>
                    <a:pt x="486" y="915"/>
                  </a:cubicBezTo>
                  <a:lnTo>
                    <a:pt x="486" y="915"/>
                  </a:lnTo>
                  <a:cubicBezTo>
                    <a:pt x="482" y="934"/>
                    <a:pt x="479" y="952"/>
                    <a:pt x="475" y="970"/>
                  </a:cubicBezTo>
                  <a:lnTo>
                    <a:pt x="475" y="970"/>
                  </a:lnTo>
                  <a:cubicBezTo>
                    <a:pt x="470" y="993"/>
                    <a:pt x="460" y="999"/>
                    <a:pt x="438" y="995"/>
                  </a:cubicBezTo>
                  <a:lnTo>
                    <a:pt x="438" y="995"/>
                  </a:lnTo>
                  <a:cubicBezTo>
                    <a:pt x="411" y="989"/>
                    <a:pt x="385" y="983"/>
                    <a:pt x="359" y="978"/>
                  </a:cubicBezTo>
                  <a:lnTo>
                    <a:pt x="359" y="978"/>
                  </a:lnTo>
                  <a:cubicBezTo>
                    <a:pt x="338" y="973"/>
                    <a:pt x="330" y="962"/>
                    <a:pt x="334" y="941"/>
                  </a:cubicBezTo>
                  <a:lnTo>
                    <a:pt x="334" y="941"/>
                  </a:lnTo>
                  <a:cubicBezTo>
                    <a:pt x="338" y="923"/>
                    <a:pt x="343" y="906"/>
                    <a:pt x="347" y="888"/>
                  </a:cubicBezTo>
                  <a:lnTo>
                    <a:pt x="347" y="888"/>
                  </a:lnTo>
                  <a:cubicBezTo>
                    <a:pt x="353" y="861"/>
                    <a:pt x="346" y="849"/>
                    <a:pt x="323" y="835"/>
                  </a:cubicBezTo>
                  <a:lnTo>
                    <a:pt x="323" y="835"/>
                  </a:lnTo>
                  <a:cubicBezTo>
                    <a:pt x="299" y="821"/>
                    <a:pt x="276" y="804"/>
                    <a:pt x="252" y="788"/>
                  </a:cubicBezTo>
                  <a:lnTo>
                    <a:pt x="252" y="788"/>
                  </a:lnTo>
                  <a:cubicBezTo>
                    <a:pt x="244" y="783"/>
                    <a:pt x="235" y="780"/>
                    <a:pt x="226" y="7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8" name="GEAR D06">
              <a:extLst>
                <a:ext uri="{FF2B5EF4-FFF2-40B4-BE49-F238E27FC236}">
                  <a16:creationId xmlns:a16="http://schemas.microsoft.com/office/drawing/2014/main" id="{E73B853F-D340-9F46-922C-5A9B59146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344" y="8692640"/>
              <a:ext cx="1400697" cy="1406191"/>
            </a:xfrm>
            <a:custGeom>
              <a:avLst/>
              <a:gdLst>
                <a:gd name="T0" fmla="*/ 810 w 1123"/>
                <a:gd name="T1" fmla="*/ 410 h 1129"/>
                <a:gd name="T2" fmla="*/ 409 w 1123"/>
                <a:gd name="T3" fmla="*/ 314 h 1129"/>
                <a:gd name="T4" fmla="*/ 715 w 1123"/>
                <a:gd name="T5" fmla="*/ 804 h 1129"/>
                <a:gd name="T6" fmla="*/ 450 w 1123"/>
                <a:gd name="T7" fmla="*/ 1029 h 1129"/>
                <a:gd name="T8" fmla="*/ 421 w 1123"/>
                <a:gd name="T9" fmla="*/ 1092 h 1129"/>
                <a:gd name="T10" fmla="*/ 286 w 1123"/>
                <a:gd name="T11" fmla="*/ 1068 h 1129"/>
                <a:gd name="T12" fmla="*/ 268 w 1123"/>
                <a:gd name="T13" fmla="*/ 1022 h 1129"/>
                <a:gd name="T14" fmla="*/ 305 w 1123"/>
                <a:gd name="T15" fmla="*/ 937 h 1129"/>
                <a:gd name="T16" fmla="*/ 291 w 1123"/>
                <a:gd name="T17" fmla="*/ 905 h 1129"/>
                <a:gd name="T18" fmla="*/ 154 w 1123"/>
                <a:gd name="T19" fmla="*/ 806 h 1129"/>
                <a:gd name="T20" fmla="*/ 100 w 1123"/>
                <a:gd name="T21" fmla="*/ 829 h 1129"/>
                <a:gd name="T22" fmla="*/ 10 w 1123"/>
                <a:gd name="T23" fmla="*/ 724 h 1129"/>
                <a:gd name="T24" fmla="*/ 31 w 1123"/>
                <a:gd name="T25" fmla="*/ 676 h 1129"/>
                <a:gd name="T26" fmla="*/ 128 w 1123"/>
                <a:gd name="T27" fmla="*/ 600 h 1129"/>
                <a:gd name="T28" fmla="*/ 132 w 1123"/>
                <a:gd name="T29" fmla="*/ 502 h 1129"/>
                <a:gd name="T30" fmla="*/ 45 w 1123"/>
                <a:gd name="T31" fmla="*/ 429 h 1129"/>
                <a:gd name="T32" fmla="*/ 21 w 1123"/>
                <a:gd name="T33" fmla="*/ 372 h 1129"/>
                <a:gd name="T34" fmla="*/ 102 w 1123"/>
                <a:gd name="T35" fmla="*/ 270 h 1129"/>
                <a:gd name="T36" fmla="*/ 165 w 1123"/>
                <a:gd name="T37" fmla="*/ 296 h 1129"/>
                <a:gd name="T38" fmla="*/ 299 w 1123"/>
                <a:gd name="T39" fmla="*/ 213 h 1129"/>
                <a:gd name="T40" fmla="*/ 315 w 1123"/>
                <a:gd name="T41" fmla="*/ 154 h 1129"/>
                <a:gd name="T42" fmla="*/ 310 w 1123"/>
                <a:gd name="T43" fmla="*/ 41 h 1129"/>
                <a:gd name="T44" fmla="*/ 407 w 1123"/>
                <a:gd name="T45" fmla="*/ 7 h 1129"/>
                <a:gd name="T46" fmla="*/ 467 w 1123"/>
                <a:gd name="T47" fmla="*/ 86 h 1129"/>
                <a:gd name="T48" fmla="*/ 526 w 1123"/>
                <a:gd name="T49" fmla="*/ 128 h 1129"/>
                <a:gd name="T50" fmla="*/ 675 w 1123"/>
                <a:gd name="T51" fmla="*/ 102 h 1129"/>
                <a:gd name="T52" fmla="*/ 705 w 1123"/>
                <a:gd name="T53" fmla="*/ 34 h 1129"/>
                <a:gd name="T54" fmla="*/ 842 w 1123"/>
                <a:gd name="T55" fmla="*/ 58 h 1129"/>
                <a:gd name="T56" fmla="*/ 860 w 1123"/>
                <a:gd name="T57" fmla="*/ 100 h 1129"/>
                <a:gd name="T58" fmla="*/ 843 w 1123"/>
                <a:gd name="T59" fmla="*/ 228 h 1129"/>
                <a:gd name="T60" fmla="*/ 909 w 1123"/>
                <a:gd name="T61" fmla="*/ 302 h 1129"/>
                <a:gd name="T62" fmla="*/ 1034 w 1123"/>
                <a:gd name="T63" fmla="*/ 289 h 1129"/>
                <a:gd name="T64" fmla="*/ 1078 w 1123"/>
                <a:gd name="T65" fmla="*/ 308 h 1129"/>
                <a:gd name="T66" fmla="*/ 1095 w 1123"/>
                <a:gd name="T67" fmla="*/ 446 h 1129"/>
                <a:gd name="T68" fmla="*/ 1032 w 1123"/>
                <a:gd name="T69" fmla="*/ 469 h 1129"/>
                <a:gd name="T70" fmla="*/ 993 w 1123"/>
                <a:gd name="T71" fmla="*/ 622 h 1129"/>
                <a:gd name="T72" fmla="*/ 1021 w 1123"/>
                <a:gd name="T73" fmla="*/ 671 h 1129"/>
                <a:gd name="T74" fmla="*/ 1108 w 1123"/>
                <a:gd name="T75" fmla="*/ 747 h 1129"/>
                <a:gd name="T76" fmla="*/ 1070 w 1123"/>
                <a:gd name="T77" fmla="*/ 836 h 1129"/>
                <a:gd name="T78" fmla="*/ 966 w 1123"/>
                <a:gd name="T79" fmla="*/ 829 h 1129"/>
                <a:gd name="T80" fmla="*/ 899 w 1123"/>
                <a:gd name="T81" fmla="*/ 841 h 1129"/>
                <a:gd name="T82" fmla="*/ 812 w 1123"/>
                <a:gd name="T83" fmla="*/ 978 h 1129"/>
                <a:gd name="T84" fmla="*/ 835 w 1123"/>
                <a:gd name="T85" fmla="*/ 1039 h 1129"/>
                <a:gd name="T86" fmla="*/ 724 w 1123"/>
                <a:gd name="T87" fmla="*/ 1119 h 1129"/>
                <a:gd name="T88" fmla="*/ 677 w 1123"/>
                <a:gd name="T89" fmla="*/ 1098 h 1129"/>
                <a:gd name="T90" fmla="*/ 601 w 1123"/>
                <a:gd name="T91" fmla="*/ 1000 h 1129"/>
                <a:gd name="T92" fmla="*/ 501 w 1123"/>
                <a:gd name="T93" fmla="*/ 998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23" h="1129">
                  <a:moveTo>
                    <a:pt x="715" y="804"/>
                  </a:moveTo>
                  <a:lnTo>
                    <a:pt x="715" y="804"/>
                  </a:lnTo>
                  <a:cubicBezTo>
                    <a:pt x="850" y="720"/>
                    <a:pt x="892" y="542"/>
                    <a:pt x="810" y="410"/>
                  </a:cubicBezTo>
                  <a:lnTo>
                    <a:pt x="810" y="410"/>
                  </a:lnTo>
                  <a:cubicBezTo>
                    <a:pt x="724" y="270"/>
                    <a:pt x="547" y="228"/>
                    <a:pt x="409" y="314"/>
                  </a:cubicBezTo>
                  <a:lnTo>
                    <a:pt x="409" y="314"/>
                  </a:lnTo>
                  <a:cubicBezTo>
                    <a:pt x="274" y="398"/>
                    <a:pt x="232" y="576"/>
                    <a:pt x="316" y="710"/>
                  </a:cubicBezTo>
                  <a:lnTo>
                    <a:pt x="316" y="710"/>
                  </a:lnTo>
                  <a:cubicBezTo>
                    <a:pt x="401" y="847"/>
                    <a:pt x="579" y="889"/>
                    <a:pt x="715" y="804"/>
                  </a:cubicBezTo>
                  <a:close/>
                  <a:moveTo>
                    <a:pt x="469" y="1001"/>
                  </a:moveTo>
                  <a:lnTo>
                    <a:pt x="469" y="1001"/>
                  </a:lnTo>
                  <a:cubicBezTo>
                    <a:pt x="462" y="1012"/>
                    <a:pt x="454" y="1019"/>
                    <a:pt x="450" y="1029"/>
                  </a:cubicBezTo>
                  <a:lnTo>
                    <a:pt x="450" y="1029"/>
                  </a:lnTo>
                  <a:cubicBezTo>
                    <a:pt x="440" y="1049"/>
                    <a:pt x="431" y="1071"/>
                    <a:pt x="421" y="1092"/>
                  </a:cubicBezTo>
                  <a:lnTo>
                    <a:pt x="421" y="1092"/>
                  </a:lnTo>
                  <a:cubicBezTo>
                    <a:pt x="410" y="1115"/>
                    <a:pt x="397" y="1120"/>
                    <a:pt x="374" y="1109"/>
                  </a:cubicBezTo>
                  <a:lnTo>
                    <a:pt x="374" y="1109"/>
                  </a:lnTo>
                  <a:cubicBezTo>
                    <a:pt x="344" y="1096"/>
                    <a:pt x="315" y="1082"/>
                    <a:pt x="286" y="1068"/>
                  </a:cubicBezTo>
                  <a:lnTo>
                    <a:pt x="286" y="1068"/>
                  </a:lnTo>
                  <a:cubicBezTo>
                    <a:pt x="264" y="1058"/>
                    <a:pt x="259" y="1043"/>
                    <a:pt x="268" y="1022"/>
                  </a:cubicBezTo>
                  <a:lnTo>
                    <a:pt x="268" y="1022"/>
                  </a:lnTo>
                  <a:cubicBezTo>
                    <a:pt x="276" y="1003"/>
                    <a:pt x="286" y="986"/>
                    <a:pt x="295" y="967"/>
                  </a:cubicBezTo>
                  <a:lnTo>
                    <a:pt x="295" y="967"/>
                  </a:lnTo>
                  <a:cubicBezTo>
                    <a:pt x="299" y="958"/>
                    <a:pt x="303" y="948"/>
                    <a:pt x="305" y="937"/>
                  </a:cubicBezTo>
                  <a:lnTo>
                    <a:pt x="305" y="937"/>
                  </a:lnTo>
                  <a:cubicBezTo>
                    <a:pt x="306" y="925"/>
                    <a:pt x="301" y="915"/>
                    <a:pt x="291" y="905"/>
                  </a:cubicBezTo>
                  <a:lnTo>
                    <a:pt x="291" y="905"/>
                  </a:lnTo>
                  <a:cubicBezTo>
                    <a:pt x="263" y="878"/>
                    <a:pt x="236" y="849"/>
                    <a:pt x="210" y="819"/>
                  </a:cubicBezTo>
                  <a:lnTo>
                    <a:pt x="210" y="819"/>
                  </a:lnTo>
                  <a:cubicBezTo>
                    <a:pt x="196" y="804"/>
                    <a:pt x="178" y="798"/>
                    <a:pt x="154" y="806"/>
                  </a:cubicBezTo>
                  <a:lnTo>
                    <a:pt x="154" y="806"/>
                  </a:lnTo>
                  <a:cubicBezTo>
                    <a:pt x="136" y="814"/>
                    <a:pt x="118" y="821"/>
                    <a:pt x="100" y="829"/>
                  </a:cubicBezTo>
                  <a:lnTo>
                    <a:pt x="100" y="829"/>
                  </a:lnTo>
                  <a:cubicBezTo>
                    <a:pt x="69" y="843"/>
                    <a:pt x="54" y="838"/>
                    <a:pt x="42" y="805"/>
                  </a:cubicBezTo>
                  <a:lnTo>
                    <a:pt x="42" y="805"/>
                  </a:lnTo>
                  <a:cubicBezTo>
                    <a:pt x="31" y="778"/>
                    <a:pt x="20" y="752"/>
                    <a:pt x="10" y="724"/>
                  </a:cubicBezTo>
                  <a:lnTo>
                    <a:pt x="10" y="724"/>
                  </a:lnTo>
                  <a:cubicBezTo>
                    <a:pt x="0" y="698"/>
                    <a:pt x="6" y="685"/>
                    <a:pt x="31" y="676"/>
                  </a:cubicBezTo>
                  <a:lnTo>
                    <a:pt x="31" y="676"/>
                  </a:lnTo>
                  <a:cubicBezTo>
                    <a:pt x="53" y="667"/>
                    <a:pt x="76" y="659"/>
                    <a:pt x="98" y="650"/>
                  </a:cubicBezTo>
                  <a:lnTo>
                    <a:pt x="98" y="650"/>
                  </a:lnTo>
                  <a:cubicBezTo>
                    <a:pt x="120" y="642"/>
                    <a:pt x="129" y="624"/>
                    <a:pt x="128" y="600"/>
                  </a:cubicBezTo>
                  <a:lnTo>
                    <a:pt x="128" y="600"/>
                  </a:lnTo>
                  <a:cubicBezTo>
                    <a:pt x="128" y="568"/>
                    <a:pt x="128" y="534"/>
                    <a:pt x="132" y="502"/>
                  </a:cubicBezTo>
                  <a:lnTo>
                    <a:pt x="132" y="502"/>
                  </a:lnTo>
                  <a:cubicBezTo>
                    <a:pt x="134" y="479"/>
                    <a:pt x="130" y="463"/>
                    <a:pt x="101" y="450"/>
                  </a:cubicBezTo>
                  <a:lnTo>
                    <a:pt x="101" y="450"/>
                  </a:lnTo>
                  <a:cubicBezTo>
                    <a:pt x="83" y="442"/>
                    <a:pt x="64" y="436"/>
                    <a:pt x="45" y="429"/>
                  </a:cubicBezTo>
                  <a:lnTo>
                    <a:pt x="45" y="429"/>
                  </a:lnTo>
                  <a:cubicBezTo>
                    <a:pt x="13" y="416"/>
                    <a:pt x="7" y="403"/>
                    <a:pt x="21" y="372"/>
                  </a:cubicBezTo>
                  <a:lnTo>
                    <a:pt x="21" y="372"/>
                  </a:lnTo>
                  <a:cubicBezTo>
                    <a:pt x="33" y="344"/>
                    <a:pt x="44" y="316"/>
                    <a:pt x="55" y="288"/>
                  </a:cubicBezTo>
                  <a:lnTo>
                    <a:pt x="55" y="288"/>
                  </a:lnTo>
                  <a:cubicBezTo>
                    <a:pt x="65" y="265"/>
                    <a:pt x="78" y="260"/>
                    <a:pt x="102" y="270"/>
                  </a:cubicBezTo>
                  <a:lnTo>
                    <a:pt x="102" y="270"/>
                  </a:lnTo>
                  <a:cubicBezTo>
                    <a:pt x="122" y="278"/>
                    <a:pt x="143" y="287"/>
                    <a:pt x="165" y="296"/>
                  </a:cubicBezTo>
                  <a:lnTo>
                    <a:pt x="165" y="296"/>
                  </a:lnTo>
                  <a:cubicBezTo>
                    <a:pt x="191" y="307"/>
                    <a:pt x="209" y="302"/>
                    <a:pt x="228" y="282"/>
                  </a:cubicBezTo>
                  <a:lnTo>
                    <a:pt x="228" y="282"/>
                  </a:lnTo>
                  <a:cubicBezTo>
                    <a:pt x="251" y="258"/>
                    <a:pt x="275" y="235"/>
                    <a:pt x="299" y="213"/>
                  </a:cubicBezTo>
                  <a:lnTo>
                    <a:pt x="299" y="213"/>
                  </a:lnTo>
                  <a:cubicBezTo>
                    <a:pt x="317" y="196"/>
                    <a:pt x="324" y="178"/>
                    <a:pt x="315" y="154"/>
                  </a:cubicBezTo>
                  <a:lnTo>
                    <a:pt x="315" y="154"/>
                  </a:lnTo>
                  <a:cubicBezTo>
                    <a:pt x="307" y="131"/>
                    <a:pt x="299" y="109"/>
                    <a:pt x="291" y="87"/>
                  </a:cubicBezTo>
                  <a:lnTo>
                    <a:pt x="291" y="87"/>
                  </a:lnTo>
                  <a:cubicBezTo>
                    <a:pt x="281" y="63"/>
                    <a:pt x="287" y="49"/>
                    <a:pt x="310" y="41"/>
                  </a:cubicBezTo>
                  <a:lnTo>
                    <a:pt x="310" y="41"/>
                  </a:lnTo>
                  <a:cubicBezTo>
                    <a:pt x="342" y="29"/>
                    <a:pt x="374" y="18"/>
                    <a:pt x="407" y="7"/>
                  </a:cubicBezTo>
                  <a:lnTo>
                    <a:pt x="407" y="7"/>
                  </a:lnTo>
                  <a:cubicBezTo>
                    <a:pt x="425" y="0"/>
                    <a:pt x="440" y="7"/>
                    <a:pt x="447" y="26"/>
                  </a:cubicBezTo>
                  <a:lnTo>
                    <a:pt x="447" y="26"/>
                  </a:lnTo>
                  <a:cubicBezTo>
                    <a:pt x="454" y="45"/>
                    <a:pt x="461" y="65"/>
                    <a:pt x="467" y="86"/>
                  </a:cubicBezTo>
                  <a:lnTo>
                    <a:pt x="467" y="86"/>
                  </a:lnTo>
                  <a:cubicBezTo>
                    <a:pt x="476" y="113"/>
                    <a:pt x="492" y="131"/>
                    <a:pt x="526" y="128"/>
                  </a:cubicBezTo>
                  <a:lnTo>
                    <a:pt x="526" y="128"/>
                  </a:lnTo>
                  <a:cubicBezTo>
                    <a:pt x="558" y="125"/>
                    <a:pt x="592" y="129"/>
                    <a:pt x="625" y="130"/>
                  </a:cubicBezTo>
                  <a:lnTo>
                    <a:pt x="625" y="130"/>
                  </a:lnTo>
                  <a:cubicBezTo>
                    <a:pt x="648" y="131"/>
                    <a:pt x="665" y="122"/>
                    <a:pt x="675" y="102"/>
                  </a:cubicBezTo>
                  <a:lnTo>
                    <a:pt x="675" y="102"/>
                  </a:lnTo>
                  <a:cubicBezTo>
                    <a:pt x="686" y="80"/>
                    <a:pt x="695" y="57"/>
                    <a:pt x="705" y="34"/>
                  </a:cubicBezTo>
                  <a:lnTo>
                    <a:pt x="705" y="34"/>
                  </a:lnTo>
                  <a:cubicBezTo>
                    <a:pt x="716" y="12"/>
                    <a:pt x="729" y="6"/>
                    <a:pt x="752" y="17"/>
                  </a:cubicBezTo>
                  <a:lnTo>
                    <a:pt x="752" y="17"/>
                  </a:lnTo>
                  <a:cubicBezTo>
                    <a:pt x="782" y="30"/>
                    <a:pt x="812" y="44"/>
                    <a:pt x="842" y="58"/>
                  </a:cubicBezTo>
                  <a:lnTo>
                    <a:pt x="842" y="58"/>
                  </a:lnTo>
                  <a:cubicBezTo>
                    <a:pt x="862" y="67"/>
                    <a:pt x="868" y="81"/>
                    <a:pt x="860" y="100"/>
                  </a:cubicBezTo>
                  <a:lnTo>
                    <a:pt x="860" y="100"/>
                  </a:lnTo>
                  <a:cubicBezTo>
                    <a:pt x="852" y="120"/>
                    <a:pt x="842" y="139"/>
                    <a:pt x="833" y="158"/>
                  </a:cubicBezTo>
                  <a:lnTo>
                    <a:pt x="833" y="158"/>
                  </a:lnTo>
                  <a:cubicBezTo>
                    <a:pt x="817" y="190"/>
                    <a:pt x="819" y="203"/>
                    <a:pt x="843" y="228"/>
                  </a:cubicBezTo>
                  <a:lnTo>
                    <a:pt x="843" y="228"/>
                  </a:lnTo>
                  <a:cubicBezTo>
                    <a:pt x="866" y="253"/>
                    <a:pt x="887" y="277"/>
                    <a:pt x="909" y="302"/>
                  </a:cubicBezTo>
                  <a:lnTo>
                    <a:pt x="909" y="302"/>
                  </a:lnTo>
                  <a:cubicBezTo>
                    <a:pt x="923" y="317"/>
                    <a:pt x="943" y="324"/>
                    <a:pt x="961" y="317"/>
                  </a:cubicBezTo>
                  <a:lnTo>
                    <a:pt x="961" y="317"/>
                  </a:lnTo>
                  <a:cubicBezTo>
                    <a:pt x="986" y="309"/>
                    <a:pt x="1010" y="299"/>
                    <a:pt x="1034" y="289"/>
                  </a:cubicBezTo>
                  <a:lnTo>
                    <a:pt x="1034" y="289"/>
                  </a:lnTo>
                  <a:cubicBezTo>
                    <a:pt x="1056" y="281"/>
                    <a:pt x="1070" y="286"/>
                    <a:pt x="1078" y="308"/>
                  </a:cubicBezTo>
                  <a:lnTo>
                    <a:pt x="1078" y="308"/>
                  </a:lnTo>
                  <a:cubicBezTo>
                    <a:pt x="1091" y="339"/>
                    <a:pt x="1102" y="370"/>
                    <a:pt x="1114" y="401"/>
                  </a:cubicBezTo>
                  <a:lnTo>
                    <a:pt x="1114" y="401"/>
                  </a:lnTo>
                  <a:cubicBezTo>
                    <a:pt x="1122" y="422"/>
                    <a:pt x="1116" y="438"/>
                    <a:pt x="1095" y="446"/>
                  </a:cubicBezTo>
                  <a:lnTo>
                    <a:pt x="1095" y="446"/>
                  </a:lnTo>
                  <a:cubicBezTo>
                    <a:pt x="1074" y="454"/>
                    <a:pt x="1053" y="461"/>
                    <a:pt x="1032" y="469"/>
                  </a:cubicBezTo>
                  <a:lnTo>
                    <a:pt x="1032" y="469"/>
                  </a:lnTo>
                  <a:cubicBezTo>
                    <a:pt x="1005" y="479"/>
                    <a:pt x="996" y="492"/>
                    <a:pt x="996" y="520"/>
                  </a:cubicBezTo>
                  <a:lnTo>
                    <a:pt x="996" y="520"/>
                  </a:lnTo>
                  <a:cubicBezTo>
                    <a:pt x="996" y="554"/>
                    <a:pt x="994" y="588"/>
                    <a:pt x="993" y="622"/>
                  </a:cubicBezTo>
                  <a:lnTo>
                    <a:pt x="993" y="622"/>
                  </a:lnTo>
                  <a:cubicBezTo>
                    <a:pt x="992" y="643"/>
                    <a:pt x="1001" y="662"/>
                    <a:pt x="1021" y="671"/>
                  </a:cubicBezTo>
                  <a:lnTo>
                    <a:pt x="1021" y="671"/>
                  </a:lnTo>
                  <a:cubicBezTo>
                    <a:pt x="1044" y="681"/>
                    <a:pt x="1067" y="691"/>
                    <a:pt x="1090" y="701"/>
                  </a:cubicBezTo>
                  <a:lnTo>
                    <a:pt x="1090" y="701"/>
                  </a:lnTo>
                  <a:cubicBezTo>
                    <a:pt x="1113" y="711"/>
                    <a:pt x="1118" y="724"/>
                    <a:pt x="1108" y="747"/>
                  </a:cubicBezTo>
                  <a:lnTo>
                    <a:pt x="1108" y="747"/>
                  </a:lnTo>
                  <a:cubicBezTo>
                    <a:pt x="1096" y="777"/>
                    <a:pt x="1083" y="806"/>
                    <a:pt x="1070" y="836"/>
                  </a:cubicBezTo>
                  <a:lnTo>
                    <a:pt x="1070" y="836"/>
                  </a:lnTo>
                  <a:cubicBezTo>
                    <a:pt x="1059" y="859"/>
                    <a:pt x="1045" y="865"/>
                    <a:pt x="1020" y="854"/>
                  </a:cubicBezTo>
                  <a:lnTo>
                    <a:pt x="1020" y="854"/>
                  </a:lnTo>
                  <a:cubicBezTo>
                    <a:pt x="1002" y="846"/>
                    <a:pt x="985" y="838"/>
                    <a:pt x="966" y="829"/>
                  </a:cubicBezTo>
                  <a:lnTo>
                    <a:pt x="966" y="829"/>
                  </a:lnTo>
                  <a:cubicBezTo>
                    <a:pt x="936" y="815"/>
                    <a:pt x="923" y="817"/>
                    <a:pt x="899" y="841"/>
                  </a:cubicBezTo>
                  <a:lnTo>
                    <a:pt x="899" y="841"/>
                  </a:lnTo>
                  <a:cubicBezTo>
                    <a:pt x="874" y="865"/>
                    <a:pt x="850" y="890"/>
                    <a:pt x="825" y="914"/>
                  </a:cubicBezTo>
                  <a:lnTo>
                    <a:pt x="825" y="914"/>
                  </a:lnTo>
                  <a:cubicBezTo>
                    <a:pt x="807" y="932"/>
                    <a:pt x="802" y="953"/>
                    <a:pt x="812" y="978"/>
                  </a:cubicBezTo>
                  <a:lnTo>
                    <a:pt x="812" y="978"/>
                  </a:lnTo>
                  <a:cubicBezTo>
                    <a:pt x="820" y="998"/>
                    <a:pt x="828" y="1018"/>
                    <a:pt x="835" y="1039"/>
                  </a:cubicBezTo>
                  <a:lnTo>
                    <a:pt x="835" y="1039"/>
                  </a:lnTo>
                  <a:cubicBezTo>
                    <a:pt x="845" y="1064"/>
                    <a:pt x="839" y="1077"/>
                    <a:pt x="814" y="1086"/>
                  </a:cubicBezTo>
                  <a:lnTo>
                    <a:pt x="814" y="1086"/>
                  </a:lnTo>
                  <a:cubicBezTo>
                    <a:pt x="784" y="1097"/>
                    <a:pt x="754" y="1108"/>
                    <a:pt x="724" y="1119"/>
                  </a:cubicBezTo>
                  <a:lnTo>
                    <a:pt x="724" y="1119"/>
                  </a:lnTo>
                  <a:cubicBezTo>
                    <a:pt x="701" y="1128"/>
                    <a:pt x="686" y="1121"/>
                    <a:pt x="677" y="1098"/>
                  </a:cubicBezTo>
                  <a:lnTo>
                    <a:pt x="677" y="1098"/>
                  </a:lnTo>
                  <a:cubicBezTo>
                    <a:pt x="670" y="1078"/>
                    <a:pt x="664" y="1057"/>
                    <a:pt x="656" y="1037"/>
                  </a:cubicBezTo>
                  <a:lnTo>
                    <a:pt x="656" y="1037"/>
                  </a:lnTo>
                  <a:cubicBezTo>
                    <a:pt x="646" y="1007"/>
                    <a:pt x="632" y="1000"/>
                    <a:pt x="601" y="1000"/>
                  </a:cubicBezTo>
                  <a:lnTo>
                    <a:pt x="601" y="1000"/>
                  </a:lnTo>
                  <a:cubicBezTo>
                    <a:pt x="568" y="1001"/>
                    <a:pt x="535" y="999"/>
                    <a:pt x="501" y="998"/>
                  </a:cubicBezTo>
                  <a:lnTo>
                    <a:pt x="501" y="998"/>
                  </a:lnTo>
                  <a:cubicBezTo>
                    <a:pt x="491" y="998"/>
                    <a:pt x="480" y="1000"/>
                    <a:pt x="469" y="10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99" name="GEAR D05">
              <a:extLst>
                <a:ext uri="{FF2B5EF4-FFF2-40B4-BE49-F238E27FC236}">
                  <a16:creationId xmlns:a16="http://schemas.microsoft.com/office/drawing/2014/main" id="{730AE771-0C77-C745-892F-9DE9D1B0B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039" y="3567734"/>
              <a:ext cx="1444640" cy="1455626"/>
            </a:xfrm>
            <a:custGeom>
              <a:avLst/>
              <a:gdLst>
                <a:gd name="T0" fmla="*/ 848 w 1161"/>
                <a:gd name="T1" fmla="*/ 456 h 1168"/>
                <a:gd name="T2" fmla="*/ 454 w 1161"/>
                <a:gd name="T3" fmla="*/ 314 h 1168"/>
                <a:gd name="T4" fmla="*/ 708 w 1161"/>
                <a:gd name="T5" fmla="*/ 842 h 1168"/>
                <a:gd name="T6" fmla="*/ 417 w 1161"/>
                <a:gd name="T7" fmla="*/ 1039 h 1168"/>
                <a:gd name="T8" fmla="*/ 381 w 1161"/>
                <a:gd name="T9" fmla="*/ 1100 h 1168"/>
                <a:gd name="T10" fmla="*/ 247 w 1161"/>
                <a:gd name="T11" fmla="*/ 1060 h 1168"/>
                <a:gd name="T12" fmla="*/ 234 w 1161"/>
                <a:gd name="T13" fmla="*/ 1012 h 1168"/>
                <a:gd name="T14" fmla="*/ 280 w 1161"/>
                <a:gd name="T15" fmla="*/ 932 h 1168"/>
                <a:gd name="T16" fmla="*/ 271 w 1161"/>
                <a:gd name="T17" fmla="*/ 897 h 1168"/>
                <a:gd name="T18" fmla="*/ 143 w 1161"/>
                <a:gd name="T19" fmla="*/ 783 h 1168"/>
                <a:gd name="T20" fmla="*/ 87 w 1161"/>
                <a:gd name="T21" fmla="*/ 800 h 1168"/>
                <a:gd name="T22" fmla="*/ 7 w 1161"/>
                <a:gd name="T23" fmla="*/ 684 h 1168"/>
                <a:gd name="T24" fmla="*/ 33 w 1161"/>
                <a:gd name="T25" fmla="*/ 637 h 1168"/>
                <a:gd name="T26" fmla="*/ 141 w 1161"/>
                <a:gd name="T27" fmla="*/ 572 h 1168"/>
                <a:gd name="T28" fmla="*/ 154 w 1161"/>
                <a:gd name="T29" fmla="*/ 473 h 1168"/>
                <a:gd name="T30" fmla="*/ 76 w 1161"/>
                <a:gd name="T31" fmla="*/ 390 h 1168"/>
                <a:gd name="T32" fmla="*/ 57 w 1161"/>
                <a:gd name="T33" fmla="*/ 330 h 1168"/>
                <a:gd name="T34" fmla="*/ 150 w 1161"/>
                <a:gd name="T35" fmla="*/ 236 h 1168"/>
                <a:gd name="T36" fmla="*/ 210 w 1161"/>
                <a:gd name="T37" fmla="*/ 270 h 1168"/>
                <a:gd name="T38" fmla="*/ 354 w 1161"/>
                <a:gd name="T39" fmla="*/ 201 h 1168"/>
                <a:gd name="T40" fmla="*/ 377 w 1161"/>
                <a:gd name="T41" fmla="*/ 143 h 1168"/>
                <a:gd name="T42" fmla="*/ 385 w 1161"/>
                <a:gd name="T43" fmla="*/ 28 h 1168"/>
                <a:gd name="T44" fmla="*/ 485 w 1161"/>
                <a:gd name="T45" fmla="*/ 4 h 1168"/>
                <a:gd name="T46" fmla="*/ 538 w 1161"/>
                <a:gd name="T47" fmla="*/ 91 h 1168"/>
                <a:gd name="T48" fmla="*/ 592 w 1161"/>
                <a:gd name="T49" fmla="*/ 140 h 1168"/>
                <a:gd name="T50" fmla="*/ 745 w 1161"/>
                <a:gd name="T51" fmla="*/ 130 h 1168"/>
                <a:gd name="T52" fmla="*/ 783 w 1161"/>
                <a:gd name="T53" fmla="*/ 66 h 1168"/>
                <a:gd name="T54" fmla="*/ 919 w 1161"/>
                <a:gd name="T55" fmla="*/ 104 h 1168"/>
                <a:gd name="T56" fmla="*/ 932 w 1161"/>
                <a:gd name="T57" fmla="*/ 149 h 1168"/>
                <a:gd name="T58" fmla="*/ 900 w 1161"/>
                <a:gd name="T59" fmla="*/ 276 h 1168"/>
                <a:gd name="T60" fmla="*/ 960 w 1161"/>
                <a:gd name="T61" fmla="*/ 358 h 1168"/>
                <a:gd name="T62" fmla="*/ 1086 w 1161"/>
                <a:gd name="T63" fmla="*/ 358 h 1168"/>
                <a:gd name="T64" fmla="*/ 1129 w 1161"/>
                <a:gd name="T65" fmla="*/ 382 h 1168"/>
                <a:gd name="T66" fmla="*/ 1130 w 1161"/>
                <a:gd name="T67" fmla="*/ 524 h 1168"/>
                <a:gd name="T68" fmla="*/ 1064 w 1161"/>
                <a:gd name="T69" fmla="*/ 540 h 1168"/>
                <a:gd name="T70" fmla="*/ 1008 w 1161"/>
                <a:gd name="T71" fmla="*/ 690 h 1168"/>
                <a:gd name="T72" fmla="*/ 1031 w 1161"/>
                <a:gd name="T73" fmla="*/ 742 h 1168"/>
                <a:gd name="T74" fmla="*/ 1111 w 1161"/>
                <a:gd name="T75" fmla="*/ 828 h 1168"/>
                <a:gd name="T76" fmla="*/ 1062 w 1161"/>
                <a:gd name="T77" fmla="*/ 913 h 1168"/>
                <a:gd name="T78" fmla="*/ 959 w 1161"/>
                <a:gd name="T79" fmla="*/ 895 h 1168"/>
                <a:gd name="T80" fmla="*/ 889 w 1161"/>
                <a:gd name="T81" fmla="*/ 900 h 1168"/>
                <a:gd name="T82" fmla="*/ 787 w 1161"/>
                <a:gd name="T83" fmla="*/ 1028 h 1168"/>
                <a:gd name="T84" fmla="*/ 803 w 1161"/>
                <a:gd name="T85" fmla="*/ 1092 h 1168"/>
                <a:gd name="T86" fmla="*/ 683 w 1161"/>
                <a:gd name="T87" fmla="*/ 1161 h 1168"/>
                <a:gd name="T88" fmla="*/ 637 w 1161"/>
                <a:gd name="T89" fmla="*/ 1135 h 1168"/>
                <a:gd name="T90" fmla="*/ 571 w 1161"/>
                <a:gd name="T91" fmla="*/ 1027 h 1168"/>
                <a:gd name="T92" fmla="*/ 472 w 1161"/>
                <a:gd name="T93" fmla="*/ 1015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1" h="1168">
                  <a:moveTo>
                    <a:pt x="708" y="842"/>
                  </a:moveTo>
                  <a:lnTo>
                    <a:pt x="708" y="842"/>
                  </a:lnTo>
                  <a:cubicBezTo>
                    <a:pt x="853" y="772"/>
                    <a:pt x="916" y="598"/>
                    <a:pt x="848" y="456"/>
                  </a:cubicBezTo>
                  <a:lnTo>
                    <a:pt x="848" y="456"/>
                  </a:lnTo>
                  <a:cubicBezTo>
                    <a:pt x="776" y="305"/>
                    <a:pt x="602" y="243"/>
                    <a:pt x="454" y="314"/>
                  </a:cubicBezTo>
                  <a:lnTo>
                    <a:pt x="454" y="314"/>
                  </a:lnTo>
                  <a:cubicBezTo>
                    <a:pt x="309" y="384"/>
                    <a:pt x="248" y="559"/>
                    <a:pt x="317" y="703"/>
                  </a:cubicBezTo>
                  <a:lnTo>
                    <a:pt x="317" y="703"/>
                  </a:lnTo>
                  <a:cubicBezTo>
                    <a:pt x="388" y="851"/>
                    <a:pt x="561" y="912"/>
                    <a:pt x="708" y="842"/>
                  </a:cubicBezTo>
                  <a:close/>
                  <a:moveTo>
                    <a:pt x="439" y="1014"/>
                  </a:moveTo>
                  <a:lnTo>
                    <a:pt x="439" y="1014"/>
                  </a:lnTo>
                  <a:cubicBezTo>
                    <a:pt x="430" y="1024"/>
                    <a:pt x="422" y="1031"/>
                    <a:pt x="417" y="1039"/>
                  </a:cubicBezTo>
                  <a:lnTo>
                    <a:pt x="417" y="1039"/>
                  </a:lnTo>
                  <a:cubicBezTo>
                    <a:pt x="405" y="1059"/>
                    <a:pt x="393" y="1080"/>
                    <a:pt x="381" y="1100"/>
                  </a:cubicBezTo>
                  <a:lnTo>
                    <a:pt x="381" y="1100"/>
                  </a:lnTo>
                  <a:cubicBezTo>
                    <a:pt x="367" y="1122"/>
                    <a:pt x="353" y="1126"/>
                    <a:pt x="332" y="1112"/>
                  </a:cubicBezTo>
                  <a:lnTo>
                    <a:pt x="332" y="1112"/>
                  </a:lnTo>
                  <a:cubicBezTo>
                    <a:pt x="303" y="1095"/>
                    <a:pt x="275" y="1078"/>
                    <a:pt x="247" y="1060"/>
                  </a:cubicBezTo>
                  <a:lnTo>
                    <a:pt x="247" y="1060"/>
                  </a:lnTo>
                  <a:cubicBezTo>
                    <a:pt x="227" y="1048"/>
                    <a:pt x="222" y="1033"/>
                    <a:pt x="234" y="1012"/>
                  </a:cubicBezTo>
                  <a:lnTo>
                    <a:pt x="234" y="1012"/>
                  </a:lnTo>
                  <a:cubicBezTo>
                    <a:pt x="245" y="995"/>
                    <a:pt x="257" y="978"/>
                    <a:pt x="267" y="960"/>
                  </a:cubicBezTo>
                  <a:lnTo>
                    <a:pt x="267" y="960"/>
                  </a:lnTo>
                  <a:cubicBezTo>
                    <a:pt x="273" y="951"/>
                    <a:pt x="278" y="942"/>
                    <a:pt x="280" y="932"/>
                  </a:cubicBezTo>
                  <a:lnTo>
                    <a:pt x="280" y="932"/>
                  </a:lnTo>
                  <a:cubicBezTo>
                    <a:pt x="284" y="919"/>
                    <a:pt x="279" y="908"/>
                    <a:pt x="271" y="897"/>
                  </a:cubicBezTo>
                  <a:lnTo>
                    <a:pt x="271" y="897"/>
                  </a:lnTo>
                  <a:cubicBezTo>
                    <a:pt x="246" y="867"/>
                    <a:pt x="221" y="834"/>
                    <a:pt x="198" y="802"/>
                  </a:cubicBezTo>
                  <a:lnTo>
                    <a:pt x="198" y="802"/>
                  </a:lnTo>
                  <a:cubicBezTo>
                    <a:pt x="186" y="784"/>
                    <a:pt x="168" y="776"/>
                    <a:pt x="143" y="783"/>
                  </a:cubicBezTo>
                  <a:lnTo>
                    <a:pt x="143" y="783"/>
                  </a:lnTo>
                  <a:cubicBezTo>
                    <a:pt x="124" y="788"/>
                    <a:pt x="105" y="794"/>
                    <a:pt x="87" y="800"/>
                  </a:cubicBezTo>
                  <a:lnTo>
                    <a:pt x="87" y="800"/>
                  </a:lnTo>
                  <a:cubicBezTo>
                    <a:pt x="53" y="811"/>
                    <a:pt x="39" y="803"/>
                    <a:pt x="31" y="769"/>
                  </a:cubicBezTo>
                  <a:lnTo>
                    <a:pt x="31" y="769"/>
                  </a:lnTo>
                  <a:cubicBezTo>
                    <a:pt x="22" y="741"/>
                    <a:pt x="15" y="713"/>
                    <a:pt x="7" y="684"/>
                  </a:cubicBezTo>
                  <a:lnTo>
                    <a:pt x="7" y="684"/>
                  </a:lnTo>
                  <a:cubicBezTo>
                    <a:pt x="0" y="657"/>
                    <a:pt x="7" y="644"/>
                    <a:pt x="33" y="637"/>
                  </a:cubicBezTo>
                  <a:lnTo>
                    <a:pt x="33" y="637"/>
                  </a:lnTo>
                  <a:cubicBezTo>
                    <a:pt x="57" y="631"/>
                    <a:pt x="81" y="625"/>
                    <a:pt x="104" y="619"/>
                  </a:cubicBezTo>
                  <a:lnTo>
                    <a:pt x="104" y="619"/>
                  </a:lnTo>
                  <a:cubicBezTo>
                    <a:pt x="126" y="613"/>
                    <a:pt x="138" y="596"/>
                    <a:pt x="141" y="572"/>
                  </a:cubicBezTo>
                  <a:lnTo>
                    <a:pt x="141" y="572"/>
                  </a:lnTo>
                  <a:cubicBezTo>
                    <a:pt x="144" y="539"/>
                    <a:pt x="147" y="506"/>
                    <a:pt x="154" y="473"/>
                  </a:cubicBezTo>
                  <a:lnTo>
                    <a:pt x="154" y="473"/>
                  </a:lnTo>
                  <a:cubicBezTo>
                    <a:pt x="159" y="450"/>
                    <a:pt x="157" y="434"/>
                    <a:pt x="129" y="418"/>
                  </a:cubicBezTo>
                  <a:lnTo>
                    <a:pt x="129" y="418"/>
                  </a:lnTo>
                  <a:cubicBezTo>
                    <a:pt x="112" y="407"/>
                    <a:pt x="94" y="399"/>
                    <a:pt x="76" y="390"/>
                  </a:cubicBezTo>
                  <a:lnTo>
                    <a:pt x="76" y="390"/>
                  </a:lnTo>
                  <a:cubicBezTo>
                    <a:pt x="44" y="374"/>
                    <a:pt x="40" y="360"/>
                    <a:pt x="57" y="330"/>
                  </a:cubicBezTo>
                  <a:lnTo>
                    <a:pt x="57" y="330"/>
                  </a:lnTo>
                  <a:cubicBezTo>
                    <a:pt x="72" y="303"/>
                    <a:pt x="86" y="276"/>
                    <a:pt x="101" y="249"/>
                  </a:cubicBezTo>
                  <a:lnTo>
                    <a:pt x="101" y="249"/>
                  </a:lnTo>
                  <a:cubicBezTo>
                    <a:pt x="114" y="227"/>
                    <a:pt x="128" y="223"/>
                    <a:pt x="150" y="236"/>
                  </a:cubicBezTo>
                  <a:lnTo>
                    <a:pt x="150" y="236"/>
                  </a:lnTo>
                  <a:cubicBezTo>
                    <a:pt x="170" y="247"/>
                    <a:pt x="189" y="259"/>
                    <a:pt x="210" y="270"/>
                  </a:cubicBezTo>
                  <a:lnTo>
                    <a:pt x="210" y="270"/>
                  </a:lnTo>
                  <a:cubicBezTo>
                    <a:pt x="236" y="283"/>
                    <a:pt x="254" y="280"/>
                    <a:pt x="276" y="262"/>
                  </a:cubicBezTo>
                  <a:lnTo>
                    <a:pt x="276" y="262"/>
                  </a:lnTo>
                  <a:cubicBezTo>
                    <a:pt x="301" y="241"/>
                    <a:pt x="328" y="221"/>
                    <a:pt x="354" y="201"/>
                  </a:cubicBezTo>
                  <a:lnTo>
                    <a:pt x="354" y="201"/>
                  </a:lnTo>
                  <a:cubicBezTo>
                    <a:pt x="375" y="185"/>
                    <a:pt x="383" y="168"/>
                    <a:pt x="377" y="143"/>
                  </a:cubicBezTo>
                  <a:lnTo>
                    <a:pt x="377" y="143"/>
                  </a:lnTo>
                  <a:cubicBezTo>
                    <a:pt x="372" y="119"/>
                    <a:pt x="366" y="95"/>
                    <a:pt x="360" y="72"/>
                  </a:cubicBezTo>
                  <a:lnTo>
                    <a:pt x="360" y="72"/>
                  </a:lnTo>
                  <a:cubicBezTo>
                    <a:pt x="354" y="47"/>
                    <a:pt x="361" y="34"/>
                    <a:pt x="385" y="28"/>
                  </a:cubicBezTo>
                  <a:lnTo>
                    <a:pt x="385" y="28"/>
                  </a:lnTo>
                  <a:cubicBezTo>
                    <a:pt x="419" y="20"/>
                    <a:pt x="452" y="12"/>
                    <a:pt x="485" y="4"/>
                  </a:cubicBezTo>
                  <a:lnTo>
                    <a:pt x="485" y="4"/>
                  </a:lnTo>
                  <a:cubicBezTo>
                    <a:pt x="505" y="0"/>
                    <a:pt x="519" y="8"/>
                    <a:pt x="524" y="28"/>
                  </a:cubicBezTo>
                  <a:lnTo>
                    <a:pt x="524" y="28"/>
                  </a:lnTo>
                  <a:cubicBezTo>
                    <a:pt x="529" y="48"/>
                    <a:pt x="533" y="70"/>
                    <a:pt x="538" y="91"/>
                  </a:cubicBezTo>
                  <a:lnTo>
                    <a:pt x="538" y="91"/>
                  </a:lnTo>
                  <a:cubicBezTo>
                    <a:pt x="543" y="119"/>
                    <a:pt x="557" y="139"/>
                    <a:pt x="592" y="140"/>
                  </a:cubicBezTo>
                  <a:lnTo>
                    <a:pt x="592" y="140"/>
                  </a:lnTo>
                  <a:cubicBezTo>
                    <a:pt x="625" y="140"/>
                    <a:pt x="659" y="148"/>
                    <a:pt x="692" y="153"/>
                  </a:cubicBezTo>
                  <a:lnTo>
                    <a:pt x="692" y="153"/>
                  </a:lnTo>
                  <a:cubicBezTo>
                    <a:pt x="714" y="157"/>
                    <a:pt x="733" y="149"/>
                    <a:pt x="745" y="130"/>
                  </a:cubicBezTo>
                  <a:lnTo>
                    <a:pt x="745" y="130"/>
                  </a:lnTo>
                  <a:cubicBezTo>
                    <a:pt x="759" y="109"/>
                    <a:pt x="771" y="87"/>
                    <a:pt x="783" y="66"/>
                  </a:cubicBezTo>
                  <a:lnTo>
                    <a:pt x="783" y="66"/>
                  </a:lnTo>
                  <a:cubicBezTo>
                    <a:pt x="796" y="43"/>
                    <a:pt x="810" y="39"/>
                    <a:pt x="832" y="53"/>
                  </a:cubicBezTo>
                  <a:lnTo>
                    <a:pt x="832" y="53"/>
                  </a:lnTo>
                  <a:cubicBezTo>
                    <a:pt x="861" y="69"/>
                    <a:pt x="890" y="87"/>
                    <a:pt x="919" y="104"/>
                  </a:cubicBezTo>
                  <a:lnTo>
                    <a:pt x="919" y="104"/>
                  </a:lnTo>
                  <a:cubicBezTo>
                    <a:pt x="937" y="116"/>
                    <a:pt x="942" y="130"/>
                    <a:pt x="932" y="149"/>
                  </a:cubicBezTo>
                  <a:lnTo>
                    <a:pt x="932" y="149"/>
                  </a:lnTo>
                  <a:cubicBezTo>
                    <a:pt x="921" y="168"/>
                    <a:pt x="909" y="186"/>
                    <a:pt x="897" y="204"/>
                  </a:cubicBezTo>
                  <a:lnTo>
                    <a:pt x="897" y="204"/>
                  </a:lnTo>
                  <a:cubicBezTo>
                    <a:pt x="878" y="234"/>
                    <a:pt x="880" y="248"/>
                    <a:pt x="900" y="276"/>
                  </a:cubicBezTo>
                  <a:lnTo>
                    <a:pt x="900" y="276"/>
                  </a:lnTo>
                  <a:cubicBezTo>
                    <a:pt x="921" y="303"/>
                    <a:pt x="940" y="330"/>
                    <a:pt x="960" y="358"/>
                  </a:cubicBezTo>
                  <a:lnTo>
                    <a:pt x="960" y="358"/>
                  </a:lnTo>
                  <a:cubicBezTo>
                    <a:pt x="971" y="374"/>
                    <a:pt x="990" y="383"/>
                    <a:pt x="1010" y="379"/>
                  </a:cubicBezTo>
                  <a:lnTo>
                    <a:pt x="1010" y="379"/>
                  </a:lnTo>
                  <a:cubicBezTo>
                    <a:pt x="1036" y="373"/>
                    <a:pt x="1060" y="365"/>
                    <a:pt x="1086" y="358"/>
                  </a:cubicBezTo>
                  <a:lnTo>
                    <a:pt x="1086" y="358"/>
                  </a:lnTo>
                  <a:cubicBezTo>
                    <a:pt x="1110" y="352"/>
                    <a:pt x="1123" y="360"/>
                    <a:pt x="1129" y="382"/>
                  </a:cubicBezTo>
                  <a:lnTo>
                    <a:pt x="1129" y="382"/>
                  </a:lnTo>
                  <a:cubicBezTo>
                    <a:pt x="1138" y="415"/>
                    <a:pt x="1146" y="448"/>
                    <a:pt x="1155" y="480"/>
                  </a:cubicBezTo>
                  <a:lnTo>
                    <a:pt x="1155" y="480"/>
                  </a:lnTo>
                  <a:cubicBezTo>
                    <a:pt x="1160" y="503"/>
                    <a:pt x="1153" y="518"/>
                    <a:pt x="1130" y="524"/>
                  </a:cubicBezTo>
                  <a:lnTo>
                    <a:pt x="1130" y="524"/>
                  </a:lnTo>
                  <a:cubicBezTo>
                    <a:pt x="1108" y="530"/>
                    <a:pt x="1086" y="534"/>
                    <a:pt x="1064" y="540"/>
                  </a:cubicBezTo>
                  <a:lnTo>
                    <a:pt x="1064" y="540"/>
                  </a:lnTo>
                  <a:cubicBezTo>
                    <a:pt x="1036" y="546"/>
                    <a:pt x="1026" y="559"/>
                    <a:pt x="1023" y="587"/>
                  </a:cubicBezTo>
                  <a:lnTo>
                    <a:pt x="1023" y="587"/>
                  </a:lnTo>
                  <a:cubicBezTo>
                    <a:pt x="1018" y="622"/>
                    <a:pt x="1013" y="656"/>
                    <a:pt x="1008" y="690"/>
                  </a:cubicBezTo>
                  <a:lnTo>
                    <a:pt x="1008" y="690"/>
                  </a:lnTo>
                  <a:cubicBezTo>
                    <a:pt x="1005" y="711"/>
                    <a:pt x="1012" y="731"/>
                    <a:pt x="1031" y="742"/>
                  </a:cubicBezTo>
                  <a:lnTo>
                    <a:pt x="1031" y="742"/>
                  </a:lnTo>
                  <a:cubicBezTo>
                    <a:pt x="1053" y="755"/>
                    <a:pt x="1075" y="767"/>
                    <a:pt x="1097" y="780"/>
                  </a:cubicBezTo>
                  <a:lnTo>
                    <a:pt x="1097" y="780"/>
                  </a:lnTo>
                  <a:cubicBezTo>
                    <a:pt x="1119" y="792"/>
                    <a:pt x="1123" y="806"/>
                    <a:pt x="1111" y="828"/>
                  </a:cubicBezTo>
                  <a:lnTo>
                    <a:pt x="1111" y="828"/>
                  </a:lnTo>
                  <a:cubicBezTo>
                    <a:pt x="1095" y="857"/>
                    <a:pt x="1078" y="885"/>
                    <a:pt x="1062" y="913"/>
                  </a:cubicBezTo>
                  <a:lnTo>
                    <a:pt x="1062" y="913"/>
                  </a:lnTo>
                  <a:cubicBezTo>
                    <a:pt x="1049" y="936"/>
                    <a:pt x="1033" y="940"/>
                    <a:pt x="1010" y="927"/>
                  </a:cubicBezTo>
                  <a:lnTo>
                    <a:pt x="1010" y="927"/>
                  </a:lnTo>
                  <a:cubicBezTo>
                    <a:pt x="993" y="917"/>
                    <a:pt x="976" y="906"/>
                    <a:pt x="959" y="895"/>
                  </a:cubicBezTo>
                  <a:lnTo>
                    <a:pt x="959" y="895"/>
                  </a:lnTo>
                  <a:cubicBezTo>
                    <a:pt x="930" y="878"/>
                    <a:pt x="916" y="878"/>
                    <a:pt x="889" y="900"/>
                  </a:cubicBezTo>
                  <a:lnTo>
                    <a:pt x="889" y="900"/>
                  </a:lnTo>
                  <a:cubicBezTo>
                    <a:pt x="862" y="921"/>
                    <a:pt x="834" y="944"/>
                    <a:pt x="807" y="965"/>
                  </a:cubicBezTo>
                  <a:lnTo>
                    <a:pt x="807" y="965"/>
                  </a:lnTo>
                  <a:cubicBezTo>
                    <a:pt x="787" y="982"/>
                    <a:pt x="779" y="1002"/>
                    <a:pt x="787" y="1028"/>
                  </a:cubicBezTo>
                  <a:lnTo>
                    <a:pt x="787" y="1028"/>
                  </a:lnTo>
                  <a:cubicBezTo>
                    <a:pt x="792" y="1049"/>
                    <a:pt x="798" y="1071"/>
                    <a:pt x="803" y="1092"/>
                  </a:cubicBezTo>
                  <a:lnTo>
                    <a:pt x="803" y="1092"/>
                  </a:lnTo>
                  <a:cubicBezTo>
                    <a:pt x="810" y="1119"/>
                    <a:pt x="802" y="1131"/>
                    <a:pt x="776" y="1138"/>
                  </a:cubicBezTo>
                  <a:lnTo>
                    <a:pt x="776" y="1138"/>
                  </a:lnTo>
                  <a:cubicBezTo>
                    <a:pt x="745" y="1146"/>
                    <a:pt x="714" y="1153"/>
                    <a:pt x="683" y="1161"/>
                  </a:cubicBezTo>
                  <a:lnTo>
                    <a:pt x="683" y="1161"/>
                  </a:lnTo>
                  <a:cubicBezTo>
                    <a:pt x="658" y="1167"/>
                    <a:pt x="644" y="1159"/>
                    <a:pt x="637" y="1135"/>
                  </a:cubicBezTo>
                  <a:lnTo>
                    <a:pt x="637" y="1135"/>
                  </a:lnTo>
                  <a:cubicBezTo>
                    <a:pt x="632" y="1114"/>
                    <a:pt x="628" y="1092"/>
                    <a:pt x="623" y="1071"/>
                  </a:cubicBezTo>
                  <a:lnTo>
                    <a:pt x="623" y="1071"/>
                  </a:lnTo>
                  <a:cubicBezTo>
                    <a:pt x="616" y="1039"/>
                    <a:pt x="603" y="1030"/>
                    <a:pt x="571" y="1027"/>
                  </a:cubicBezTo>
                  <a:lnTo>
                    <a:pt x="571" y="1027"/>
                  </a:lnTo>
                  <a:cubicBezTo>
                    <a:pt x="538" y="1025"/>
                    <a:pt x="505" y="1018"/>
                    <a:pt x="472" y="1015"/>
                  </a:cubicBezTo>
                  <a:lnTo>
                    <a:pt x="472" y="1015"/>
                  </a:lnTo>
                  <a:cubicBezTo>
                    <a:pt x="461" y="1013"/>
                    <a:pt x="451" y="1014"/>
                    <a:pt x="439" y="10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0" name="GEAR D04">
              <a:extLst>
                <a:ext uri="{FF2B5EF4-FFF2-40B4-BE49-F238E27FC236}">
                  <a16:creationId xmlns:a16="http://schemas.microsoft.com/office/drawing/2014/main" id="{10EF4473-152D-234C-95E6-762CC86AD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1785" y="7841237"/>
              <a:ext cx="1428163" cy="1433654"/>
            </a:xfrm>
            <a:custGeom>
              <a:avLst/>
              <a:gdLst>
                <a:gd name="T0" fmla="*/ 836 w 1146"/>
                <a:gd name="T1" fmla="*/ 449 h 1152"/>
                <a:gd name="T2" fmla="*/ 447 w 1146"/>
                <a:gd name="T3" fmla="*/ 310 h 1152"/>
                <a:gd name="T4" fmla="*/ 699 w 1146"/>
                <a:gd name="T5" fmla="*/ 830 h 1152"/>
                <a:gd name="T6" fmla="*/ 411 w 1146"/>
                <a:gd name="T7" fmla="*/ 1025 h 1152"/>
                <a:gd name="T8" fmla="*/ 375 w 1146"/>
                <a:gd name="T9" fmla="*/ 1085 h 1152"/>
                <a:gd name="T10" fmla="*/ 244 w 1146"/>
                <a:gd name="T11" fmla="*/ 1046 h 1152"/>
                <a:gd name="T12" fmla="*/ 231 w 1146"/>
                <a:gd name="T13" fmla="*/ 998 h 1152"/>
                <a:gd name="T14" fmla="*/ 277 w 1146"/>
                <a:gd name="T15" fmla="*/ 919 h 1152"/>
                <a:gd name="T16" fmla="*/ 267 w 1146"/>
                <a:gd name="T17" fmla="*/ 885 h 1152"/>
                <a:gd name="T18" fmla="*/ 141 w 1146"/>
                <a:gd name="T19" fmla="*/ 772 h 1152"/>
                <a:gd name="T20" fmla="*/ 86 w 1146"/>
                <a:gd name="T21" fmla="*/ 789 h 1152"/>
                <a:gd name="T22" fmla="*/ 7 w 1146"/>
                <a:gd name="T23" fmla="*/ 674 h 1152"/>
                <a:gd name="T24" fmla="*/ 34 w 1146"/>
                <a:gd name="T25" fmla="*/ 628 h 1152"/>
                <a:gd name="T26" fmla="*/ 139 w 1146"/>
                <a:gd name="T27" fmla="*/ 564 h 1152"/>
                <a:gd name="T28" fmla="*/ 152 w 1146"/>
                <a:gd name="T29" fmla="*/ 467 h 1152"/>
                <a:gd name="T30" fmla="*/ 75 w 1146"/>
                <a:gd name="T31" fmla="*/ 384 h 1152"/>
                <a:gd name="T32" fmla="*/ 56 w 1146"/>
                <a:gd name="T33" fmla="*/ 325 h 1152"/>
                <a:gd name="T34" fmla="*/ 148 w 1146"/>
                <a:gd name="T35" fmla="*/ 232 h 1152"/>
                <a:gd name="T36" fmla="*/ 207 w 1146"/>
                <a:gd name="T37" fmla="*/ 266 h 1152"/>
                <a:gd name="T38" fmla="*/ 349 w 1146"/>
                <a:gd name="T39" fmla="*/ 198 h 1152"/>
                <a:gd name="T40" fmla="*/ 371 w 1146"/>
                <a:gd name="T41" fmla="*/ 140 h 1152"/>
                <a:gd name="T42" fmla="*/ 379 w 1146"/>
                <a:gd name="T43" fmla="*/ 28 h 1152"/>
                <a:gd name="T44" fmla="*/ 479 w 1146"/>
                <a:gd name="T45" fmla="*/ 4 h 1152"/>
                <a:gd name="T46" fmla="*/ 531 w 1146"/>
                <a:gd name="T47" fmla="*/ 90 h 1152"/>
                <a:gd name="T48" fmla="*/ 584 w 1146"/>
                <a:gd name="T49" fmla="*/ 138 h 1152"/>
                <a:gd name="T50" fmla="*/ 735 w 1146"/>
                <a:gd name="T51" fmla="*/ 128 h 1152"/>
                <a:gd name="T52" fmla="*/ 773 w 1146"/>
                <a:gd name="T53" fmla="*/ 64 h 1152"/>
                <a:gd name="T54" fmla="*/ 906 w 1146"/>
                <a:gd name="T55" fmla="*/ 102 h 1152"/>
                <a:gd name="T56" fmla="*/ 919 w 1146"/>
                <a:gd name="T57" fmla="*/ 147 h 1152"/>
                <a:gd name="T58" fmla="*/ 888 w 1146"/>
                <a:gd name="T59" fmla="*/ 272 h 1152"/>
                <a:gd name="T60" fmla="*/ 946 w 1146"/>
                <a:gd name="T61" fmla="*/ 353 h 1152"/>
                <a:gd name="T62" fmla="*/ 1071 w 1146"/>
                <a:gd name="T63" fmla="*/ 353 h 1152"/>
                <a:gd name="T64" fmla="*/ 1114 w 1146"/>
                <a:gd name="T65" fmla="*/ 377 h 1152"/>
                <a:gd name="T66" fmla="*/ 1115 w 1146"/>
                <a:gd name="T67" fmla="*/ 516 h 1152"/>
                <a:gd name="T68" fmla="*/ 1050 w 1146"/>
                <a:gd name="T69" fmla="*/ 532 h 1152"/>
                <a:gd name="T70" fmla="*/ 995 w 1146"/>
                <a:gd name="T71" fmla="*/ 680 h 1152"/>
                <a:gd name="T72" fmla="*/ 1017 w 1146"/>
                <a:gd name="T73" fmla="*/ 731 h 1152"/>
                <a:gd name="T74" fmla="*/ 1096 w 1146"/>
                <a:gd name="T75" fmla="*/ 817 h 1152"/>
                <a:gd name="T76" fmla="*/ 1047 w 1146"/>
                <a:gd name="T77" fmla="*/ 900 h 1152"/>
                <a:gd name="T78" fmla="*/ 946 w 1146"/>
                <a:gd name="T79" fmla="*/ 883 h 1152"/>
                <a:gd name="T80" fmla="*/ 877 w 1146"/>
                <a:gd name="T81" fmla="*/ 887 h 1152"/>
                <a:gd name="T82" fmla="*/ 776 w 1146"/>
                <a:gd name="T83" fmla="*/ 1014 h 1152"/>
                <a:gd name="T84" fmla="*/ 792 w 1146"/>
                <a:gd name="T85" fmla="*/ 1077 h 1152"/>
                <a:gd name="T86" fmla="*/ 674 w 1146"/>
                <a:gd name="T87" fmla="*/ 1145 h 1152"/>
                <a:gd name="T88" fmla="*/ 629 w 1146"/>
                <a:gd name="T89" fmla="*/ 1118 h 1152"/>
                <a:gd name="T90" fmla="*/ 564 w 1146"/>
                <a:gd name="T91" fmla="*/ 1013 h 1152"/>
                <a:gd name="T92" fmla="*/ 465 w 1146"/>
                <a:gd name="T93" fmla="*/ 100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46" h="1152">
                  <a:moveTo>
                    <a:pt x="699" y="830"/>
                  </a:moveTo>
                  <a:lnTo>
                    <a:pt x="699" y="830"/>
                  </a:lnTo>
                  <a:cubicBezTo>
                    <a:pt x="841" y="762"/>
                    <a:pt x="904" y="589"/>
                    <a:pt x="836" y="449"/>
                  </a:cubicBezTo>
                  <a:lnTo>
                    <a:pt x="836" y="449"/>
                  </a:lnTo>
                  <a:cubicBezTo>
                    <a:pt x="766" y="301"/>
                    <a:pt x="594" y="239"/>
                    <a:pt x="447" y="310"/>
                  </a:cubicBezTo>
                  <a:lnTo>
                    <a:pt x="447" y="310"/>
                  </a:lnTo>
                  <a:cubicBezTo>
                    <a:pt x="304" y="379"/>
                    <a:pt x="244" y="551"/>
                    <a:pt x="312" y="694"/>
                  </a:cubicBezTo>
                  <a:lnTo>
                    <a:pt x="312" y="694"/>
                  </a:lnTo>
                  <a:cubicBezTo>
                    <a:pt x="381" y="839"/>
                    <a:pt x="554" y="899"/>
                    <a:pt x="699" y="830"/>
                  </a:cubicBezTo>
                  <a:close/>
                  <a:moveTo>
                    <a:pt x="432" y="1000"/>
                  </a:moveTo>
                  <a:lnTo>
                    <a:pt x="432" y="1000"/>
                  </a:lnTo>
                  <a:cubicBezTo>
                    <a:pt x="424" y="1009"/>
                    <a:pt x="416" y="1016"/>
                    <a:pt x="411" y="1025"/>
                  </a:cubicBezTo>
                  <a:lnTo>
                    <a:pt x="411" y="1025"/>
                  </a:lnTo>
                  <a:cubicBezTo>
                    <a:pt x="399" y="1044"/>
                    <a:pt x="387" y="1065"/>
                    <a:pt x="375" y="1085"/>
                  </a:cubicBezTo>
                  <a:lnTo>
                    <a:pt x="375" y="1085"/>
                  </a:lnTo>
                  <a:cubicBezTo>
                    <a:pt x="362" y="1107"/>
                    <a:pt x="348" y="1110"/>
                    <a:pt x="326" y="1097"/>
                  </a:cubicBezTo>
                  <a:lnTo>
                    <a:pt x="326" y="1097"/>
                  </a:lnTo>
                  <a:cubicBezTo>
                    <a:pt x="299" y="1080"/>
                    <a:pt x="272" y="1063"/>
                    <a:pt x="244" y="1046"/>
                  </a:cubicBezTo>
                  <a:lnTo>
                    <a:pt x="244" y="1046"/>
                  </a:lnTo>
                  <a:cubicBezTo>
                    <a:pt x="224" y="1034"/>
                    <a:pt x="220" y="1019"/>
                    <a:pt x="231" y="998"/>
                  </a:cubicBezTo>
                  <a:lnTo>
                    <a:pt x="231" y="998"/>
                  </a:lnTo>
                  <a:cubicBezTo>
                    <a:pt x="242" y="981"/>
                    <a:pt x="253" y="964"/>
                    <a:pt x="264" y="947"/>
                  </a:cubicBezTo>
                  <a:lnTo>
                    <a:pt x="264" y="947"/>
                  </a:lnTo>
                  <a:cubicBezTo>
                    <a:pt x="269" y="938"/>
                    <a:pt x="274" y="929"/>
                    <a:pt x="277" y="919"/>
                  </a:cubicBezTo>
                  <a:lnTo>
                    <a:pt x="277" y="919"/>
                  </a:lnTo>
                  <a:cubicBezTo>
                    <a:pt x="280" y="906"/>
                    <a:pt x="276" y="896"/>
                    <a:pt x="267" y="885"/>
                  </a:cubicBezTo>
                  <a:lnTo>
                    <a:pt x="267" y="885"/>
                  </a:lnTo>
                  <a:cubicBezTo>
                    <a:pt x="242" y="854"/>
                    <a:pt x="218" y="823"/>
                    <a:pt x="196" y="790"/>
                  </a:cubicBezTo>
                  <a:lnTo>
                    <a:pt x="196" y="790"/>
                  </a:lnTo>
                  <a:cubicBezTo>
                    <a:pt x="183" y="773"/>
                    <a:pt x="166" y="766"/>
                    <a:pt x="141" y="772"/>
                  </a:cubicBezTo>
                  <a:lnTo>
                    <a:pt x="141" y="772"/>
                  </a:lnTo>
                  <a:cubicBezTo>
                    <a:pt x="123" y="777"/>
                    <a:pt x="104" y="783"/>
                    <a:pt x="86" y="789"/>
                  </a:cubicBezTo>
                  <a:lnTo>
                    <a:pt x="86" y="789"/>
                  </a:lnTo>
                  <a:cubicBezTo>
                    <a:pt x="53" y="799"/>
                    <a:pt x="39" y="792"/>
                    <a:pt x="30" y="759"/>
                  </a:cubicBezTo>
                  <a:lnTo>
                    <a:pt x="30" y="759"/>
                  </a:lnTo>
                  <a:cubicBezTo>
                    <a:pt x="23" y="731"/>
                    <a:pt x="15" y="703"/>
                    <a:pt x="7" y="674"/>
                  </a:cubicBezTo>
                  <a:lnTo>
                    <a:pt x="7" y="674"/>
                  </a:lnTo>
                  <a:cubicBezTo>
                    <a:pt x="0" y="647"/>
                    <a:pt x="7" y="635"/>
                    <a:pt x="34" y="628"/>
                  </a:cubicBezTo>
                  <a:lnTo>
                    <a:pt x="34" y="628"/>
                  </a:lnTo>
                  <a:cubicBezTo>
                    <a:pt x="56" y="622"/>
                    <a:pt x="80" y="617"/>
                    <a:pt x="103" y="610"/>
                  </a:cubicBezTo>
                  <a:lnTo>
                    <a:pt x="103" y="610"/>
                  </a:lnTo>
                  <a:cubicBezTo>
                    <a:pt x="125" y="604"/>
                    <a:pt x="136" y="588"/>
                    <a:pt x="139" y="564"/>
                  </a:cubicBezTo>
                  <a:lnTo>
                    <a:pt x="139" y="564"/>
                  </a:lnTo>
                  <a:cubicBezTo>
                    <a:pt x="142" y="531"/>
                    <a:pt x="145" y="499"/>
                    <a:pt x="152" y="467"/>
                  </a:cubicBezTo>
                  <a:lnTo>
                    <a:pt x="152" y="467"/>
                  </a:lnTo>
                  <a:cubicBezTo>
                    <a:pt x="157" y="444"/>
                    <a:pt x="155" y="428"/>
                    <a:pt x="127" y="412"/>
                  </a:cubicBezTo>
                  <a:lnTo>
                    <a:pt x="127" y="412"/>
                  </a:lnTo>
                  <a:cubicBezTo>
                    <a:pt x="111" y="401"/>
                    <a:pt x="92" y="394"/>
                    <a:pt x="75" y="384"/>
                  </a:cubicBezTo>
                  <a:lnTo>
                    <a:pt x="75" y="384"/>
                  </a:lnTo>
                  <a:cubicBezTo>
                    <a:pt x="44" y="369"/>
                    <a:pt x="40" y="354"/>
                    <a:pt x="56" y="325"/>
                  </a:cubicBezTo>
                  <a:lnTo>
                    <a:pt x="56" y="325"/>
                  </a:lnTo>
                  <a:cubicBezTo>
                    <a:pt x="71" y="299"/>
                    <a:pt x="85" y="272"/>
                    <a:pt x="100" y="245"/>
                  </a:cubicBezTo>
                  <a:lnTo>
                    <a:pt x="100" y="245"/>
                  </a:lnTo>
                  <a:cubicBezTo>
                    <a:pt x="112" y="224"/>
                    <a:pt x="126" y="220"/>
                    <a:pt x="148" y="232"/>
                  </a:cubicBezTo>
                  <a:lnTo>
                    <a:pt x="148" y="232"/>
                  </a:lnTo>
                  <a:cubicBezTo>
                    <a:pt x="168" y="244"/>
                    <a:pt x="187" y="255"/>
                    <a:pt x="207" y="266"/>
                  </a:cubicBezTo>
                  <a:lnTo>
                    <a:pt x="207" y="266"/>
                  </a:lnTo>
                  <a:cubicBezTo>
                    <a:pt x="233" y="280"/>
                    <a:pt x="251" y="276"/>
                    <a:pt x="272" y="258"/>
                  </a:cubicBezTo>
                  <a:lnTo>
                    <a:pt x="272" y="258"/>
                  </a:lnTo>
                  <a:cubicBezTo>
                    <a:pt x="296" y="238"/>
                    <a:pt x="323" y="217"/>
                    <a:pt x="349" y="198"/>
                  </a:cubicBezTo>
                  <a:lnTo>
                    <a:pt x="349" y="198"/>
                  </a:lnTo>
                  <a:cubicBezTo>
                    <a:pt x="369" y="183"/>
                    <a:pt x="377" y="165"/>
                    <a:pt x="371" y="140"/>
                  </a:cubicBezTo>
                  <a:lnTo>
                    <a:pt x="371" y="140"/>
                  </a:lnTo>
                  <a:cubicBezTo>
                    <a:pt x="366" y="117"/>
                    <a:pt x="360" y="94"/>
                    <a:pt x="354" y="71"/>
                  </a:cubicBezTo>
                  <a:lnTo>
                    <a:pt x="354" y="71"/>
                  </a:lnTo>
                  <a:cubicBezTo>
                    <a:pt x="348" y="46"/>
                    <a:pt x="355" y="34"/>
                    <a:pt x="379" y="28"/>
                  </a:cubicBezTo>
                  <a:lnTo>
                    <a:pt x="379" y="28"/>
                  </a:lnTo>
                  <a:cubicBezTo>
                    <a:pt x="412" y="19"/>
                    <a:pt x="446" y="11"/>
                    <a:pt x="479" y="4"/>
                  </a:cubicBezTo>
                  <a:lnTo>
                    <a:pt x="479" y="4"/>
                  </a:lnTo>
                  <a:cubicBezTo>
                    <a:pt x="498" y="0"/>
                    <a:pt x="512" y="8"/>
                    <a:pt x="517" y="27"/>
                  </a:cubicBezTo>
                  <a:lnTo>
                    <a:pt x="517" y="27"/>
                  </a:lnTo>
                  <a:cubicBezTo>
                    <a:pt x="523" y="48"/>
                    <a:pt x="526" y="69"/>
                    <a:pt x="531" y="90"/>
                  </a:cubicBezTo>
                  <a:lnTo>
                    <a:pt x="531" y="90"/>
                  </a:lnTo>
                  <a:cubicBezTo>
                    <a:pt x="536" y="118"/>
                    <a:pt x="549" y="137"/>
                    <a:pt x="584" y="138"/>
                  </a:cubicBezTo>
                  <a:lnTo>
                    <a:pt x="584" y="138"/>
                  </a:lnTo>
                  <a:cubicBezTo>
                    <a:pt x="617" y="139"/>
                    <a:pt x="650" y="146"/>
                    <a:pt x="682" y="151"/>
                  </a:cubicBezTo>
                  <a:lnTo>
                    <a:pt x="682" y="151"/>
                  </a:lnTo>
                  <a:cubicBezTo>
                    <a:pt x="705" y="154"/>
                    <a:pt x="722" y="147"/>
                    <a:pt x="735" y="128"/>
                  </a:cubicBezTo>
                  <a:lnTo>
                    <a:pt x="735" y="128"/>
                  </a:lnTo>
                  <a:cubicBezTo>
                    <a:pt x="748" y="107"/>
                    <a:pt x="760" y="85"/>
                    <a:pt x="773" y="64"/>
                  </a:cubicBezTo>
                  <a:lnTo>
                    <a:pt x="773" y="64"/>
                  </a:lnTo>
                  <a:cubicBezTo>
                    <a:pt x="785" y="43"/>
                    <a:pt x="799" y="39"/>
                    <a:pt x="821" y="52"/>
                  </a:cubicBezTo>
                  <a:lnTo>
                    <a:pt x="821" y="52"/>
                  </a:lnTo>
                  <a:cubicBezTo>
                    <a:pt x="849" y="68"/>
                    <a:pt x="878" y="85"/>
                    <a:pt x="906" y="102"/>
                  </a:cubicBezTo>
                  <a:lnTo>
                    <a:pt x="906" y="102"/>
                  </a:lnTo>
                  <a:cubicBezTo>
                    <a:pt x="924" y="114"/>
                    <a:pt x="929" y="128"/>
                    <a:pt x="919" y="147"/>
                  </a:cubicBezTo>
                  <a:lnTo>
                    <a:pt x="919" y="147"/>
                  </a:lnTo>
                  <a:cubicBezTo>
                    <a:pt x="909" y="165"/>
                    <a:pt x="897" y="183"/>
                    <a:pt x="885" y="201"/>
                  </a:cubicBezTo>
                  <a:lnTo>
                    <a:pt x="885" y="201"/>
                  </a:lnTo>
                  <a:cubicBezTo>
                    <a:pt x="866" y="231"/>
                    <a:pt x="868" y="244"/>
                    <a:pt x="888" y="272"/>
                  </a:cubicBezTo>
                  <a:lnTo>
                    <a:pt x="888" y="272"/>
                  </a:lnTo>
                  <a:cubicBezTo>
                    <a:pt x="909" y="298"/>
                    <a:pt x="927" y="326"/>
                    <a:pt x="946" y="353"/>
                  </a:cubicBezTo>
                  <a:lnTo>
                    <a:pt x="946" y="353"/>
                  </a:lnTo>
                  <a:cubicBezTo>
                    <a:pt x="958" y="369"/>
                    <a:pt x="977" y="378"/>
                    <a:pt x="997" y="373"/>
                  </a:cubicBezTo>
                  <a:lnTo>
                    <a:pt x="997" y="373"/>
                  </a:lnTo>
                  <a:cubicBezTo>
                    <a:pt x="1022" y="367"/>
                    <a:pt x="1046" y="360"/>
                    <a:pt x="1071" y="353"/>
                  </a:cubicBezTo>
                  <a:lnTo>
                    <a:pt x="1071" y="353"/>
                  </a:lnTo>
                  <a:cubicBezTo>
                    <a:pt x="1094" y="347"/>
                    <a:pt x="1108" y="354"/>
                    <a:pt x="1114" y="377"/>
                  </a:cubicBezTo>
                  <a:lnTo>
                    <a:pt x="1114" y="377"/>
                  </a:lnTo>
                  <a:cubicBezTo>
                    <a:pt x="1123" y="409"/>
                    <a:pt x="1130" y="441"/>
                    <a:pt x="1139" y="473"/>
                  </a:cubicBezTo>
                  <a:lnTo>
                    <a:pt x="1139" y="473"/>
                  </a:lnTo>
                  <a:cubicBezTo>
                    <a:pt x="1145" y="496"/>
                    <a:pt x="1137" y="510"/>
                    <a:pt x="1115" y="516"/>
                  </a:cubicBezTo>
                  <a:lnTo>
                    <a:pt x="1115" y="516"/>
                  </a:lnTo>
                  <a:cubicBezTo>
                    <a:pt x="1093" y="522"/>
                    <a:pt x="1071" y="526"/>
                    <a:pt x="1050" y="532"/>
                  </a:cubicBezTo>
                  <a:lnTo>
                    <a:pt x="1050" y="532"/>
                  </a:lnTo>
                  <a:cubicBezTo>
                    <a:pt x="1022" y="538"/>
                    <a:pt x="1012" y="551"/>
                    <a:pt x="1009" y="579"/>
                  </a:cubicBezTo>
                  <a:lnTo>
                    <a:pt x="1009" y="579"/>
                  </a:lnTo>
                  <a:cubicBezTo>
                    <a:pt x="1004" y="612"/>
                    <a:pt x="1000" y="647"/>
                    <a:pt x="995" y="680"/>
                  </a:cubicBezTo>
                  <a:lnTo>
                    <a:pt x="995" y="680"/>
                  </a:lnTo>
                  <a:cubicBezTo>
                    <a:pt x="991" y="701"/>
                    <a:pt x="998" y="721"/>
                    <a:pt x="1017" y="731"/>
                  </a:cubicBezTo>
                  <a:lnTo>
                    <a:pt x="1017" y="731"/>
                  </a:lnTo>
                  <a:cubicBezTo>
                    <a:pt x="1038" y="745"/>
                    <a:pt x="1061" y="756"/>
                    <a:pt x="1082" y="769"/>
                  </a:cubicBezTo>
                  <a:lnTo>
                    <a:pt x="1082" y="769"/>
                  </a:lnTo>
                  <a:cubicBezTo>
                    <a:pt x="1104" y="781"/>
                    <a:pt x="1108" y="795"/>
                    <a:pt x="1096" y="817"/>
                  </a:cubicBezTo>
                  <a:lnTo>
                    <a:pt x="1096" y="817"/>
                  </a:lnTo>
                  <a:cubicBezTo>
                    <a:pt x="1080" y="845"/>
                    <a:pt x="1064" y="872"/>
                    <a:pt x="1047" y="900"/>
                  </a:cubicBezTo>
                  <a:lnTo>
                    <a:pt x="1047" y="900"/>
                  </a:lnTo>
                  <a:cubicBezTo>
                    <a:pt x="1035" y="923"/>
                    <a:pt x="1019" y="927"/>
                    <a:pt x="997" y="914"/>
                  </a:cubicBezTo>
                  <a:lnTo>
                    <a:pt x="997" y="914"/>
                  </a:lnTo>
                  <a:cubicBezTo>
                    <a:pt x="979" y="904"/>
                    <a:pt x="963" y="893"/>
                    <a:pt x="946" y="883"/>
                  </a:cubicBezTo>
                  <a:lnTo>
                    <a:pt x="946" y="883"/>
                  </a:lnTo>
                  <a:cubicBezTo>
                    <a:pt x="917" y="866"/>
                    <a:pt x="904" y="866"/>
                    <a:pt x="877" y="887"/>
                  </a:cubicBezTo>
                  <a:lnTo>
                    <a:pt x="877" y="887"/>
                  </a:lnTo>
                  <a:cubicBezTo>
                    <a:pt x="850" y="909"/>
                    <a:pt x="823" y="931"/>
                    <a:pt x="796" y="952"/>
                  </a:cubicBezTo>
                  <a:lnTo>
                    <a:pt x="796" y="952"/>
                  </a:lnTo>
                  <a:cubicBezTo>
                    <a:pt x="776" y="968"/>
                    <a:pt x="768" y="988"/>
                    <a:pt x="776" y="1014"/>
                  </a:cubicBezTo>
                  <a:lnTo>
                    <a:pt x="776" y="1014"/>
                  </a:lnTo>
                  <a:cubicBezTo>
                    <a:pt x="781" y="1035"/>
                    <a:pt x="787" y="1056"/>
                    <a:pt x="792" y="1077"/>
                  </a:cubicBezTo>
                  <a:lnTo>
                    <a:pt x="792" y="1077"/>
                  </a:lnTo>
                  <a:cubicBezTo>
                    <a:pt x="799" y="1103"/>
                    <a:pt x="792" y="1115"/>
                    <a:pt x="766" y="1121"/>
                  </a:cubicBezTo>
                  <a:lnTo>
                    <a:pt x="766" y="1121"/>
                  </a:lnTo>
                  <a:cubicBezTo>
                    <a:pt x="735" y="1129"/>
                    <a:pt x="704" y="1137"/>
                    <a:pt x="674" y="1145"/>
                  </a:cubicBezTo>
                  <a:lnTo>
                    <a:pt x="674" y="1145"/>
                  </a:lnTo>
                  <a:cubicBezTo>
                    <a:pt x="650" y="1151"/>
                    <a:pt x="635" y="1143"/>
                    <a:pt x="629" y="1118"/>
                  </a:cubicBezTo>
                  <a:lnTo>
                    <a:pt x="629" y="1118"/>
                  </a:lnTo>
                  <a:cubicBezTo>
                    <a:pt x="623" y="1098"/>
                    <a:pt x="620" y="1077"/>
                    <a:pt x="615" y="1056"/>
                  </a:cubicBezTo>
                  <a:lnTo>
                    <a:pt x="615" y="1056"/>
                  </a:lnTo>
                  <a:cubicBezTo>
                    <a:pt x="607" y="1025"/>
                    <a:pt x="595" y="1015"/>
                    <a:pt x="564" y="1013"/>
                  </a:cubicBezTo>
                  <a:lnTo>
                    <a:pt x="564" y="1013"/>
                  </a:lnTo>
                  <a:cubicBezTo>
                    <a:pt x="531" y="1011"/>
                    <a:pt x="498" y="1004"/>
                    <a:pt x="465" y="1000"/>
                  </a:cubicBezTo>
                  <a:lnTo>
                    <a:pt x="465" y="1000"/>
                  </a:lnTo>
                  <a:cubicBezTo>
                    <a:pt x="455" y="999"/>
                    <a:pt x="444" y="1000"/>
                    <a:pt x="432" y="1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1" name="GEAR D03">
              <a:extLst>
                <a:ext uri="{FF2B5EF4-FFF2-40B4-BE49-F238E27FC236}">
                  <a16:creationId xmlns:a16="http://schemas.microsoft.com/office/drawing/2014/main" id="{71B403B1-8356-9248-9526-54B58157B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1367" y="8571796"/>
              <a:ext cx="1428163" cy="1433658"/>
            </a:xfrm>
            <a:custGeom>
              <a:avLst/>
              <a:gdLst>
                <a:gd name="T0" fmla="*/ 838 w 1147"/>
                <a:gd name="T1" fmla="*/ 449 h 1151"/>
                <a:gd name="T2" fmla="*/ 449 w 1147"/>
                <a:gd name="T3" fmla="*/ 310 h 1151"/>
                <a:gd name="T4" fmla="*/ 701 w 1147"/>
                <a:gd name="T5" fmla="*/ 830 h 1151"/>
                <a:gd name="T6" fmla="*/ 413 w 1147"/>
                <a:gd name="T7" fmla="*/ 1025 h 1151"/>
                <a:gd name="T8" fmla="*/ 376 w 1147"/>
                <a:gd name="T9" fmla="*/ 1085 h 1151"/>
                <a:gd name="T10" fmla="*/ 244 w 1147"/>
                <a:gd name="T11" fmla="*/ 1046 h 1151"/>
                <a:gd name="T12" fmla="*/ 232 w 1147"/>
                <a:gd name="T13" fmla="*/ 998 h 1151"/>
                <a:gd name="T14" fmla="*/ 277 w 1147"/>
                <a:gd name="T15" fmla="*/ 918 h 1151"/>
                <a:gd name="T16" fmla="*/ 268 w 1147"/>
                <a:gd name="T17" fmla="*/ 885 h 1151"/>
                <a:gd name="T18" fmla="*/ 142 w 1147"/>
                <a:gd name="T19" fmla="*/ 772 h 1151"/>
                <a:gd name="T20" fmla="*/ 87 w 1147"/>
                <a:gd name="T21" fmla="*/ 789 h 1151"/>
                <a:gd name="T22" fmla="*/ 8 w 1147"/>
                <a:gd name="T23" fmla="*/ 674 h 1151"/>
                <a:gd name="T24" fmla="*/ 35 w 1147"/>
                <a:gd name="T25" fmla="*/ 628 h 1151"/>
                <a:gd name="T26" fmla="*/ 140 w 1147"/>
                <a:gd name="T27" fmla="*/ 564 h 1151"/>
                <a:gd name="T28" fmla="*/ 153 w 1147"/>
                <a:gd name="T29" fmla="*/ 467 h 1151"/>
                <a:gd name="T30" fmla="*/ 76 w 1147"/>
                <a:gd name="T31" fmla="*/ 385 h 1151"/>
                <a:gd name="T32" fmla="*/ 57 w 1147"/>
                <a:gd name="T33" fmla="*/ 325 h 1151"/>
                <a:gd name="T34" fmla="*/ 148 w 1147"/>
                <a:gd name="T35" fmla="*/ 232 h 1151"/>
                <a:gd name="T36" fmla="*/ 208 w 1147"/>
                <a:gd name="T37" fmla="*/ 266 h 1151"/>
                <a:gd name="T38" fmla="*/ 351 w 1147"/>
                <a:gd name="T39" fmla="*/ 198 h 1151"/>
                <a:gd name="T40" fmla="*/ 374 w 1147"/>
                <a:gd name="T41" fmla="*/ 140 h 1151"/>
                <a:gd name="T42" fmla="*/ 381 w 1147"/>
                <a:gd name="T43" fmla="*/ 27 h 1151"/>
                <a:gd name="T44" fmla="*/ 480 w 1147"/>
                <a:gd name="T45" fmla="*/ 4 h 1151"/>
                <a:gd name="T46" fmla="*/ 532 w 1147"/>
                <a:gd name="T47" fmla="*/ 90 h 1151"/>
                <a:gd name="T48" fmla="*/ 586 w 1147"/>
                <a:gd name="T49" fmla="*/ 138 h 1151"/>
                <a:gd name="T50" fmla="*/ 737 w 1147"/>
                <a:gd name="T51" fmla="*/ 128 h 1151"/>
                <a:gd name="T52" fmla="*/ 775 w 1147"/>
                <a:gd name="T53" fmla="*/ 64 h 1151"/>
                <a:gd name="T54" fmla="*/ 908 w 1147"/>
                <a:gd name="T55" fmla="*/ 103 h 1151"/>
                <a:gd name="T56" fmla="*/ 921 w 1147"/>
                <a:gd name="T57" fmla="*/ 146 h 1151"/>
                <a:gd name="T58" fmla="*/ 890 w 1147"/>
                <a:gd name="T59" fmla="*/ 272 h 1151"/>
                <a:gd name="T60" fmla="*/ 948 w 1147"/>
                <a:gd name="T61" fmla="*/ 353 h 1151"/>
                <a:gd name="T62" fmla="*/ 1073 w 1147"/>
                <a:gd name="T63" fmla="*/ 353 h 1151"/>
                <a:gd name="T64" fmla="*/ 1115 w 1147"/>
                <a:gd name="T65" fmla="*/ 377 h 1151"/>
                <a:gd name="T66" fmla="*/ 1116 w 1147"/>
                <a:gd name="T67" fmla="*/ 516 h 1151"/>
                <a:gd name="T68" fmla="*/ 1052 w 1147"/>
                <a:gd name="T69" fmla="*/ 532 h 1151"/>
                <a:gd name="T70" fmla="*/ 996 w 1147"/>
                <a:gd name="T71" fmla="*/ 680 h 1151"/>
                <a:gd name="T72" fmla="*/ 1019 w 1147"/>
                <a:gd name="T73" fmla="*/ 731 h 1151"/>
                <a:gd name="T74" fmla="*/ 1098 w 1147"/>
                <a:gd name="T75" fmla="*/ 817 h 1151"/>
                <a:gd name="T76" fmla="*/ 1049 w 1147"/>
                <a:gd name="T77" fmla="*/ 901 h 1151"/>
                <a:gd name="T78" fmla="*/ 948 w 1147"/>
                <a:gd name="T79" fmla="*/ 883 h 1151"/>
                <a:gd name="T80" fmla="*/ 879 w 1147"/>
                <a:gd name="T81" fmla="*/ 887 h 1151"/>
                <a:gd name="T82" fmla="*/ 778 w 1147"/>
                <a:gd name="T83" fmla="*/ 1014 h 1151"/>
                <a:gd name="T84" fmla="*/ 794 w 1147"/>
                <a:gd name="T85" fmla="*/ 1077 h 1151"/>
                <a:gd name="T86" fmla="*/ 675 w 1147"/>
                <a:gd name="T87" fmla="*/ 1145 h 1151"/>
                <a:gd name="T88" fmla="*/ 631 w 1147"/>
                <a:gd name="T89" fmla="*/ 1118 h 1151"/>
                <a:gd name="T90" fmla="*/ 565 w 1147"/>
                <a:gd name="T91" fmla="*/ 1013 h 1151"/>
                <a:gd name="T92" fmla="*/ 467 w 1147"/>
                <a:gd name="T93" fmla="*/ 100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47" h="1151">
                  <a:moveTo>
                    <a:pt x="701" y="830"/>
                  </a:moveTo>
                  <a:lnTo>
                    <a:pt x="701" y="830"/>
                  </a:lnTo>
                  <a:cubicBezTo>
                    <a:pt x="843" y="761"/>
                    <a:pt x="905" y="589"/>
                    <a:pt x="838" y="449"/>
                  </a:cubicBezTo>
                  <a:lnTo>
                    <a:pt x="838" y="449"/>
                  </a:lnTo>
                  <a:cubicBezTo>
                    <a:pt x="767" y="301"/>
                    <a:pt x="595" y="240"/>
                    <a:pt x="449" y="310"/>
                  </a:cubicBezTo>
                  <a:lnTo>
                    <a:pt x="449" y="310"/>
                  </a:lnTo>
                  <a:cubicBezTo>
                    <a:pt x="306" y="378"/>
                    <a:pt x="245" y="552"/>
                    <a:pt x="313" y="693"/>
                  </a:cubicBezTo>
                  <a:lnTo>
                    <a:pt x="313" y="693"/>
                  </a:lnTo>
                  <a:cubicBezTo>
                    <a:pt x="383" y="839"/>
                    <a:pt x="555" y="899"/>
                    <a:pt x="701" y="830"/>
                  </a:cubicBezTo>
                  <a:close/>
                  <a:moveTo>
                    <a:pt x="434" y="1000"/>
                  </a:moveTo>
                  <a:lnTo>
                    <a:pt x="434" y="1000"/>
                  </a:lnTo>
                  <a:cubicBezTo>
                    <a:pt x="425" y="1009"/>
                    <a:pt x="418" y="1016"/>
                    <a:pt x="413" y="1025"/>
                  </a:cubicBezTo>
                  <a:lnTo>
                    <a:pt x="413" y="1025"/>
                  </a:lnTo>
                  <a:cubicBezTo>
                    <a:pt x="400" y="1044"/>
                    <a:pt x="389" y="1065"/>
                    <a:pt x="376" y="1085"/>
                  </a:cubicBezTo>
                  <a:lnTo>
                    <a:pt x="376" y="1085"/>
                  </a:lnTo>
                  <a:cubicBezTo>
                    <a:pt x="363" y="1106"/>
                    <a:pt x="350" y="1110"/>
                    <a:pt x="328" y="1097"/>
                  </a:cubicBezTo>
                  <a:lnTo>
                    <a:pt x="328" y="1097"/>
                  </a:lnTo>
                  <a:cubicBezTo>
                    <a:pt x="300" y="1080"/>
                    <a:pt x="272" y="1063"/>
                    <a:pt x="244" y="1046"/>
                  </a:cubicBezTo>
                  <a:lnTo>
                    <a:pt x="244" y="1046"/>
                  </a:lnTo>
                  <a:cubicBezTo>
                    <a:pt x="225" y="1033"/>
                    <a:pt x="220" y="1019"/>
                    <a:pt x="232" y="998"/>
                  </a:cubicBezTo>
                  <a:lnTo>
                    <a:pt x="232" y="998"/>
                  </a:lnTo>
                  <a:cubicBezTo>
                    <a:pt x="242" y="981"/>
                    <a:pt x="254" y="964"/>
                    <a:pt x="265" y="947"/>
                  </a:cubicBezTo>
                  <a:lnTo>
                    <a:pt x="265" y="947"/>
                  </a:lnTo>
                  <a:cubicBezTo>
                    <a:pt x="270" y="938"/>
                    <a:pt x="275" y="928"/>
                    <a:pt x="277" y="918"/>
                  </a:cubicBezTo>
                  <a:lnTo>
                    <a:pt x="277" y="918"/>
                  </a:lnTo>
                  <a:cubicBezTo>
                    <a:pt x="281" y="906"/>
                    <a:pt x="277" y="896"/>
                    <a:pt x="268" y="885"/>
                  </a:cubicBezTo>
                  <a:lnTo>
                    <a:pt x="268" y="885"/>
                  </a:lnTo>
                  <a:cubicBezTo>
                    <a:pt x="243" y="854"/>
                    <a:pt x="219" y="822"/>
                    <a:pt x="197" y="790"/>
                  </a:cubicBezTo>
                  <a:lnTo>
                    <a:pt x="197" y="790"/>
                  </a:lnTo>
                  <a:cubicBezTo>
                    <a:pt x="184" y="773"/>
                    <a:pt x="166" y="765"/>
                    <a:pt x="142" y="772"/>
                  </a:cubicBezTo>
                  <a:lnTo>
                    <a:pt x="142" y="772"/>
                  </a:lnTo>
                  <a:cubicBezTo>
                    <a:pt x="123" y="777"/>
                    <a:pt x="105" y="783"/>
                    <a:pt x="87" y="789"/>
                  </a:cubicBezTo>
                  <a:lnTo>
                    <a:pt x="87" y="789"/>
                  </a:lnTo>
                  <a:cubicBezTo>
                    <a:pt x="54" y="799"/>
                    <a:pt x="39" y="792"/>
                    <a:pt x="31" y="759"/>
                  </a:cubicBezTo>
                  <a:lnTo>
                    <a:pt x="31" y="759"/>
                  </a:lnTo>
                  <a:cubicBezTo>
                    <a:pt x="24" y="731"/>
                    <a:pt x="16" y="703"/>
                    <a:pt x="8" y="674"/>
                  </a:cubicBezTo>
                  <a:lnTo>
                    <a:pt x="8" y="674"/>
                  </a:lnTo>
                  <a:cubicBezTo>
                    <a:pt x="0" y="647"/>
                    <a:pt x="8" y="635"/>
                    <a:pt x="35" y="628"/>
                  </a:cubicBezTo>
                  <a:lnTo>
                    <a:pt x="35" y="628"/>
                  </a:lnTo>
                  <a:cubicBezTo>
                    <a:pt x="57" y="622"/>
                    <a:pt x="81" y="616"/>
                    <a:pt x="103" y="610"/>
                  </a:cubicBezTo>
                  <a:lnTo>
                    <a:pt x="103" y="610"/>
                  </a:lnTo>
                  <a:cubicBezTo>
                    <a:pt x="126" y="604"/>
                    <a:pt x="137" y="587"/>
                    <a:pt x="140" y="564"/>
                  </a:cubicBezTo>
                  <a:lnTo>
                    <a:pt x="140" y="564"/>
                  </a:lnTo>
                  <a:cubicBezTo>
                    <a:pt x="143" y="531"/>
                    <a:pt x="146" y="498"/>
                    <a:pt x="153" y="467"/>
                  </a:cubicBezTo>
                  <a:lnTo>
                    <a:pt x="153" y="467"/>
                  </a:lnTo>
                  <a:cubicBezTo>
                    <a:pt x="158" y="444"/>
                    <a:pt x="156" y="427"/>
                    <a:pt x="128" y="411"/>
                  </a:cubicBezTo>
                  <a:lnTo>
                    <a:pt x="128" y="411"/>
                  </a:lnTo>
                  <a:cubicBezTo>
                    <a:pt x="111" y="402"/>
                    <a:pt x="93" y="393"/>
                    <a:pt x="76" y="385"/>
                  </a:cubicBezTo>
                  <a:lnTo>
                    <a:pt x="76" y="385"/>
                  </a:lnTo>
                  <a:cubicBezTo>
                    <a:pt x="45" y="369"/>
                    <a:pt x="41" y="354"/>
                    <a:pt x="57" y="325"/>
                  </a:cubicBezTo>
                  <a:lnTo>
                    <a:pt x="57" y="325"/>
                  </a:lnTo>
                  <a:cubicBezTo>
                    <a:pt x="71" y="298"/>
                    <a:pt x="86" y="272"/>
                    <a:pt x="101" y="246"/>
                  </a:cubicBezTo>
                  <a:lnTo>
                    <a:pt x="101" y="246"/>
                  </a:lnTo>
                  <a:cubicBezTo>
                    <a:pt x="113" y="224"/>
                    <a:pt x="127" y="220"/>
                    <a:pt x="148" y="232"/>
                  </a:cubicBezTo>
                  <a:lnTo>
                    <a:pt x="148" y="232"/>
                  </a:lnTo>
                  <a:cubicBezTo>
                    <a:pt x="168" y="243"/>
                    <a:pt x="188" y="255"/>
                    <a:pt x="208" y="266"/>
                  </a:cubicBezTo>
                  <a:lnTo>
                    <a:pt x="208" y="266"/>
                  </a:lnTo>
                  <a:cubicBezTo>
                    <a:pt x="233" y="279"/>
                    <a:pt x="252" y="276"/>
                    <a:pt x="273" y="258"/>
                  </a:cubicBezTo>
                  <a:lnTo>
                    <a:pt x="273" y="258"/>
                  </a:lnTo>
                  <a:cubicBezTo>
                    <a:pt x="298" y="237"/>
                    <a:pt x="324" y="218"/>
                    <a:pt x="351" y="198"/>
                  </a:cubicBezTo>
                  <a:lnTo>
                    <a:pt x="351" y="198"/>
                  </a:lnTo>
                  <a:cubicBezTo>
                    <a:pt x="371" y="183"/>
                    <a:pt x="379" y="165"/>
                    <a:pt x="374" y="140"/>
                  </a:cubicBezTo>
                  <a:lnTo>
                    <a:pt x="374" y="140"/>
                  </a:lnTo>
                  <a:cubicBezTo>
                    <a:pt x="368" y="117"/>
                    <a:pt x="362" y="94"/>
                    <a:pt x="356" y="71"/>
                  </a:cubicBezTo>
                  <a:lnTo>
                    <a:pt x="356" y="71"/>
                  </a:lnTo>
                  <a:cubicBezTo>
                    <a:pt x="350" y="46"/>
                    <a:pt x="356" y="34"/>
                    <a:pt x="381" y="27"/>
                  </a:cubicBezTo>
                  <a:lnTo>
                    <a:pt x="381" y="27"/>
                  </a:lnTo>
                  <a:cubicBezTo>
                    <a:pt x="414" y="19"/>
                    <a:pt x="447" y="12"/>
                    <a:pt x="480" y="4"/>
                  </a:cubicBezTo>
                  <a:lnTo>
                    <a:pt x="480" y="4"/>
                  </a:lnTo>
                  <a:cubicBezTo>
                    <a:pt x="500" y="0"/>
                    <a:pt x="513" y="8"/>
                    <a:pt x="518" y="27"/>
                  </a:cubicBezTo>
                  <a:lnTo>
                    <a:pt x="518" y="27"/>
                  </a:lnTo>
                  <a:cubicBezTo>
                    <a:pt x="524" y="48"/>
                    <a:pt x="528" y="69"/>
                    <a:pt x="532" y="90"/>
                  </a:cubicBezTo>
                  <a:lnTo>
                    <a:pt x="532" y="90"/>
                  </a:lnTo>
                  <a:cubicBezTo>
                    <a:pt x="537" y="118"/>
                    <a:pt x="551" y="137"/>
                    <a:pt x="586" y="138"/>
                  </a:cubicBezTo>
                  <a:lnTo>
                    <a:pt x="586" y="138"/>
                  </a:lnTo>
                  <a:cubicBezTo>
                    <a:pt x="619" y="138"/>
                    <a:pt x="652" y="146"/>
                    <a:pt x="684" y="151"/>
                  </a:cubicBezTo>
                  <a:lnTo>
                    <a:pt x="684" y="151"/>
                  </a:lnTo>
                  <a:cubicBezTo>
                    <a:pt x="707" y="154"/>
                    <a:pt x="724" y="147"/>
                    <a:pt x="737" y="128"/>
                  </a:cubicBezTo>
                  <a:lnTo>
                    <a:pt x="737" y="128"/>
                  </a:lnTo>
                  <a:cubicBezTo>
                    <a:pt x="750" y="107"/>
                    <a:pt x="762" y="86"/>
                    <a:pt x="775" y="64"/>
                  </a:cubicBezTo>
                  <a:lnTo>
                    <a:pt x="775" y="64"/>
                  </a:lnTo>
                  <a:cubicBezTo>
                    <a:pt x="787" y="43"/>
                    <a:pt x="801" y="38"/>
                    <a:pt x="822" y="51"/>
                  </a:cubicBezTo>
                  <a:lnTo>
                    <a:pt x="822" y="51"/>
                  </a:lnTo>
                  <a:cubicBezTo>
                    <a:pt x="851" y="68"/>
                    <a:pt x="880" y="86"/>
                    <a:pt x="908" y="103"/>
                  </a:cubicBezTo>
                  <a:lnTo>
                    <a:pt x="908" y="103"/>
                  </a:lnTo>
                  <a:cubicBezTo>
                    <a:pt x="926" y="114"/>
                    <a:pt x="931" y="128"/>
                    <a:pt x="921" y="146"/>
                  </a:cubicBezTo>
                  <a:lnTo>
                    <a:pt x="921" y="146"/>
                  </a:lnTo>
                  <a:cubicBezTo>
                    <a:pt x="910" y="166"/>
                    <a:pt x="899" y="183"/>
                    <a:pt x="887" y="201"/>
                  </a:cubicBezTo>
                  <a:lnTo>
                    <a:pt x="887" y="201"/>
                  </a:lnTo>
                  <a:cubicBezTo>
                    <a:pt x="868" y="230"/>
                    <a:pt x="869" y="244"/>
                    <a:pt x="890" y="272"/>
                  </a:cubicBezTo>
                  <a:lnTo>
                    <a:pt x="890" y="272"/>
                  </a:lnTo>
                  <a:cubicBezTo>
                    <a:pt x="910" y="298"/>
                    <a:pt x="929" y="325"/>
                    <a:pt x="948" y="353"/>
                  </a:cubicBezTo>
                  <a:lnTo>
                    <a:pt x="948" y="353"/>
                  </a:lnTo>
                  <a:cubicBezTo>
                    <a:pt x="960" y="369"/>
                    <a:pt x="979" y="378"/>
                    <a:pt x="998" y="374"/>
                  </a:cubicBezTo>
                  <a:lnTo>
                    <a:pt x="998" y="374"/>
                  </a:lnTo>
                  <a:cubicBezTo>
                    <a:pt x="1023" y="367"/>
                    <a:pt x="1048" y="360"/>
                    <a:pt x="1073" y="353"/>
                  </a:cubicBezTo>
                  <a:lnTo>
                    <a:pt x="1073" y="353"/>
                  </a:lnTo>
                  <a:cubicBezTo>
                    <a:pt x="1096" y="347"/>
                    <a:pt x="1110" y="354"/>
                    <a:pt x="1115" y="377"/>
                  </a:cubicBezTo>
                  <a:lnTo>
                    <a:pt x="1115" y="377"/>
                  </a:lnTo>
                  <a:cubicBezTo>
                    <a:pt x="1124" y="409"/>
                    <a:pt x="1132" y="441"/>
                    <a:pt x="1141" y="473"/>
                  </a:cubicBezTo>
                  <a:lnTo>
                    <a:pt x="1141" y="473"/>
                  </a:lnTo>
                  <a:cubicBezTo>
                    <a:pt x="1146" y="496"/>
                    <a:pt x="1138" y="510"/>
                    <a:pt x="1116" y="516"/>
                  </a:cubicBezTo>
                  <a:lnTo>
                    <a:pt x="1116" y="516"/>
                  </a:lnTo>
                  <a:cubicBezTo>
                    <a:pt x="1095" y="522"/>
                    <a:pt x="1073" y="526"/>
                    <a:pt x="1052" y="532"/>
                  </a:cubicBezTo>
                  <a:lnTo>
                    <a:pt x="1052" y="532"/>
                  </a:lnTo>
                  <a:cubicBezTo>
                    <a:pt x="1023" y="539"/>
                    <a:pt x="1014" y="551"/>
                    <a:pt x="1011" y="579"/>
                  </a:cubicBezTo>
                  <a:lnTo>
                    <a:pt x="1011" y="579"/>
                  </a:lnTo>
                  <a:cubicBezTo>
                    <a:pt x="1006" y="613"/>
                    <a:pt x="1001" y="646"/>
                    <a:pt x="996" y="680"/>
                  </a:cubicBezTo>
                  <a:lnTo>
                    <a:pt x="996" y="680"/>
                  </a:lnTo>
                  <a:cubicBezTo>
                    <a:pt x="993" y="701"/>
                    <a:pt x="1000" y="720"/>
                    <a:pt x="1019" y="731"/>
                  </a:cubicBezTo>
                  <a:lnTo>
                    <a:pt x="1019" y="731"/>
                  </a:lnTo>
                  <a:cubicBezTo>
                    <a:pt x="1040" y="744"/>
                    <a:pt x="1062" y="756"/>
                    <a:pt x="1084" y="769"/>
                  </a:cubicBezTo>
                  <a:lnTo>
                    <a:pt x="1084" y="769"/>
                  </a:lnTo>
                  <a:cubicBezTo>
                    <a:pt x="1106" y="781"/>
                    <a:pt x="1110" y="795"/>
                    <a:pt x="1098" y="817"/>
                  </a:cubicBezTo>
                  <a:lnTo>
                    <a:pt x="1098" y="817"/>
                  </a:lnTo>
                  <a:cubicBezTo>
                    <a:pt x="1082" y="845"/>
                    <a:pt x="1065" y="873"/>
                    <a:pt x="1049" y="901"/>
                  </a:cubicBezTo>
                  <a:lnTo>
                    <a:pt x="1049" y="901"/>
                  </a:lnTo>
                  <a:cubicBezTo>
                    <a:pt x="1036" y="923"/>
                    <a:pt x="1021" y="927"/>
                    <a:pt x="998" y="914"/>
                  </a:cubicBezTo>
                  <a:lnTo>
                    <a:pt x="998" y="914"/>
                  </a:lnTo>
                  <a:cubicBezTo>
                    <a:pt x="981" y="904"/>
                    <a:pt x="965" y="893"/>
                    <a:pt x="948" y="883"/>
                  </a:cubicBezTo>
                  <a:lnTo>
                    <a:pt x="948" y="883"/>
                  </a:lnTo>
                  <a:cubicBezTo>
                    <a:pt x="919" y="865"/>
                    <a:pt x="905" y="866"/>
                    <a:pt x="879" y="887"/>
                  </a:cubicBezTo>
                  <a:lnTo>
                    <a:pt x="879" y="887"/>
                  </a:lnTo>
                  <a:cubicBezTo>
                    <a:pt x="852" y="909"/>
                    <a:pt x="825" y="930"/>
                    <a:pt x="798" y="951"/>
                  </a:cubicBezTo>
                  <a:lnTo>
                    <a:pt x="798" y="951"/>
                  </a:lnTo>
                  <a:cubicBezTo>
                    <a:pt x="778" y="968"/>
                    <a:pt x="770" y="988"/>
                    <a:pt x="778" y="1014"/>
                  </a:cubicBezTo>
                  <a:lnTo>
                    <a:pt x="778" y="1014"/>
                  </a:lnTo>
                  <a:cubicBezTo>
                    <a:pt x="783" y="1035"/>
                    <a:pt x="789" y="1056"/>
                    <a:pt x="794" y="1077"/>
                  </a:cubicBezTo>
                  <a:lnTo>
                    <a:pt x="794" y="1077"/>
                  </a:lnTo>
                  <a:cubicBezTo>
                    <a:pt x="801" y="1103"/>
                    <a:pt x="794" y="1115"/>
                    <a:pt x="767" y="1121"/>
                  </a:cubicBezTo>
                  <a:lnTo>
                    <a:pt x="767" y="1121"/>
                  </a:lnTo>
                  <a:cubicBezTo>
                    <a:pt x="737" y="1129"/>
                    <a:pt x="706" y="1137"/>
                    <a:pt x="675" y="1145"/>
                  </a:cubicBezTo>
                  <a:lnTo>
                    <a:pt x="675" y="1145"/>
                  </a:lnTo>
                  <a:cubicBezTo>
                    <a:pt x="651" y="1150"/>
                    <a:pt x="637" y="1143"/>
                    <a:pt x="631" y="1118"/>
                  </a:cubicBezTo>
                  <a:lnTo>
                    <a:pt x="631" y="1118"/>
                  </a:lnTo>
                  <a:cubicBezTo>
                    <a:pt x="625" y="1098"/>
                    <a:pt x="621" y="1077"/>
                    <a:pt x="617" y="1056"/>
                  </a:cubicBezTo>
                  <a:lnTo>
                    <a:pt x="617" y="1056"/>
                  </a:lnTo>
                  <a:cubicBezTo>
                    <a:pt x="610" y="1025"/>
                    <a:pt x="597" y="1016"/>
                    <a:pt x="565" y="1013"/>
                  </a:cubicBezTo>
                  <a:lnTo>
                    <a:pt x="565" y="1013"/>
                  </a:lnTo>
                  <a:cubicBezTo>
                    <a:pt x="532" y="1011"/>
                    <a:pt x="500" y="1004"/>
                    <a:pt x="467" y="1000"/>
                  </a:cubicBezTo>
                  <a:lnTo>
                    <a:pt x="467" y="1000"/>
                  </a:lnTo>
                  <a:cubicBezTo>
                    <a:pt x="456" y="999"/>
                    <a:pt x="445" y="1000"/>
                    <a:pt x="434" y="1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2" name="GEAR D02">
              <a:extLst>
                <a:ext uri="{FF2B5EF4-FFF2-40B4-BE49-F238E27FC236}">
                  <a16:creationId xmlns:a16="http://schemas.microsoft.com/office/drawing/2014/main" id="{5F4D2A4F-B26F-9445-AB45-542D5A7A4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3904" y="5682512"/>
              <a:ext cx="1428163" cy="1433658"/>
            </a:xfrm>
            <a:custGeom>
              <a:avLst/>
              <a:gdLst>
                <a:gd name="T0" fmla="*/ 838 w 1147"/>
                <a:gd name="T1" fmla="*/ 449 h 1150"/>
                <a:gd name="T2" fmla="*/ 449 w 1147"/>
                <a:gd name="T3" fmla="*/ 310 h 1150"/>
                <a:gd name="T4" fmla="*/ 701 w 1147"/>
                <a:gd name="T5" fmla="*/ 830 h 1150"/>
                <a:gd name="T6" fmla="*/ 413 w 1147"/>
                <a:gd name="T7" fmla="*/ 1024 h 1150"/>
                <a:gd name="T8" fmla="*/ 376 w 1147"/>
                <a:gd name="T9" fmla="*/ 1084 h 1150"/>
                <a:gd name="T10" fmla="*/ 244 w 1147"/>
                <a:gd name="T11" fmla="*/ 1045 h 1150"/>
                <a:gd name="T12" fmla="*/ 232 w 1147"/>
                <a:gd name="T13" fmla="*/ 997 h 1150"/>
                <a:gd name="T14" fmla="*/ 277 w 1147"/>
                <a:gd name="T15" fmla="*/ 918 h 1150"/>
                <a:gd name="T16" fmla="*/ 268 w 1147"/>
                <a:gd name="T17" fmla="*/ 885 h 1150"/>
                <a:gd name="T18" fmla="*/ 142 w 1147"/>
                <a:gd name="T19" fmla="*/ 772 h 1150"/>
                <a:gd name="T20" fmla="*/ 87 w 1147"/>
                <a:gd name="T21" fmla="*/ 789 h 1150"/>
                <a:gd name="T22" fmla="*/ 8 w 1147"/>
                <a:gd name="T23" fmla="*/ 674 h 1150"/>
                <a:gd name="T24" fmla="*/ 35 w 1147"/>
                <a:gd name="T25" fmla="*/ 628 h 1150"/>
                <a:gd name="T26" fmla="*/ 139 w 1147"/>
                <a:gd name="T27" fmla="*/ 564 h 1150"/>
                <a:gd name="T28" fmla="*/ 153 w 1147"/>
                <a:gd name="T29" fmla="*/ 467 h 1150"/>
                <a:gd name="T30" fmla="*/ 76 w 1147"/>
                <a:gd name="T31" fmla="*/ 384 h 1150"/>
                <a:gd name="T32" fmla="*/ 57 w 1147"/>
                <a:gd name="T33" fmla="*/ 325 h 1150"/>
                <a:gd name="T34" fmla="*/ 148 w 1147"/>
                <a:gd name="T35" fmla="*/ 232 h 1150"/>
                <a:gd name="T36" fmla="*/ 208 w 1147"/>
                <a:gd name="T37" fmla="*/ 265 h 1150"/>
                <a:gd name="T38" fmla="*/ 351 w 1147"/>
                <a:gd name="T39" fmla="*/ 198 h 1150"/>
                <a:gd name="T40" fmla="*/ 373 w 1147"/>
                <a:gd name="T41" fmla="*/ 140 h 1150"/>
                <a:gd name="T42" fmla="*/ 381 w 1147"/>
                <a:gd name="T43" fmla="*/ 27 h 1150"/>
                <a:gd name="T44" fmla="*/ 480 w 1147"/>
                <a:gd name="T45" fmla="*/ 4 h 1150"/>
                <a:gd name="T46" fmla="*/ 532 w 1147"/>
                <a:gd name="T47" fmla="*/ 90 h 1150"/>
                <a:gd name="T48" fmla="*/ 586 w 1147"/>
                <a:gd name="T49" fmla="*/ 137 h 1150"/>
                <a:gd name="T50" fmla="*/ 737 w 1147"/>
                <a:gd name="T51" fmla="*/ 128 h 1150"/>
                <a:gd name="T52" fmla="*/ 775 w 1147"/>
                <a:gd name="T53" fmla="*/ 64 h 1150"/>
                <a:gd name="T54" fmla="*/ 908 w 1147"/>
                <a:gd name="T55" fmla="*/ 103 h 1150"/>
                <a:gd name="T56" fmla="*/ 921 w 1147"/>
                <a:gd name="T57" fmla="*/ 147 h 1150"/>
                <a:gd name="T58" fmla="*/ 890 w 1147"/>
                <a:gd name="T59" fmla="*/ 272 h 1150"/>
                <a:gd name="T60" fmla="*/ 948 w 1147"/>
                <a:gd name="T61" fmla="*/ 353 h 1150"/>
                <a:gd name="T62" fmla="*/ 1073 w 1147"/>
                <a:gd name="T63" fmla="*/ 353 h 1150"/>
                <a:gd name="T64" fmla="*/ 1115 w 1147"/>
                <a:gd name="T65" fmla="*/ 377 h 1150"/>
                <a:gd name="T66" fmla="*/ 1116 w 1147"/>
                <a:gd name="T67" fmla="*/ 516 h 1150"/>
                <a:gd name="T68" fmla="*/ 1051 w 1147"/>
                <a:gd name="T69" fmla="*/ 532 h 1150"/>
                <a:gd name="T70" fmla="*/ 996 w 1147"/>
                <a:gd name="T71" fmla="*/ 680 h 1150"/>
                <a:gd name="T72" fmla="*/ 1018 w 1147"/>
                <a:gd name="T73" fmla="*/ 731 h 1150"/>
                <a:gd name="T74" fmla="*/ 1097 w 1147"/>
                <a:gd name="T75" fmla="*/ 817 h 1150"/>
                <a:gd name="T76" fmla="*/ 1049 w 1147"/>
                <a:gd name="T77" fmla="*/ 900 h 1150"/>
                <a:gd name="T78" fmla="*/ 948 w 1147"/>
                <a:gd name="T79" fmla="*/ 883 h 1150"/>
                <a:gd name="T80" fmla="*/ 879 w 1147"/>
                <a:gd name="T81" fmla="*/ 887 h 1150"/>
                <a:gd name="T82" fmla="*/ 777 w 1147"/>
                <a:gd name="T83" fmla="*/ 1013 h 1150"/>
                <a:gd name="T84" fmla="*/ 794 w 1147"/>
                <a:gd name="T85" fmla="*/ 1076 h 1150"/>
                <a:gd name="T86" fmla="*/ 675 w 1147"/>
                <a:gd name="T87" fmla="*/ 1143 h 1150"/>
                <a:gd name="T88" fmla="*/ 630 w 1147"/>
                <a:gd name="T89" fmla="*/ 1117 h 1150"/>
                <a:gd name="T90" fmla="*/ 565 w 1147"/>
                <a:gd name="T91" fmla="*/ 1012 h 1150"/>
                <a:gd name="T92" fmla="*/ 467 w 1147"/>
                <a:gd name="T93" fmla="*/ 999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47" h="1150">
                  <a:moveTo>
                    <a:pt x="701" y="830"/>
                  </a:moveTo>
                  <a:lnTo>
                    <a:pt x="701" y="830"/>
                  </a:lnTo>
                  <a:cubicBezTo>
                    <a:pt x="842" y="761"/>
                    <a:pt x="905" y="589"/>
                    <a:pt x="838" y="449"/>
                  </a:cubicBezTo>
                  <a:lnTo>
                    <a:pt x="838" y="449"/>
                  </a:lnTo>
                  <a:cubicBezTo>
                    <a:pt x="766" y="301"/>
                    <a:pt x="595" y="240"/>
                    <a:pt x="449" y="310"/>
                  </a:cubicBezTo>
                  <a:lnTo>
                    <a:pt x="449" y="310"/>
                  </a:lnTo>
                  <a:cubicBezTo>
                    <a:pt x="306" y="378"/>
                    <a:pt x="245" y="551"/>
                    <a:pt x="313" y="693"/>
                  </a:cubicBezTo>
                  <a:lnTo>
                    <a:pt x="313" y="693"/>
                  </a:lnTo>
                  <a:cubicBezTo>
                    <a:pt x="383" y="838"/>
                    <a:pt x="555" y="900"/>
                    <a:pt x="701" y="830"/>
                  </a:cubicBezTo>
                  <a:close/>
                  <a:moveTo>
                    <a:pt x="434" y="999"/>
                  </a:moveTo>
                  <a:lnTo>
                    <a:pt x="434" y="999"/>
                  </a:lnTo>
                  <a:cubicBezTo>
                    <a:pt x="425" y="1008"/>
                    <a:pt x="418" y="1015"/>
                    <a:pt x="413" y="1024"/>
                  </a:cubicBezTo>
                  <a:lnTo>
                    <a:pt x="413" y="1024"/>
                  </a:lnTo>
                  <a:cubicBezTo>
                    <a:pt x="400" y="1043"/>
                    <a:pt x="389" y="1063"/>
                    <a:pt x="376" y="1084"/>
                  </a:cubicBezTo>
                  <a:lnTo>
                    <a:pt x="376" y="1084"/>
                  </a:lnTo>
                  <a:cubicBezTo>
                    <a:pt x="363" y="1105"/>
                    <a:pt x="350" y="1109"/>
                    <a:pt x="328" y="1096"/>
                  </a:cubicBezTo>
                  <a:lnTo>
                    <a:pt x="328" y="1096"/>
                  </a:lnTo>
                  <a:cubicBezTo>
                    <a:pt x="300" y="1079"/>
                    <a:pt x="272" y="1062"/>
                    <a:pt x="244" y="1045"/>
                  </a:cubicBezTo>
                  <a:lnTo>
                    <a:pt x="244" y="1045"/>
                  </a:lnTo>
                  <a:cubicBezTo>
                    <a:pt x="225" y="1032"/>
                    <a:pt x="220" y="1017"/>
                    <a:pt x="232" y="997"/>
                  </a:cubicBezTo>
                  <a:lnTo>
                    <a:pt x="232" y="997"/>
                  </a:lnTo>
                  <a:cubicBezTo>
                    <a:pt x="242" y="979"/>
                    <a:pt x="254" y="963"/>
                    <a:pt x="265" y="946"/>
                  </a:cubicBezTo>
                  <a:lnTo>
                    <a:pt x="265" y="946"/>
                  </a:lnTo>
                  <a:cubicBezTo>
                    <a:pt x="270" y="938"/>
                    <a:pt x="275" y="928"/>
                    <a:pt x="277" y="918"/>
                  </a:cubicBezTo>
                  <a:lnTo>
                    <a:pt x="277" y="918"/>
                  </a:lnTo>
                  <a:cubicBezTo>
                    <a:pt x="281" y="906"/>
                    <a:pt x="277" y="895"/>
                    <a:pt x="268" y="885"/>
                  </a:cubicBezTo>
                  <a:lnTo>
                    <a:pt x="268" y="885"/>
                  </a:lnTo>
                  <a:cubicBezTo>
                    <a:pt x="243" y="854"/>
                    <a:pt x="219" y="822"/>
                    <a:pt x="196" y="791"/>
                  </a:cubicBezTo>
                  <a:lnTo>
                    <a:pt x="196" y="791"/>
                  </a:lnTo>
                  <a:cubicBezTo>
                    <a:pt x="184" y="773"/>
                    <a:pt x="166" y="765"/>
                    <a:pt x="142" y="772"/>
                  </a:cubicBezTo>
                  <a:lnTo>
                    <a:pt x="142" y="772"/>
                  </a:lnTo>
                  <a:cubicBezTo>
                    <a:pt x="123" y="777"/>
                    <a:pt x="105" y="782"/>
                    <a:pt x="87" y="789"/>
                  </a:cubicBezTo>
                  <a:lnTo>
                    <a:pt x="87" y="789"/>
                  </a:lnTo>
                  <a:cubicBezTo>
                    <a:pt x="53" y="799"/>
                    <a:pt x="40" y="792"/>
                    <a:pt x="31" y="759"/>
                  </a:cubicBezTo>
                  <a:lnTo>
                    <a:pt x="31" y="759"/>
                  </a:lnTo>
                  <a:cubicBezTo>
                    <a:pt x="24" y="730"/>
                    <a:pt x="16" y="702"/>
                    <a:pt x="8" y="674"/>
                  </a:cubicBezTo>
                  <a:lnTo>
                    <a:pt x="8" y="674"/>
                  </a:lnTo>
                  <a:cubicBezTo>
                    <a:pt x="0" y="648"/>
                    <a:pt x="8" y="635"/>
                    <a:pt x="35" y="628"/>
                  </a:cubicBezTo>
                  <a:lnTo>
                    <a:pt x="35" y="628"/>
                  </a:lnTo>
                  <a:cubicBezTo>
                    <a:pt x="57" y="622"/>
                    <a:pt x="80" y="616"/>
                    <a:pt x="103" y="610"/>
                  </a:cubicBezTo>
                  <a:lnTo>
                    <a:pt x="103" y="610"/>
                  </a:lnTo>
                  <a:cubicBezTo>
                    <a:pt x="126" y="604"/>
                    <a:pt x="137" y="587"/>
                    <a:pt x="139" y="564"/>
                  </a:cubicBezTo>
                  <a:lnTo>
                    <a:pt x="139" y="564"/>
                  </a:lnTo>
                  <a:cubicBezTo>
                    <a:pt x="143" y="531"/>
                    <a:pt x="146" y="498"/>
                    <a:pt x="153" y="467"/>
                  </a:cubicBezTo>
                  <a:lnTo>
                    <a:pt x="153" y="467"/>
                  </a:lnTo>
                  <a:cubicBezTo>
                    <a:pt x="158" y="444"/>
                    <a:pt x="155" y="427"/>
                    <a:pt x="128" y="412"/>
                  </a:cubicBezTo>
                  <a:lnTo>
                    <a:pt x="128" y="412"/>
                  </a:lnTo>
                  <a:cubicBezTo>
                    <a:pt x="111" y="402"/>
                    <a:pt x="93" y="393"/>
                    <a:pt x="76" y="384"/>
                  </a:cubicBezTo>
                  <a:lnTo>
                    <a:pt x="76" y="384"/>
                  </a:lnTo>
                  <a:cubicBezTo>
                    <a:pt x="45" y="368"/>
                    <a:pt x="41" y="355"/>
                    <a:pt x="57" y="325"/>
                  </a:cubicBezTo>
                  <a:lnTo>
                    <a:pt x="57" y="325"/>
                  </a:lnTo>
                  <a:cubicBezTo>
                    <a:pt x="71" y="298"/>
                    <a:pt x="86" y="272"/>
                    <a:pt x="100" y="246"/>
                  </a:cubicBezTo>
                  <a:lnTo>
                    <a:pt x="100" y="246"/>
                  </a:lnTo>
                  <a:cubicBezTo>
                    <a:pt x="113" y="224"/>
                    <a:pt x="126" y="220"/>
                    <a:pt x="148" y="232"/>
                  </a:cubicBezTo>
                  <a:lnTo>
                    <a:pt x="148" y="232"/>
                  </a:lnTo>
                  <a:cubicBezTo>
                    <a:pt x="168" y="243"/>
                    <a:pt x="188" y="255"/>
                    <a:pt x="208" y="265"/>
                  </a:cubicBezTo>
                  <a:lnTo>
                    <a:pt x="208" y="265"/>
                  </a:lnTo>
                  <a:cubicBezTo>
                    <a:pt x="233" y="279"/>
                    <a:pt x="252" y="276"/>
                    <a:pt x="273" y="258"/>
                  </a:cubicBezTo>
                  <a:lnTo>
                    <a:pt x="273" y="258"/>
                  </a:lnTo>
                  <a:cubicBezTo>
                    <a:pt x="298" y="237"/>
                    <a:pt x="324" y="218"/>
                    <a:pt x="351" y="198"/>
                  </a:cubicBezTo>
                  <a:lnTo>
                    <a:pt x="351" y="198"/>
                  </a:lnTo>
                  <a:cubicBezTo>
                    <a:pt x="371" y="183"/>
                    <a:pt x="379" y="165"/>
                    <a:pt x="373" y="140"/>
                  </a:cubicBezTo>
                  <a:lnTo>
                    <a:pt x="373" y="140"/>
                  </a:lnTo>
                  <a:cubicBezTo>
                    <a:pt x="368" y="117"/>
                    <a:pt x="362" y="94"/>
                    <a:pt x="356" y="71"/>
                  </a:cubicBezTo>
                  <a:lnTo>
                    <a:pt x="356" y="71"/>
                  </a:lnTo>
                  <a:cubicBezTo>
                    <a:pt x="350" y="46"/>
                    <a:pt x="356" y="33"/>
                    <a:pt x="381" y="27"/>
                  </a:cubicBezTo>
                  <a:lnTo>
                    <a:pt x="381" y="27"/>
                  </a:lnTo>
                  <a:cubicBezTo>
                    <a:pt x="414" y="19"/>
                    <a:pt x="447" y="11"/>
                    <a:pt x="480" y="4"/>
                  </a:cubicBezTo>
                  <a:lnTo>
                    <a:pt x="480" y="4"/>
                  </a:lnTo>
                  <a:cubicBezTo>
                    <a:pt x="500" y="0"/>
                    <a:pt x="513" y="8"/>
                    <a:pt x="518" y="27"/>
                  </a:cubicBezTo>
                  <a:lnTo>
                    <a:pt x="518" y="27"/>
                  </a:lnTo>
                  <a:cubicBezTo>
                    <a:pt x="524" y="47"/>
                    <a:pt x="528" y="68"/>
                    <a:pt x="532" y="90"/>
                  </a:cubicBezTo>
                  <a:lnTo>
                    <a:pt x="532" y="90"/>
                  </a:lnTo>
                  <a:cubicBezTo>
                    <a:pt x="537" y="118"/>
                    <a:pt x="551" y="137"/>
                    <a:pt x="586" y="137"/>
                  </a:cubicBezTo>
                  <a:lnTo>
                    <a:pt x="586" y="137"/>
                  </a:lnTo>
                  <a:cubicBezTo>
                    <a:pt x="619" y="138"/>
                    <a:pt x="651" y="146"/>
                    <a:pt x="684" y="151"/>
                  </a:cubicBezTo>
                  <a:lnTo>
                    <a:pt x="684" y="151"/>
                  </a:lnTo>
                  <a:cubicBezTo>
                    <a:pt x="707" y="154"/>
                    <a:pt x="724" y="147"/>
                    <a:pt x="737" y="128"/>
                  </a:cubicBezTo>
                  <a:lnTo>
                    <a:pt x="737" y="128"/>
                  </a:lnTo>
                  <a:cubicBezTo>
                    <a:pt x="750" y="107"/>
                    <a:pt x="762" y="85"/>
                    <a:pt x="775" y="64"/>
                  </a:cubicBezTo>
                  <a:lnTo>
                    <a:pt x="775" y="64"/>
                  </a:lnTo>
                  <a:cubicBezTo>
                    <a:pt x="787" y="42"/>
                    <a:pt x="801" y="38"/>
                    <a:pt x="822" y="51"/>
                  </a:cubicBezTo>
                  <a:lnTo>
                    <a:pt x="822" y="51"/>
                  </a:lnTo>
                  <a:cubicBezTo>
                    <a:pt x="851" y="68"/>
                    <a:pt x="880" y="85"/>
                    <a:pt x="908" y="103"/>
                  </a:cubicBezTo>
                  <a:lnTo>
                    <a:pt x="908" y="103"/>
                  </a:lnTo>
                  <a:cubicBezTo>
                    <a:pt x="926" y="114"/>
                    <a:pt x="931" y="128"/>
                    <a:pt x="921" y="147"/>
                  </a:cubicBezTo>
                  <a:lnTo>
                    <a:pt x="921" y="147"/>
                  </a:lnTo>
                  <a:cubicBezTo>
                    <a:pt x="910" y="166"/>
                    <a:pt x="899" y="183"/>
                    <a:pt x="887" y="201"/>
                  </a:cubicBezTo>
                  <a:lnTo>
                    <a:pt x="887" y="201"/>
                  </a:lnTo>
                  <a:cubicBezTo>
                    <a:pt x="868" y="230"/>
                    <a:pt x="869" y="245"/>
                    <a:pt x="890" y="272"/>
                  </a:cubicBezTo>
                  <a:lnTo>
                    <a:pt x="890" y="272"/>
                  </a:lnTo>
                  <a:cubicBezTo>
                    <a:pt x="910" y="298"/>
                    <a:pt x="929" y="325"/>
                    <a:pt x="948" y="353"/>
                  </a:cubicBezTo>
                  <a:lnTo>
                    <a:pt x="948" y="353"/>
                  </a:lnTo>
                  <a:cubicBezTo>
                    <a:pt x="960" y="368"/>
                    <a:pt x="979" y="378"/>
                    <a:pt x="998" y="373"/>
                  </a:cubicBezTo>
                  <a:lnTo>
                    <a:pt x="998" y="373"/>
                  </a:lnTo>
                  <a:cubicBezTo>
                    <a:pt x="1023" y="367"/>
                    <a:pt x="1048" y="360"/>
                    <a:pt x="1073" y="353"/>
                  </a:cubicBezTo>
                  <a:lnTo>
                    <a:pt x="1073" y="353"/>
                  </a:lnTo>
                  <a:cubicBezTo>
                    <a:pt x="1096" y="347"/>
                    <a:pt x="1109" y="354"/>
                    <a:pt x="1115" y="377"/>
                  </a:cubicBezTo>
                  <a:lnTo>
                    <a:pt x="1115" y="377"/>
                  </a:lnTo>
                  <a:cubicBezTo>
                    <a:pt x="1124" y="409"/>
                    <a:pt x="1132" y="441"/>
                    <a:pt x="1140" y="473"/>
                  </a:cubicBezTo>
                  <a:lnTo>
                    <a:pt x="1140" y="473"/>
                  </a:lnTo>
                  <a:cubicBezTo>
                    <a:pt x="1146" y="496"/>
                    <a:pt x="1138" y="510"/>
                    <a:pt x="1116" y="516"/>
                  </a:cubicBezTo>
                  <a:lnTo>
                    <a:pt x="1116" y="516"/>
                  </a:lnTo>
                  <a:cubicBezTo>
                    <a:pt x="1095" y="522"/>
                    <a:pt x="1073" y="526"/>
                    <a:pt x="1051" y="532"/>
                  </a:cubicBezTo>
                  <a:lnTo>
                    <a:pt x="1051" y="532"/>
                  </a:lnTo>
                  <a:cubicBezTo>
                    <a:pt x="1023" y="539"/>
                    <a:pt x="1014" y="551"/>
                    <a:pt x="1010" y="578"/>
                  </a:cubicBezTo>
                  <a:lnTo>
                    <a:pt x="1010" y="578"/>
                  </a:lnTo>
                  <a:cubicBezTo>
                    <a:pt x="1006" y="613"/>
                    <a:pt x="1001" y="646"/>
                    <a:pt x="996" y="680"/>
                  </a:cubicBezTo>
                  <a:lnTo>
                    <a:pt x="996" y="680"/>
                  </a:lnTo>
                  <a:cubicBezTo>
                    <a:pt x="993" y="701"/>
                    <a:pt x="1000" y="720"/>
                    <a:pt x="1018" y="731"/>
                  </a:cubicBezTo>
                  <a:lnTo>
                    <a:pt x="1018" y="731"/>
                  </a:lnTo>
                  <a:cubicBezTo>
                    <a:pt x="1040" y="744"/>
                    <a:pt x="1062" y="756"/>
                    <a:pt x="1084" y="769"/>
                  </a:cubicBezTo>
                  <a:lnTo>
                    <a:pt x="1084" y="769"/>
                  </a:lnTo>
                  <a:cubicBezTo>
                    <a:pt x="1106" y="781"/>
                    <a:pt x="1110" y="795"/>
                    <a:pt x="1097" y="817"/>
                  </a:cubicBezTo>
                  <a:lnTo>
                    <a:pt x="1097" y="817"/>
                  </a:lnTo>
                  <a:cubicBezTo>
                    <a:pt x="1081" y="844"/>
                    <a:pt x="1065" y="872"/>
                    <a:pt x="1049" y="900"/>
                  </a:cubicBezTo>
                  <a:lnTo>
                    <a:pt x="1049" y="900"/>
                  </a:lnTo>
                  <a:cubicBezTo>
                    <a:pt x="1036" y="923"/>
                    <a:pt x="1021" y="927"/>
                    <a:pt x="998" y="913"/>
                  </a:cubicBezTo>
                  <a:lnTo>
                    <a:pt x="998" y="913"/>
                  </a:lnTo>
                  <a:cubicBezTo>
                    <a:pt x="981" y="904"/>
                    <a:pt x="964" y="893"/>
                    <a:pt x="948" y="883"/>
                  </a:cubicBezTo>
                  <a:lnTo>
                    <a:pt x="948" y="883"/>
                  </a:lnTo>
                  <a:cubicBezTo>
                    <a:pt x="919" y="865"/>
                    <a:pt x="905" y="866"/>
                    <a:pt x="879" y="887"/>
                  </a:cubicBezTo>
                  <a:lnTo>
                    <a:pt x="879" y="887"/>
                  </a:lnTo>
                  <a:cubicBezTo>
                    <a:pt x="852" y="908"/>
                    <a:pt x="825" y="930"/>
                    <a:pt x="798" y="951"/>
                  </a:cubicBezTo>
                  <a:lnTo>
                    <a:pt x="798" y="951"/>
                  </a:lnTo>
                  <a:cubicBezTo>
                    <a:pt x="777" y="967"/>
                    <a:pt x="770" y="987"/>
                    <a:pt x="777" y="1013"/>
                  </a:cubicBezTo>
                  <a:lnTo>
                    <a:pt x="777" y="1013"/>
                  </a:lnTo>
                  <a:cubicBezTo>
                    <a:pt x="783" y="1033"/>
                    <a:pt x="788" y="1054"/>
                    <a:pt x="794" y="1076"/>
                  </a:cubicBezTo>
                  <a:lnTo>
                    <a:pt x="794" y="1076"/>
                  </a:lnTo>
                  <a:cubicBezTo>
                    <a:pt x="801" y="1102"/>
                    <a:pt x="793" y="1114"/>
                    <a:pt x="767" y="1120"/>
                  </a:cubicBezTo>
                  <a:lnTo>
                    <a:pt x="767" y="1120"/>
                  </a:lnTo>
                  <a:cubicBezTo>
                    <a:pt x="737" y="1128"/>
                    <a:pt x="706" y="1136"/>
                    <a:pt x="675" y="1143"/>
                  </a:cubicBezTo>
                  <a:lnTo>
                    <a:pt x="675" y="1143"/>
                  </a:lnTo>
                  <a:cubicBezTo>
                    <a:pt x="651" y="1149"/>
                    <a:pt x="637" y="1142"/>
                    <a:pt x="630" y="1117"/>
                  </a:cubicBezTo>
                  <a:lnTo>
                    <a:pt x="630" y="1117"/>
                  </a:lnTo>
                  <a:cubicBezTo>
                    <a:pt x="625" y="1096"/>
                    <a:pt x="621" y="1076"/>
                    <a:pt x="617" y="1055"/>
                  </a:cubicBezTo>
                  <a:lnTo>
                    <a:pt x="617" y="1055"/>
                  </a:lnTo>
                  <a:cubicBezTo>
                    <a:pt x="609" y="1024"/>
                    <a:pt x="597" y="1015"/>
                    <a:pt x="565" y="1012"/>
                  </a:cubicBezTo>
                  <a:lnTo>
                    <a:pt x="565" y="1012"/>
                  </a:lnTo>
                  <a:cubicBezTo>
                    <a:pt x="532" y="1009"/>
                    <a:pt x="500" y="1003"/>
                    <a:pt x="467" y="999"/>
                  </a:cubicBezTo>
                  <a:lnTo>
                    <a:pt x="467" y="999"/>
                  </a:lnTo>
                  <a:cubicBezTo>
                    <a:pt x="456" y="998"/>
                    <a:pt x="445" y="999"/>
                    <a:pt x="434" y="9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3" name="GEAR D01">
              <a:extLst>
                <a:ext uri="{FF2B5EF4-FFF2-40B4-BE49-F238E27FC236}">
                  <a16:creationId xmlns:a16="http://schemas.microsoft.com/office/drawing/2014/main" id="{1E73E92D-1DAB-D342-A539-1466A6124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8256" y="7511661"/>
              <a:ext cx="1428163" cy="1433654"/>
            </a:xfrm>
            <a:custGeom>
              <a:avLst/>
              <a:gdLst>
                <a:gd name="T0" fmla="*/ 838 w 1147"/>
                <a:gd name="T1" fmla="*/ 450 h 1152"/>
                <a:gd name="T2" fmla="*/ 449 w 1147"/>
                <a:gd name="T3" fmla="*/ 311 h 1152"/>
                <a:gd name="T4" fmla="*/ 700 w 1147"/>
                <a:gd name="T5" fmla="*/ 830 h 1152"/>
                <a:gd name="T6" fmla="*/ 412 w 1147"/>
                <a:gd name="T7" fmla="*/ 1025 h 1152"/>
                <a:gd name="T8" fmla="*/ 376 w 1147"/>
                <a:gd name="T9" fmla="*/ 1085 h 1152"/>
                <a:gd name="T10" fmla="*/ 244 w 1147"/>
                <a:gd name="T11" fmla="*/ 1047 h 1152"/>
                <a:gd name="T12" fmla="*/ 232 w 1147"/>
                <a:gd name="T13" fmla="*/ 999 h 1152"/>
                <a:gd name="T14" fmla="*/ 277 w 1147"/>
                <a:gd name="T15" fmla="*/ 920 h 1152"/>
                <a:gd name="T16" fmla="*/ 268 w 1147"/>
                <a:gd name="T17" fmla="*/ 885 h 1152"/>
                <a:gd name="T18" fmla="*/ 142 w 1147"/>
                <a:gd name="T19" fmla="*/ 773 h 1152"/>
                <a:gd name="T20" fmla="*/ 86 w 1147"/>
                <a:gd name="T21" fmla="*/ 789 h 1152"/>
                <a:gd name="T22" fmla="*/ 8 w 1147"/>
                <a:gd name="T23" fmla="*/ 675 h 1152"/>
                <a:gd name="T24" fmla="*/ 34 w 1147"/>
                <a:gd name="T25" fmla="*/ 629 h 1152"/>
                <a:gd name="T26" fmla="*/ 139 w 1147"/>
                <a:gd name="T27" fmla="*/ 564 h 1152"/>
                <a:gd name="T28" fmla="*/ 153 w 1147"/>
                <a:gd name="T29" fmla="*/ 468 h 1152"/>
                <a:gd name="T30" fmla="*/ 75 w 1147"/>
                <a:gd name="T31" fmla="*/ 385 h 1152"/>
                <a:gd name="T32" fmla="*/ 57 w 1147"/>
                <a:gd name="T33" fmla="*/ 326 h 1152"/>
                <a:gd name="T34" fmla="*/ 148 w 1147"/>
                <a:gd name="T35" fmla="*/ 233 h 1152"/>
                <a:gd name="T36" fmla="*/ 208 w 1147"/>
                <a:gd name="T37" fmla="*/ 266 h 1152"/>
                <a:gd name="T38" fmla="*/ 350 w 1147"/>
                <a:gd name="T39" fmla="*/ 198 h 1152"/>
                <a:gd name="T40" fmla="*/ 373 w 1147"/>
                <a:gd name="T41" fmla="*/ 141 h 1152"/>
                <a:gd name="T42" fmla="*/ 380 w 1147"/>
                <a:gd name="T43" fmla="*/ 29 h 1152"/>
                <a:gd name="T44" fmla="*/ 480 w 1147"/>
                <a:gd name="T45" fmla="*/ 5 h 1152"/>
                <a:gd name="T46" fmla="*/ 532 w 1147"/>
                <a:gd name="T47" fmla="*/ 90 h 1152"/>
                <a:gd name="T48" fmla="*/ 585 w 1147"/>
                <a:gd name="T49" fmla="*/ 139 h 1152"/>
                <a:gd name="T50" fmla="*/ 736 w 1147"/>
                <a:gd name="T51" fmla="*/ 129 h 1152"/>
                <a:gd name="T52" fmla="*/ 774 w 1147"/>
                <a:gd name="T53" fmla="*/ 65 h 1152"/>
                <a:gd name="T54" fmla="*/ 907 w 1147"/>
                <a:gd name="T55" fmla="*/ 104 h 1152"/>
                <a:gd name="T56" fmla="*/ 920 w 1147"/>
                <a:gd name="T57" fmla="*/ 148 h 1152"/>
                <a:gd name="T58" fmla="*/ 890 w 1147"/>
                <a:gd name="T59" fmla="*/ 272 h 1152"/>
                <a:gd name="T60" fmla="*/ 948 w 1147"/>
                <a:gd name="T61" fmla="*/ 353 h 1152"/>
                <a:gd name="T62" fmla="*/ 1072 w 1147"/>
                <a:gd name="T63" fmla="*/ 354 h 1152"/>
                <a:gd name="T64" fmla="*/ 1115 w 1147"/>
                <a:gd name="T65" fmla="*/ 378 h 1152"/>
                <a:gd name="T66" fmla="*/ 1116 w 1147"/>
                <a:gd name="T67" fmla="*/ 517 h 1152"/>
                <a:gd name="T68" fmla="*/ 1051 w 1147"/>
                <a:gd name="T69" fmla="*/ 532 h 1152"/>
                <a:gd name="T70" fmla="*/ 996 w 1147"/>
                <a:gd name="T71" fmla="*/ 681 h 1152"/>
                <a:gd name="T72" fmla="*/ 1018 w 1147"/>
                <a:gd name="T73" fmla="*/ 732 h 1152"/>
                <a:gd name="T74" fmla="*/ 1097 w 1147"/>
                <a:gd name="T75" fmla="*/ 817 h 1152"/>
                <a:gd name="T76" fmla="*/ 1049 w 1147"/>
                <a:gd name="T77" fmla="*/ 901 h 1152"/>
                <a:gd name="T78" fmla="*/ 947 w 1147"/>
                <a:gd name="T79" fmla="*/ 884 h 1152"/>
                <a:gd name="T80" fmla="*/ 879 w 1147"/>
                <a:gd name="T81" fmla="*/ 888 h 1152"/>
                <a:gd name="T82" fmla="*/ 777 w 1147"/>
                <a:gd name="T83" fmla="*/ 1014 h 1152"/>
                <a:gd name="T84" fmla="*/ 794 w 1147"/>
                <a:gd name="T85" fmla="*/ 1077 h 1152"/>
                <a:gd name="T86" fmla="*/ 675 w 1147"/>
                <a:gd name="T87" fmla="*/ 1145 h 1152"/>
                <a:gd name="T88" fmla="*/ 630 w 1147"/>
                <a:gd name="T89" fmla="*/ 1119 h 1152"/>
                <a:gd name="T90" fmla="*/ 565 w 1147"/>
                <a:gd name="T91" fmla="*/ 1014 h 1152"/>
                <a:gd name="T92" fmla="*/ 467 w 1147"/>
                <a:gd name="T93" fmla="*/ 1001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47" h="1152">
                  <a:moveTo>
                    <a:pt x="700" y="830"/>
                  </a:moveTo>
                  <a:lnTo>
                    <a:pt x="700" y="830"/>
                  </a:lnTo>
                  <a:cubicBezTo>
                    <a:pt x="842" y="762"/>
                    <a:pt x="905" y="591"/>
                    <a:pt x="838" y="450"/>
                  </a:cubicBezTo>
                  <a:lnTo>
                    <a:pt x="838" y="450"/>
                  </a:lnTo>
                  <a:cubicBezTo>
                    <a:pt x="767" y="302"/>
                    <a:pt x="595" y="240"/>
                    <a:pt x="449" y="311"/>
                  </a:cubicBezTo>
                  <a:lnTo>
                    <a:pt x="449" y="311"/>
                  </a:lnTo>
                  <a:cubicBezTo>
                    <a:pt x="306" y="380"/>
                    <a:pt x="244" y="552"/>
                    <a:pt x="313" y="695"/>
                  </a:cubicBezTo>
                  <a:lnTo>
                    <a:pt x="313" y="695"/>
                  </a:lnTo>
                  <a:cubicBezTo>
                    <a:pt x="383" y="839"/>
                    <a:pt x="555" y="900"/>
                    <a:pt x="700" y="830"/>
                  </a:cubicBezTo>
                  <a:close/>
                  <a:moveTo>
                    <a:pt x="433" y="1001"/>
                  </a:moveTo>
                  <a:lnTo>
                    <a:pt x="433" y="1001"/>
                  </a:lnTo>
                  <a:cubicBezTo>
                    <a:pt x="426" y="1010"/>
                    <a:pt x="417" y="1017"/>
                    <a:pt x="412" y="1025"/>
                  </a:cubicBezTo>
                  <a:lnTo>
                    <a:pt x="412" y="1025"/>
                  </a:lnTo>
                  <a:cubicBezTo>
                    <a:pt x="400" y="1045"/>
                    <a:pt x="388" y="1066"/>
                    <a:pt x="376" y="1085"/>
                  </a:cubicBezTo>
                  <a:lnTo>
                    <a:pt x="376" y="1085"/>
                  </a:lnTo>
                  <a:cubicBezTo>
                    <a:pt x="363" y="1107"/>
                    <a:pt x="350" y="1110"/>
                    <a:pt x="328" y="1098"/>
                  </a:cubicBezTo>
                  <a:lnTo>
                    <a:pt x="328" y="1098"/>
                  </a:lnTo>
                  <a:cubicBezTo>
                    <a:pt x="300" y="1081"/>
                    <a:pt x="272" y="1064"/>
                    <a:pt x="244" y="1047"/>
                  </a:cubicBezTo>
                  <a:lnTo>
                    <a:pt x="244" y="1047"/>
                  </a:lnTo>
                  <a:cubicBezTo>
                    <a:pt x="224" y="1035"/>
                    <a:pt x="220" y="1019"/>
                    <a:pt x="232" y="999"/>
                  </a:cubicBezTo>
                  <a:lnTo>
                    <a:pt x="232" y="999"/>
                  </a:lnTo>
                  <a:cubicBezTo>
                    <a:pt x="242" y="981"/>
                    <a:pt x="254" y="965"/>
                    <a:pt x="265" y="948"/>
                  </a:cubicBezTo>
                  <a:lnTo>
                    <a:pt x="265" y="948"/>
                  </a:lnTo>
                  <a:cubicBezTo>
                    <a:pt x="269" y="938"/>
                    <a:pt x="274" y="929"/>
                    <a:pt x="277" y="920"/>
                  </a:cubicBezTo>
                  <a:lnTo>
                    <a:pt x="277" y="920"/>
                  </a:lnTo>
                  <a:cubicBezTo>
                    <a:pt x="280" y="907"/>
                    <a:pt x="276" y="896"/>
                    <a:pt x="268" y="885"/>
                  </a:cubicBezTo>
                  <a:lnTo>
                    <a:pt x="268" y="885"/>
                  </a:lnTo>
                  <a:cubicBezTo>
                    <a:pt x="243" y="855"/>
                    <a:pt x="219" y="823"/>
                    <a:pt x="196" y="791"/>
                  </a:cubicBezTo>
                  <a:lnTo>
                    <a:pt x="196" y="791"/>
                  </a:lnTo>
                  <a:cubicBezTo>
                    <a:pt x="184" y="774"/>
                    <a:pt x="166" y="766"/>
                    <a:pt x="142" y="773"/>
                  </a:cubicBezTo>
                  <a:lnTo>
                    <a:pt x="142" y="773"/>
                  </a:lnTo>
                  <a:cubicBezTo>
                    <a:pt x="123" y="778"/>
                    <a:pt x="105" y="784"/>
                    <a:pt x="86" y="789"/>
                  </a:cubicBezTo>
                  <a:lnTo>
                    <a:pt x="86" y="789"/>
                  </a:lnTo>
                  <a:cubicBezTo>
                    <a:pt x="53" y="800"/>
                    <a:pt x="39" y="792"/>
                    <a:pt x="30" y="759"/>
                  </a:cubicBezTo>
                  <a:lnTo>
                    <a:pt x="30" y="759"/>
                  </a:lnTo>
                  <a:cubicBezTo>
                    <a:pt x="23" y="731"/>
                    <a:pt x="15" y="703"/>
                    <a:pt x="8" y="675"/>
                  </a:cubicBezTo>
                  <a:lnTo>
                    <a:pt x="8" y="675"/>
                  </a:lnTo>
                  <a:cubicBezTo>
                    <a:pt x="0" y="648"/>
                    <a:pt x="7" y="636"/>
                    <a:pt x="34" y="629"/>
                  </a:cubicBezTo>
                  <a:lnTo>
                    <a:pt x="34" y="629"/>
                  </a:lnTo>
                  <a:cubicBezTo>
                    <a:pt x="57" y="623"/>
                    <a:pt x="80" y="617"/>
                    <a:pt x="103" y="611"/>
                  </a:cubicBezTo>
                  <a:lnTo>
                    <a:pt x="103" y="611"/>
                  </a:lnTo>
                  <a:cubicBezTo>
                    <a:pt x="126" y="605"/>
                    <a:pt x="137" y="588"/>
                    <a:pt x="139" y="564"/>
                  </a:cubicBezTo>
                  <a:lnTo>
                    <a:pt x="139" y="564"/>
                  </a:lnTo>
                  <a:cubicBezTo>
                    <a:pt x="142" y="532"/>
                    <a:pt x="145" y="500"/>
                    <a:pt x="153" y="468"/>
                  </a:cubicBezTo>
                  <a:lnTo>
                    <a:pt x="153" y="468"/>
                  </a:lnTo>
                  <a:cubicBezTo>
                    <a:pt x="158" y="444"/>
                    <a:pt x="155" y="428"/>
                    <a:pt x="128" y="413"/>
                  </a:cubicBezTo>
                  <a:lnTo>
                    <a:pt x="128" y="413"/>
                  </a:lnTo>
                  <a:cubicBezTo>
                    <a:pt x="111" y="402"/>
                    <a:pt x="93" y="394"/>
                    <a:pt x="75" y="385"/>
                  </a:cubicBezTo>
                  <a:lnTo>
                    <a:pt x="75" y="385"/>
                  </a:lnTo>
                  <a:cubicBezTo>
                    <a:pt x="44" y="370"/>
                    <a:pt x="40" y="355"/>
                    <a:pt x="57" y="326"/>
                  </a:cubicBezTo>
                  <a:lnTo>
                    <a:pt x="57" y="326"/>
                  </a:lnTo>
                  <a:cubicBezTo>
                    <a:pt x="71" y="299"/>
                    <a:pt x="85" y="272"/>
                    <a:pt x="100" y="246"/>
                  </a:cubicBezTo>
                  <a:lnTo>
                    <a:pt x="100" y="246"/>
                  </a:lnTo>
                  <a:cubicBezTo>
                    <a:pt x="113" y="224"/>
                    <a:pt x="126" y="220"/>
                    <a:pt x="148" y="233"/>
                  </a:cubicBezTo>
                  <a:lnTo>
                    <a:pt x="148" y="233"/>
                  </a:lnTo>
                  <a:cubicBezTo>
                    <a:pt x="168" y="244"/>
                    <a:pt x="187" y="255"/>
                    <a:pt x="208" y="266"/>
                  </a:cubicBezTo>
                  <a:lnTo>
                    <a:pt x="208" y="266"/>
                  </a:lnTo>
                  <a:cubicBezTo>
                    <a:pt x="233" y="281"/>
                    <a:pt x="251" y="277"/>
                    <a:pt x="273" y="259"/>
                  </a:cubicBezTo>
                  <a:lnTo>
                    <a:pt x="273" y="259"/>
                  </a:lnTo>
                  <a:cubicBezTo>
                    <a:pt x="298" y="238"/>
                    <a:pt x="324" y="218"/>
                    <a:pt x="350" y="198"/>
                  </a:cubicBezTo>
                  <a:lnTo>
                    <a:pt x="350" y="198"/>
                  </a:lnTo>
                  <a:cubicBezTo>
                    <a:pt x="370" y="184"/>
                    <a:pt x="378" y="166"/>
                    <a:pt x="373" y="141"/>
                  </a:cubicBezTo>
                  <a:lnTo>
                    <a:pt x="373" y="141"/>
                  </a:lnTo>
                  <a:cubicBezTo>
                    <a:pt x="367" y="118"/>
                    <a:pt x="362" y="94"/>
                    <a:pt x="356" y="72"/>
                  </a:cubicBezTo>
                  <a:lnTo>
                    <a:pt x="356" y="72"/>
                  </a:lnTo>
                  <a:cubicBezTo>
                    <a:pt x="350" y="47"/>
                    <a:pt x="356" y="35"/>
                    <a:pt x="380" y="29"/>
                  </a:cubicBezTo>
                  <a:lnTo>
                    <a:pt x="380" y="29"/>
                  </a:lnTo>
                  <a:cubicBezTo>
                    <a:pt x="413" y="20"/>
                    <a:pt x="447" y="12"/>
                    <a:pt x="480" y="5"/>
                  </a:cubicBezTo>
                  <a:lnTo>
                    <a:pt x="480" y="5"/>
                  </a:lnTo>
                  <a:cubicBezTo>
                    <a:pt x="499" y="0"/>
                    <a:pt x="513" y="8"/>
                    <a:pt x="518" y="28"/>
                  </a:cubicBezTo>
                  <a:lnTo>
                    <a:pt x="518" y="28"/>
                  </a:lnTo>
                  <a:cubicBezTo>
                    <a:pt x="524" y="49"/>
                    <a:pt x="528" y="70"/>
                    <a:pt x="532" y="90"/>
                  </a:cubicBezTo>
                  <a:lnTo>
                    <a:pt x="532" y="90"/>
                  </a:lnTo>
                  <a:cubicBezTo>
                    <a:pt x="537" y="118"/>
                    <a:pt x="551" y="138"/>
                    <a:pt x="585" y="139"/>
                  </a:cubicBezTo>
                  <a:lnTo>
                    <a:pt x="585" y="139"/>
                  </a:lnTo>
                  <a:cubicBezTo>
                    <a:pt x="618" y="139"/>
                    <a:pt x="651" y="146"/>
                    <a:pt x="684" y="151"/>
                  </a:cubicBezTo>
                  <a:lnTo>
                    <a:pt x="684" y="151"/>
                  </a:lnTo>
                  <a:cubicBezTo>
                    <a:pt x="706" y="155"/>
                    <a:pt x="724" y="148"/>
                    <a:pt x="736" y="129"/>
                  </a:cubicBezTo>
                  <a:lnTo>
                    <a:pt x="736" y="129"/>
                  </a:lnTo>
                  <a:cubicBezTo>
                    <a:pt x="750" y="108"/>
                    <a:pt x="761" y="86"/>
                    <a:pt x="774" y="65"/>
                  </a:cubicBezTo>
                  <a:lnTo>
                    <a:pt x="774" y="65"/>
                  </a:lnTo>
                  <a:cubicBezTo>
                    <a:pt x="787" y="43"/>
                    <a:pt x="800" y="40"/>
                    <a:pt x="822" y="52"/>
                  </a:cubicBezTo>
                  <a:lnTo>
                    <a:pt x="822" y="52"/>
                  </a:lnTo>
                  <a:cubicBezTo>
                    <a:pt x="851" y="69"/>
                    <a:pt x="879" y="86"/>
                    <a:pt x="907" y="104"/>
                  </a:cubicBezTo>
                  <a:lnTo>
                    <a:pt x="907" y="104"/>
                  </a:lnTo>
                  <a:cubicBezTo>
                    <a:pt x="926" y="115"/>
                    <a:pt x="931" y="129"/>
                    <a:pt x="920" y="148"/>
                  </a:cubicBezTo>
                  <a:lnTo>
                    <a:pt x="920" y="148"/>
                  </a:lnTo>
                  <a:cubicBezTo>
                    <a:pt x="910" y="166"/>
                    <a:pt x="898" y="184"/>
                    <a:pt x="887" y="202"/>
                  </a:cubicBezTo>
                  <a:lnTo>
                    <a:pt x="887" y="202"/>
                  </a:lnTo>
                  <a:cubicBezTo>
                    <a:pt x="868" y="231"/>
                    <a:pt x="869" y="245"/>
                    <a:pt x="890" y="272"/>
                  </a:cubicBezTo>
                  <a:lnTo>
                    <a:pt x="890" y="272"/>
                  </a:lnTo>
                  <a:cubicBezTo>
                    <a:pt x="910" y="299"/>
                    <a:pt x="929" y="326"/>
                    <a:pt x="948" y="353"/>
                  </a:cubicBezTo>
                  <a:lnTo>
                    <a:pt x="948" y="353"/>
                  </a:lnTo>
                  <a:cubicBezTo>
                    <a:pt x="959" y="370"/>
                    <a:pt x="978" y="379"/>
                    <a:pt x="998" y="374"/>
                  </a:cubicBezTo>
                  <a:lnTo>
                    <a:pt x="998" y="374"/>
                  </a:lnTo>
                  <a:cubicBezTo>
                    <a:pt x="1023" y="368"/>
                    <a:pt x="1047" y="361"/>
                    <a:pt x="1072" y="354"/>
                  </a:cubicBezTo>
                  <a:lnTo>
                    <a:pt x="1072" y="354"/>
                  </a:lnTo>
                  <a:cubicBezTo>
                    <a:pt x="1096" y="348"/>
                    <a:pt x="1109" y="355"/>
                    <a:pt x="1115" y="378"/>
                  </a:cubicBezTo>
                  <a:lnTo>
                    <a:pt x="1115" y="378"/>
                  </a:lnTo>
                  <a:cubicBezTo>
                    <a:pt x="1124" y="409"/>
                    <a:pt x="1132" y="442"/>
                    <a:pt x="1140" y="474"/>
                  </a:cubicBezTo>
                  <a:lnTo>
                    <a:pt x="1140" y="474"/>
                  </a:lnTo>
                  <a:cubicBezTo>
                    <a:pt x="1146" y="496"/>
                    <a:pt x="1139" y="511"/>
                    <a:pt x="1116" y="517"/>
                  </a:cubicBezTo>
                  <a:lnTo>
                    <a:pt x="1116" y="517"/>
                  </a:lnTo>
                  <a:cubicBezTo>
                    <a:pt x="1094" y="523"/>
                    <a:pt x="1072" y="527"/>
                    <a:pt x="1051" y="532"/>
                  </a:cubicBezTo>
                  <a:lnTo>
                    <a:pt x="1051" y="532"/>
                  </a:lnTo>
                  <a:cubicBezTo>
                    <a:pt x="1024" y="539"/>
                    <a:pt x="1013" y="552"/>
                    <a:pt x="1010" y="580"/>
                  </a:cubicBezTo>
                  <a:lnTo>
                    <a:pt x="1010" y="580"/>
                  </a:lnTo>
                  <a:cubicBezTo>
                    <a:pt x="1006" y="613"/>
                    <a:pt x="1001" y="647"/>
                    <a:pt x="996" y="681"/>
                  </a:cubicBezTo>
                  <a:lnTo>
                    <a:pt x="996" y="681"/>
                  </a:lnTo>
                  <a:cubicBezTo>
                    <a:pt x="992" y="701"/>
                    <a:pt x="1000" y="721"/>
                    <a:pt x="1018" y="732"/>
                  </a:cubicBezTo>
                  <a:lnTo>
                    <a:pt x="1018" y="732"/>
                  </a:lnTo>
                  <a:cubicBezTo>
                    <a:pt x="1040" y="745"/>
                    <a:pt x="1062" y="757"/>
                    <a:pt x="1084" y="770"/>
                  </a:cubicBezTo>
                  <a:lnTo>
                    <a:pt x="1084" y="770"/>
                  </a:lnTo>
                  <a:cubicBezTo>
                    <a:pt x="1105" y="782"/>
                    <a:pt x="1109" y="795"/>
                    <a:pt x="1097" y="817"/>
                  </a:cubicBezTo>
                  <a:lnTo>
                    <a:pt x="1097" y="817"/>
                  </a:lnTo>
                  <a:cubicBezTo>
                    <a:pt x="1081" y="846"/>
                    <a:pt x="1065" y="873"/>
                    <a:pt x="1049" y="901"/>
                  </a:cubicBezTo>
                  <a:lnTo>
                    <a:pt x="1049" y="901"/>
                  </a:lnTo>
                  <a:cubicBezTo>
                    <a:pt x="1036" y="923"/>
                    <a:pt x="1020" y="927"/>
                    <a:pt x="998" y="915"/>
                  </a:cubicBezTo>
                  <a:lnTo>
                    <a:pt x="998" y="915"/>
                  </a:lnTo>
                  <a:cubicBezTo>
                    <a:pt x="981" y="904"/>
                    <a:pt x="964" y="894"/>
                    <a:pt x="947" y="884"/>
                  </a:cubicBezTo>
                  <a:lnTo>
                    <a:pt x="947" y="884"/>
                  </a:lnTo>
                  <a:cubicBezTo>
                    <a:pt x="918" y="866"/>
                    <a:pt x="905" y="867"/>
                    <a:pt x="879" y="888"/>
                  </a:cubicBezTo>
                  <a:lnTo>
                    <a:pt x="879" y="888"/>
                  </a:lnTo>
                  <a:cubicBezTo>
                    <a:pt x="852" y="909"/>
                    <a:pt x="824" y="931"/>
                    <a:pt x="797" y="953"/>
                  </a:cubicBezTo>
                  <a:lnTo>
                    <a:pt x="797" y="953"/>
                  </a:lnTo>
                  <a:cubicBezTo>
                    <a:pt x="777" y="968"/>
                    <a:pt x="770" y="989"/>
                    <a:pt x="777" y="1014"/>
                  </a:cubicBezTo>
                  <a:lnTo>
                    <a:pt x="777" y="1014"/>
                  </a:lnTo>
                  <a:cubicBezTo>
                    <a:pt x="783" y="1035"/>
                    <a:pt x="788" y="1057"/>
                    <a:pt x="794" y="1077"/>
                  </a:cubicBezTo>
                  <a:lnTo>
                    <a:pt x="794" y="1077"/>
                  </a:lnTo>
                  <a:cubicBezTo>
                    <a:pt x="800" y="1104"/>
                    <a:pt x="793" y="1116"/>
                    <a:pt x="767" y="1122"/>
                  </a:cubicBezTo>
                  <a:lnTo>
                    <a:pt x="767" y="1122"/>
                  </a:lnTo>
                  <a:cubicBezTo>
                    <a:pt x="736" y="1130"/>
                    <a:pt x="705" y="1137"/>
                    <a:pt x="675" y="1145"/>
                  </a:cubicBezTo>
                  <a:lnTo>
                    <a:pt x="675" y="1145"/>
                  </a:lnTo>
                  <a:cubicBezTo>
                    <a:pt x="651" y="1151"/>
                    <a:pt x="636" y="1143"/>
                    <a:pt x="630" y="1119"/>
                  </a:cubicBezTo>
                  <a:lnTo>
                    <a:pt x="630" y="1119"/>
                  </a:lnTo>
                  <a:cubicBezTo>
                    <a:pt x="625" y="1099"/>
                    <a:pt x="621" y="1077"/>
                    <a:pt x="616" y="1057"/>
                  </a:cubicBezTo>
                  <a:lnTo>
                    <a:pt x="616" y="1057"/>
                  </a:lnTo>
                  <a:cubicBezTo>
                    <a:pt x="609" y="1025"/>
                    <a:pt x="596" y="1017"/>
                    <a:pt x="565" y="1014"/>
                  </a:cubicBezTo>
                  <a:lnTo>
                    <a:pt x="565" y="1014"/>
                  </a:lnTo>
                  <a:cubicBezTo>
                    <a:pt x="532" y="1011"/>
                    <a:pt x="499" y="1005"/>
                    <a:pt x="467" y="1001"/>
                  </a:cubicBezTo>
                  <a:lnTo>
                    <a:pt x="467" y="1001"/>
                  </a:lnTo>
                  <a:cubicBezTo>
                    <a:pt x="456" y="1000"/>
                    <a:pt x="445" y="1001"/>
                    <a:pt x="433" y="10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4" name="GEAR C04">
              <a:extLst>
                <a:ext uri="{FF2B5EF4-FFF2-40B4-BE49-F238E27FC236}">
                  <a16:creationId xmlns:a16="http://schemas.microsoft.com/office/drawing/2014/main" id="{533B3198-5D26-DA48-8E89-A5136A7A5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3477" y="4984911"/>
              <a:ext cx="1027177" cy="1032672"/>
            </a:xfrm>
            <a:custGeom>
              <a:avLst/>
              <a:gdLst>
                <a:gd name="T0" fmla="*/ 604 w 826"/>
                <a:gd name="T1" fmla="*/ 324 h 831"/>
                <a:gd name="T2" fmla="*/ 323 w 826"/>
                <a:gd name="T3" fmla="*/ 224 h 831"/>
                <a:gd name="T4" fmla="*/ 504 w 826"/>
                <a:gd name="T5" fmla="*/ 599 h 831"/>
                <a:gd name="T6" fmla="*/ 297 w 826"/>
                <a:gd name="T7" fmla="*/ 740 h 831"/>
                <a:gd name="T8" fmla="*/ 270 w 826"/>
                <a:gd name="T9" fmla="*/ 783 h 831"/>
                <a:gd name="T10" fmla="*/ 176 w 826"/>
                <a:gd name="T11" fmla="*/ 755 h 831"/>
                <a:gd name="T12" fmla="*/ 167 w 826"/>
                <a:gd name="T13" fmla="*/ 720 h 831"/>
                <a:gd name="T14" fmla="*/ 200 w 826"/>
                <a:gd name="T15" fmla="*/ 663 h 831"/>
                <a:gd name="T16" fmla="*/ 192 w 826"/>
                <a:gd name="T17" fmla="*/ 639 h 831"/>
                <a:gd name="T18" fmla="*/ 102 w 826"/>
                <a:gd name="T19" fmla="*/ 557 h 831"/>
                <a:gd name="T20" fmla="*/ 61 w 826"/>
                <a:gd name="T21" fmla="*/ 569 h 831"/>
                <a:gd name="T22" fmla="*/ 4 w 826"/>
                <a:gd name="T23" fmla="*/ 487 h 831"/>
                <a:gd name="T24" fmla="*/ 24 w 826"/>
                <a:gd name="T25" fmla="*/ 454 h 831"/>
                <a:gd name="T26" fmla="*/ 100 w 826"/>
                <a:gd name="T27" fmla="*/ 407 h 831"/>
                <a:gd name="T28" fmla="*/ 110 w 826"/>
                <a:gd name="T29" fmla="*/ 337 h 831"/>
                <a:gd name="T30" fmla="*/ 53 w 826"/>
                <a:gd name="T31" fmla="*/ 277 h 831"/>
                <a:gd name="T32" fmla="*/ 40 w 826"/>
                <a:gd name="T33" fmla="*/ 235 h 831"/>
                <a:gd name="T34" fmla="*/ 106 w 826"/>
                <a:gd name="T35" fmla="*/ 168 h 831"/>
                <a:gd name="T36" fmla="*/ 149 w 826"/>
                <a:gd name="T37" fmla="*/ 192 h 831"/>
                <a:gd name="T38" fmla="*/ 252 w 826"/>
                <a:gd name="T39" fmla="*/ 143 h 831"/>
                <a:gd name="T40" fmla="*/ 269 w 826"/>
                <a:gd name="T41" fmla="*/ 101 h 831"/>
                <a:gd name="T42" fmla="*/ 274 w 826"/>
                <a:gd name="T43" fmla="*/ 20 h 831"/>
                <a:gd name="T44" fmla="*/ 346 w 826"/>
                <a:gd name="T45" fmla="*/ 3 h 831"/>
                <a:gd name="T46" fmla="*/ 383 w 826"/>
                <a:gd name="T47" fmla="*/ 65 h 831"/>
                <a:gd name="T48" fmla="*/ 421 w 826"/>
                <a:gd name="T49" fmla="*/ 99 h 831"/>
                <a:gd name="T50" fmla="*/ 530 w 826"/>
                <a:gd name="T51" fmla="*/ 93 h 831"/>
                <a:gd name="T52" fmla="*/ 558 w 826"/>
                <a:gd name="T53" fmla="*/ 46 h 831"/>
                <a:gd name="T54" fmla="*/ 654 w 826"/>
                <a:gd name="T55" fmla="*/ 75 h 831"/>
                <a:gd name="T56" fmla="*/ 663 w 826"/>
                <a:gd name="T57" fmla="*/ 106 h 831"/>
                <a:gd name="T58" fmla="*/ 641 w 826"/>
                <a:gd name="T59" fmla="*/ 196 h 831"/>
                <a:gd name="T60" fmla="*/ 683 w 826"/>
                <a:gd name="T61" fmla="*/ 254 h 831"/>
                <a:gd name="T62" fmla="*/ 772 w 826"/>
                <a:gd name="T63" fmla="*/ 255 h 831"/>
                <a:gd name="T64" fmla="*/ 803 w 826"/>
                <a:gd name="T65" fmla="*/ 272 h 831"/>
                <a:gd name="T66" fmla="*/ 803 w 826"/>
                <a:gd name="T67" fmla="*/ 372 h 831"/>
                <a:gd name="T68" fmla="*/ 757 w 826"/>
                <a:gd name="T69" fmla="*/ 384 h 831"/>
                <a:gd name="T70" fmla="*/ 718 w 826"/>
                <a:gd name="T71" fmla="*/ 491 h 831"/>
                <a:gd name="T72" fmla="*/ 733 w 826"/>
                <a:gd name="T73" fmla="*/ 528 h 831"/>
                <a:gd name="T74" fmla="*/ 790 w 826"/>
                <a:gd name="T75" fmla="*/ 589 h 831"/>
                <a:gd name="T76" fmla="*/ 755 w 826"/>
                <a:gd name="T77" fmla="*/ 650 h 831"/>
                <a:gd name="T78" fmla="*/ 683 w 826"/>
                <a:gd name="T79" fmla="*/ 637 h 831"/>
                <a:gd name="T80" fmla="*/ 633 w 826"/>
                <a:gd name="T81" fmla="*/ 640 h 831"/>
                <a:gd name="T82" fmla="*/ 560 w 826"/>
                <a:gd name="T83" fmla="*/ 732 h 831"/>
                <a:gd name="T84" fmla="*/ 572 w 826"/>
                <a:gd name="T85" fmla="*/ 777 h 831"/>
                <a:gd name="T86" fmla="*/ 486 w 826"/>
                <a:gd name="T87" fmla="*/ 826 h 831"/>
                <a:gd name="T88" fmla="*/ 454 w 826"/>
                <a:gd name="T89" fmla="*/ 807 h 831"/>
                <a:gd name="T90" fmla="*/ 407 w 826"/>
                <a:gd name="T91" fmla="*/ 731 h 831"/>
                <a:gd name="T92" fmla="*/ 336 w 826"/>
                <a:gd name="T93" fmla="*/ 722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6" h="831">
                  <a:moveTo>
                    <a:pt x="504" y="599"/>
                  </a:moveTo>
                  <a:lnTo>
                    <a:pt x="504" y="599"/>
                  </a:lnTo>
                  <a:cubicBezTo>
                    <a:pt x="608" y="550"/>
                    <a:pt x="652" y="426"/>
                    <a:pt x="604" y="324"/>
                  </a:cubicBezTo>
                  <a:lnTo>
                    <a:pt x="604" y="324"/>
                  </a:lnTo>
                  <a:cubicBezTo>
                    <a:pt x="552" y="218"/>
                    <a:pt x="429" y="173"/>
                    <a:pt x="323" y="224"/>
                  </a:cubicBezTo>
                  <a:lnTo>
                    <a:pt x="323" y="224"/>
                  </a:lnTo>
                  <a:cubicBezTo>
                    <a:pt x="220" y="273"/>
                    <a:pt x="176" y="398"/>
                    <a:pt x="225" y="501"/>
                  </a:cubicBezTo>
                  <a:lnTo>
                    <a:pt x="225" y="501"/>
                  </a:lnTo>
                  <a:cubicBezTo>
                    <a:pt x="275" y="605"/>
                    <a:pt x="399" y="649"/>
                    <a:pt x="504" y="599"/>
                  </a:cubicBezTo>
                  <a:close/>
                  <a:moveTo>
                    <a:pt x="312" y="721"/>
                  </a:moveTo>
                  <a:lnTo>
                    <a:pt x="312" y="721"/>
                  </a:lnTo>
                  <a:cubicBezTo>
                    <a:pt x="306" y="728"/>
                    <a:pt x="300" y="734"/>
                    <a:pt x="297" y="740"/>
                  </a:cubicBezTo>
                  <a:lnTo>
                    <a:pt x="297" y="740"/>
                  </a:lnTo>
                  <a:cubicBezTo>
                    <a:pt x="288" y="754"/>
                    <a:pt x="280" y="769"/>
                    <a:pt x="270" y="783"/>
                  </a:cubicBezTo>
                  <a:lnTo>
                    <a:pt x="270" y="783"/>
                  </a:lnTo>
                  <a:cubicBezTo>
                    <a:pt x="261" y="799"/>
                    <a:pt x="252" y="801"/>
                    <a:pt x="236" y="792"/>
                  </a:cubicBezTo>
                  <a:lnTo>
                    <a:pt x="236" y="792"/>
                  </a:lnTo>
                  <a:cubicBezTo>
                    <a:pt x="215" y="780"/>
                    <a:pt x="195" y="767"/>
                    <a:pt x="176" y="755"/>
                  </a:cubicBezTo>
                  <a:lnTo>
                    <a:pt x="176" y="755"/>
                  </a:lnTo>
                  <a:cubicBezTo>
                    <a:pt x="161" y="746"/>
                    <a:pt x="158" y="735"/>
                    <a:pt x="167" y="720"/>
                  </a:cubicBezTo>
                  <a:lnTo>
                    <a:pt x="167" y="720"/>
                  </a:lnTo>
                  <a:cubicBezTo>
                    <a:pt x="174" y="708"/>
                    <a:pt x="182" y="696"/>
                    <a:pt x="190" y="684"/>
                  </a:cubicBezTo>
                  <a:lnTo>
                    <a:pt x="190" y="684"/>
                  </a:lnTo>
                  <a:cubicBezTo>
                    <a:pt x="194" y="677"/>
                    <a:pt x="197" y="670"/>
                    <a:pt x="200" y="663"/>
                  </a:cubicBezTo>
                  <a:lnTo>
                    <a:pt x="200" y="663"/>
                  </a:lnTo>
                  <a:cubicBezTo>
                    <a:pt x="202" y="654"/>
                    <a:pt x="199" y="646"/>
                    <a:pt x="192" y="639"/>
                  </a:cubicBezTo>
                  <a:lnTo>
                    <a:pt x="192" y="639"/>
                  </a:lnTo>
                  <a:cubicBezTo>
                    <a:pt x="174" y="616"/>
                    <a:pt x="157" y="594"/>
                    <a:pt x="141" y="570"/>
                  </a:cubicBezTo>
                  <a:lnTo>
                    <a:pt x="141" y="570"/>
                  </a:lnTo>
                  <a:cubicBezTo>
                    <a:pt x="132" y="558"/>
                    <a:pt x="119" y="552"/>
                    <a:pt x="102" y="557"/>
                  </a:cubicBezTo>
                  <a:lnTo>
                    <a:pt x="102" y="557"/>
                  </a:lnTo>
                  <a:cubicBezTo>
                    <a:pt x="88" y="561"/>
                    <a:pt x="75" y="565"/>
                    <a:pt x="61" y="569"/>
                  </a:cubicBezTo>
                  <a:lnTo>
                    <a:pt x="61" y="569"/>
                  </a:lnTo>
                  <a:cubicBezTo>
                    <a:pt x="37" y="576"/>
                    <a:pt x="28" y="572"/>
                    <a:pt x="21" y="548"/>
                  </a:cubicBezTo>
                  <a:lnTo>
                    <a:pt x="21" y="548"/>
                  </a:lnTo>
                  <a:cubicBezTo>
                    <a:pt x="16" y="527"/>
                    <a:pt x="10" y="507"/>
                    <a:pt x="4" y="487"/>
                  </a:cubicBezTo>
                  <a:lnTo>
                    <a:pt x="4" y="487"/>
                  </a:lnTo>
                  <a:cubicBezTo>
                    <a:pt x="0" y="467"/>
                    <a:pt x="4" y="459"/>
                    <a:pt x="24" y="454"/>
                  </a:cubicBezTo>
                  <a:lnTo>
                    <a:pt x="24" y="454"/>
                  </a:lnTo>
                  <a:cubicBezTo>
                    <a:pt x="41" y="449"/>
                    <a:pt x="57" y="445"/>
                    <a:pt x="74" y="440"/>
                  </a:cubicBezTo>
                  <a:lnTo>
                    <a:pt x="74" y="440"/>
                  </a:lnTo>
                  <a:cubicBezTo>
                    <a:pt x="90" y="436"/>
                    <a:pt x="98" y="424"/>
                    <a:pt x="100" y="407"/>
                  </a:cubicBezTo>
                  <a:lnTo>
                    <a:pt x="100" y="407"/>
                  </a:lnTo>
                  <a:cubicBezTo>
                    <a:pt x="102" y="383"/>
                    <a:pt x="104" y="360"/>
                    <a:pt x="110" y="337"/>
                  </a:cubicBezTo>
                  <a:lnTo>
                    <a:pt x="110" y="337"/>
                  </a:lnTo>
                  <a:cubicBezTo>
                    <a:pt x="113" y="320"/>
                    <a:pt x="111" y="309"/>
                    <a:pt x="91" y="297"/>
                  </a:cubicBezTo>
                  <a:lnTo>
                    <a:pt x="91" y="297"/>
                  </a:lnTo>
                  <a:cubicBezTo>
                    <a:pt x="79" y="290"/>
                    <a:pt x="66" y="284"/>
                    <a:pt x="53" y="277"/>
                  </a:cubicBezTo>
                  <a:lnTo>
                    <a:pt x="53" y="277"/>
                  </a:lnTo>
                  <a:cubicBezTo>
                    <a:pt x="31" y="266"/>
                    <a:pt x="28" y="256"/>
                    <a:pt x="40" y="235"/>
                  </a:cubicBezTo>
                  <a:lnTo>
                    <a:pt x="40" y="235"/>
                  </a:lnTo>
                  <a:cubicBezTo>
                    <a:pt x="50" y="216"/>
                    <a:pt x="61" y="196"/>
                    <a:pt x="72" y="177"/>
                  </a:cubicBezTo>
                  <a:lnTo>
                    <a:pt x="72" y="177"/>
                  </a:lnTo>
                  <a:cubicBezTo>
                    <a:pt x="80" y="161"/>
                    <a:pt x="91" y="159"/>
                    <a:pt x="106" y="168"/>
                  </a:cubicBezTo>
                  <a:lnTo>
                    <a:pt x="106" y="168"/>
                  </a:lnTo>
                  <a:cubicBezTo>
                    <a:pt x="121" y="176"/>
                    <a:pt x="135" y="184"/>
                    <a:pt x="149" y="192"/>
                  </a:cubicBezTo>
                  <a:lnTo>
                    <a:pt x="149" y="192"/>
                  </a:lnTo>
                  <a:cubicBezTo>
                    <a:pt x="168" y="202"/>
                    <a:pt x="180" y="199"/>
                    <a:pt x="196" y="186"/>
                  </a:cubicBezTo>
                  <a:lnTo>
                    <a:pt x="196" y="186"/>
                  </a:lnTo>
                  <a:cubicBezTo>
                    <a:pt x="214" y="171"/>
                    <a:pt x="233" y="157"/>
                    <a:pt x="252" y="143"/>
                  </a:cubicBezTo>
                  <a:lnTo>
                    <a:pt x="252" y="143"/>
                  </a:lnTo>
                  <a:cubicBezTo>
                    <a:pt x="267" y="132"/>
                    <a:pt x="272" y="119"/>
                    <a:pt x="269" y="101"/>
                  </a:cubicBezTo>
                  <a:lnTo>
                    <a:pt x="269" y="101"/>
                  </a:lnTo>
                  <a:cubicBezTo>
                    <a:pt x="264" y="85"/>
                    <a:pt x="260" y="68"/>
                    <a:pt x="256" y="51"/>
                  </a:cubicBezTo>
                  <a:lnTo>
                    <a:pt x="256" y="51"/>
                  </a:lnTo>
                  <a:cubicBezTo>
                    <a:pt x="252" y="34"/>
                    <a:pt x="256" y="24"/>
                    <a:pt x="274" y="20"/>
                  </a:cubicBezTo>
                  <a:lnTo>
                    <a:pt x="274" y="20"/>
                  </a:lnTo>
                  <a:cubicBezTo>
                    <a:pt x="297" y="14"/>
                    <a:pt x="321" y="8"/>
                    <a:pt x="346" y="3"/>
                  </a:cubicBezTo>
                  <a:lnTo>
                    <a:pt x="346" y="3"/>
                  </a:lnTo>
                  <a:cubicBezTo>
                    <a:pt x="360" y="0"/>
                    <a:pt x="369" y="6"/>
                    <a:pt x="373" y="20"/>
                  </a:cubicBezTo>
                  <a:lnTo>
                    <a:pt x="373" y="20"/>
                  </a:lnTo>
                  <a:cubicBezTo>
                    <a:pt x="377" y="35"/>
                    <a:pt x="380" y="50"/>
                    <a:pt x="383" y="65"/>
                  </a:cubicBezTo>
                  <a:lnTo>
                    <a:pt x="383" y="65"/>
                  </a:lnTo>
                  <a:cubicBezTo>
                    <a:pt x="387" y="85"/>
                    <a:pt x="397" y="99"/>
                    <a:pt x="421" y="99"/>
                  </a:cubicBezTo>
                  <a:lnTo>
                    <a:pt x="421" y="99"/>
                  </a:lnTo>
                  <a:cubicBezTo>
                    <a:pt x="445" y="100"/>
                    <a:pt x="469" y="106"/>
                    <a:pt x="493" y="109"/>
                  </a:cubicBezTo>
                  <a:lnTo>
                    <a:pt x="493" y="109"/>
                  </a:lnTo>
                  <a:cubicBezTo>
                    <a:pt x="509" y="111"/>
                    <a:pt x="522" y="106"/>
                    <a:pt x="530" y="93"/>
                  </a:cubicBezTo>
                  <a:lnTo>
                    <a:pt x="530" y="93"/>
                  </a:lnTo>
                  <a:cubicBezTo>
                    <a:pt x="540" y="77"/>
                    <a:pt x="549" y="62"/>
                    <a:pt x="558" y="46"/>
                  </a:cubicBezTo>
                  <a:lnTo>
                    <a:pt x="558" y="46"/>
                  </a:lnTo>
                  <a:cubicBezTo>
                    <a:pt x="567" y="30"/>
                    <a:pt x="577" y="28"/>
                    <a:pt x="593" y="37"/>
                  </a:cubicBezTo>
                  <a:lnTo>
                    <a:pt x="593" y="37"/>
                  </a:lnTo>
                  <a:cubicBezTo>
                    <a:pt x="613" y="49"/>
                    <a:pt x="634" y="62"/>
                    <a:pt x="654" y="75"/>
                  </a:cubicBezTo>
                  <a:lnTo>
                    <a:pt x="654" y="75"/>
                  </a:lnTo>
                  <a:cubicBezTo>
                    <a:pt x="667" y="82"/>
                    <a:pt x="671" y="92"/>
                    <a:pt x="663" y="106"/>
                  </a:cubicBezTo>
                  <a:lnTo>
                    <a:pt x="663" y="106"/>
                  </a:lnTo>
                  <a:cubicBezTo>
                    <a:pt x="656" y="120"/>
                    <a:pt x="647" y="133"/>
                    <a:pt x="639" y="145"/>
                  </a:cubicBezTo>
                  <a:lnTo>
                    <a:pt x="639" y="145"/>
                  </a:lnTo>
                  <a:cubicBezTo>
                    <a:pt x="626" y="167"/>
                    <a:pt x="626" y="177"/>
                    <a:pt x="641" y="196"/>
                  </a:cubicBezTo>
                  <a:lnTo>
                    <a:pt x="641" y="196"/>
                  </a:lnTo>
                  <a:cubicBezTo>
                    <a:pt x="656" y="215"/>
                    <a:pt x="669" y="235"/>
                    <a:pt x="683" y="254"/>
                  </a:cubicBezTo>
                  <a:lnTo>
                    <a:pt x="683" y="254"/>
                  </a:lnTo>
                  <a:cubicBezTo>
                    <a:pt x="692" y="266"/>
                    <a:pt x="705" y="272"/>
                    <a:pt x="719" y="270"/>
                  </a:cubicBezTo>
                  <a:lnTo>
                    <a:pt x="719" y="270"/>
                  </a:lnTo>
                  <a:cubicBezTo>
                    <a:pt x="736" y="265"/>
                    <a:pt x="754" y="260"/>
                    <a:pt x="772" y="255"/>
                  </a:cubicBezTo>
                  <a:lnTo>
                    <a:pt x="772" y="255"/>
                  </a:lnTo>
                  <a:cubicBezTo>
                    <a:pt x="789" y="251"/>
                    <a:pt x="798" y="255"/>
                    <a:pt x="803" y="272"/>
                  </a:cubicBezTo>
                  <a:lnTo>
                    <a:pt x="803" y="272"/>
                  </a:lnTo>
                  <a:cubicBezTo>
                    <a:pt x="809" y="295"/>
                    <a:pt x="815" y="318"/>
                    <a:pt x="821" y="342"/>
                  </a:cubicBezTo>
                  <a:lnTo>
                    <a:pt x="821" y="342"/>
                  </a:lnTo>
                  <a:cubicBezTo>
                    <a:pt x="825" y="358"/>
                    <a:pt x="820" y="368"/>
                    <a:pt x="803" y="372"/>
                  </a:cubicBezTo>
                  <a:lnTo>
                    <a:pt x="803" y="372"/>
                  </a:lnTo>
                  <a:cubicBezTo>
                    <a:pt x="788" y="376"/>
                    <a:pt x="772" y="380"/>
                    <a:pt x="757" y="384"/>
                  </a:cubicBezTo>
                  <a:lnTo>
                    <a:pt x="757" y="384"/>
                  </a:lnTo>
                  <a:cubicBezTo>
                    <a:pt x="737" y="389"/>
                    <a:pt x="729" y="398"/>
                    <a:pt x="728" y="418"/>
                  </a:cubicBezTo>
                  <a:lnTo>
                    <a:pt x="728" y="418"/>
                  </a:lnTo>
                  <a:cubicBezTo>
                    <a:pt x="725" y="442"/>
                    <a:pt x="722" y="466"/>
                    <a:pt x="718" y="491"/>
                  </a:cubicBezTo>
                  <a:lnTo>
                    <a:pt x="718" y="491"/>
                  </a:lnTo>
                  <a:cubicBezTo>
                    <a:pt x="716" y="506"/>
                    <a:pt x="720" y="520"/>
                    <a:pt x="733" y="528"/>
                  </a:cubicBezTo>
                  <a:lnTo>
                    <a:pt x="733" y="528"/>
                  </a:lnTo>
                  <a:cubicBezTo>
                    <a:pt x="748" y="537"/>
                    <a:pt x="764" y="546"/>
                    <a:pt x="780" y="555"/>
                  </a:cubicBezTo>
                  <a:lnTo>
                    <a:pt x="780" y="555"/>
                  </a:lnTo>
                  <a:cubicBezTo>
                    <a:pt x="796" y="564"/>
                    <a:pt x="799" y="574"/>
                    <a:pt x="790" y="589"/>
                  </a:cubicBezTo>
                  <a:lnTo>
                    <a:pt x="790" y="589"/>
                  </a:lnTo>
                  <a:cubicBezTo>
                    <a:pt x="778" y="610"/>
                    <a:pt x="767" y="630"/>
                    <a:pt x="755" y="650"/>
                  </a:cubicBezTo>
                  <a:lnTo>
                    <a:pt x="755" y="650"/>
                  </a:lnTo>
                  <a:cubicBezTo>
                    <a:pt x="746" y="666"/>
                    <a:pt x="735" y="669"/>
                    <a:pt x="719" y="660"/>
                  </a:cubicBezTo>
                  <a:lnTo>
                    <a:pt x="719" y="660"/>
                  </a:lnTo>
                  <a:cubicBezTo>
                    <a:pt x="707" y="652"/>
                    <a:pt x="695" y="644"/>
                    <a:pt x="683" y="637"/>
                  </a:cubicBezTo>
                  <a:lnTo>
                    <a:pt x="683" y="637"/>
                  </a:lnTo>
                  <a:cubicBezTo>
                    <a:pt x="662" y="625"/>
                    <a:pt x="652" y="626"/>
                    <a:pt x="633" y="640"/>
                  </a:cubicBezTo>
                  <a:lnTo>
                    <a:pt x="633" y="640"/>
                  </a:lnTo>
                  <a:cubicBezTo>
                    <a:pt x="614" y="655"/>
                    <a:pt x="594" y="671"/>
                    <a:pt x="574" y="687"/>
                  </a:cubicBezTo>
                  <a:lnTo>
                    <a:pt x="574" y="687"/>
                  </a:lnTo>
                  <a:cubicBezTo>
                    <a:pt x="560" y="699"/>
                    <a:pt x="555" y="714"/>
                    <a:pt x="560" y="732"/>
                  </a:cubicBezTo>
                  <a:lnTo>
                    <a:pt x="560" y="732"/>
                  </a:lnTo>
                  <a:cubicBezTo>
                    <a:pt x="564" y="747"/>
                    <a:pt x="568" y="762"/>
                    <a:pt x="572" y="777"/>
                  </a:cubicBezTo>
                  <a:lnTo>
                    <a:pt x="572" y="777"/>
                  </a:lnTo>
                  <a:cubicBezTo>
                    <a:pt x="577" y="796"/>
                    <a:pt x="571" y="805"/>
                    <a:pt x="553" y="810"/>
                  </a:cubicBezTo>
                  <a:lnTo>
                    <a:pt x="553" y="810"/>
                  </a:lnTo>
                  <a:cubicBezTo>
                    <a:pt x="530" y="815"/>
                    <a:pt x="508" y="821"/>
                    <a:pt x="486" y="826"/>
                  </a:cubicBezTo>
                  <a:lnTo>
                    <a:pt x="486" y="826"/>
                  </a:lnTo>
                  <a:cubicBezTo>
                    <a:pt x="469" y="830"/>
                    <a:pt x="459" y="825"/>
                    <a:pt x="454" y="807"/>
                  </a:cubicBezTo>
                  <a:lnTo>
                    <a:pt x="454" y="807"/>
                  </a:lnTo>
                  <a:cubicBezTo>
                    <a:pt x="450" y="793"/>
                    <a:pt x="447" y="777"/>
                    <a:pt x="444" y="762"/>
                  </a:cubicBezTo>
                  <a:lnTo>
                    <a:pt x="444" y="762"/>
                  </a:lnTo>
                  <a:cubicBezTo>
                    <a:pt x="438" y="740"/>
                    <a:pt x="430" y="733"/>
                    <a:pt x="407" y="731"/>
                  </a:cubicBezTo>
                  <a:lnTo>
                    <a:pt x="407" y="731"/>
                  </a:lnTo>
                  <a:cubicBezTo>
                    <a:pt x="384" y="730"/>
                    <a:pt x="360" y="725"/>
                    <a:pt x="336" y="722"/>
                  </a:cubicBezTo>
                  <a:lnTo>
                    <a:pt x="336" y="722"/>
                  </a:lnTo>
                  <a:cubicBezTo>
                    <a:pt x="328" y="721"/>
                    <a:pt x="320" y="721"/>
                    <a:pt x="312" y="7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5" name="GEAR C03">
              <a:extLst>
                <a:ext uri="{FF2B5EF4-FFF2-40B4-BE49-F238E27FC236}">
                  <a16:creationId xmlns:a16="http://schemas.microsoft.com/office/drawing/2014/main" id="{2ECE9974-33DF-5C4A-9325-FD35A39EE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3619" y="7643491"/>
              <a:ext cx="1032672" cy="1032672"/>
            </a:xfrm>
            <a:custGeom>
              <a:avLst/>
              <a:gdLst>
                <a:gd name="T0" fmla="*/ 604 w 828"/>
                <a:gd name="T1" fmla="*/ 324 h 830"/>
                <a:gd name="T2" fmla="*/ 323 w 828"/>
                <a:gd name="T3" fmla="*/ 224 h 830"/>
                <a:gd name="T4" fmla="*/ 505 w 828"/>
                <a:gd name="T5" fmla="*/ 598 h 830"/>
                <a:gd name="T6" fmla="*/ 297 w 828"/>
                <a:gd name="T7" fmla="*/ 739 h 830"/>
                <a:gd name="T8" fmla="*/ 271 w 828"/>
                <a:gd name="T9" fmla="*/ 782 h 830"/>
                <a:gd name="T10" fmla="*/ 176 w 828"/>
                <a:gd name="T11" fmla="*/ 754 h 830"/>
                <a:gd name="T12" fmla="*/ 167 w 828"/>
                <a:gd name="T13" fmla="*/ 720 h 830"/>
                <a:gd name="T14" fmla="*/ 200 w 828"/>
                <a:gd name="T15" fmla="*/ 663 h 830"/>
                <a:gd name="T16" fmla="*/ 192 w 828"/>
                <a:gd name="T17" fmla="*/ 638 h 830"/>
                <a:gd name="T18" fmla="*/ 102 w 828"/>
                <a:gd name="T19" fmla="*/ 557 h 830"/>
                <a:gd name="T20" fmla="*/ 62 w 828"/>
                <a:gd name="T21" fmla="*/ 569 h 830"/>
                <a:gd name="T22" fmla="*/ 5 w 828"/>
                <a:gd name="T23" fmla="*/ 486 h 830"/>
                <a:gd name="T24" fmla="*/ 24 w 828"/>
                <a:gd name="T25" fmla="*/ 453 h 830"/>
                <a:gd name="T26" fmla="*/ 100 w 828"/>
                <a:gd name="T27" fmla="*/ 407 h 830"/>
                <a:gd name="T28" fmla="*/ 110 w 828"/>
                <a:gd name="T29" fmla="*/ 337 h 830"/>
                <a:gd name="T30" fmla="*/ 53 w 828"/>
                <a:gd name="T31" fmla="*/ 277 h 830"/>
                <a:gd name="T32" fmla="*/ 40 w 828"/>
                <a:gd name="T33" fmla="*/ 234 h 830"/>
                <a:gd name="T34" fmla="*/ 106 w 828"/>
                <a:gd name="T35" fmla="*/ 167 h 830"/>
                <a:gd name="T36" fmla="*/ 150 w 828"/>
                <a:gd name="T37" fmla="*/ 191 h 830"/>
                <a:gd name="T38" fmla="*/ 252 w 828"/>
                <a:gd name="T39" fmla="*/ 143 h 830"/>
                <a:gd name="T40" fmla="*/ 269 w 828"/>
                <a:gd name="T41" fmla="*/ 101 h 830"/>
                <a:gd name="T42" fmla="*/ 274 w 828"/>
                <a:gd name="T43" fmla="*/ 20 h 830"/>
                <a:gd name="T44" fmla="*/ 346 w 828"/>
                <a:gd name="T45" fmla="*/ 3 h 830"/>
                <a:gd name="T46" fmla="*/ 383 w 828"/>
                <a:gd name="T47" fmla="*/ 64 h 830"/>
                <a:gd name="T48" fmla="*/ 422 w 828"/>
                <a:gd name="T49" fmla="*/ 99 h 830"/>
                <a:gd name="T50" fmla="*/ 530 w 828"/>
                <a:gd name="T51" fmla="*/ 92 h 830"/>
                <a:gd name="T52" fmla="*/ 558 w 828"/>
                <a:gd name="T53" fmla="*/ 46 h 830"/>
                <a:gd name="T54" fmla="*/ 655 w 828"/>
                <a:gd name="T55" fmla="*/ 74 h 830"/>
                <a:gd name="T56" fmla="*/ 664 w 828"/>
                <a:gd name="T57" fmla="*/ 105 h 830"/>
                <a:gd name="T58" fmla="*/ 641 w 828"/>
                <a:gd name="T59" fmla="*/ 196 h 830"/>
                <a:gd name="T60" fmla="*/ 683 w 828"/>
                <a:gd name="T61" fmla="*/ 254 h 830"/>
                <a:gd name="T62" fmla="*/ 773 w 828"/>
                <a:gd name="T63" fmla="*/ 255 h 830"/>
                <a:gd name="T64" fmla="*/ 805 w 828"/>
                <a:gd name="T65" fmla="*/ 272 h 830"/>
                <a:gd name="T66" fmla="*/ 805 w 828"/>
                <a:gd name="T67" fmla="*/ 372 h 830"/>
                <a:gd name="T68" fmla="*/ 758 w 828"/>
                <a:gd name="T69" fmla="*/ 383 h 830"/>
                <a:gd name="T70" fmla="*/ 718 w 828"/>
                <a:gd name="T71" fmla="*/ 491 h 830"/>
                <a:gd name="T72" fmla="*/ 734 w 828"/>
                <a:gd name="T73" fmla="*/ 528 h 830"/>
                <a:gd name="T74" fmla="*/ 791 w 828"/>
                <a:gd name="T75" fmla="*/ 589 h 830"/>
                <a:gd name="T76" fmla="*/ 756 w 828"/>
                <a:gd name="T77" fmla="*/ 649 h 830"/>
                <a:gd name="T78" fmla="*/ 683 w 828"/>
                <a:gd name="T79" fmla="*/ 637 h 830"/>
                <a:gd name="T80" fmla="*/ 633 w 828"/>
                <a:gd name="T81" fmla="*/ 639 h 830"/>
                <a:gd name="T82" fmla="*/ 561 w 828"/>
                <a:gd name="T83" fmla="*/ 731 h 830"/>
                <a:gd name="T84" fmla="*/ 572 w 828"/>
                <a:gd name="T85" fmla="*/ 777 h 830"/>
                <a:gd name="T86" fmla="*/ 487 w 828"/>
                <a:gd name="T87" fmla="*/ 825 h 830"/>
                <a:gd name="T88" fmla="*/ 454 w 828"/>
                <a:gd name="T89" fmla="*/ 807 h 830"/>
                <a:gd name="T90" fmla="*/ 408 w 828"/>
                <a:gd name="T91" fmla="*/ 731 h 830"/>
                <a:gd name="T92" fmla="*/ 336 w 828"/>
                <a:gd name="T9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8" h="830">
                  <a:moveTo>
                    <a:pt x="505" y="598"/>
                  </a:moveTo>
                  <a:lnTo>
                    <a:pt x="505" y="598"/>
                  </a:lnTo>
                  <a:cubicBezTo>
                    <a:pt x="608" y="550"/>
                    <a:pt x="652" y="425"/>
                    <a:pt x="604" y="324"/>
                  </a:cubicBezTo>
                  <a:lnTo>
                    <a:pt x="604" y="324"/>
                  </a:lnTo>
                  <a:cubicBezTo>
                    <a:pt x="553" y="217"/>
                    <a:pt x="429" y="173"/>
                    <a:pt x="323" y="224"/>
                  </a:cubicBezTo>
                  <a:lnTo>
                    <a:pt x="323" y="224"/>
                  </a:lnTo>
                  <a:cubicBezTo>
                    <a:pt x="220" y="273"/>
                    <a:pt x="176" y="397"/>
                    <a:pt x="225" y="500"/>
                  </a:cubicBezTo>
                  <a:lnTo>
                    <a:pt x="225" y="500"/>
                  </a:lnTo>
                  <a:cubicBezTo>
                    <a:pt x="276" y="605"/>
                    <a:pt x="400" y="649"/>
                    <a:pt x="505" y="598"/>
                  </a:cubicBezTo>
                  <a:close/>
                  <a:moveTo>
                    <a:pt x="312" y="721"/>
                  </a:moveTo>
                  <a:lnTo>
                    <a:pt x="312" y="721"/>
                  </a:lnTo>
                  <a:cubicBezTo>
                    <a:pt x="306" y="728"/>
                    <a:pt x="300" y="733"/>
                    <a:pt x="297" y="739"/>
                  </a:cubicBezTo>
                  <a:lnTo>
                    <a:pt x="297" y="739"/>
                  </a:lnTo>
                  <a:cubicBezTo>
                    <a:pt x="288" y="753"/>
                    <a:pt x="280" y="768"/>
                    <a:pt x="271" y="782"/>
                  </a:cubicBezTo>
                  <a:lnTo>
                    <a:pt x="271" y="782"/>
                  </a:lnTo>
                  <a:cubicBezTo>
                    <a:pt x="261" y="798"/>
                    <a:pt x="252" y="801"/>
                    <a:pt x="236" y="791"/>
                  </a:cubicBezTo>
                  <a:lnTo>
                    <a:pt x="236" y="791"/>
                  </a:lnTo>
                  <a:cubicBezTo>
                    <a:pt x="216" y="780"/>
                    <a:pt x="196" y="767"/>
                    <a:pt x="176" y="754"/>
                  </a:cubicBezTo>
                  <a:lnTo>
                    <a:pt x="176" y="754"/>
                  </a:lnTo>
                  <a:cubicBezTo>
                    <a:pt x="161" y="746"/>
                    <a:pt x="158" y="735"/>
                    <a:pt x="167" y="720"/>
                  </a:cubicBezTo>
                  <a:lnTo>
                    <a:pt x="167" y="720"/>
                  </a:lnTo>
                  <a:cubicBezTo>
                    <a:pt x="174" y="707"/>
                    <a:pt x="183" y="696"/>
                    <a:pt x="191" y="683"/>
                  </a:cubicBezTo>
                  <a:lnTo>
                    <a:pt x="191" y="683"/>
                  </a:lnTo>
                  <a:cubicBezTo>
                    <a:pt x="194" y="677"/>
                    <a:pt x="197" y="669"/>
                    <a:pt x="200" y="663"/>
                  </a:cubicBezTo>
                  <a:lnTo>
                    <a:pt x="200" y="663"/>
                  </a:lnTo>
                  <a:cubicBezTo>
                    <a:pt x="202" y="654"/>
                    <a:pt x="199" y="646"/>
                    <a:pt x="192" y="638"/>
                  </a:cubicBezTo>
                  <a:lnTo>
                    <a:pt x="192" y="638"/>
                  </a:lnTo>
                  <a:cubicBezTo>
                    <a:pt x="174" y="616"/>
                    <a:pt x="157" y="593"/>
                    <a:pt x="141" y="570"/>
                  </a:cubicBezTo>
                  <a:lnTo>
                    <a:pt x="141" y="570"/>
                  </a:lnTo>
                  <a:cubicBezTo>
                    <a:pt x="132" y="558"/>
                    <a:pt x="119" y="552"/>
                    <a:pt x="102" y="557"/>
                  </a:cubicBezTo>
                  <a:lnTo>
                    <a:pt x="102" y="557"/>
                  </a:lnTo>
                  <a:cubicBezTo>
                    <a:pt x="88" y="560"/>
                    <a:pt x="75" y="565"/>
                    <a:pt x="62" y="569"/>
                  </a:cubicBezTo>
                  <a:lnTo>
                    <a:pt x="62" y="569"/>
                  </a:lnTo>
                  <a:cubicBezTo>
                    <a:pt x="38" y="576"/>
                    <a:pt x="28" y="571"/>
                    <a:pt x="22" y="547"/>
                  </a:cubicBezTo>
                  <a:lnTo>
                    <a:pt x="22" y="547"/>
                  </a:lnTo>
                  <a:cubicBezTo>
                    <a:pt x="16" y="527"/>
                    <a:pt x="11" y="507"/>
                    <a:pt x="5" y="486"/>
                  </a:cubicBezTo>
                  <a:lnTo>
                    <a:pt x="5" y="486"/>
                  </a:lnTo>
                  <a:cubicBezTo>
                    <a:pt x="0" y="467"/>
                    <a:pt x="5" y="459"/>
                    <a:pt x="24" y="453"/>
                  </a:cubicBezTo>
                  <a:lnTo>
                    <a:pt x="24" y="453"/>
                  </a:lnTo>
                  <a:cubicBezTo>
                    <a:pt x="41" y="449"/>
                    <a:pt x="57" y="444"/>
                    <a:pt x="74" y="440"/>
                  </a:cubicBezTo>
                  <a:lnTo>
                    <a:pt x="74" y="440"/>
                  </a:lnTo>
                  <a:cubicBezTo>
                    <a:pt x="90" y="436"/>
                    <a:pt x="98" y="424"/>
                    <a:pt x="100" y="407"/>
                  </a:cubicBezTo>
                  <a:lnTo>
                    <a:pt x="100" y="407"/>
                  </a:lnTo>
                  <a:cubicBezTo>
                    <a:pt x="103" y="383"/>
                    <a:pt x="104" y="359"/>
                    <a:pt x="110" y="337"/>
                  </a:cubicBezTo>
                  <a:lnTo>
                    <a:pt x="110" y="337"/>
                  </a:lnTo>
                  <a:cubicBezTo>
                    <a:pt x="114" y="320"/>
                    <a:pt x="111" y="309"/>
                    <a:pt x="92" y="297"/>
                  </a:cubicBezTo>
                  <a:lnTo>
                    <a:pt x="92" y="297"/>
                  </a:lnTo>
                  <a:cubicBezTo>
                    <a:pt x="80" y="289"/>
                    <a:pt x="66" y="283"/>
                    <a:pt x="53" y="277"/>
                  </a:cubicBezTo>
                  <a:lnTo>
                    <a:pt x="53" y="277"/>
                  </a:lnTo>
                  <a:cubicBezTo>
                    <a:pt x="31" y="266"/>
                    <a:pt x="29" y="255"/>
                    <a:pt x="40" y="234"/>
                  </a:cubicBezTo>
                  <a:lnTo>
                    <a:pt x="40" y="234"/>
                  </a:lnTo>
                  <a:cubicBezTo>
                    <a:pt x="51" y="215"/>
                    <a:pt x="61" y="196"/>
                    <a:pt x="72" y="177"/>
                  </a:cubicBezTo>
                  <a:lnTo>
                    <a:pt x="72" y="177"/>
                  </a:lnTo>
                  <a:cubicBezTo>
                    <a:pt x="81" y="161"/>
                    <a:pt x="91" y="159"/>
                    <a:pt x="106" y="167"/>
                  </a:cubicBezTo>
                  <a:lnTo>
                    <a:pt x="106" y="167"/>
                  </a:lnTo>
                  <a:cubicBezTo>
                    <a:pt x="121" y="175"/>
                    <a:pt x="135" y="184"/>
                    <a:pt x="150" y="191"/>
                  </a:cubicBezTo>
                  <a:lnTo>
                    <a:pt x="150" y="191"/>
                  </a:lnTo>
                  <a:cubicBezTo>
                    <a:pt x="168" y="202"/>
                    <a:pt x="181" y="199"/>
                    <a:pt x="197" y="186"/>
                  </a:cubicBezTo>
                  <a:lnTo>
                    <a:pt x="197" y="186"/>
                  </a:lnTo>
                  <a:cubicBezTo>
                    <a:pt x="214" y="171"/>
                    <a:pt x="233" y="157"/>
                    <a:pt x="252" y="143"/>
                  </a:cubicBezTo>
                  <a:lnTo>
                    <a:pt x="252" y="143"/>
                  </a:lnTo>
                  <a:cubicBezTo>
                    <a:pt x="267" y="132"/>
                    <a:pt x="272" y="119"/>
                    <a:pt x="269" y="101"/>
                  </a:cubicBezTo>
                  <a:lnTo>
                    <a:pt x="269" y="101"/>
                  </a:lnTo>
                  <a:cubicBezTo>
                    <a:pt x="265" y="84"/>
                    <a:pt x="261" y="68"/>
                    <a:pt x="257" y="51"/>
                  </a:cubicBezTo>
                  <a:lnTo>
                    <a:pt x="257" y="51"/>
                  </a:lnTo>
                  <a:cubicBezTo>
                    <a:pt x="252" y="34"/>
                    <a:pt x="257" y="24"/>
                    <a:pt x="274" y="20"/>
                  </a:cubicBezTo>
                  <a:lnTo>
                    <a:pt x="274" y="20"/>
                  </a:lnTo>
                  <a:cubicBezTo>
                    <a:pt x="298" y="14"/>
                    <a:pt x="322" y="8"/>
                    <a:pt x="346" y="3"/>
                  </a:cubicBezTo>
                  <a:lnTo>
                    <a:pt x="346" y="3"/>
                  </a:lnTo>
                  <a:cubicBezTo>
                    <a:pt x="360" y="0"/>
                    <a:pt x="370" y="5"/>
                    <a:pt x="373" y="19"/>
                  </a:cubicBezTo>
                  <a:lnTo>
                    <a:pt x="373" y="19"/>
                  </a:lnTo>
                  <a:cubicBezTo>
                    <a:pt x="378" y="34"/>
                    <a:pt x="381" y="49"/>
                    <a:pt x="383" y="64"/>
                  </a:cubicBezTo>
                  <a:lnTo>
                    <a:pt x="383" y="64"/>
                  </a:lnTo>
                  <a:cubicBezTo>
                    <a:pt x="387" y="85"/>
                    <a:pt x="397" y="99"/>
                    <a:pt x="422" y="99"/>
                  </a:cubicBezTo>
                  <a:lnTo>
                    <a:pt x="422" y="99"/>
                  </a:lnTo>
                  <a:cubicBezTo>
                    <a:pt x="446" y="99"/>
                    <a:pt x="469" y="105"/>
                    <a:pt x="493" y="109"/>
                  </a:cubicBezTo>
                  <a:lnTo>
                    <a:pt x="493" y="109"/>
                  </a:lnTo>
                  <a:cubicBezTo>
                    <a:pt x="509" y="111"/>
                    <a:pt x="522" y="105"/>
                    <a:pt x="530" y="92"/>
                  </a:cubicBezTo>
                  <a:lnTo>
                    <a:pt x="530" y="92"/>
                  </a:lnTo>
                  <a:cubicBezTo>
                    <a:pt x="540" y="77"/>
                    <a:pt x="549" y="62"/>
                    <a:pt x="558" y="46"/>
                  </a:cubicBezTo>
                  <a:lnTo>
                    <a:pt x="558" y="46"/>
                  </a:lnTo>
                  <a:cubicBezTo>
                    <a:pt x="567" y="30"/>
                    <a:pt x="577" y="28"/>
                    <a:pt x="593" y="37"/>
                  </a:cubicBezTo>
                  <a:lnTo>
                    <a:pt x="593" y="37"/>
                  </a:lnTo>
                  <a:cubicBezTo>
                    <a:pt x="614" y="49"/>
                    <a:pt x="634" y="62"/>
                    <a:pt x="655" y="74"/>
                  </a:cubicBezTo>
                  <a:lnTo>
                    <a:pt x="655" y="74"/>
                  </a:lnTo>
                  <a:cubicBezTo>
                    <a:pt x="667" y="82"/>
                    <a:pt x="671" y="92"/>
                    <a:pt x="664" y="105"/>
                  </a:cubicBezTo>
                  <a:lnTo>
                    <a:pt x="664" y="105"/>
                  </a:lnTo>
                  <a:cubicBezTo>
                    <a:pt x="656" y="119"/>
                    <a:pt x="648" y="132"/>
                    <a:pt x="639" y="145"/>
                  </a:cubicBezTo>
                  <a:lnTo>
                    <a:pt x="639" y="145"/>
                  </a:lnTo>
                  <a:cubicBezTo>
                    <a:pt x="626" y="166"/>
                    <a:pt x="627" y="176"/>
                    <a:pt x="641" y="196"/>
                  </a:cubicBezTo>
                  <a:lnTo>
                    <a:pt x="641" y="196"/>
                  </a:lnTo>
                  <a:cubicBezTo>
                    <a:pt x="656" y="215"/>
                    <a:pt x="670" y="235"/>
                    <a:pt x="683" y="254"/>
                  </a:cubicBezTo>
                  <a:lnTo>
                    <a:pt x="683" y="254"/>
                  </a:lnTo>
                  <a:cubicBezTo>
                    <a:pt x="692" y="266"/>
                    <a:pt x="706" y="272"/>
                    <a:pt x="719" y="269"/>
                  </a:cubicBezTo>
                  <a:lnTo>
                    <a:pt x="719" y="269"/>
                  </a:lnTo>
                  <a:cubicBezTo>
                    <a:pt x="738" y="265"/>
                    <a:pt x="756" y="260"/>
                    <a:pt x="773" y="255"/>
                  </a:cubicBezTo>
                  <a:lnTo>
                    <a:pt x="773" y="255"/>
                  </a:lnTo>
                  <a:cubicBezTo>
                    <a:pt x="790" y="250"/>
                    <a:pt x="800" y="255"/>
                    <a:pt x="805" y="272"/>
                  </a:cubicBezTo>
                  <a:lnTo>
                    <a:pt x="805" y="272"/>
                  </a:lnTo>
                  <a:cubicBezTo>
                    <a:pt x="811" y="295"/>
                    <a:pt x="816" y="318"/>
                    <a:pt x="822" y="341"/>
                  </a:cubicBezTo>
                  <a:lnTo>
                    <a:pt x="822" y="341"/>
                  </a:lnTo>
                  <a:cubicBezTo>
                    <a:pt x="827" y="357"/>
                    <a:pt x="821" y="368"/>
                    <a:pt x="805" y="372"/>
                  </a:cubicBezTo>
                  <a:lnTo>
                    <a:pt x="805" y="372"/>
                  </a:lnTo>
                  <a:cubicBezTo>
                    <a:pt x="789" y="376"/>
                    <a:pt x="773" y="380"/>
                    <a:pt x="758" y="383"/>
                  </a:cubicBezTo>
                  <a:lnTo>
                    <a:pt x="758" y="383"/>
                  </a:lnTo>
                  <a:cubicBezTo>
                    <a:pt x="738" y="388"/>
                    <a:pt x="730" y="397"/>
                    <a:pt x="728" y="417"/>
                  </a:cubicBezTo>
                  <a:lnTo>
                    <a:pt x="728" y="417"/>
                  </a:lnTo>
                  <a:cubicBezTo>
                    <a:pt x="726" y="442"/>
                    <a:pt x="722" y="466"/>
                    <a:pt x="718" y="491"/>
                  </a:cubicBezTo>
                  <a:lnTo>
                    <a:pt x="718" y="491"/>
                  </a:lnTo>
                  <a:cubicBezTo>
                    <a:pt x="716" y="506"/>
                    <a:pt x="721" y="519"/>
                    <a:pt x="734" y="528"/>
                  </a:cubicBezTo>
                  <a:lnTo>
                    <a:pt x="734" y="528"/>
                  </a:lnTo>
                  <a:cubicBezTo>
                    <a:pt x="749" y="537"/>
                    <a:pt x="766" y="545"/>
                    <a:pt x="782" y="554"/>
                  </a:cubicBezTo>
                  <a:lnTo>
                    <a:pt x="782" y="554"/>
                  </a:lnTo>
                  <a:cubicBezTo>
                    <a:pt x="797" y="564"/>
                    <a:pt x="800" y="574"/>
                    <a:pt x="791" y="589"/>
                  </a:cubicBezTo>
                  <a:lnTo>
                    <a:pt x="791" y="589"/>
                  </a:lnTo>
                  <a:cubicBezTo>
                    <a:pt x="780" y="609"/>
                    <a:pt x="768" y="630"/>
                    <a:pt x="756" y="649"/>
                  </a:cubicBezTo>
                  <a:lnTo>
                    <a:pt x="756" y="649"/>
                  </a:lnTo>
                  <a:cubicBezTo>
                    <a:pt x="747" y="666"/>
                    <a:pt x="736" y="669"/>
                    <a:pt x="719" y="659"/>
                  </a:cubicBezTo>
                  <a:lnTo>
                    <a:pt x="719" y="659"/>
                  </a:lnTo>
                  <a:cubicBezTo>
                    <a:pt x="707" y="652"/>
                    <a:pt x="695" y="644"/>
                    <a:pt x="683" y="637"/>
                  </a:cubicBezTo>
                  <a:lnTo>
                    <a:pt x="683" y="637"/>
                  </a:lnTo>
                  <a:cubicBezTo>
                    <a:pt x="663" y="624"/>
                    <a:pt x="652" y="625"/>
                    <a:pt x="633" y="639"/>
                  </a:cubicBezTo>
                  <a:lnTo>
                    <a:pt x="633" y="639"/>
                  </a:lnTo>
                  <a:cubicBezTo>
                    <a:pt x="614" y="655"/>
                    <a:pt x="595" y="671"/>
                    <a:pt x="575" y="686"/>
                  </a:cubicBezTo>
                  <a:lnTo>
                    <a:pt x="575" y="686"/>
                  </a:lnTo>
                  <a:cubicBezTo>
                    <a:pt x="561" y="698"/>
                    <a:pt x="555" y="713"/>
                    <a:pt x="561" y="731"/>
                  </a:cubicBezTo>
                  <a:lnTo>
                    <a:pt x="561" y="731"/>
                  </a:lnTo>
                  <a:cubicBezTo>
                    <a:pt x="565" y="747"/>
                    <a:pt x="569" y="762"/>
                    <a:pt x="572" y="777"/>
                  </a:cubicBezTo>
                  <a:lnTo>
                    <a:pt x="572" y="777"/>
                  </a:lnTo>
                  <a:cubicBezTo>
                    <a:pt x="577" y="795"/>
                    <a:pt x="572" y="805"/>
                    <a:pt x="553" y="809"/>
                  </a:cubicBezTo>
                  <a:lnTo>
                    <a:pt x="553" y="809"/>
                  </a:lnTo>
                  <a:cubicBezTo>
                    <a:pt x="531" y="814"/>
                    <a:pt x="508" y="820"/>
                    <a:pt x="487" y="825"/>
                  </a:cubicBezTo>
                  <a:lnTo>
                    <a:pt x="487" y="825"/>
                  </a:lnTo>
                  <a:cubicBezTo>
                    <a:pt x="469" y="829"/>
                    <a:pt x="459" y="824"/>
                    <a:pt x="454" y="807"/>
                  </a:cubicBezTo>
                  <a:lnTo>
                    <a:pt x="454" y="807"/>
                  </a:lnTo>
                  <a:cubicBezTo>
                    <a:pt x="450" y="792"/>
                    <a:pt x="447" y="777"/>
                    <a:pt x="444" y="762"/>
                  </a:cubicBezTo>
                  <a:lnTo>
                    <a:pt x="444" y="762"/>
                  </a:lnTo>
                  <a:cubicBezTo>
                    <a:pt x="439" y="739"/>
                    <a:pt x="430" y="733"/>
                    <a:pt x="408" y="731"/>
                  </a:cubicBezTo>
                  <a:lnTo>
                    <a:pt x="408" y="731"/>
                  </a:lnTo>
                  <a:cubicBezTo>
                    <a:pt x="384" y="729"/>
                    <a:pt x="360" y="724"/>
                    <a:pt x="336" y="721"/>
                  </a:cubicBezTo>
                  <a:lnTo>
                    <a:pt x="336" y="721"/>
                  </a:lnTo>
                  <a:cubicBezTo>
                    <a:pt x="329" y="721"/>
                    <a:pt x="321" y="721"/>
                    <a:pt x="312" y="7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6" name="GEAR C02">
              <a:extLst>
                <a:ext uri="{FF2B5EF4-FFF2-40B4-BE49-F238E27FC236}">
                  <a16:creationId xmlns:a16="http://schemas.microsoft.com/office/drawing/2014/main" id="{2E15DDB3-D04B-9540-ACEC-572A95C24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1641" y="4984911"/>
              <a:ext cx="1032672" cy="1038163"/>
            </a:xfrm>
            <a:custGeom>
              <a:avLst/>
              <a:gdLst>
                <a:gd name="T0" fmla="*/ 604 w 828"/>
                <a:gd name="T1" fmla="*/ 325 h 832"/>
                <a:gd name="T2" fmla="*/ 323 w 828"/>
                <a:gd name="T3" fmla="*/ 225 h 832"/>
                <a:gd name="T4" fmla="*/ 505 w 828"/>
                <a:gd name="T5" fmla="*/ 600 h 832"/>
                <a:gd name="T6" fmla="*/ 297 w 828"/>
                <a:gd name="T7" fmla="*/ 740 h 832"/>
                <a:gd name="T8" fmla="*/ 271 w 828"/>
                <a:gd name="T9" fmla="*/ 784 h 832"/>
                <a:gd name="T10" fmla="*/ 176 w 828"/>
                <a:gd name="T11" fmla="*/ 756 h 832"/>
                <a:gd name="T12" fmla="*/ 167 w 828"/>
                <a:gd name="T13" fmla="*/ 721 h 832"/>
                <a:gd name="T14" fmla="*/ 200 w 828"/>
                <a:gd name="T15" fmla="*/ 664 h 832"/>
                <a:gd name="T16" fmla="*/ 193 w 828"/>
                <a:gd name="T17" fmla="*/ 640 h 832"/>
                <a:gd name="T18" fmla="*/ 102 w 828"/>
                <a:gd name="T19" fmla="*/ 558 h 832"/>
                <a:gd name="T20" fmla="*/ 62 w 828"/>
                <a:gd name="T21" fmla="*/ 570 h 832"/>
                <a:gd name="T22" fmla="*/ 5 w 828"/>
                <a:gd name="T23" fmla="*/ 487 h 832"/>
                <a:gd name="T24" fmla="*/ 24 w 828"/>
                <a:gd name="T25" fmla="*/ 454 h 832"/>
                <a:gd name="T26" fmla="*/ 100 w 828"/>
                <a:gd name="T27" fmla="*/ 408 h 832"/>
                <a:gd name="T28" fmla="*/ 110 w 828"/>
                <a:gd name="T29" fmla="*/ 338 h 832"/>
                <a:gd name="T30" fmla="*/ 54 w 828"/>
                <a:gd name="T31" fmla="*/ 278 h 832"/>
                <a:gd name="T32" fmla="*/ 41 w 828"/>
                <a:gd name="T33" fmla="*/ 235 h 832"/>
                <a:gd name="T34" fmla="*/ 107 w 828"/>
                <a:gd name="T35" fmla="*/ 169 h 832"/>
                <a:gd name="T36" fmla="*/ 149 w 828"/>
                <a:gd name="T37" fmla="*/ 193 h 832"/>
                <a:gd name="T38" fmla="*/ 252 w 828"/>
                <a:gd name="T39" fmla="*/ 143 h 832"/>
                <a:gd name="T40" fmla="*/ 269 w 828"/>
                <a:gd name="T41" fmla="*/ 102 h 832"/>
                <a:gd name="T42" fmla="*/ 274 w 828"/>
                <a:gd name="T43" fmla="*/ 21 h 832"/>
                <a:gd name="T44" fmla="*/ 346 w 828"/>
                <a:gd name="T45" fmla="*/ 3 h 832"/>
                <a:gd name="T46" fmla="*/ 384 w 828"/>
                <a:gd name="T47" fmla="*/ 66 h 832"/>
                <a:gd name="T48" fmla="*/ 422 w 828"/>
                <a:gd name="T49" fmla="*/ 100 h 832"/>
                <a:gd name="T50" fmla="*/ 531 w 828"/>
                <a:gd name="T51" fmla="*/ 93 h 832"/>
                <a:gd name="T52" fmla="*/ 559 w 828"/>
                <a:gd name="T53" fmla="*/ 47 h 832"/>
                <a:gd name="T54" fmla="*/ 655 w 828"/>
                <a:gd name="T55" fmla="*/ 75 h 832"/>
                <a:gd name="T56" fmla="*/ 664 w 828"/>
                <a:gd name="T57" fmla="*/ 107 h 832"/>
                <a:gd name="T58" fmla="*/ 642 w 828"/>
                <a:gd name="T59" fmla="*/ 197 h 832"/>
                <a:gd name="T60" fmla="*/ 684 w 828"/>
                <a:gd name="T61" fmla="*/ 256 h 832"/>
                <a:gd name="T62" fmla="*/ 774 w 828"/>
                <a:gd name="T63" fmla="*/ 256 h 832"/>
                <a:gd name="T64" fmla="*/ 804 w 828"/>
                <a:gd name="T65" fmla="*/ 273 h 832"/>
                <a:gd name="T66" fmla="*/ 805 w 828"/>
                <a:gd name="T67" fmla="*/ 373 h 832"/>
                <a:gd name="T68" fmla="*/ 758 w 828"/>
                <a:gd name="T69" fmla="*/ 384 h 832"/>
                <a:gd name="T70" fmla="*/ 718 w 828"/>
                <a:gd name="T71" fmla="*/ 492 h 832"/>
                <a:gd name="T72" fmla="*/ 734 w 828"/>
                <a:gd name="T73" fmla="*/ 529 h 832"/>
                <a:gd name="T74" fmla="*/ 792 w 828"/>
                <a:gd name="T75" fmla="*/ 590 h 832"/>
                <a:gd name="T76" fmla="*/ 757 w 828"/>
                <a:gd name="T77" fmla="*/ 650 h 832"/>
                <a:gd name="T78" fmla="*/ 683 w 828"/>
                <a:gd name="T79" fmla="*/ 637 h 832"/>
                <a:gd name="T80" fmla="*/ 634 w 828"/>
                <a:gd name="T81" fmla="*/ 641 h 832"/>
                <a:gd name="T82" fmla="*/ 561 w 828"/>
                <a:gd name="T83" fmla="*/ 733 h 832"/>
                <a:gd name="T84" fmla="*/ 573 w 828"/>
                <a:gd name="T85" fmla="*/ 778 h 832"/>
                <a:gd name="T86" fmla="*/ 487 w 828"/>
                <a:gd name="T87" fmla="*/ 827 h 832"/>
                <a:gd name="T88" fmla="*/ 455 w 828"/>
                <a:gd name="T89" fmla="*/ 808 h 832"/>
                <a:gd name="T90" fmla="*/ 408 w 828"/>
                <a:gd name="T91" fmla="*/ 732 h 832"/>
                <a:gd name="T92" fmla="*/ 337 w 828"/>
                <a:gd name="T93" fmla="*/ 723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8" h="832">
                  <a:moveTo>
                    <a:pt x="505" y="600"/>
                  </a:moveTo>
                  <a:lnTo>
                    <a:pt x="505" y="600"/>
                  </a:lnTo>
                  <a:cubicBezTo>
                    <a:pt x="608" y="550"/>
                    <a:pt x="653" y="426"/>
                    <a:pt x="604" y="325"/>
                  </a:cubicBezTo>
                  <a:lnTo>
                    <a:pt x="604" y="325"/>
                  </a:lnTo>
                  <a:cubicBezTo>
                    <a:pt x="553" y="218"/>
                    <a:pt x="429" y="173"/>
                    <a:pt x="323" y="225"/>
                  </a:cubicBezTo>
                  <a:lnTo>
                    <a:pt x="323" y="225"/>
                  </a:lnTo>
                  <a:cubicBezTo>
                    <a:pt x="220" y="274"/>
                    <a:pt x="177" y="399"/>
                    <a:pt x="226" y="501"/>
                  </a:cubicBezTo>
                  <a:lnTo>
                    <a:pt x="226" y="501"/>
                  </a:lnTo>
                  <a:cubicBezTo>
                    <a:pt x="276" y="606"/>
                    <a:pt x="400" y="650"/>
                    <a:pt x="505" y="600"/>
                  </a:cubicBezTo>
                  <a:close/>
                  <a:moveTo>
                    <a:pt x="313" y="723"/>
                  </a:moveTo>
                  <a:lnTo>
                    <a:pt x="313" y="723"/>
                  </a:lnTo>
                  <a:cubicBezTo>
                    <a:pt x="307" y="729"/>
                    <a:pt x="301" y="734"/>
                    <a:pt x="297" y="740"/>
                  </a:cubicBezTo>
                  <a:lnTo>
                    <a:pt x="297" y="740"/>
                  </a:lnTo>
                  <a:cubicBezTo>
                    <a:pt x="288" y="755"/>
                    <a:pt x="280" y="769"/>
                    <a:pt x="271" y="784"/>
                  </a:cubicBezTo>
                  <a:lnTo>
                    <a:pt x="271" y="784"/>
                  </a:lnTo>
                  <a:cubicBezTo>
                    <a:pt x="261" y="799"/>
                    <a:pt x="252" y="802"/>
                    <a:pt x="236" y="792"/>
                  </a:cubicBezTo>
                  <a:lnTo>
                    <a:pt x="236" y="792"/>
                  </a:lnTo>
                  <a:cubicBezTo>
                    <a:pt x="216" y="780"/>
                    <a:pt x="196" y="768"/>
                    <a:pt x="176" y="756"/>
                  </a:cubicBezTo>
                  <a:lnTo>
                    <a:pt x="176" y="756"/>
                  </a:lnTo>
                  <a:cubicBezTo>
                    <a:pt x="162" y="746"/>
                    <a:pt x="159" y="736"/>
                    <a:pt x="167" y="721"/>
                  </a:cubicBezTo>
                  <a:lnTo>
                    <a:pt x="167" y="721"/>
                  </a:lnTo>
                  <a:cubicBezTo>
                    <a:pt x="174" y="709"/>
                    <a:pt x="183" y="696"/>
                    <a:pt x="190" y="684"/>
                  </a:cubicBezTo>
                  <a:lnTo>
                    <a:pt x="190" y="684"/>
                  </a:lnTo>
                  <a:cubicBezTo>
                    <a:pt x="194" y="678"/>
                    <a:pt x="198" y="671"/>
                    <a:pt x="200" y="664"/>
                  </a:cubicBezTo>
                  <a:lnTo>
                    <a:pt x="200" y="664"/>
                  </a:lnTo>
                  <a:cubicBezTo>
                    <a:pt x="202" y="655"/>
                    <a:pt x="199" y="647"/>
                    <a:pt x="193" y="640"/>
                  </a:cubicBezTo>
                  <a:lnTo>
                    <a:pt x="193" y="640"/>
                  </a:lnTo>
                  <a:cubicBezTo>
                    <a:pt x="175" y="618"/>
                    <a:pt x="157" y="595"/>
                    <a:pt x="141" y="572"/>
                  </a:cubicBezTo>
                  <a:lnTo>
                    <a:pt x="141" y="572"/>
                  </a:lnTo>
                  <a:cubicBezTo>
                    <a:pt x="132" y="559"/>
                    <a:pt x="120" y="553"/>
                    <a:pt x="102" y="558"/>
                  </a:cubicBezTo>
                  <a:lnTo>
                    <a:pt x="102" y="558"/>
                  </a:lnTo>
                  <a:cubicBezTo>
                    <a:pt x="88" y="562"/>
                    <a:pt x="75" y="566"/>
                    <a:pt x="62" y="570"/>
                  </a:cubicBezTo>
                  <a:lnTo>
                    <a:pt x="62" y="570"/>
                  </a:lnTo>
                  <a:cubicBezTo>
                    <a:pt x="38" y="578"/>
                    <a:pt x="28" y="572"/>
                    <a:pt x="22" y="548"/>
                  </a:cubicBezTo>
                  <a:lnTo>
                    <a:pt x="22" y="548"/>
                  </a:lnTo>
                  <a:cubicBezTo>
                    <a:pt x="16" y="528"/>
                    <a:pt x="11" y="507"/>
                    <a:pt x="5" y="487"/>
                  </a:cubicBezTo>
                  <a:lnTo>
                    <a:pt x="5" y="487"/>
                  </a:lnTo>
                  <a:cubicBezTo>
                    <a:pt x="0" y="468"/>
                    <a:pt x="5" y="459"/>
                    <a:pt x="24" y="454"/>
                  </a:cubicBezTo>
                  <a:lnTo>
                    <a:pt x="24" y="454"/>
                  </a:lnTo>
                  <a:cubicBezTo>
                    <a:pt x="41" y="450"/>
                    <a:pt x="58" y="446"/>
                    <a:pt x="74" y="441"/>
                  </a:cubicBezTo>
                  <a:lnTo>
                    <a:pt x="74" y="441"/>
                  </a:lnTo>
                  <a:cubicBezTo>
                    <a:pt x="90" y="437"/>
                    <a:pt x="99" y="425"/>
                    <a:pt x="100" y="408"/>
                  </a:cubicBezTo>
                  <a:lnTo>
                    <a:pt x="100" y="408"/>
                  </a:lnTo>
                  <a:cubicBezTo>
                    <a:pt x="102" y="384"/>
                    <a:pt x="105" y="361"/>
                    <a:pt x="110" y="338"/>
                  </a:cubicBezTo>
                  <a:lnTo>
                    <a:pt x="110" y="338"/>
                  </a:lnTo>
                  <a:cubicBezTo>
                    <a:pt x="114" y="321"/>
                    <a:pt x="112" y="309"/>
                    <a:pt x="92" y="298"/>
                  </a:cubicBezTo>
                  <a:lnTo>
                    <a:pt x="92" y="298"/>
                  </a:lnTo>
                  <a:cubicBezTo>
                    <a:pt x="80" y="291"/>
                    <a:pt x="67" y="285"/>
                    <a:pt x="54" y="278"/>
                  </a:cubicBezTo>
                  <a:lnTo>
                    <a:pt x="54" y="278"/>
                  </a:lnTo>
                  <a:cubicBezTo>
                    <a:pt x="32" y="267"/>
                    <a:pt x="29" y="257"/>
                    <a:pt x="41" y="235"/>
                  </a:cubicBezTo>
                  <a:lnTo>
                    <a:pt x="41" y="235"/>
                  </a:lnTo>
                  <a:cubicBezTo>
                    <a:pt x="51" y="216"/>
                    <a:pt x="62" y="197"/>
                    <a:pt x="72" y="178"/>
                  </a:cubicBezTo>
                  <a:lnTo>
                    <a:pt x="72" y="178"/>
                  </a:lnTo>
                  <a:cubicBezTo>
                    <a:pt x="81" y="163"/>
                    <a:pt x="91" y="159"/>
                    <a:pt x="107" y="169"/>
                  </a:cubicBezTo>
                  <a:lnTo>
                    <a:pt x="107" y="169"/>
                  </a:lnTo>
                  <a:cubicBezTo>
                    <a:pt x="121" y="176"/>
                    <a:pt x="135" y="184"/>
                    <a:pt x="149" y="193"/>
                  </a:cubicBezTo>
                  <a:lnTo>
                    <a:pt x="149" y="193"/>
                  </a:lnTo>
                  <a:cubicBezTo>
                    <a:pt x="168" y="203"/>
                    <a:pt x="181" y="200"/>
                    <a:pt x="196" y="187"/>
                  </a:cubicBezTo>
                  <a:lnTo>
                    <a:pt x="196" y="187"/>
                  </a:lnTo>
                  <a:cubicBezTo>
                    <a:pt x="215" y="172"/>
                    <a:pt x="233" y="158"/>
                    <a:pt x="252" y="143"/>
                  </a:cubicBezTo>
                  <a:lnTo>
                    <a:pt x="252" y="143"/>
                  </a:lnTo>
                  <a:cubicBezTo>
                    <a:pt x="267" y="133"/>
                    <a:pt x="273" y="120"/>
                    <a:pt x="269" y="102"/>
                  </a:cubicBezTo>
                  <a:lnTo>
                    <a:pt x="269" y="102"/>
                  </a:lnTo>
                  <a:cubicBezTo>
                    <a:pt x="265" y="85"/>
                    <a:pt x="261" y="69"/>
                    <a:pt x="257" y="52"/>
                  </a:cubicBezTo>
                  <a:lnTo>
                    <a:pt x="257" y="52"/>
                  </a:lnTo>
                  <a:cubicBezTo>
                    <a:pt x="252" y="34"/>
                    <a:pt x="257" y="26"/>
                    <a:pt x="274" y="21"/>
                  </a:cubicBezTo>
                  <a:lnTo>
                    <a:pt x="274" y="21"/>
                  </a:lnTo>
                  <a:cubicBezTo>
                    <a:pt x="298" y="15"/>
                    <a:pt x="322" y="9"/>
                    <a:pt x="346" y="3"/>
                  </a:cubicBezTo>
                  <a:lnTo>
                    <a:pt x="346" y="3"/>
                  </a:lnTo>
                  <a:cubicBezTo>
                    <a:pt x="360" y="0"/>
                    <a:pt x="370" y="6"/>
                    <a:pt x="374" y="21"/>
                  </a:cubicBezTo>
                  <a:lnTo>
                    <a:pt x="374" y="21"/>
                  </a:lnTo>
                  <a:cubicBezTo>
                    <a:pt x="378" y="35"/>
                    <a:pt x="381" y="50"/>
                    <a:pt x="384" y="66"/>
                  </a:cubicBezTo>
                  <a:lnTo>
                    <a:pt x="384" y="66"/>
                  </a:lnTo>
                  <a:cubicBezTo>
                    <a:pt x="387" y="86"/>
                    <a:pt x="397" y="100"/>
                    <a:pt x="422" y="100"/>
                  </a:cubicBezTo>
                  <a:lnTo>
                    <a:pt x="422" y="100"/>
                  </a:lnTo>
                  <a:cubicBezTo>
                    <a:pt x="446" y="101"/>
                    <a:pt x="469" y="106"/>
                    <a:pt x="493" y="110"/>
                  </a:cubicBezTo>
                  <a:lnTo>
                    <a:pt x="493" y="110"/>
                  </a:lnTo>
                  <a:cubicBezTo>
                    <a:pt x="509" y="112"/>
                    <a:pt x="523" y="107"/>
                    <a:pt x="531" y="93"/>
                  </a:cubicBezTo>
                  <a:lnTo>
                    <a:pt x="531" y="93"/>
                  </a:lnTo>
                  <a:cubicBezTo>
                    <a:pt x="541" y="78"/>
                    <a:pt x="550" y="63"/>
                    <a:pt x="559" y="47"/>
                  </a:cubicBezTo>
                  <a:lnTo>
                    <a:pt x="559" y="47"/>
                  </a:lnTo>
                  <a:cubicBezTo>
                    <a:pt x="568" y="32"/>
                    <a:pt x="578" y="28"/>
                    <a:pt x="593" y="38"/>
                  </a:cubicBezTo>
                  <a:lnTo>
                    <a:pt x="593" y="38"/>
                  </a:lnTo>
                  <a:cubicBezTo>
                    <a:pt x="614" y="50"/>
                    <a:pt x="634" y="63"/>
                    <a:pt x="655" y="75"/>
                  </a:cubicBezTo>
                  <a:lnTo>
                    <a:pt x="655" y="75"/>
                  </a:lnTo>
                  <a:cubicBezTo>
                    <a:pt x="667" y="83"/>
                    <a:pt x="671" y="93"/>
                    <a:pt x="664" y="107"/>
                  </a:cubicBezTo>
                  <a:lnTo>
                    <a:pt x="664" y="107"/>
                  </a:lnTo>
                  <a:cubicBezTo>
                    <a:pt x="656" y="120"/>
                    <a:pt x="648" y="133"/>
                    <a:pt x="639" y="146"/>
                  </a:cubicBezTo>
                  <a:lnTo>
                    <a:pt x="639" y="146"/>
                  </a:lnTo>
                  <a:cubicBezTo>
                    <a:pt x="626" y="167"/>
                    <a:pt x="626" y="177"/>
                    <a:pt x="642" y="197"/>
                  </a:cubicBezTo>
                  <a:lnTo>
                    <a:pt x="642" y="197"/>
                  </a:lnTo>
                  <a:cubicBezTo>
                    <a:pt x="656" y="216"/>
                    <a:pt x="670" y="236"/>
                    <a:pt x="684" y="256"/>
                  </a:cubicBezTo>
                  <a:lnTo>
                    <a:pt x="684" y="256"/>
                  </a:lnTo>
                  <a:cubicBezTo>
                    <a:pt x="692" y="267"/>
                    <a:pt x="706" y="274"/>
                    <a:pt x="720" y="270"/>
                  </a:cubicBezTo>
                  <a:lnTo>
                    <a:pt x="720" y="270"/>
                  </a:lnTo>
                  <a:cubicBezTo>
                    <a:pt x="738" y="266"/>
                    <a:pt x="756" y="261"/>
                    <a:pt x="774" y="256"/>
                  </a:cubicBezTo>
                  <a:lnTo>
                    <a:pt x="774" y="256"/>
                  </a:lnTo>
                  <a:cubicBezTo>
                    <a:pt x="791" y="251"/>
                    <a:pt x="800" y="257"/>
                    <a:pt x="804" y="273"/>
                  </a:cubicBezTo>
                  <a:lnTo>
                    <a:pt x="804" y="273"/>
                  </a:lnTo>
                  <a:cubicBezTo>
                    <a:pt x="810" y="296"/>
                    <a:pt x="817" y="319"/>
                    <a:pt x="823" y="342"/>
                  </a:cubicBezTo>
                  <a:lnTo>
                    <a:pt x="823" y="342"/>
                  </a:lnTo>
                  <a:cubicBezTo>
                    <a:pt x="827" y="359"/>
                    <a:pt x="821" y="369"/>
                    <a:pt x="805" y="373"/>
                  </a:cubicBezTo>
                  <a:lnTo>
                    <a:pt x="805" y="373"/>
                  </a:lnTo>
                  <a:cubicBezTo>
                    <a:pt x="790" y="378"/>
                    <a:pt x="774" y="381"/>
                    <a:pt x="758" y="384"/>
                  </a:cubicBezTo>
                  <a:lnTo>
                    <a:pt x="758" y="384"/>
                  </a:lnTo>
                  <a:cubicBezTo>
                    <a:pt x="739" y="389"/>
                    <a:pt x="731" y="399"/>
                    <a:pt x="729" y="419"/>
                  </a:cubicBezTo>
                  <a:lnTo>
                    <a:pt x="729" y="419"/>
                  </a:lnTo>
                  <a:cubicBezTo>
                    <a:pt x="726" y="443"/>
                    <a:pt x="723" y="468"/>
                    <a:pt x="718" y="492"/>
                  </a:cubicBezTo>
                  <a:lnTo>
                    <a:pt x="718" y="492"/>
                  </a:lnTo>
                  <a:cubicBezTo>
                    <a:pt x="716" y="506"/>
                    <a:pt x="721" y="521"/>
                    <a:pt x="734" y="529"/>
                  </a:cubicBezTo>
                  <a:lnTo>
                    <a:pt x="734" y="529"/>
                  </a:lnTo>
                  <a:cubicBezTo>
                    <a:pt x="750" y="538"/>
                    <a:pt x="766" y="546"/>
                    <a:pt x="782" y="556"/>
                  </a:cubicBezTo>
                  <a:lnTo>
                    <a:pt x="782" y="556"/>
                  </a:lnTo>
                  <a:cubicBezTo>
                    <a:pt x="798" y="564"/>
                    <a:pt x="800" y="575"/>
                    <a:pt x="792" y="590"/>
                  </a:cubicBezTo>
                  <a:lnTo>
                    <a:pt x="792" y="590"/>
                  </a:lnTo>
                  <a:cubicBezTo>
                    <a:pt x="780" y="611"/>
                    <a:pt x="768" y="630"/>
                    <a:pt x="757" y="650"/>
                  </a:cubicBezTo>
                  <a:lnTo>
                    <a:pt x="757" y="650"/>
                  </a:lnTo>
                  <a:cubicBezTo>
                    <a:pt x="747" y="666"/>
                    <a:pt x="736" y="670"/>
                    <a:pt x="720" y="660"/>
                  </a:cubicBezTo>
                  <a:lnTo>
                    <a:pt x="720" y="660"/>
                  </a:lnTo>
                  <a:cubicBezTo>
                    <a:pt x="707" y="653"/>
                    <a:pt x="696" y="646"/>
                    <a:pt x="683" y="637"/>
                  </a:cubicBezTo>
                  <a:lnTo>
                    <a:pt x="683" y="637"/>
                  </a:lnTo>
                  <a:cubicBezTo>
                    <a:pt x="663" y="625"/>
                    <a:pt x="653" y="626"/>
                    <a:pt x="634" y="641"/>
                  </a:cubicBezTo>
                  <a:lnTo>
                    <a:pt x="634" y="641"/>
                  </a:lnTo>
                  <a:cubicBezTo>
                    <a:pt x="614" y="657"/>
                    <a:pt x="595" y="672"/>
                    <a:pt x="575" y="688"/>
                  </a:cubicBezTo>
                  <a:lnTo>
                    <a:pt x="575" y="688"/>
                  </a:lnTo>
                  <a:cubicBezTo>
                    <a:pt x="561" y="699"/>
                    <a:pt x="556" y="714"/>
                    <a:pt x="561" y="733"/>
                  </a:cubicBezTo>
                  <a:lnTo>
                    <a:pt x="561" y="733"/>
                  </a:lnTo>
                  <a:cubicBezTo>
                    <a:pt x="565" y="748"/>
                    <a:pt x="568" y="763"/>
                    <a:pt x="573" y="778"/>
                  </a:cubicBezTo>
                  <a:lnTo>
                    <a:pt x="573" y="778"/>
                  </a:lnTo>
                  <a:cubicBezTo>
                    <a:pt x="577" y="797"/>
                    <a:pt x="572" y="805"/>
                    <a:pt x="553" y="810"/>
                  </a:cubicBezTo>
                  <a:lnTo>
                    <a:pt x="553" y="810"/>
                  </a:lnTo>
                  <a:cubicBezTo>
                    <a:pt x="531" y="815"/>
                    <a:pt x="509" y="821"/>
                    <a:pt x="487" y="827"/>
                  </a:cubicBezTo>
                  <a:lnTo>
                    <a:pt x="487" y="827"/>
                  </a:lnTo>
                  <a:cubicBezTo>
                    <a:pt x="469" y="831"/>
                    <a:pt x="459" y="825"/>
                    <a:pt x="455" y="808"/>
                  </a:cubicBezTo>
                  <a:lnTo>
                    <a:pt x="455" y="808"/>
                  </a:lnTo>
                  <a:cubicBezTo>
                    <a:pt x="450" y="793"/>
                    <a:pt x="448" y="778"/>
                    <a:pt x="444" y="763"/>
                  </a:cubicBezTo>
                  <a:lnTo>
                    <a:pt x="444" y="763"/>
                  </a:lnTo>
                  <a:cubicBezTo>
                    <a:pt x="439" y="740"/>
                    <a:pt x="430" y="734"/>
                    <a:pt x="408" y="732"/>
                  </a:cubicBezTo>
                  <a:lnTo>
                    <a:pt x="408" y="732"/>
                  </a:lnTo>
                  <a:cubicBezTo>
                    <a:pt x="384" y="730"/>
                    <a:pt x="361" y="726"/>
                    <a:pt x="337" y="723"/>
                  </a:cubicBezTo>
                  <a:lnTo>
                    <a:pt x="337" y="723"/>
                  </a:lnTo>
                  <a:cubicBezTo>
                    <a:pt x="329" y="722"/>
                    <a:pt x="321" y="723"/>
                    <a:pt x="313" y="7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7" name="GEAR C01">
              <a:extLst>
                <a:ext uri="{FF2B5EF4-FFF2-40B4-BE49-F238E27FC236}">
                  <a16:creationId xmlns:a16="http://schemas.microsoft.com/office/drawing/2014/main" id="{7F06ECAA-7B6B-464E-96E9-D1D062ACF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8962" y="6588848"/>
              <a:ext cx="1032672" cy="1032672"/>
            </a:xfrm>
            <a:custGeom>
              <a:avLst/>
              <a:gdLst>
                <a:gd name="T0" fmla="*/ 604 w 828"/>
                <a:gd name="T1" fmla="*/ 323 h 830"/>
                <a:gd name="T2" fmla="*/ 323 w 828"/>
                <a:gd name="T3" fmla="*/ 223 h 830"/>
                <a:gd name="T4" fmla="*/ 505 w 828"/>
                <a:gd name="T5" fmla="*/ 597 h 830"/>
                <a:gd name="T6" fmla="*/ 297 w 828"/>
                <a:gd name="T7" fmla="*/ 738 h 830"/>
                <a:gd name="T8" fmla="*/ 271 w 828"/>
                <a:gd name="T9" fmla="*/ 781 h 830"/>
                <a:gd name="T10" fmla="*/ 176 w 828"/>
                <a:gd name="T11" fmla="*/ 753 h 830"/>
                <a:gd name="T12" fmla="*/ 167 w 828"/>
                <a:gd name="T13" fmla="*/ 719 h 830"/>
                <a:gd name="T14" fmla="*/ 200 w 828"/>
                <a:gd name="T15" fmla="*/ 661 h 830"/>
                <a:gd name="T16" fmla="*/ 193 w 828"/>
                <a:gd name="T17" fmla="*/ 637 h 830"/>
                <a:gd name="T18" fmla="*/ 102 w 828"/>
                <a:gd name="T19" fmla="*/ 556 h 830"/>
                <a:gd name="T20" fmla="*/ 61 w 828"/>
                <a:gd name="T21" fmla="*/ 568 h 830"/>
                <a:gd name="T22" fmla="*/ 5 w 828"/>
                <a:gd name="T23" fmla="*/ 485 h 830"/>
                <a:gd name="T24" fmla="*/ 24 w 828"/>
                <a:gd name="T25" fmla="*/ 452 h 830"/>
                <a:gd name="T26" fmla="*/ 100 w 828"/>
                <a:gd name="T27" fmla="*/ 405 h 830"/>
                <a:gd name="T28" fmla="*/ 110 w 828"/>
                <a:gd name="T29" fmla="*/ 335 h 830"/>
                <a:gd name="T30" fmla="*/ 54 w 828"/>
                <a:gd name="T31" fmla="*/ 276 h 830"/>
                <a:gd name="T32" fmla="*/ 41 w 828"/>
                <a:gd name="T33" fmla="*/ 233 h 830"/>
                <a:gd name="T34" fmla="*/ 107 w 828"/>
                <a:gd name="T35" fmla="*/ 167 h 830"/>
                <a:gd name="T36" fmla="*/ 150 w 828"/>
                <a:gd name="T37" fmla="*/ 191 h 830"/>
                <a:gd name="T38" fmla="*/ 252 w 828"/>
                <a:gd name="T39" fmla="*/ 143 h 830"/>
                <a:gd name="T40" fmla="*/ 269 w 828"/>
                <a:gd name="T41" fmla="*/ 101 h 830"/>
                <a:gd name="T42" fmla="*/ 274 w 828"/>
                <a:gd name="T43" fmla="*/ 20 h 830"/>
                <a:gd name="T44" fmla="*/ 346 w 828"/>
                <a:gd name="T45" fmla="*/ 2 h 830"/>
                <a:gd name="T46" fmla="*/ 383 w 828"/>
                <a:gd name="T47" fmla="*/ 64 h 830"/>
                <a:gd name="T48" fmla="*/ 422 w 828"/>
                <a:gd name="T49" fmla="*/ 99 h 830"/>
                <a:gd name="T50" fmla="*/ 531 w 828"/>
                <a:gd name="T51" fmla="*/ 92 h 830"/>
                <a:gd name="T52" fmla="*/ 558 w 828"/>
                <a:gd name="T53" fmla="*/ 46 h 830"/>
                <a:gd name="T54" fmla="*/ 655 w 828"/>
                <a:gd name="T55" fmla="*/ 74 h 830"/>
                <a:gd name="T56" fmla="*/ 664 w 828"/>
                <a:gd name="T57" fmla="*/ 105 h 830"/>
                <a:gd name="T58" fmla="*/ 642 w 828"/>
                <a:gd name="T59" fmla="*/ 196 h 830"/>
                <a:gd name="T60" fmla="*/ 684 w 828"/>
                <a:gd name="T61" fmla="*/ 253 h 830"/>
                <a:gd name="T62" fmla="*/ 773 w 828"/>
                <a:gd name="T63" fmla="*/ 253 h 830"/>
                <a:gd name="T64" fmla="*/ 805 w 828"/>
                <a:gd name="T65" fmla="*/ 271 h 830"/>
                <a:gd name="T66" fmla="*/ 805 w 828"/>
                <a:gd name="T67" fmla="*/ 371 h 830"/>
                <a:gd name="T68" fmla="*/ 758 w 828"/>
                <a:gd name="T69" fmla="*/ 383 h 830"/>
                <a:gd name="T70" fmla="*/ 718 w 828"/>
                <a:gd name="T71" fmla="*/ 490 h 830"/>
                <a:gd name="T72" fmla="*/ 734 w 828"/>
                <a:gd name="T73" fmla="*/ 526 h 830"/>
                <a:gd name="T74" fmla="*/ 791 w 828"/>
                <a:gd name="T75" fmla="*/ 588 h 830"/>
                <a:gd name="T76" fmla="*/ 756 w 828"/>
                <a:gd name="T77" fmla="*/ 649 h 830"/>
                <a:gd name="T78" fmla="*/ 684 w 828"/>
                <a:gd name="T79" fmla="*/ 636 h 830"/>
                <a:gd name="T80" fmla="*/ 634 w 828"/>
                <a:gd name="T81" fmla="*/ 639 h 830"/>
                <a:gd name="T82" fmla="*/ 560 w 828"/>
                <a:gd name="T83" fmla="*/ 730 h 830"/>
                <a:gd name="T84" fmla="*/ 572 w 828"/>
                <a:gd name="T85" fmla="*/ 776 h 830"/>
                <a:gd name="T86" fmla="*/ 486 w 828"/>
                <a:gd name="T87" fmla="*/ 825 h 830"/>
                <a:gd name="T88" fmla="*/ 454 w 828"/>
                <a:gd name="T89" fmla="*/ 806 h 830"/>
                <a:gd name="T90" fmla="*/ 408 w 828"/>
                <a:gd name="T91" fmla="*/ 730 h 830"/>
                <a:gd name="T92" fmla="*/ 337 w 828"/>
                <a:gd name="T93" fmla="*/ 72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8" h="830">
                  <a:moveTo>
                    <a:pt x="505" y="597"/>
                  </a:moveTo>
                  <a:lnTo>
                    <a:pt x="505" y="597"/>
                  </a:lnTo>
                  <a:cubicBezTo>
                    <a:pt x="608" y="548"/>
                    <a:pt x="652" y="424"/>
                    <a:pt x="604" y="323"/>
                  </a:cubicBezTo>
                  <a:lnTo>
                    <a:pt x="604" y="323"/>
                  </a:lnTo>
                  <a:cubicBezTo>
                    <a:pt x="553" y="216"/>
                    <a:pt x="429" y="173"/>
                    <a:pt x="323" y="223"/>
                  </a:cubicBezTo>
                  <a:lnTo>
                    <a:pt x="323" y="223"/>
                  </a:lnTo>
                  <a:cubicBezTo>
                    <a:pt x="220" y="272"/>
                    <a:pt x="176" y="397"/>
                    <a:pt x="225" y="499"/>
                  </a:cubicBezTo>
                  <a:lnTo>
                    <a:pt x="225" y="499"/>
                  </a:lnTo>
                  <a:cubicBezTo>
                    <a:pt x="276" y="604"/>
                    <a:pt x="400" y="648"/>
                    <a:pt x="505" y="597"/>
                  </a:cubicBezTo>
                  <a:close/>
                  <a:moveTo>
                    <a:pt x="312" y="720"/>
                  </a:moveTo>
                  <a:lnTo>
                    <a:pt x="312" y="720"/>
                  </a:lnTo>
                  <a:cubicBezTo>
                    <a:pt x="307" y="727"/>
                    <a:pt x="301" y="732"/>
                    <a:pt x="297" y="738"/>
                  </a:cubicBezTo>
                  <a:lnTo>
                    <a:pt x="297" y="738"/>
                  </a:lnTo>
                  <a:cubicBezTo>
                    <a:pt x="288" y="752"/>
                    <a:pt x="280" y="767"/>
                    <a:pt x="271" y="781"/>
                  </a:cubicBezTo>
                  <a:lnTo>
                    <a:pt x="271" y="781"/>
                  </a:lnTo>
                  <a:cubicBezTo>
                    <a:pt x="261" y="797"/>
                    <a:pt x="252" y="800"/>
                    <a:pt x="236" y="791"/>
                  </a:cubicBezTo>
                  <a:lnTo>
                    <a:pt x="236" y="791"/>
                  </a:lnTo>
                  <a:cubicBezTo>
                    <a:pt x="216" y="778"/>
                    <a:pt x="196" y="766"/>
                    <a:pt x="176" y="753"/>
                  </a:cubicBezTo>
                  <a:lnTo>
                    <a:pt x="176" y="753"/>
                  </a:lnTo>
                  <a:cubicBezTo>
                    <a:pt x="162" y="745"/>
                    <a:pt x="158" y="734"/>
                    <a:pt x="167" y="719"/>
                  </a:cubicBezTo>
                  <a:lnTo>
                    <a:pt x="167" y="719"/>
                  </a:lnTo>
                  <a:cubicBezTo>
                    <a:pt x="174" y="706"/>
                    <a:pt x="182" y="695"/>
                    <a:pt x="191" y="682"/>
                  </a:cubicBezTo>
                  <a:lnTo>
                    <a:pt x="191" y="682"/>
                  </a:lnTo>
                  <a:cubicBezTo>
                    <a:pt x="194" y="676"/>
                    <a:pt x="198" y="669"/>
                    <a:pt x="200" y="661"/>
                  </a:cubicBezTo>
                  <a:lnTo>
                    <a:pt x="200" y="661"/>
                  </a:lnTo>
                  <a:cubicBezTo>
                    <a:pt x="202" y="652"/>
                    <a:pt x="199" y="645"/>
                    <a:pt x="193" y="637"/>
                  </a:cubicBezTo>
                  <a:lnTo>
                    <a:pt x="193" y="637"/>
                  </a:lnTo>
                  <a:cubicBezTo>
                    <a:pt x="175" y="615"/>
                    <a:pt x="157" y="592"/>
                    <a:pt x="141" y="569"/>
                  </a:cubicBezTo>
                  <a:lnTo>
                    <a:pt x="141" y="569"/>
                  </a:lnTo>
                  <a:cubicBezTo>
                    <a:pt x="133" y="556"/>
                    <a:pt x="120" y="551"/>
                    <a:pt x="102" y="556"/>
                  </a:cubicBezTo>
                  <a:lnTo>
                    <a:pt x="102" y="556"/>
                  </a:lnTo>
                  <a:cubicBezTo>
                    <a:pt x="88" y="559"/>
                    <a:pt x="75" y="564"/>
                    <a:pt x="61" y="568"/>
                  </a:cubicBezTo>
                  <a:lnTo>
                    <a:pt x="61" y="568"/>
                  </a:lnTo>
                  <a:cubicBezTo>
                    <a:pt x="37" y="575"/>
                    <a:pt x="28" y="570"/>
                    <a:pt x="22" y="546"/>
                  </a:cubicBezTo>
                  <a:lnTo>
                    <a:pt x="22" y="546"/>
                  </a:lnTo>
                  <a:cubicBezTo>
                    <a:pt x="16" y="526"/>
                    <a:pt x="11" y="506"/>
                    <a:pt x="5" y="485"/>
                  </a:cubicBezTo>
                  <a:lnTo>
                    <a:pt x="5" y="485"/>
                  </a:lnTo>
                  <a:cubicBezTo>
                    <a:pt x="0" y="466"/>
                    <a:pt x="5" y="457"/>
                    <a:pt x="24" y="452"/>
                  </a:cubicBezTo>
                  <a:lnTo>
                    <a:pt x="24" y="452"/>
                  </a:lnTo>
                  <a:cubicBezTo>
                    <a:pt x="41" y="448"/>
                    <a:pt x="57" y="444"/>
                    <a:pt x="74" y="439"/>
                  </a:cubicBezTo>
                  <a:lnTo>
                    <a:pt x="74" y="439"/>
                  </a:lnTo>
                  <a:cubicBezTo>
                    <a:pt x="90" y="435"/>
                    <a:pt x="98" y="422"/>
                    <a:pt x="100" y="405"/>
                  </a:cubicBezTo>
                  <a:lnTo>
                    <a:pt x="100" y="405"/>
                  </a:lnTo>
                  <a:cubicBezTo>
                    <a:pt x="102" y="382"/>
                    <a:pt x="104" y="358"/>
                    <a:pt x="110" y="335"/>
                  </a:cubicBezTo>
                  <a:lnTo>
                    <a:pt x="110" y="335"/>
                  </a:lnTo>
                  <a:cubicBezTo>
                    <a:pt x="113" y="319"/>
                    <a:pt x="112" y="307"/>
                    <a:pt x="92" y="296"/>
                  </a:cubicBezTo>
                  <a:lnTo>
                    <a:pt x="92" y="296"/>
                  </a:lnTo>
                  <a:cubicBezTo>
                    <a:pt x="80" y="288"/>
                    <a:pt x="66" y="282"/>
                    <a:pt x="54" y="276"/>
                  </a:cubicBezTo>
                  <a:lnTo>
                    <a:pt x="54" y="276"/>
                  </a:lnTo>
                  <a:cubicBezTo>
                    <a:pt x="32" y="265"/>
                    <a:pt x="28" y="254"/>
                    <a:pt x="41" y="233"/>
                  </a:cubicBezTo>
                  <a:lnTo>
                    <a:pt x="41" y="233"/>
                  </a:lnTo>
                  <a:cubicBezTo>
                    <a:pt x="51" y="215"/>
                    <a:pt x="61" y="196"/>
                    <a:pt x="72" y="177"/>
                  </a:cubicBezTo>
                  <a:lnTo>
                    <a:pt x="72" y="177"/>
                  </a:lnTo>
                  <a:cubicBezTo>
                    <a:pt x="81" y="161"/>
                    <a:pt x="91" y="159"/>
                    <a:pt x="107" y="167"/>
                  </a:cubicBezTo>
                  <a:lnTo>
                    <a:pt x="107" y="167"/>
                  </a:lnTo>
                  <a:cubicBezTo>
                    <a:pt x="121" y="175"/>
                    <a:pt x="135" y="184"/>
                    <a:pt x="150" y="191"/>
                  </a:cubicBezTo>
                  <a:lnTo>
                    <a:pt x="150" y="191"/>
                  </a:lnTo>
                  <a:cubicBezTo>
                    <a:pt x="168" y="201"/>
                    <a:pt x="181" y="199"/>
                    <a:pt x="197" y="186"/>
                  </a:cubicBezTo>
                  <a:lnTo>
                    <a:pt x="197" y="186"/>
                  </a:lnTo>
                  <a:cubicBezTo>
                    <a:pt x="214" y="171"/>
                    <a:pt x="233" y="157"/>
                    <a:pt x="252" y="143"/>
                  </a:cubicBezTo>
                  <a:lnTo>
                    <a:pt x="252" y="143"/>
                  </a:lnTo>
                  <a:cubicBezTo>
                    <a:pt x="267" y="132"/>
                    <a:pt x="273" y="119"/>
                    <a:pt x="269" y="101"/>
                  </a:cubicBezTo>
                  <a:lnTo>
                    <a:pt x="269" y="101"/>
                  </a:lnTo>
                  <a:cubicBezTo>
                    <a:pt x="265" y="84"/>
                    <a:pt x="261" y="67"/>
                    <a:pt x="256" y="51"/>
                  </a:cubicBezTo>
                  <a:lnTo>
                    <a:pt x="256" y="51"/>
                  </a:lnTo>
                  <a:cubicBezTo>
                    <a:pt x="252" y="33"/>
                    <a:pt x="256" y="24"/>
                    <a:pt x="274" y="20"/>
                  </a:cubicBezTo>
                  <a:lnTo>
                    <a:pt x="274" y="20"/>
                  </a:lnTo>
                  <a:cubicBezTo>
                    <a:pt x="298" y="14"/>
                    <a:pt x="322" y="8"/>
                    <a:pt x="346" y="2"/>
                  </a:cubicBezTo>
                  <a:lnTo>
                    <a:pt x="346" y="2"/>
                  </a:lnTo>
                  <a:cubicBezTo>
                    <a:pt x="360" y="0"/>
                    <a:pt x="370" y="5"/>
                    <a:pt x="373" y="19"/>
                  </a:cubicBezTo>
                  <a:lnTo>
                    <a:pt x="373" y="19"/>
                  </a:lnTo>
                  <a:cubicBezTo>
                    <a:pt x="378" y="34"/>
                    <a:pt x="381" y="49"/>
                    <a:pt x="383" y="64"/>
                  </a:cubicBezTo>
                  <a:lnTo>
                    <a:pt x="383" y="64"/>
                  </a:lnTo>
                  <a:cubicBezTo>
                    <a:pt x="387" y="85"/>
                    <a:pt x="397" y="99"/>
                    <a:pt x="422" y="99"/>
                  </a:cubicBezTo>
                  <a:lnTo>
                    <a:pt x="422" y="99"/>
                  </a:lnTo>
                  <a:cubicBezTo>
                    <a:pt x="445" y="99"/>
                    <a:pt x="469" y="105"/>
                    <a:pt x="493" y="109"/>
                  </a:cubicBezTo>
                  <a:lnTo>
                    <a:pt x="493" y="109"/>
                  </a:lnTo>
                  <a:cubicBezTo>
                    <a:pt x="509" y="111"/>
                    <a:pt x="522" y="106"/>
                    <a:pt x="531" y="92"/>
                  </a:cubicBezTo>
                  <a:lnTo>
                    <a:pt x="531" y="92"/>
                  </a:lnTo>
                  <a:cubicBezTo>
                    <a:pt x="540" y="77"/>
                    <a:pt x="549" y="61"/>
                    <a:pt x="558" y="46"/>
                  </a:cubicBezTo>
                  <a:lnTo>
                    <a:pt x="558" y="46"/>
                  </a:lnTo>
                  <a:cubicBezTo>
                    <a:pt x="567" y="30"/>
                    <a:pt x="577" y="28"/>
                    <a:pt x="593" y="37"/>
                  </a:cubicBezTo>
                  <a:lnTo>
                    <a:pt x="593" y="37"/>
                  </a:lnTo>
                  <a:cubicBezTo>
                    <a:pt x="614" y="49"/>
                    <a:pt x="634" y="61"/>
                    <a:pt x="655" y="74"/>
                  </a:cubicBezTo>
                  <a:lnTo>
                    <a:pt x="655" y="74"/>
                  </a:lnTo>
                  <a:cubicBezTo>
                    <a:pt x="668" y="81"/>
                    <a:pt x="671" y="92"/>
                    <a:pt x="664" y="105"/>
                  </a:cubicBezTo>
                  <a:lnTo>
                    <a:pt x="664" y="105"/>
                  </a:lnTo>
                  <a:cubicBezTo>
                    <a:pt x="656" y="119"/>
                    <a:pt x="648" y="132"/>
                    <a:pt x="639" y="144"/>
                  </a:cubicBezTo>
                  <a:lnTo>
                    <a:pt x="639" y="144"/>
                  </a:lnTo>
                  <a:cubicBezTo>
                    <a:pt x="626" y="166"/>
                    <a:pt x="627" y="176"/>
                    <a:pt x="642" y="196"/>
                  </a:cubicBezTo>
                  <a:lnTo>
                    <a:pt x="642" y="196"/>
                  </a:lnTo>
                  <a:cubicBezTo>
                    <a:pt x="656" y="215"/>
                    <a:pt x="670" y="233"/>
                    <a:pt x="684" y="253"/>
                  </a:cubicBezTo>
                  <a:lnTo>
                    <a:pt x="684" y="253"/>
                  </a:lnTo>
                  <a:cubicBezTo>
                    <a:pt x="692" y="265"/>
                    <a:pt x="705" y="271"/>
                    <a:pt x="720" y="268"/>
                  </a:cubicBezTo>
                  <a:lnTo>
                    <a:pt x="720" y="268"/>
                  </a:lnTo>
                  <a:cubicBezTo>
                    <a:pt x="738" y="263"/>
                    <a:pt x="755" y="258"/>
                    <a:pt x="773" y="253"/>
                  </a:cubicBezTo>
                  <a:lnTo>
                    <a:pt x="773" y="253"/>
                  </a:lnTo>
                  <a:cubicBezTo>
                    <a:pt x="790" y="249"/>
                    <a:pt x="800" y="254"/>
                    <a:pt x="805" y="271"/>
                  </a:cubicBezTo>
                  <a:lnTo>
                    <a:pt x="805" y="271"/>
                  </a:lnTo>
                  <a:cubicBezTo>
                    <a:pt x="811" y="294"/>
                    <a:pt x="817" y="317"/>
                    <a:pt x="822" y="340"/>
                  </a:cubicBezTo>
                  <a:lnTo>
                    <a:pt x="822" y="340"/>
                  </a:lnTo>
                  <a:cubicBezTo>
                    <a:pt x="827" y="356"/>
                    <a:pt x="821" y="367"/>
                    <a:pt x="805" y="371"/>
                  </a:cubicBezTo>
                  <a:lnTo>
                    <a:pt x="805" y="371"/>
                  </a:lnTo>
                  <a:cubicBezTo>
                    <a:pt x="789" y="375"/>
                    <a:pt x="774" y="378"/>
                    <a:pt x="758" y="383"/>
                  </a:cubicBezTo>
                  <a:lnTo>
                    <a:pt x="758" y="383"/>
                  </a:lnTo>
                  <a:cubicBezTo>
                    <a:pt x="738" y="387"/>
                    <a:pt x="731" y="396"/>
                    <a:pt x="729" y="416"/>
                  </a:cubicBezTo>
                  <a:lnTo>
                    <a:pt x="729" y="416"/>
                  </a:lnTo>
                  <a:cubicBezTo>
                    <a:pt x="726" y="441"/>
                    <a:pt x="722" y="465"/>
                    <a:pt x="718" y="490"/>
                  </a:cubicBezTo>
                  <a:lnTo>
                    <a:pt x="718" y="490"/>
                  </a:lnTo>
                  <a:cubicBezTo>
                    <a:pt x="716" y="504"/>
                    <a:pt x="721" y="518"/>
                    <a:pt x="734" y="526"/>
                  </a:cubicBezTo>
                  <a:lnTo>
                    <a:pt x="734" y="526"/>
                  </a:lnTo>
                  <a:cubicBezTo>
                    <a:pt x="750" y="535"/>
                    <a:pt x="766" y="545"/>
                    <a:pt x="782" y="553"/>
                  </a:cubicBezTo>
                  <a:lnTo>
                    <a:pt x="782" y="553"/>
                  </a:lnTo>
                  <a:cubicBezTo>
                    <a:pt x="797" y="562"/>
                    <a:pt x="800" y="572"/>
                    <a:pt x="791" y="588"/>
                  </a:cubicBezTo>
                  <a:lnTo>
                    <a:pt x="791" y="588"/>
                  </a:lnTo>
                  <a:cubicBezTo>
                    <a:pt x="779" y="608"/>
                    <a:pt x="768" y="628"/>
                    <a:pt x="756" y="649"/>
                  </a:cubicBezTo>
                  <a:lnTo>
                    <a:pt x="756" y="649"/>
                  </a:lnTo>
                  <a:cubicBezTo>
                    <a:pt x="747" y="665"/>
                    <a:pt x="736" y="667"/>
                    <a:pt x="720" y="658"/>
                  </a:cubicBezTo>
                  <a:lnTo>
                    <a:pt x="720" y="658"/>
                  </a:lnTo>
                  <a:cubicBezTo>
                    <a:pt x="707" y="651"/>
                    <a:pt x="696" y="643"/>
                    <a:pt x="684" y="636"/>
                  </a:cubicBezTo>
                  <a:lnTo>
                    <a:pt x="684" y="636"/>
                  </a:lnTo>
                  <a:cubicBezTo>
                    <a:pt x="663" y="623"/>
                    <a:pt x="652" y="624"/>
                    <a:pt x="634" y="639"/>
                  </a:cubicBezTo>
                  <a:lnTo>
                    <a:pt x="634" y="639"/>
                  </a:lnTo>
                  <a:cubicBezTo>
                    <a:pt x="614" y="654"/>
                    <a:pt x="595" y="670"/>
                    <a:pt x="575" y="685"/>
                  </a:cubicBezTo>
                  <a:lnTo>
                    <a:pt x="575" y="685"/>
                  </a:lnTo>
                  <a:cubicBezTo>
                    <a:pt x="560" y="697"/>
                    <a:pt x="555" y="712"/>
                    <a:pt x="560" y="730"/>
                  </a:cubicBezTo>
                  <a:lnTo>
                    <a:pt x="560" y="730"/>
                  </a:lnTo>
                  <a:cubicBezTo>
                    <a:pt x="565" y="745"/>
                    <a:pt x="569" y="760"/>
                    <a:pt x="572" y="776"/>
                  </a:cubicBezTo>
                  <a:lnTo>
                    <a:pt x="572" y="776"/>
                  </a:lnTo>
                  <a:cubicBezTo>
                    <a:pt x="577" y="795"/>
                    <a:pt x="572" y="803"/>
                    <a:pt x="553" y="808"/>
                  </a:cubicBezTo>
                  <a:lnTo>
                    <a:pt x="553" y="808"/>
                  </a:lnTo>
                  <a:cubicBezTo>
                    <a:pt x="531" y="814"/>
                    <a:pt x="508" y="819"/>
                    <a:pt x="486" y="825"/>
                  </a:cubicBezTo>
                  <a:lnTo>
                    <a:pt x="486" y="825"/>
                  </a:lnTo>
                  <a:cubicBezTo>
                    <a:pt x="469" y="829"/>
                    <a:pt x="459" y="823"/>
                    <a:pt x="454" y="806"/>
                  </a:cubicBezTo>
                  <a:lnTo>
                    <a:pt x="454" y="806"/>
                  </a:lnTo>
                  <a:cubicBezTo>
                    <a:pt x="450" y="791"/>
                    <a:pt x="448" y="776"/>
                    <a:pt x="444" y="760"/>
                  </a:cubicBezTo>
                  <a:lnTo>
                    <a:pt x="444" y="760"/>
                  </a:lnTo>
                  <a:cubicBezTo>
                    <a:pt x="439" y="738"/>
                    <a:pt x="430" y="732"/>
                    <a:pt x="408" y="730"/>
                  </a:cubicBezTo>
                  <a:lnTo>
                    <a:pt x="408" y="730"/>
                  </a:lnTo>
                  <a:cubicBezTo>
                    <a:pt x="384" y="728"/>
                    <a:pt x="360" y="723"/>
                    <a:pt x="337" y="720"/>
                  </a:cubicBezTo>
                  <a:lnTo>
                    <a:pt x="337" y="720"/>
                  </a:lnTo>
                  <a:cubicBezTo>
                    <a:pt x="329" y="719"/>
                    <a:pt x="321" y="720"/>
                    <a:pt x="312" y="7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8" name="GEAR B07">
              <a:extLst>
                <a:ext uri="{FF2B5EF4-FFF2-40B4-BE49-F238E27FC236}">
                  <a16:creationId xmlns:a16="http://schemas.microsoft.com/office/drawing/2014/main" id="{599E6203-8C89-294D-9C90-26F862EF7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901" y="10005454"/>
              <a:ext cx="730559" cy="730559"/>
            </a:xfrm>
            <a:custGeom>
              <a:avLst/>
              <a:gdLst>
                <a:gd name="T0" fmla="*/ 427 w 585"/>
                <a:gd name="T1" fmla="*/ 229 h 588"/>
                <a:gd name="T2" fmla="*/ 229 w 585"/>
                <a:gd name="T3" fmla="*/ 158 h 588"/>
                <a:gd name="T4" fmla="*/ 357 w 585"/>
                <a:gd name="T5" fmla="*/ 424 h 588"/>
                <a:gd name="T6" fmla="*/ 210 w 585"/>
                <a:gd name="T7" fmla="*/ 523 h 588"/>
                <a:gd name="T8" fmla="*/ 192 w 585"/>
                <a:gd name="T9" fmla="*/ 553 h 588"/>
                <a:gd name="T10" fmla="*/ 125 w 585"/>
                <a:gd name="T11" fmla="*/ 534 h 588"/>
                <a:gd name="T12" fmla="*/ 119 w 585"/>
                <a:gd name="T13" fmla="*/ 509 h 588"/>
                <a:gd name="T14" fmla="*/ 142 w 585"/>
                <a:gd name="T15" fmla="*/ 469 h 588"/>
                <a:gd name="T16" fmla="*/ 137 w 585"/>
                <a:gd name="T17" fmla="*/ 451 h 588"/>
                <a:gd name="T18" fmla="*/ 73 w 585"/>
                <a:gd name="T19" fmla="*/ 394 h 588"/>
                <a:gd name="T20" fmla="*/ 44 w 585"/>
                <a:gd name="T21" fmla="*/ 402 h 588"/>
                <a:gd name="T22" fmla="*/ 4 w 585"/>
                <a:gd name="T23" fmla="*/ 344 h 588"/>
                <a:gd name="T24" fmla="*/ 18 w 585"/>
                <a:gd name="T25" fmla="*/ 321 h 588"/>
                <a:gd name="T26" fmla="*/ 72 w 585"/>
                <a:gd name="T27" fmla="*/ 288 h 588"/>
                <a:gd name="T28" fmla="*/ 78 w 585"/>
                <a:gd name="T29" fmla="*/ 238 h 588"/>
                <a:gd name="T30" fmla="*/ 38 w 585"/>
                <a:gd name="T31" fmla="*/ 196 h 588"/>
                <a:gd name="T32" fmla="*/ 29 w 585"/>
                <a:gd name="T33" fmla="*/ 166 h 588"/>
                <a:gd name="T34" fmla="*/ 76 w 585"/>
                <a:gd name="T35" fmla="*/ 119 h 588"/>
                <a:gd name="T36" fmla="*/ 106 w 585"/>
                <a:gd name="T37" fmla="*/ 136 h 588"/>
                <a:gd name="T38" fmla="*/ 179 w 585"/>
                <a:gd name="T39" fmla="*/ 101 h 588"/>
                <a:gd name="T40" fmla="*/ 191 w 585"/>
                <a:gd name="T41" fmla="*/ 71 h 588"/>
                <a:gd name="T42" fmla="*/ 194 w 585"/>
                <a:gd name="T43" fmla="*/ 15 h 588"/>
                <a:gd name="T44" fmla="*/ 245 w 585"/>
                <a:gd name="T45" fmla="*/ 2 h 588"/>
                <a:gd name="T46" fmla="*/ 271 w 585"/>
                <a:gd name="T47" fmla="*/ 46 h 588"/>
                <a:gd name="T48" fmla="*/ 299 w 585"/>
                <a:gd name="T49" fmla="*/ 70 h 588"/>
                <a:gd name="T50" fmla="*/ 376 w 585"/>
                <a:gd name="T51" fmla="*/ 65 h 588"/>
                <a:gd name="T52" fmla="*/ 395 w 585"/>
                <a:gd name="T53" fmla="*/ 33 h 588"/>
                <a:gd name="T54" fmla="*/ 463 w 585"/>
                <a:gd name="T55" fmla="*/ 52 h 588"/>
                <a:gd name="T56" fmla="*/ 469 w 585"/>
                <a:gd name="T57" fmla="*/ 75 h 588"/>
                <a:gd name="T58" fmla="*/ 454 w 585"/>
                <a:gd name="T59" fmla="*/ 139 h 588"/>
                <a:gd name="T60" fmla="*/ 484 w 585"/>
                <a:gd name="T61" fmla="*/ 180 h 588"/>
                <a:gd name="T62" fmla="*/ 547 w 585"/>
                <a:gd name="T63" fmla="*/ 180 h 588"/>
                <a:gd name="T64" fmla="*/ 569 w 585"/>
                <a:gd name="T65" fmla="*/ 192 h 588"/>
                <a:gd name="T66" fmla="*/ 569 w 585"/>
                <a:gd name="T67" fmla="*/ 263 h 588"/>
                <a:gd name="T68" fmla="*/ 536 w 585"/>
                <a:gd name="T69" fmla="*/ 271 h 588"/>
                <a:gd name="T70" fmla="*/ 508 w 585"/>
                <a:gd name="T71" fmla="*/ 347 h 588"/>
                <a:gd name="T72" fmla="*/ 519 w 585"/>
                <a:gd name="T73" fmla="*/ 373 h 588"/>
                <a:gd name="T74" fmla="*/ 560 w 585"/>
                <a:gd name="T75" fmla="*/ 417 h 588"/>
                <a:gd name="T76" fmla="*/ 535 w 585"/>
                <a:gd name="T77" fmla="*/ 460 h 588"/>
                <a:gd name="T78" fmla="*/ 483 w 585"/>
                <a:gd name="T79" fmla="*/ 450 h 588"/>
                <a:gd name="T80" fmla="*/ 448 w 585"/>
                <a:gd name="T81" fmla="*/ 452 h 588"/>
                <a:gd name="T82" fmla="*/ 397 w 585"/>
                <a:gd name="T83" fmla="*/ 517 h 588"/>
                <a:gd name="T84" fmla="*/ 405 w 585"/>
                <a:gd name="T85" fmla="*/ 550 h 588"/>
                <a:gd name="T86" fmla="*/ 344 w 585"/>
                <a:gd name="T87" fmla="*/ 584 h 588"/>
                <a:gd name="T88" fmla="*/ 321 w 585"/>
                <a:gd name="T89" fmla="*/ 570 h 588"/>
                <a:gd name="T90" fmla="*/ 289 w 585"/>
                <a:gd name="T91" fmla="*/ 517 h 588"/>
                <a:gd name="T92" fmla="*/ 238 w 585"/>
                <a:gd name="T93" fmla="*/ 51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5" h="588">
                  <a:moveTo>
                    <a:pt x="357" y="424"/>
                  </a:moveTo>
                  <a:lnTo>
                    <a:pt x="357" y="424"/>
                  </a:lnTo>
                  <a:cubicBezTo>
                    <a:pt x="430" y="389"/>
                    <a:pt x="462" y="301"/>
                    <a:pt x="427" y="229"/>
                  </a:cubicBezTo>
                  <a:lnTo>
                    <a:pt x="427" y="229"/>
                  </a:lnTo>
                  <a:cubicBezTo>
                    <a:pt x="391" y="154"/>
                    <a:pt x="304" y="122"/>
                    <a:pt x="229" y="158"/>
                  </a:cubicBezTo>
                  <a:lnTo>
                    <a:pt x="229" y="158"/>
                  </a:lnTo>
                  <a:cubicBezTo>
                    <a:pt x="156" y="193"/>
                    <a:pt x="125" y="281"/>
                    <a:pt x="160" y="354"/>
                  </a:cubicBezTo>
                  <a:lnTo>
                    <a:pt x="160" y="354"/>
                  </a:lnTo>
                  <a:cubicBezTo>
                    <a:pt x="196" y="428"/>
                    <a:pt x="283" y="459"/>
                    <a:pt x="357" y="424"/>
                  </a:cubicBezTo>
                  <a:close/>
                  <a:moveTo>
                    <a:pt x="221" y="510"/>
                  </a:moveTo>
                  <a:lnTo>
                    <a:pt x="221" y="510"/>
                  </a:lnTo>
                  <a:cubicBezTo>
                    <a:pt x="217" y="515"/>
                    <a:pt x="213" y="518"/>
                    <a:pt x="210" y="523"/>
                  </a:cubicBezTo>
                  <a:lnTo>
                    <a:pt x="210" y="523"/>
                  </a:lnTo>
                  <a:cubicBezTo>
                    <a:pt x="204" y="533"/>
                    <a:pt x="198" y="544"/>
                    <a:pt x="192" y="553"/>
                  </a:cubicBezTo>
                  <a:lnTo>
                    <a:pt x="192" y="553"/>
                  </a:lnTo>
                  <a:cubicBezTo>
                    <a:pt x="185" y="564"/>
                    <a:pt x="178" y="566"/>
                    <a:pt x="167" y="559"/>
                  </a:cubicBezTo>
                  <a:lnTo>
                    <a:pt x="167" y="559"/>
                  </a:lnTo>
                  <a:cubicBezTo>
                    <a:pt x="153" y="551"/>
                    <a:pt x="139" y="542"/>
                    <a:pt x="125" y="534"/>
                  </a:cubicBezTo>
                  <a:lnTo>
                    <a:pt x="125" y="534"/>
                  </a:lnTo>
                  <a:cubicBezTo>
                    <a:pt x="115" y="528"/>
                    <a:pt x="112" y="520"/>
                    <a:pt x="119" y="509"/>
                  </a:cubicBezTo>
                  <a:lnTo>
                    <a:pt x="119" y="509"/>
                  </a:lnTo>
                  <a:cubicBezTo>
                    <a:pt x="123" y="500"/>
                    <a:pt x="130" y="492"/>
                    <a:pt x="135" y="483"/>
                  </a:cubicBezTo>
                  <a:lnTo>
                    <a:pt x="135" y="483"/>
                  </a:lnTo>
                  <a:cubicBezTo>
                    <a:pt x="137" y="479"/>
                    <a:pt x="140" y="474"/>
                    <a:pt x="142" y="469"/>
                  </a:cubicBezTo>
                  <a:lnTo>
                    <a:pt x="142" y="469"/>
                  </a:lnTo>
                  <a:cubicBezTo>
                    <a:pt x="143" y="462"/>
                    <a:pt x="141" y="457"/>
                    <a:pt x="137" y="451"/>
                  </a:cubicBezTo>
                  <a:lnTo>
                    <a:pt x="137" y="451"/>
                  </a:lnTo>
                  <a:cubicBezTo>
                    <a:pt x="124" y="436"/>
                    <a:pt x="112" y="420"/>
                    <a:pt x="100" y="403"/>
                  </a:cubicBezTo>
                  <a:lnTo>
                    <a:pt x="100" y="403"/>
                  </a:lnTo>
                  <a:cubicBezTo>
                    <a:pt x="94" y="394"/>
                    <a:pt x="85" y="391"/>
                    <a:pt x="73" y="394"/>
                  </a:cubicBezTo>
                  <a:lnTo>
                    <a:pt x="73" y="394"/>
                  </a:lnTo>
                  <a:cubicBezTo>
                    <a:pt x="63" y="397"/>
                    <a:pt x="54" y="399"/>
                    <a:pt x="44" y="402"/>
                  </a:cubicBezTo>
                  <a:lnTo>
                    <a:pt x="44" y="402"/>
                  </a:lnTo>
                  <a:cubicBezTo>
                    <a:pt x="27" y="408"/>
                    <a:pt x="20" y="404"/>
                    <a:pt x="16" y="387"/>
                  </a:cubicBezTo>
                  <a:lnTo>
                    <a:pt x="16" y="387"/>
                  </a:lnTo>
                  <a:cubicBezTo>
                    <a:pt x="12" y="373"/>
                    <a:pt x="8" y="358"/>
                    <a:pt x="4" y="344"/>
                  </a:cubicBezTo>
                  <a:lnTo>
                    <a:pt x="4" y="344"/>
                  </a:lnTo>
                  <a:cubicBezTo>
                    <a:pt x="0" y="330"/>
                    <a:pt x="4" y="324"/>
                    <a:pt x="18" y="321"/>
                  </a:cubicBezTo>
                  <a:lnTo>
                    <a:pt x="18" y="321"/>
                  </a:lnTo>
                  <a:cubicBezTo>
                    <a:pt x="29" y="318"/>
                    <a:pt x="41" y="315"/>
                    <a:pt x="52" y="311"/>
                  </a:cubicBezTo>
                  <a:lnTo>
                    <a:pt x="52" y="311"/>
                  </a:lnTo>
                  <a:cubicBezTo>
                    <a:pt x="64" y="308"/>
                    <a:pt x="70" y="299"/>
                    <a:pt x="72" y="288"/>
                  </a:cubicBezTo>
                  <a:lnTo>
                    <a:pt x="72" y="288"/>
                  </a:lnTo>
                  <a:cubicBezTo>
                    <a:pt x="73" y="271"/>
                    <a:pt x="74" y="254"/>
                    <a:pt x="78" y="238"/>
                  </a:cubicBezTo>
                  <a:lnTo>
                    <a:pt x="78" y="238"/>
                  </a:lnTo>
                  <a:cubicBezTo>
                    <a:pt x="81" y="227"/>
                    <a:pt x="79" y="218"/>
                    <a:pt x="65" y="210"/>
                  </a:cubicBezTo>
                  <a:lnTo>
                    <a:pt x="65" y="210"/>
                  </a:lnTo>
                  <a:cubicBezTo>
                    <a:pt x="57" y="205"/>
                    <a:pt x="48" y="201"/>
                    <a:pt x="38" y="196"/>
                  </a:cubicBezTo>
                  <a:lnTo>
                    <a:pt x="38" y="196"/>
                  </a:lnTo>
                  <a:cubicBezTo>
                    <a:pt x="23" y="188"/>
                    <a:pt x="21" y="181"/>
                    <a:pt x="29" y="166"/>
                  </a:cubicBezTo>
                  <a:lnTo>
                    <a:pt x="29" y="166"/>
                  </a:lnTo>
                  <a:cubicBezTo>
                    <a:pt x="37" y="153"/>
                    <a:pt x="44" y="139"/>
                    <a:pt x="51" y="125"/>
                  </a:cubicBezTo>
                  <a:lnTo>
                    <a:pt x="51" y="125"/>
                  </a:lnTo>
                  <a:cubicBezTo>
                    <a:pt x="57" y="114"/>
                    <a:pt x="65" y="112"/>
                    <a:pt x="76" y="119"/>
                  </a:cubicBezTo>
                  <a:lnTo>
                    <a:pt x="76" y="119"/>
                  </a:lnTo>
                  <a:cubicBezTo>
                    <a:pt x="86" y="125"/>
                    <a:pt x="96" y="130"/>
                    <a:pt x="106" y="136"/>
                  </a:cubicBezTo>
                  <a:lnTo>
                    <a:pt x="106" y="136"/>
                  </a:lnTo>
                  <a:cubicBezTo>
                    <a:pt x="119" y="143"/>
                    <a:pt x="128" y="141"/>
                    <a:pt x="139" y="132"/>
                  </a:cubicBezTo>
                  <a:lnTo>
                    <a:pt x="139" y="132"/>
                  </a:lnTo>
                  <a:cubicBezTo>
                    <a:pt x="152" y="121"/>
                    <a:pt x="165" y="111"/>
                    <a:pt x="179" y="101"/>
                  </a:cubicBezTo>
                  <a:lnTo>
                    <a:pt x="179" y="101"/>
                  </a:lnTo>
                  <a:cubicBezTo>
                    <a:pt x="189" y="93"/>
                    <a:pt x="193" y="84"/>
                    <a:pt x="191" y="71"/>
                  </a:cubicBezTo>
                  <a:lnTo>
                    <a:pt x="191" y="71"/>
                  </a:lnTo>
                  <a:cubicBezTo>
                    <a:pt x="188" y="60"/>
                    <a:pt x="185" y="48"/>
                    <a:pt x="182" y="36"/>
                  </a:cubicBezTo>
                  <a:lnTo>
                    <a:pt x="182" y="36"/>
                  </a:lnTo>
                  <a:cubicBezTo>
                    <a:pt x="178" y="24"/>
                    <a:pt x="182" y="17"/>
                    <a:pt x="194" y="15"/>
                  </a:cubicBezTo>
                  <a:lnTo>
                    <a:pt x="194" y="15"/>
                  </a:lnTo>
                  <a:cubicBezTo>
                    <a:pt x="211" y="10"/>
                    <a:pt x="228" y="6"/>
                    <a:pt x="245" y="2"/>
                  </a:cubicBezTo>
                  <a:lnTo>
                    <a:pt x="245" y="2"/>
                  </a:lnTo>
                  <a:cubicBezTo>
                    <a:pt x="255" y="0"/>
                    <a:pt x="262" y="4"/>
                    <a:pt x="265" y="14"/>
                  </a:cubicBezTo>
                  <a:lnTo>
                    <a:pt x="265" y="14"/>
                  </a:lnTo>
                  <a:cubicBezTo>
                    <a:pt x="267" y="24"/>
                    <a:pt x="269" y="35"/>
                    <a:pt x="271" y="46"/>
                  </a:cubicBezTo>
                  <a:lnTo>
                    <a:pt x="271" y="46"/>
                  </a:lnTo>
                  <a:cubicBezTo>
                    <a:pt x="274" y="60"/>
                    <a:pt x="281" y="70"/>
                    <a:pt x="299" y="70"/>
                  </a:cubicBezTo>
                  <a:lnTo>
                    <a:pt x="299" y="70"/>
                  </a:lnTo>
                  <a:cubicBezTo>
                    <a:pt x="315" y="71"/>
                    <a:pt x="332" y="74"/>
                    <a:pt x="349" y="77"/>
                  </a:cubicBezTo>
                  <a:lnTo>
                    <a:pt x="349" y="77"/>
                  </a:lnTo>
                  <a:cubicBezTo>
                    <a:pt x="360" y="79"/>
                    <a:pt x="369" y="75"/>
                    <a:pt x="376" y="65"/>
                  </a:cubicBezTo>
                  <a:lnTo>
                    <a:pt x="376" y="65"/>
                  </a:lnTo>
                  <a:cubicBezTo>
                    <a:pt x="383" y="55"/>
                    <a:pt x="389" y="44"/>
                    <a:pt x="395" y="33"/>
                  </a:cubicBezTo>
                  <a:lnTo>
                    <a:pt x="395" y="33"/>
                  </a:lnTo>
                  <a:cubicBezTo>
                    <a:pt x="402" y="22"/>
                    <a:pt x="408" y="20"/>
                    <a:pt x="419" y="26"/>
                  </a:cubicBezTo>
                  <a:lnTo>
                    <a:pt x="419" y="26"/>
                  </a:lnTo>
                  <a:cubicBezTo>
                    <a:pt x="434" y="35"/>
                    <a:pt x="449" y="44"/>
                    <a:pt x="463" y="52"/>
                  </a:cubicBezTo>
                  <a:lnTo>
                    <a:pt x="463" y="52"/>
                  </a:lnTo>
                  <a:cubicBezTo>
                    <a:pt x="473" y="58"/>
                    <a:pt x="475" y="65"/>
                    <a:pt x="469" y="75"/>
                  </a:cubicBezTo>
                  <a:lnTo>
                    <a:pt x="469" y="75"/>
                  </a:lnTo>
                  <a:cubicBezTo>
                    <a:pt x="465" y="85"/>
                    <a:pt x="458" y="93"/>
                    <a:pt x="452" y="103"/>
                  </a:cubicBezTo>
                  <a:lnTo>
                    <a:pt x="452" y="103"/>
                  </a:lnTo>
                  <a:cubicBezTo>
                    <a:pt x="443" y="118"/>
                    <a:pt x="443" y="125"/>
                    <a:pt x="454" y="139"/>
                  </a:cubicBezTo>
                  <a:lnTo>
                    <a:pt x="454" y="139"/>
                  </a:lnTo>
                  <a:cubicBezTo>
                    <a:pt x="464" y="152"/>
                    <a:pt x="474" y="166"/>
                    <a:pt x="484" y="180"/>
                  </a:cubicBezTo>
                  <a:lnTo>
                    <a:pt x="484" y="180"/>
                  </a:lnTo>
                  <a:cubicBezTo>
                    <a:pt x="490" y="188"/>
                    <a:pt x="499" y="193"/>
                    <a:pt x="509" y="190"/>
                  </a:cubicBezTo>
                  <a:lnTo>
                    <a:pt x="509" y="190"/>
                  </a:lnTo>
                  <a:cubicBezTo>
                    <a:pt x="522" y="188"/>
                    <a:pt x="534" y="184"/>
                    <a:pt x="547" y="180"/>
                  </a:cubicBezTo>
                  <a:lnTo>
                    <a:pt x="547" y="180"/>
                  </a:lnTo>
                  <a:cubicBezTo>
                    <a:pt x="559" y="177"/>
                    <a:pt x="566" y="181"/>
                    <a:pt x="569" y="192"/>
                  </a:cubicBezTo>
                  <a:lnTo>
                    <a:pt x="569" y="192"/>
                  </a:lnTo>
                  <a:cubicBezTo>
                    <a:pt x="573" y="209"/>
                    <a:pt x="578" y="225"/>
                    <a:pt x="582" y="241"/>
                  </a:cubicBezTo>
                  <a:lnTo>
                    <a:pt x="582" y="241"/>
                  </a:lnTo>
                  <a:cubicBezTo>
                    <a:pt x="584" y="253"/>
                    <a:pt x="581" y="260"/>
                    <a:pt x="569" y="263"/>
                  </a:cubicBezTo>
                  <a:lnTo>
                    <a:pt x="569" y="263"/>
                  </a:lnTo>
                  <a:cubicBezTo>
                    <a:pt x="558" y="266"/>
                    <a:pt x="547" y="269"/>
                    <a:pt x="536" y="271"/>
                  </a:cubicBezTo>
                  <a:lnTo>
                    <a:pt x="536" y="271"/>
                  </a:lnTo>
                  <a:cubicBezTo>
                    <a:pt x="522" y="275"/>
                    <a:pt x="517" y="281"/>
                    <a:pt x="515" y="295"/>
                  </a:cubicBezTo>
                  <a:lnTo>
                    <a:pt x="515" y="295"/>
                  </a:lnTo>
                  <a:cubicBezTo>
                    <a:pt x="513" y="312"/>
                    <a:pt x="510" y="330"/>
                    <a:pt x="508" y="347"/>
                  </a:cubicBezTo>
                  <a:lnTo>
                    <a:pt x="508" y="347"/>
                  </a:lnTo>
                  <a:cubicBezTo>
                    <a:pt x="506" y="357"/>
                    <a:pt x="510" y="367"/>
                    <a:pt x="519" y="373"/>
                  </a:cubicBezTo>
                  <a:lnTo>
                    <a:pt x="519" y="373"/>
                  </a:lnTo>
                  <a:cubicBezTo>
                    <a:pt x="531" y="380"/>
                    <a:pt x="542" y="386"/>
                    <a:pt x="553" y="392"/>
                  </a:cubicBezTo>
                  <a:lnTo>
                    <a:pt x="553" y="392"/>
                  </a:lnTo>
                  <a:cubicBezTo>
                    <a:pt x="564" y="398"/>
                    <a:pt x="566" y="405"/>
                    <a:pt x="560" y="417"/>
                  </a:cubicBezTo>
                  <a:lnTo>
                    <a:pt x="560" y="417"/>
                  </a:lnTo>
                  <a:cubicBezTo>
                    <a:pt x="551" y="431"/>
                    <a:pt x="544" y="445"/>
                    <a:pt x="535" y="460"/>
                  </a:cubicBezTo>
                  <a:lnTo>
                    <a:pt x="535" y="460"/>
                  </a:lnTo>
                  <a:cubicBezTo>
                    <a:pt x="528" y="471"/>
                    <a:pt x="521" y="473"/>
                    <a:pt x="509" y="466"/>
                  </a:cubicBezTo>
                  <a:lnTo>
                    <a:pt x="509" y="466"/>
                  </a:lnTo>
                  <a:cubicBezTo>
                    <a:pt x="500" y="461"/>
                    <a:pt x="492" y="455"/>
                    <a:pt x="483" y="450"/>
                  </a:cubicBezTo>
                  <a:lnTo>
                    <a:pt x="483" y="450"/>
                  </a:lnTo>
                  <a:cubicBezTo>
                    <a:pt x="469" y="441"/>
                    <a:pt x="462" y="442"/>
                    <a:pt x="448" y="452"/>
                  </a:cubicBezTo>
                  <a:lnTo>
                    <a:pt x="448" y="452"/>
                  </a:lnTo>
                  <a:cubicBezTo>
                    <a:pt x="435" y="463"/>
                    <a:pt x="421" y="474"/>
                    <a:pt x="407" y="485"/>
                  </a:cubicBezTo>
                  <a:lnTo>
                    <a:pt x="407" y="485"/>
                  </a:lnTo>
                  <a:cubicBezTo>
                    <a:pt x="397" y="494"/>
                    <a:pt x="393" y="504"/>
                    <a:pt x="397" y="517"/>
                  </a:cubicBezTo>
                  <a:lnTo>
                    <a:pt x="397" y="517"/>
                  </a:lnTo>
                  <a:cubicBezTo>
                    <a:pt x="399" y="528"/>
                    <a:pt x="402" y="539"/>
                    <a:pt x="405" y="550"/>
                  </a:cubicBezTo>
                  <a:lnTo>
                    <a:pt x="405" y="550"/>
                  </a:lnTo>
                  <a:cubicBezTo>
                    <a:pt x="408" y="562"/>
                    <a:pt x="405" y="569"/>
                    <a:pt x="391" y="572"/>
                  </a:cubicBezTo>
                  <a:lnTo>
                    <a:pt x="391" y="572"/>
                  </a:lnTo>
                  <a:cubicBezTo>
                    <a:pt x="376" y="576"/>
                    <a:pt x="360" y="580"/>
                    <a:pt x="344" y="584"/>
                  </a:cubicBezTo>
                  <a:lnTo>
                    <a:pt x="344" y="584"/>
                  </a:lnTo>
                  <a:cubicBezTo>
                    <a:pt x="332" y="587"/>
                    <a:pt x="325" y="583"/>
                    <a:pt x="321" y="570"/>
                  </a:cubicBezTo>
                  <a:lnTo>
                    <a:pt x="321" y="570"/>
                  </a:lnTo>
                  <a:cubicBezTo>
                    <a:pt x="319" y="560"/>
                    <a:pt x="317" y="550"/>
                    <a:pt x="314" y="539"/>
                  </a:cubicBezTo>
                  <a:lnTo>
                    <a:pt x="314" y="539"/>
                  </a:lnTo>
                  <a:cubicBezTo>
                    <a:pt x="311" y="523"/>
                    <a:pt x="304" y="518"/>
                    <a:pt x="289" y="517"/>
                  </a:cubicBezTo>
                  <a:lnTo>
                    <a:pt x="289" y="517"/>
                  </a:lnTo>
                  <a:cubicBezTo>
                    <a:pt x="271" y="515"/>
                    <a:pt x="255" y="512"/>
                    <a:pt x="238" y="510"/>
                  </a:cubicBezTo>
                  <a:lnTo>
                    <a:pt x="238" y="510"/>
                  </a:lnTo>
                  <a:cubicBezTo>
                    <a:pt x="233" y="510"/>
                    <a:pt x="227" y="510"/>
                    <a:pt x="221" y="5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09" name="GEAR B06">
              <a:extLst>
                <a:ext uri="{FF2B5EF4-FFF2-40B4-BE49-F238E27FC236}">
                  <a16:creationId xmlns:a16="http://schemas.microsoft.com/office/drawing/2014/main" id="{7BE21615-50D9-5F40-B89B-2438CB260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3892" y="10093341"/>
              <a:ext cx="730562" cy="730559"/>
            </a:xfrm>
            <a:custGeom>
              <a:avLst/>
              <a:gdLst>
                <a:gd name="T0" fmla="*/ 427 w 585"/>
                <a:gd name="T1" fmla="*/ 229 h 588"/>
                <a:gd name="T2" fmla="*/ 228 w 585"/>
                <a:gd name="T3" fmla="*/ 158 h 588"/>
                <a:gd name="T4" fmla="*/ 357 w 585"/>
                <a:gd name="T5" fmla="*/ 423 h 588"/>
                <a:gd name="T6" fmla="*/ 210 w 585"/>
                <a:gd name="T7" fmla="*/ 523 h 588"/>
                <a:gd name="T8" fmla="*/ 192 w 585"/>
                <a:gd name="T9" fmla="*/ 553 h 588"/>
                <a:gd name="T10" fmla="*/ 124 w 585"/>
                <a:gd name="T11" fmla="*/ 534 h 588"/>
                <a:gd name="T12" fmla="*/ 118 w 585"/>
                <a:gd name="T13" fmla="*/ 509 h 588"/>
                <a:gd name="T14" fmla="*/ 141 w 585"/>
                <a:gd name="T15" fmla="*/ 469 h 588"/>
                <a:gd name="T16" fmla="*/ 136 w 585"/>
                <a:gd name="T17" fmla="*/ 451 h 588"/>
                <a:gd name="T18" fmla="*/ 72 w 585"/>
                <a:gd name="T19" fmla="*/ 393 h 588"/>
                <a:gd name="T20" fmla="*/ 43 w 585"/>
                <a:gd name="T21" fmla="*/ 402 h 588"/>
                <a:gd name="T22" fmla="*/ 3 w 585"/>
                <a:gd name="T23" fmla="*/ 344 h 588"/>
                <a:gd name="T24" fmla="*/ 17 w 585"/>
                <a:gd name="T25" fmla="*/ 320 h 588"/>
                <a:gd name="T26" fmla="*/ 71 w 585"/>
                <a:gd name="T27" fmla="*/ 288 h 588"/>
                <a:gd name="T28" fmla="*/ 77 w 585"/>
                <a:gd name="T29" fmla="*/ 238 h 588"/>
                <a:gd name="T30" fmla="*/ 38 w 585"/>
                <a:gd name="T31" fmla="*/ 196 h 588"/>
                <a:gd name="T32" fmla="*/ 28 w 585"/>
                <a:gd name="T33" fmla="*/ 165 h 588"/>
                <a:gd name="T34" fmla="*/ 75 w 585"/>
                <a:gd name="T35" fmla="*/ 118 h 588"/>
                <a:gd name="T36" fmla="*/ 105 w 585"/>
                <a:gd name="T37" fmla="*/ 135 h 588"/>
                <a:gd name="T38" fmla="*/ 178 w 585"/>
                <a:gd name="T39" fmla="*/ 101 h 588"/>
                <a:gd name="T40" fmla="*/ 190 w 585"/>
                <a:gd name="T41" fmla="*/ 71 h 588"/>
                <a:gd name="T42" fmla="*/ 193 w 585"/>
                <a:gd name="T43" fmla="*/ 14 h 588"/>
                <a:gd name="T44" fmla="*/ 244 w 585"/>
                <a:gd name="T45" fmla="*/ 2 h 588"/>
                <a:gd name="T46" fmla="*/ 271 w 585"/>
                <a:gd name="T47" fmla="*/ 46 h 588"/>
                <a:gd name="T48" fmla="*/ 298 w 585"/>
                <a:gd name="T49" fmla="*/ 70 h 588"/>
                <a:gd name="T50" fmla="*/ 375 w 585"/>
                <a:gd name="T51" fmla="*/ 65 h 588"/>
                <a:gd name="T52" fmla="*/ 395 w 585"/>
                <a:gd name="T53" fmla="*/ 33 h 588"/>
                <a:gd name="T54" fmla="*/ 462 w 585"/>
                <a:gd name="T55" fmla="*/ 52 h 588"/>
                <a:gd name="T56" fmla="*/ 469 w 585"/>
                <a:gd name="T57" fmla="*/ 75 h 588"/>
                <a:gd name="T58" fmla="*/ 453 w 585"/>
                <a:gd name="T59" fmla="*/ 138 h 588"/>
                <a:gd name="T60" fmla="*/ 483 w 585"/>
                <a:gd name="T61" fmla="*/ 179 h 588"/>
                <a:gd name="T62" fmla="*/ 546 w 585"/>
                <a:gd name="T63" fmla="*/ 180 h 588"/>
                <a:gd name="T64" fmla="*/ 568 w 585"/>
                <a:gd name="T65" fmla="*/ 192 h 588"/>
                <a:gd name="T66" fmla="*/ 569 w 585"/>
                <a:gd name="T67" fmla="*/ 263 h 588"/>
                <a:gd name="T68" fmla="*/ 536 w 585"/>
                <a:gd name="T69" fmla="*/ 271 h 588"/>
                <a:gd name="T70" fmla="*/ 508 w 585"/>
                <a:gd name="T71" fmla="*/ 347 h 588"/>
                <a:gd name="T72" fmla="*/ 519 w 585"/>
                <a:gd name="T73" fmla="*/ 373 h 588"/>
                <a:gd name="T74" fmla="*/ 559 w 585"/>
                <a:gd name="T75" fmla="*/ 417 h 588"/>
                <a:gd name="T76" fmla="*/ 535 w 585"/>
                <a:gd name="T77" fmla="*/ 459 h 588"/>
                <a:gd name="T78" fmla="*/ 483 w 585"/>
                <a:gd name="T79" fmla="*/ 450 h 588"/>
                <a:gd name="T80" fmla="*/ 448 w 585"/>
                <a:gd name="T81" fmla="*/ 452 h 588"/>
                <a:gd name="T82" fmla="*/ 396 w 585"/>
                <a:gd name="T83" fmla="*/ 517 h 588"/>
                <a:gd name="T84" fmla="*/ 404 w 585"/>
                <a:gd name="T85" fmla="*/ 549 h 588"/>
                <a:gd name="T86" fmla="*/ 344 w 585"/>
                <a:gd name="T87" fmla="*/ 583 h 588"/>
                <a:gd name="T88" fmla="*/ 321 w 585"/>
                <a:gd name="T89" fmla="*/ 570 h 588"/>
                <a:gd name="T90" fmla="*/ 288 w 585"/>
                <a:gd name="T91" fmla="*/ 516 h 588"/>
                <a:gd name="T92" fmla="*/ 237 w 585"/>
                <a:gd name="T93" fmla="*/ 51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5" h="588">
                  <a:moveTo>
                    <a:pt x="357" y="423"/>
                  </a:moveTo>
                  <a:lnTo>
                    <a:pt x="357" y="423"/>
                  </a:lnTo>
                  <a:cubicBezTo>
                    <a:pt x="429" y="388"/>
                    <a:pt x="461" y="300"/>
                    <a:pt x="427" y="229"/>
                  </a:cubicBezTo>
                  <a:lnTo>
                    <a:pt x="427" y="229"/>
                  </a:lnTo>
                  <a:cubicBezTo>
                    <a:pt x="390" y="153"/>
                    <a:pt x="303" y="122"/>
                    <a:pt x="228" y="158"/>
                  </a:cubicBezTo>
                  <a:lnTo>
                    <a:pt x="228" y="158"/>
                  </a:lnTo>
                  <a:cubicBezTo>
                    <a:pt x="156" y="193"/>
                    <a:pt x="124" y="281"/>
                    <a:pt x="159" y="354"/>
                  </a:cubicBezTo>
                  <a:lnTo>
                    <a:pt x="159" y="354"/>
                  </a:lnTo>
                  <a:cubicBezTo>
                    <a:pt x="195" y="428"/>
                    <a:pt x="283" y="458"/>
                    <a:pt x="357" y="423"/>
                  </a:cubicBezTo>
                  <a:close/>
                  <a:moveTo>
                    <a:pt x="220" y="510"/>
                  </a:moveTo>
                  <a:lnTo>
                    <a:pt x="220" y="510"/>
                  </a:lnTo>
                  <a:cubicBezTo>
                    <a:pt x="217" y="514"/>
                    <a:pt x="212" y="518"/>
                    <a:pt x="210" y="523"/>
                  </a:cubicBezTo>
                  <a:lnTo>
                    <a:pt x="210" y="523"/>
                  </a:lnTo>
                  <a:cubicBezTo>
                    <a:pt x="203" y="532"/>
                    <a:pt x="198" y="543"/>
                    <a:pt x="192" y="553"/>
                  </a:cubicBezTo>
                  <a:lnTo>
                    <a:pt x="192" y="553"/>
                  </a:lnTo>
                  <a:cubicBezTo>
                    <a:pt x="185" y="564"/>
                    <a:pt x="178" y="566"/>
                    <a:pt x="167" y="559"/>
                  </a:cubicBezTo>
                  <a:lnTo>
                    <a:pt x="167" y="559"/>
                  </a:lnTo>
                  <a:cubicBezTo>
                    <a:pt x="152" y="551"/>
                    <a:pt x="138" y="542"/>
                    <a:pt x="124" y="534"/>
                  </a:cubicBezTo>
                  <a:lnTo>
                    <a:pt x="124" y="534"/>
                  </a:lnTo>
                  <a:cubicBezTo>
                    <a:pt x="114" y="527"/>
                    <a:pt x="111" y="519"/>
                    <a:pt x="118" y="509"/>
                  </a:cubicBezTo>
                  <a:lnTo>
                    <a:pt x="118" y="509"/>
                  </a:lnTo>
                  <a:cubicBezTo>
                    <a:pt x="123" y="500"/>
                    <a:pt x="129" y="492"/>
                    <a:pt x="134" y="483"/>
                  </a:cubicBezTo>
                  <a:lnTo>
                    <a:pt x="134" y="483"/>
                  </a:lnTo>
                  <a:cubicBezTo>
                    <a:pt x="137" y="478"/>
                    <a:pt x="140" y="473"/>
                    <a:pt x="141" y="469"/>
                  </a:cubicBezTo>
                  <a:lnTo>
                    <a:pt x="141" y="469"/>
                  </a:lnTo>
                  <a:cubicBezTo>
                    <a:pt x="143" y="462"/>
                    <a:pt x="140" y="456"/>
                    <a:pt x="136" y="451"/>
                  </a:cubicBezTo>
                  <a:lnTo>
                    <a:pt x="136" y="451"/>
                  </a:lnTo>
                  <a:cubicBezTo>
                    <a:pt x="123" y="436"/>
                    <a:pt x="111" y="420"/>
                    <a:pt x="99" y="403"/>
                  </a:cubicBezTo>
                  <a:lnTo>
                    <a:pt x="99" y="403"/>
                  </a:lnTo>
                  <a:cubicBezTo>
                    <a:pt x="93" y="394"/>
                    <a:pt x="84" y="390"/>
                    <a:pt x="72" y="393"/>
                  </a:cubicBezTo>
                  <a:lnTo>
                    <a:pt x="72" y="393"/>
                  </a:lnTo>
                  <a:cubicBezTo>
                    <a:pt x="62" y="397"/>
                    <a:pt x="53" y="399"/>
                    <a:pt x="43" y="402"/>
                  </a:cubicBezTo>
                  <a:lnTo>
                    <a:pt x="43" y="402"/>
                  </a:lnTo>
                  <a:cubicBezTo>
                    <a:pt x="26" y="408"/>
                    <a:pt x="20" y="404"/>
                    <a:pt x="15" y="387"/>
                  </a:cubicBezTo>
                  <a:lnTo>
                    <a:pt x="15" y="387"/>
                  </a:lnTo>
                  <a:cubicBezTo>
                    <a:pt x="11" y="373"/>
                    <a:pt x="8" y="358"/>
                    <a:pt x="3" y="344"/>
                  </a:cubicBezTo>
                  <a:lnTo>
                    <a:pt x="3" y="344"/>
                  </a:lnTo>
                  <a:cubicBezTo>
                    <a:pt x="0" y="330"/>
                    <a:pt x="3" y="324"/>
                    <a:pt x="17" y="320"/>
                  </a:cubicBezTo>
                  <a:lnTo>
                    <a:pt x="17" y="320"/>
                  </a:lnTo>
                  <a:cubicBezTo>
                    <a:pt x="28" y="317"/>
                    <a:pt x="41" y="315"/>
                    <a:pt x="52" y="311"/>
                  </a:cubicBezTo>
                  <a:lnTo>
                    <a:pt x="52" y="311"/>
                  </a:lnTo>
                  <a:cubicBezTo>
                    <a:pt x="64" y="308"/>
                    <a:pt x="69" y="299"/>
                    <a:pt x="71" y="288"/>
                  </a:cubicBezTo>
                  <a:lnTo>
                    <a:pt x="71" y="288"/>
                  </a:lnTo>
                  <a:cubicBezTo>
                    <a:pt x="72" y="271"/>
                    <a:pt x="74" y="254"/>
                    <a:pt x="77" y="238"/>
                  </a:cubicBezTo>
                  <a:lnTo>
                    <a:pt x="77" y="238"/>
                  </a:lnTo>
                  <a:cubicBezTo>
                    <a:pt x="80" y="226"/>
                    <a:pt x="78" y="218"/>
                    <a:pt x="65" y="210"/>
                  </a:cubicBezTo>
                  <a:lnTo>
                    <a:pt x="65" y="210"/>
                  </a:lnTo>
                  <a:cubicBezTo>
                    <a:pt x="56" y="204"/>
                    <a:pt x="47" y="200"/>
                    <a:pt x="38" y="196"/>
                  </a:cubicBezTo>
                  <a:lnTo>
                    <a:pt x="38" y="196"/>
                  </a:lnTo>
                  <a:cubicBezTo>
                    <a:pt x="22" y="188"/>
                    <a:pt x="20" y="180"/>
                    <a:pt x="28" y="165"/>
                  </a:cubicBezTo>
                  <a:lnTo>
                    <a:pt x="28" y="165"/>
                  </a:lnTo>
                  <a:cubicBezTo>
                    <a:pt x="36" y="152"/>
                    <a:pt x="43" y="138"/>
                    <a:pt x="51" y="125"/>
                  </a:cubicBezTo>
                  <a:lnTo>
                    <a:pt x="51" y="125"/>
                  </a:lnTo>
                  <a:cubicBezTo>
                    <a:pt x="57" y="114"/>
                    <a:pt x="64" y="112"/>
                    <a:pt x="75" y="118"/>
                  </a:cubicBezTo>
                  <a:lnTo>
                    <a:pt x="75" y="118"/>
                  </a:lnTo>
                  <a:cubicBezTo>
                    <a:pt x="85" y="124"/>
                    <a:pt x="95" y="130"/>
                    <a:pt x="105" y="135"/>
                  </a:cubicBezTo>
                  <a:lnTo>
                    <a:pt x="105" y="135"/>
                  </a:lnTo>
                  <a:cubicBezTo>
                    <a:pt x="118" y="142"/>
                    <a:pt x="127" y="141"/>
                    <a:pt x="139" y="132"/>
                  </a:cubicBezTo>
                  <a:lnTo>
                    <a:pt x="139" y="132"/>
                  </a:lnTo>
                  <a:cubicBezTo>
                    <a:pt x="151" y="121"/>
                    <a:pt x="165" y="111"/>
                    <a:pt x="178" y="101"/>
                  </a:cubicBezTo>
                  <a:lnTo>
                    <a:pt x="178" y="101"/>
                  </a:lnTo>
                  <a:cubicBezTo>
                    <a:pt x="189" y="93"/>
                    <a:pt x="193" y="84"/>
                    <a:pt x="190" y="71"/>
                  </a:cubicBezTo>
                  <a:lnTo>
                    <a:pt x="190" y="71"/>
                  </a:lnTo>
                  <a:cubicBezTo>
                    <a:pt x="187" y="59"/>
                    <a:pt x="184" y="48"/>
                    <a:pt x="181" y="36"/>
                  </a:cubicBezTo>
                  <a:lnTo>
                    <a:pt x="181" y="36"/>
                  </a:lnTo>
                  <a:cubicBezTo>
                    <a:pt x="178" y="23"/>
                    <a:pt x="181" y="17"/>
                    <a:pt x="193" y="14"/>
                  </a:cubicBezTo>
                  <a:lnTo>
                    <a:pt x="193" y="14"/>
                  </a:lnTo>
                  <a:cubicBezTo>
                    <a:pt x="210" y="9"/>
                    <a:pt x="227" y="6"/>
                    <a:pt x="244" y="2"/>
                  </a:cubicBezTo>
                  <a:lnTo>
                    <a:pt x="244" y="2"/>
                  </a:lnTo>
                  <a:cubicBezTo>
                    <a:pt x="254" y="0"/>
                    <a:pt x="261" y="4"/>
                    <a:pt x="264" y="14"/>
                  </a:cubicBezTo>
                  <a:lnTo>
                    <a:pt x="264" y="14"/>
                  </a:lnTo>
                  <a:cubicBezTo>
                    <a:pt x="267" y="24"/>
                    <a:pt x="269" y="35"/>
                    <a:pt x="271" y="46"/>
                  </a:cubicBezTo>
                  <a:lnTo>
                    <a:pt x="271" y="46"/>
                  </a:lnTo>
                  <a:cubicBezTo>
                    <a:pt x="273" y="60"/>
                    <a:pt x="280" y="70"/>
                    <a:pt x="298" y="70"/>
                  </a:cubicBezTo>
                  <a:lnTo>
                    <a:pt x="298" y="70"/>
                  </a:lnTo>
                  <a:cubicBezTo>
                    <a:pt x="315" y="70"/>
                    <a:pt x="332" y="74"/>
                    <a:pt x="348" y="77"/>
                  </a:cubicBezTo>
                  <a:lnTo>
                    <a:pt x="348" y="77"/>
                  </a:lnTo>
                  <a:cubicBezTo>
                    <a:pt x="360" y="78"/>
                    <a:pt x="369" y="75"/>
                    <a:pt x="375" y="65"/>
                  </a:cubicBezTo>
                  <a:lnTo>
                    <a:pt x="375" y="65"/>
                  </a:lnTo>
                  <a:cubicBezTo>
                    <a:pt x="382" y="54"/>
                    <a:pt x="388" y="43"/>
                    <a:pt x="395" y="33"/>
                  </a:cubicBezTo>
                  <a:lnTo>
                    <a:pt x="395" y="33"/>
                  </a:lnTo>
                  <a:cubicBezTo>
                    <a:pt x="401" y="22"/>
                    <a:pt x="408" y="20"/>
                    <a:pt x="419" y="26"/>
                  </a:cubicBezTo>
                  <a:lnTo>
                    <a:pt x="419" y="26"/>
                  </a:lnTo>
                  <a:cubicBezTo>
                    <a:pt x="434" y="35"/>
                    <a:pt x="448" y="43"/>
                    <a:pt x="462" y="52"/>
                  </a:cubicBezTo>
                  <a:lnTo>
                    <a:pt x="462" y="52"/>
                  </a:lnTo>
                  <a:cubicBezTo>
                    <a:pt x="472" y="58"/>
                    <a:pt x="474" y="65"/>
                    <a:pt x="469" y="75"/>
                  </a:cubicBezTo>
                  <a:lnTo>
                    <a:pt x="469" y="75"/>
                  </a:lnTo>
                  <a:cubicBezTo>
                    <a:pt x="464" y="84"/>
                    <a:pt x="458" y="93"/>
                    <a:pt x="452" y="102"/>
                  </a:cubicBezTo>
                  <a:lnTo>
                    <a:pt x="452" y="102"/>
                  </a:lnTo>
                  <a:cubicBezTo>
                    <a:pt x="442" y="117"/>
                    <a:pt x="443" y="124"/>
                    <a:pt x="453" y="138"/>
                  </a:cubicBezTo>
                  <a:lnTo>
                    <a:pt x="453" y="138"/>
                  </a:lnTo>
                  <a:cubicBezTo>
                    <a:pt x="464" y="152"/>
                    <a:pt x="473" y="166"/>
                    <a:pt x="483" y="179"/>
                  </a:cubicBezTo>
                  <a:lnTo>
                    <a:pt x="483" y="179"/>
                  </a:lnTo>
                  <a:cubicBezTo>
                    <a:pt x="489" y="188"/>
                    <a:pt x="499" y="193"/>
                    <a:pt x="508" y="190"/>
                  </a:cubicBezTo>
                  <a:lnTo>
                    <a:pt x="508" y="190"/>
                  </a:lnTo>
                  <a:cubicBezTo>
                    <a:pt x="521" y="187"/>
                    <a:pt x="534" y="184"/>
                    <a:pt x="546" y="180"/>
                  </a:cubicBezTo>
                  <a:lnTo>
                    <a:pt x="546" y="180"/>
                  </a:lnTo>
                  <a:cubicBezTo>
                    <a:pt x="559" y="177"/>
                    <a:pt x="565" y="180"/>
                    <a:pt x="568" y="192"/>
                  </a:cubicBezTo>
                  <a:lnTo>
                    <a:pt x="568" y="192"/>
                  </a:lnTo>
                  <a:cubicBezTo>
                    <a:pt x="573" y="209"/>
                    <a:pt x="577" y="225"/>
                    <a:pt x="581" y="241"/>
                  </a:cubicBezTo>
                  <a:lnTo>
                    <a:pt x="581" y="241"/>
                  </a:lnTo>
                  <a:cubicBezTo>
                    <a:pt x="584" y="253"/>
                    <a:pt x="580" y="260"/>
                    <a:pt x="569" y="263"/>
                  </a:cubicBezTo>
                  <a:lnTo>
                    <a:pt x="569" y="263"/>
                  </a:lnTo>
                  <a:cubicBezTo>
                    <a:pt x="558" y="266"/>
                    <a:pt x="547" y="268"/>
                    <a:pt x="536" y="271"/>
                  </a:cubicBezTo>
                  <a:lnTo>
                    <a:pt x="536" y="271"/>
                  </a:lnTo>
                  <a:cubicBezTo>
                    <a:pt x="521" y="275"/>
                    <a:pt x="516" y="281"/>
                    <a:pt x="514" y="295"/>
                  </a:cubicBezTo>
                  <a:lnTo>
                    <a:pt x="514" y="295"/>
                  </a:lnTo>
                  <a:cubicBezTo>
                    <a:pt x="513" y="312"/>
                    <a:pt x="510" y="330"/>
                    <a:pt x="508" y="347"/>
                  </a:cubicBezTo>
                  <a:lnTo>
                    <a:pt x="508" y="347"/>
                  </a:lnTo>
                  <a:cubicBezTo>
                    <a:pt x="506" y="357"/>
                    <a:pt x="510" y="367"/>
                    <a:pt x="519" y="373"/>
                  </a:cubicBezTo>
                  <a:lnTo>
                    <a:pt x="519" y="373"/>
                  </a:lnTo>
                  <a:cubicBezTo>
                    <a:pt x="530" y="379"/>
                    <a:pt x="541" y="386"/>
                    <a:pt x="552" y="392"/>
                  </a:cubicBezTo>
                  <a:lnTo>
                    <a:pt x="552" y="392"/>
                  </a:lnTo>
                  <a:cubicBezTo>
                    <a:pt x="564" y="398"/>
                    <a:pt x="565" y="405"/>
                    <a:pt x="559" y="417"/>
                  </a:cubicBezTo>
                  <a:lnTo>
                    <a:pt x="559" y="417"/>
                  </a:lnTo>
                  <a:cubicBezTo>
                    <a:pt x="551" y="431"/>
                    <a:pt x="543" y="445"/>
                    <a:pt x="535" y="459"/>
                  </a:cubicBezTo>
                  <a:lnTo>
                    <a:pt x="535" y="459"/>
                  </a:lnTo>
                  <a:cubicBezTo>
                    <a:pt x="528" y="471"/>
                    <a:pt x="520" y="472"/>
                    <a:pt x="508" y="466"/>
                  </a:cubicBezTo>
                  <a:lnTo>
                    <a:pt x="508" y="466"/>
                  </a:lnTo>
                  <a:cubicBezTo>
                    <a:pt x="500" y="461"/>
                    <a:pt x="491" y="455"/>
                    <a:pt x="483" y="450"/>
                  </a:cubicBezTo>
                  <a:lnTo>
                    <a:pt x="483" y="450"/>
                  </a:lnTo>
                  <a:cubicBezTo>
                    <a:pt x="468" y="441"/>
                    <a:pt x="461" y="442"/>
                    <a:pt x="448" y="452"/>
                  </a:cubicBezTo>
                  <a:lnTo>
                    <a:pt x="448" y="452"/>
                  </a:lnTo>
                  <a:cubicBezTo>
                    <a:pt x="434" y="463"/>
                    <a:pt x="420" y="474"/>
                    <a:pt x="406" y="485"/>
                  </a:cubicBezTo>
                  <a:lnTo>
                    <a:pt x="406" y="485"/>
                  </a:lnTo>
                  <a:cubicBezTo>
                    <a:pt x="396" y="494"/>
                    <a:pt x="392" y="504"/>
                    <a:pt x="396" y="517"/>
                  </a:cubicBezTo>
                  <a:lnTo>
                    <a:pt x="396" y="517"/>
                  </a:lnTo>
                  <a:cubicBezTo>
                    <a:pt x="399" y="527"/>
                    <a:pt x="401" y="538"/>
                    <a:pt x="404" y="549"/>
                  </a:cubicBezTo>
                  <a:lnTo>
                    <a:pt x="404" y="549"/>
                  </a:lnTo>
                  <a:cubicBezTo>
                    <a:pt x="408" y="562"/>
                    <a:pt x="404" y="568"/>
                    <a:pt x="391" y="572"/>
                  </a:cubicBezTo>
                  <a:lnTo>
                    <a:pt x="391" y="572"/>
                  </a:lnTo>
                  <a:cubicBezTo>
                    <a:pt x="375" y="576"/>
                    <a:pt x="359" y="580"/>
                    <a:pt x="344" y="583"/>
                  </a:cubicBezTo>
                  <a:lnTo>
                    <a:pt x="344" y="583"/>
                  </a:lnTo>
                  <a:cubicBezTo>
                    <a:pt x="332" y="587"/>
                    <a:pt x="324" y="582"/>
                    <a:pt x="321" y="570"/>
                  </a:cubicBezTo>
                  <a:lnTo>
                    <a:pt x="321" y="570"/>
                  </a:lnTo>
                  <a:cubicBezTo>
                    <a:pt x="318" y="560"/>
                    <a:pt x="316" y="549"/>
                    <a:pt x="314" y="538"/>
                  </a:cubicBezTo>
                  <a:lnTo>
                    <a:pt x="314" y="538"/>
                  </a:lnTo>
                  <a:cubicBezTo>
                    <a:pt x="310" y="523"/>
                    <a:pt x="304" y="518"/>
                    <a:pt x="288" y="516"/>
                  </a:cubicBezTo>
                  <a:lnTo>
                    <a:pt x="288" y="516"/>
                  </a:lnTo>
                  <a:cubicBezTo>
                    <a:pt x="271" y="515"/>
                    <a:pt x="255" y="512"/>
                    <a:pt x="237" y="510"/>
                  </a:cubicBezTo>
                  <a:lnTo>
                    <a:pt x="237" y="510"/>
                  </a:lnTo>
                  <a:cubicBezTo>
                    <a:pt x="232" y="510"/>
                    <a:pt x="226" y="510"/>
                    <a:pt x="220" y="5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10" name="GEAR B05">
              <a:extLst>
                <a:ext uri="{FF2B5EF4-FFF2-40B4-BE49-F238E27FC236}">
                  <a16:creationId xmlns:a16="http://schemas.microsoft.com/office/drawing/2014/main" id="{43BBB4C3-5C47-1E48-923A-10ACEE8E2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6853" y="5720964"/>
              <a:ext cx="730562" cy="730559"/>
            </a:xfrm>
            <a:custGeom>
              <a:avLst/>
              <a:gdLst>
                <a:gd name="T0" fmla="*/ 427 w 585"/>
                <a:gd name="T1" fmla="*/ 230 h 588"/>
                <a:gd name="T2" fmla="*/ 228 w 585"/>
                <a:gd name="T3" fmla="*/ 158 h 588"/>
                <a:gd name="T4" fmla="*/ 356 w 585"/>
                <a:gd name="T5" fmla="*/ 423 h 588"/>
                <a:gd name="T6" fmla="*/ 209 w 585"/>
                <a:gd name="T7" fmla="*/ 523 h 588"/>
                <a:gd name="T8" fmla="*/ 191 w 585"/>
                <a:gd name="T9" fmla="*/ 554 h 588"/>
                <a:gd name="T10" fmla="*/ 124 w 585"/>
                <a:gd name="T11" fmla="*/ 534 h 588"/>
                <a:gd name="T12" fmla="*/ 117 w 585"/>
                <a:gd name="T13" fmla="*/ 510 h 588"/>
                <a:gd name="T14" fmla="*/ 140 w 585"/>
                <a:gd name="T15" fmla="*/ 469 h 588"/>
                <a:gd name="T16" fmla="*/ 135 w 585"/>
                <a:gd name="T17" fmla="*/ 451 h 588"/>
                <a:gd name="T18" fmla="*/ 71 w 585"/>
                <a:gd name="T19" fmla="*/ 394 h 588"/>
                <a:gd name="T20" fmla="*/ 43 w 585"/>
                <a:gd name="T21" fmla="*/ 403 h 588"/>
                <a:gd name="T22" fmla="*/ 4 w 585"/>
                <a:gd name="T23" fmla="*/ 344 h 588"/>
                <a:gd name="T24" fmla="*/ 17 w 585"/>
                <a:gd name="T25" fmla="*/ 321 h 588"/>
                <a:gd name="T26" fmla="*/ 70 w 585"/>
                <a:gd name="T27" fmla="*/ 288 h 588"/>
                <a:gd name="T28" fmla="*/ 77 w 585"/>
                <a:gd name="T29" fmla="*/ 239 h 588"/>
                <a:gd name="T30" fmla="*/ 38 w 585"/>
                <a:gd name="T31" fmla="*/ 197 h 588"/>
                <a:gd name="T32" fmla="*/ 29 w 585"/>
                <a:gd name="T33" fmla="*/ 166 h 588"/>
                <a:gd name="T34" fmla="*/ 74 w 585"/>
                <a:gd name="T35" fmla="*/ 119 h 588"/>
                <a:gd name="T36" fmla="*/ 105 w 585"/>
                <a:gd name="T37" fmla="*/ 136 h 588"/>
                <a:gd name="T38" fmla="*/ 178 w 585"/>
                <a:gd name="T39" fmla="*/ 101 h 588"/>
                <a:gd name="T40" fmla="*/ 189 w 585"/>
                <a:gd name="T41" fmla="*/ 72 h 588"/>
                <a:gd name="T42" fmla="*/ 193 w 585"/>
                <a:gd name="T43" fmla="*/ 14 h 588"/>
                <a:gd name="T44" fmla="*/ 244 w 585"/>
                <a:gd name="T45" fmla="*/ 2 h 588"/>
                <a:gd name="T46" fmla="*/ 270 w 585"/>
                <a:gd name="T47" fmla="*/ 46 h 588"/>
                <a:gd name="T48" fmla="*/ 298 w 585"/>
                <a:gd name="T49" fmla="*/ 71 h 588"/>
                <a:gd name="T50" fmla="*/ 375 w 585"/>
                <a:gd name="T51" fmla="*/ 66 h 588"/>
                <a:gd name="T52" fmla="*/ 394 w 585"/>
                <a:gd name="T53" fmla="*/ 33 h 588"/>
                <a:gd name="T54" fmla="*/ 462 w 585"/>
                <a:gd name="T55" fmla="*/ 53 h 588"/>
                <a:gd name="T56" fmla="*/ 468 w 585"/>
                <a:gd name="T57" fmla="*/ 75 h 588"/>
                <a:gd name="T58" fmla="*/ 453 w 585"/>
                <a:gd name="T59" fmla="*/ 139 h 588"/>
                <a:gd name="T60" fmla="*/ 482 w 585"/>
                <a:gd name="T61" fmla="*/ 180 h 588"/>
                <a:gd name="T62" fmla="*/ 546 w 585"/>
                <a:gd name="T63" fmla="*/ 181 h 588"/>
                <a:gd name="T64" fmla="*/ 568 w 585"/>
                <a:gd name="T65" fmla="*/ 193 h 588"/>
                <a:gd name="T66" fmla="*/ 569 w 585"/>
                <a:gd name="T67" fmla="*/ 264 h 588"/>
                <a:gd name="T68" fmla="*/ 535 w 585"/>
                <a:gd name="T69" fmla="*/ 272 h 588"/>
                <a:gd name="T70" fmla="*/ 507 w 585"/>
                <a:gd name="T71" fmla="*/ 347 h 588"/>
                <a:gd name="T72" fmla="*/ 518 w 585"/>
                <a:gd name="T73" fmla="*/ 373 h 588"/>
                <a:gd name="T74" fmla="*/ 559 w 585"/>
                <a:gd name="T75" fmla="*/ 417 h 588"/>
                <a:gd name="T76" fmla="*/ 534 w 585"/>
                <a:gd name="T77" fmla="*/ 460 h 588"/>
                <a:gd name="T78" fmla="*/ 482 w 585"/>
                <a:gd name="T79" fmla="*/ 450 h 588"/>
                <a:gd name="T80" fmla="*/ 448 w 585"/>
                <a:gd name="T81" fmla="*/ 453 h 588"/>
                <a:gd name="T82" fmla="*/ 396 w 585"/>
                <a:gd name="T83" fmla="*/ 517 h 588"/>
                <a:gd name="T84" fmla="*/ 404 w 585"/>
                <a:gd name="T85" fmla="*/ 549 h 588"/>
                <a:gd name="T86" fmla="*/ 344 w 585"/>
                <a:gd name="T87" fmla="*/ 584 h 588"/>
                <a:gd name="T88" fmla="*/ 320 w 585"/>
                <a:gd name="T89" fmla="*/ 571 h 588"/>
                <a:gd name="T90" fmla="*/ 287 w 585"/>
                <a:gd name="T91" fmla="*/ 517 h 588"/>
                <a:gd name="T92" fmla="*/ 237 w 585"/>
                <a:gd name="T93" fmla="*/ 51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5" h="588">
                  <a:moveTo>
                    <a:pt x="356" y="423"/>
                  </a:moveTo>
                  <a:lnTo>
                    <a:pt x="356" y="423"/>
                  </a:lnTo>
                  <a:cubicBezTo>
                    <a:pt x="429" y="388"/>
                    <a:pt x="460" y="301"/>
                    <a:pt x="427" y="230"/>
                  </a:cubicBezTo>
                  <a:lnTo>
                    <a:pt x="427" y="230"/>
                  </a:lnTo>
                  <a:cubicBezTo>
                    <a:pt x="390" y="154"/>
                    <a:pt x="302" y="123"/>
                    <a:pt x="228" y="158"/>
                  </a:cubicBezTo>
                  <a:lnTo>
                    <a:pt x="228" y="158"/>
                  </a:lnTo>
                  <a:cubicBezTo>
                    <a:pt x="155" y="193"/>
                    <a:pt x="124" y="282"/>
                    <a:pt x="159" y="354"/>
                  </a:cubicBezTo>
                  <a:lnTo>
                    <a:pt x="159" y="354"/>
                  </a:lnTo>
                  <a:cubicBezTo>
                    <a:pt x="194" y="428"/>
                    <a:pt x="282" y="459"/>
                    <a:pt x="356" y="423"/>
                  </a:cubicBezTo>
                  <a:close/>
                  <a:moveTo>
                    <a:pt x="220" y="510"/>
                  </a:moveTo>
                  <a:lnTo>
                    <a:pt x="220" y="510"/>
                  </a:lnTo>
                  <a:cubicBezTo>
                    <a:pt x="216" y="515"/>
                    <a:pt x="212" y="519"/>
                    <a:pt x="209" y="523"/>
                  </a:cubicBezTo>
                  <a:lnTo>
                    <a:pt x="209" y="523"/>
                  </a:lnTo>
                  <a:cubicBezTo>
                    <a:pt x="203" y="533"/>
                    <a:pt x="197" y="543"/>
                    <a:pt x="191" y="554"/>
                  </a:cubicBezTo>
                  <a:lnTo>
                    <a:pt x="191" y="554"/>
                  </a:lnTo>
                  <a:cubicBezTo>
                    <a:pt x="184" y="565"/>
                    <a:pt x="177" y="566"/>
                    <a:pt x="166" y="560"/>
                  </a:cubicBezTo>
                  <a:lnTo>
                    <a:pt x="166" y="560"/>
                  </a:lnTo>
                  <a:cubicBezTo>
                    <a:pt x="152" y="551"/>
                    <a:pt x="138" y="543"/>
                    <a:pt x="124" y="534"/>
                  </a:cubicBezTo>
                  <a:lnTo>
                    <a:pt x="124" y="534"/>
                  </a:lnTo>
                  <a:cubicBezTo>
                    <a:pt x="114" y="527"/>
                    <a:pt x="111" y="520"/>
                    <a:pt x="117" y="510"/>
                  </a:cubicBezTo>
                  <a:lnTo>
                    <a:pt x="117" y="510"/>
                  </a:lnTo>
                  <a:cubicBezTo>
                    <a:pt x="123" y="501"/>
                    <a:pt x="129" y="492"/>
                    <a:pt x="134" y="483"/>
                  </a:cubicBezTo>
                  <a:lnTo>
                    <a:pt x="134" y="483"/>
                  </a:lnTo>
                  <a:cubicBezTo>
                    <a:pt x="137" y="478"/>
                    <a:pt x="139" y="473"/>
                    <a:pt x="140" y="469"/>
                  </a:cubicBezTo>
                  <a:lnTo>
                    <a:pt x="140" y="469"/>
                  </a:lnTo>
                  <a:cubicBezTo>
                    <a:pt x="142" y="462"/>
                    <a:pt x="140" y="457"/>
                    <a:pt x="135" y="451"/>
                  </a:cubicBezTo>
                  <a:lnTo>
                    <a:pt x="135" y="451"/>
                  </a:lnTo>
                  <a:cubicBezTo>
                    <a:pt x="123" y="436"/>
                    <a:pt x="110" y="420"/>
                    <a:pt x="99" y="403"/>
                  </a:cubicBezTo>
                  <a:lnTo>
                    <a:pt x="99" y="403"/>
                  </a:lnTo>
                  <a:cubicBezTo>
                    <a:pt x="93" y="395"/>
                    <a:pt x="83" y="390"/>
                    <a:pt x="71" y="394"/>
                  </a:cubicBezTo>
                  <a:lnTo>
                    <a:pt x="71" y="394"/>
                  </a:lnTo>
                  <a:cubicBezTo>
                    <a:pt x="62" y="397"/>
                    <a:pt x="52" y="399"/>
                    <a:pt x="43" y="403"/>
                  </a:cubicBezTo>
                  <a:lnTo>
                    <a:pt x="43" y="403"/>
                  </a:lnTo>
                  <a:cubicBezTo>
                    <a:pt x="27" y="408"/>
                    <a:pt x="20" y="404"/>
                    <a:pt x="15" y="387"/>
                  </a:cubicBezTo>
                  <a:lnTo>
                    <a:pt x="15" y="387"/>
                  </a:lnTo>
                  <a:cubicBezTo>
                    <a:pt x="12" y="373"/>
                    <a:pt x="8" y="359"/>
                    <a:pt x="4" y="344"/>
                  </a:cubicBezTo>
                  <a:lnTo>
                    <a:pt x="4" y="344"/>
                  </a:lnTo>
                  <a:cubicBezTo>
                    <a:pt x="0" y="330"/>
                    <a:pt x="4" y="324"/>
                    <a:pt x="17" y="321"/>
                  </a:cubicBezTo>
                  <a:lnTo>
                    <a:pt x="17" y="321"/>
                  </a:lnTo>
                  <a:cubicBezTo>
                    <a:pt x="29" y="318"/>
                    <a:pt x="40" y="315"/>
                    <a:pt x="52" y="312"/>
                  </a:cubicBezTo>
                  <a:lnTo>
                    <a:pt x="52" y="312"/>
                  </a:lnTo>
                  <a:cubicBezTo>
                    <a:pt x="63" y="308"/>
                    <a:pt x="69" y="300"/>
                    <a:pt x="70" y="288"/>
                  </a:cubicBezTo>
                  <a:lnTo>
                    <a:pt x="70" y="288"/>
                  </a:lnTo>
                  <a:cubicBezTo>
                    <a:pt x="72" y="271"/>
                    <a:pt x="73" y="255"/>
                    <a:pt x="77" y="239"/>
                  </a:cubicBezTo>
                  <a:lnTo>
                    <a:pt x="77" y="239"/>
                  </a:lnTo>
                  <a:cubicBezTo>
                    <a:pt x="80" y="226"/>
                    <a:pt x="78" y="219"/>
                    <a:pt x="65" y="210"/>
                  </a:cubicBezTo>
                  <a:lnTo>
                    <a:pt x="65" y="210"/>
                  </a:lnTo>
                  <a:cubicBezTo>
                    <a:pt x="55" y="205"/>
                    <a:pt x="46" y="201"/>
                    <a:pt x="38" y="197"/>
                  </a:cubicBezTo>
                  <a:lnTo>
                    <a:pt x="38" y="197"/>
                  </a:lnTo>
                  <a:cubicBezTo>
                    <a:pt x="23" y="189"/>
                    <a:pt x="21" y="181"/>
                    <a:pt x="29" y="166"/>
                  </a:cubicBezTo>
                  <a:lnTo>
                    <a:pt x="29" y="166"/>
                  </a:lnTo>
                  <a:cubicBezTo>
                    <a:pt x="35" y="152"/>
                    <a:pt x="42" y="139"/>
                    <a:pt x="51" y="126"/>
                  </a:cubicBezTo>
                  <a:lnTo>
                    <a:pt x="51" y="126"/>
                  </a:lnTo>
                  <a:cubicBezTo>
                    <a:pt x="57" y="115"/>
                    <a:pt x="63" y="113"/>
                    <a:pt x="74" y="119"/>
                  </a:cubicBezTo>
                  <a:lnTo>
                    <a:pt x="74" y="119"/>
                  </a:lnTo>
                  <a:cubicBezTo>
                    <a:pt x="85" y="124"/>
                    <a:pt x="94" y="130"/>
                    <a:pt x="105" y="136"/>
                  </a:cubicBezTo>
                  <a:lnTo>
                    <a:pt x="105" y="136"/>
                  </a:lnTo>
                  <a:cubicBezTo>
                    <a:pt x="118" y="143"/>
                    <a:pt x="127" y="141"/>
                    <a:pt x="139" y="132"/>
                  </a:cubicBezTo>
                  <a:lnTo>
                    <a:pt x="139" y="132"/>
                  </a:lnTo>
                  <a:cubicBezTo>
                    <a:pt x="151" y="121"/>
                    <a:pt x="164" y="111"/>
                    <a:pt x="178" y="101"/>
                  </a:cubicBezTo>
                  <a:lnTo>
                    <a:pt x="178" y="101"/>
                  </a:lnTo>
                  <a:cubicBezTo>
                    <a:pt x="188" y="94"/>
                    <a:pt x="192" y="85"/>
                    <a:pt x="189" y="72"/>
                  </a:cubicBezTo>
                  <a:lnTo>
                    <a:pt x="189" y="72"/>
                  </a:lnTo>
                  <a:cubicBezTo>
                    <a:pt x="186" y="60"/>
                    <a:pt x="184" y="48"/>
                    <a:pt x="181" y="36"/>
                  </a:cubicBezTo>
                  <a:lnTo>
                    <a:pt x="181" y="36"/>
                  </a:lnTo>
                  <a:cubicBezTo>
                    <a:pt x="178" y="24"/>
                    <a:pt x="181" y="17"/>
                    <a:pt x="193" y="14"/>
                  </a:cubicBezTo>
                  <a:lnTo>
                    <a:pt x="193" y="14"/>
                  </a:lnTo>
                  <a:cubicBezTo>
                    <a:pt x="210" y="10"/>
                    <a:pt x="227" y="6"/>
                    <a:pt x="244" y="2"/>
                  </a:cubicBezTo>
                  <a:lnTo>
                    <a:pt x="244" y="2"/>
                  </a:lnTo>
                  <a:cubicBezTo>
                    <a:pt x="254" y="0"/>
                    <a:pt x="261" y="4"/>
                    <a:pt x="263" y="14"/>
                  </a:cubicBezTo>
                  <a:lnTo>
                    <a:pt x="263" y="14"/>
                  </a:lnTo>
                  <a:cubicBezTo>
                    <a:pt x="266" y="25"/>
                    <a:pt x="268" y="35"/>
                    <a:pt x="270" y="46"/>
                  </a:cubicBezTo>
                  <a:lnTo>
                    <a:pt x="270" y="46"/>
                  </a:lnTo>
                  <a:cubicBezTo>
                    <a:pt x="273" y="60"/>
                    <a:pt x="280" y="70"/>
                    <a:pt x="298" y="71"/>
                  </a:cubicBezTo>
                  <a:lnTo>
                    <a:pt x="298" y="71"/>
                  </a:lnTo>
                  <a:cubicBezTo>
                    <a:pt x="315" y="71"/>
                    <a:pt x="331" y="75"/>
                    <a:pt x="348" y="77"/>
                  </a:cubicBezTo>
                  <a:lnTo>
                    <a:pt x="348" y="77"/>
                  </a:lnTo>
                  <a:cubicBezTo>
                    <a:pt x="359" y="79"/>
                    <a:pt x="369" y="76"/>
                    <a:pt x="375" y="66"/>
                  </a:cubicBezTo>
                  <a:lnTo>
                    <a:pt x="375" y="66"/>
                  </a:lnTo>
                  <a:cubicBezTo>
                    <a:pt x="381" y="55"/>
                    <a:pt x="387" y="43"/>
                    <a:pt x="394" y="33"/>
                  </a:cubicBezTo>
                  <a:lnTo>
                    <a:pt x="394" y="33"/>
                  </a:lnTo>
                  <a:cubicBezTo>
                    <a:pt x="400" y="22"/>
                    <a:pt x="407" y="20"/>
                    <a:pt x="419" y="26"/>
                  </a:cubicBezTo>
                  <a:lnTo>
                    <a:pt x="419" y="26"/>
                  </a:lnTo>
                  <a:cubicBezTo>
                    <a:pt x="433" y="35"/>
                    <a:pt x="448" y="43"/>
                    <a:pt x="462" y="53"/>
                  </a:cubicBezTo>
                  <a:lnTo>
                    <a:pt x="462" y="53"/>
                  </a:lnTo>
                  <a:cubicBezTo>
                    <a:pt x="471" y="58"/>
                    <a:pt x="474" y="66"/>
                    <a:pt x="468" y="75"/>
                  </a:cubicBezTo>
                  <a:lnTo>
                    <a:pt x="468" y="75"/>
                  </a:lnTo>
                  <a:cubicBezTo>
                    <a:pt x="463" y="85"/>
                    <a:pt x="457" y="94"/>
                    <a:pt x="451" y="103"/>
                  </a:cubicBezTo>
                  <a:lnTo>
                    <a:pt x="451" y="103"/>
                  </a:lnTo>
                  <a:cubicBezTo>
                    <a:pt x="442" y="118"/>
                    <a:pt x="442" y="125"/>
                    <a:pt x="453" y="139"/>
                  </a:cubicBezTo>
                  <a:lnTo>
                    <a:pt x="453" y="139"/>
                  </a:lnTo>
                  <a:cubicBezTo>
                    <a:pt x="463" y="152"/>
                    <a:pt x="473" y="166"/>
                    <a:pt x="482" y="180"/>
                  </a:cubicBezTo>
                  <a:lnTo>
                    <a:pt x="482" y="180"/>
                  </a:lnTo>
                  <a:cubicBezTo>
                    <a:pt x="488" y="189"/>
                    <a:pt x="498" y="193"/>
                    <a:pt x="508" y="190"/>
                  </a:cubicBezTo>
                  <a:lnTo>
                    <a:pt x="508" y="190"/>
                  </a:lnTo>
                  <a:cubicBezTo>
                    <a:pt x="521" y="187"/>
                    <a:pt x="534" y="184"/>
                    <a:pt x="546" y="181"/>
                  </a:cubicBezTo>
                  <a:lnTo>
                    <a:pt x="546" y="181"/>
                  </a:lnTo>
                  <a:cubicBezTo>
                    <a:pt x="558" y="177"/>
                    <a:pt x="565" y="181"/>
                    <a:pt x="568" y="193"/>
                  </a:cubicBezTo>
                  <a:lnTo>
                    <a:pt x="568" y="193"/>
                  </a:lnTo>
                  <a:cubicBezTo>
                    <a:pt x="572" y="209"/>
                    <a:pt x="576" y="225"/>
                    <a:pt x="581" y="242"/>
                  </a:cubicBezTo>
                  <a:lnTo>
                    <a:pt x="581" y="242"/>
                  </a:lnTo>
                  <a:cubicBezTo>
                    <a:pt x="584" y="253"/>
                    <a:pt x="580" y="260"/>
                    <a:pt x="569" y="264"/>
                  </a:cubicBezTo>
                  <a:lnTo>
                    <a:pt x="569" y="264"/>
                  </a:lnTo>
                  <a:cubicBezTo>
                    <a:pt x="558" y="266"/>
                    <a:pt x="547" y="269"/>
                    <a:pt x="535" y="272"/>
                  </a:cubicBezTo>
                  <a:lnTo>
                    <a:pt x="535" y="272"/>
                  </a:lnTo>
                  <a:cubicBezTo>
                    <a:pt x="521" y="275"/>
                    <a:pt x="516" y="282"/>
                    <a:pt x="514" y="296"/>
                  </a:cubicBezTo>
                  <a:lnTo>
                    <a:pt x="514" y="296"/>
                  </a:lnTo>
                  <a:cubicBezTo>
                    <a:pt x="512" y="313"/>
                    <a:pt x="510" y="330"/>
                    <a:pt x="507" y="347"/>
                  </a:cubicBezTo>
                  <a:lnTo>
                    <a:pt x="507" y="347"/>
                  </a:lnTo>
                  <a:cubicBezTo>
                    <a:pt x="506" y="357"/>
                    <a:pt x="509" y="368"/>
                    <a:pt x="518" y="373"/>
                  </a:cubicBezTo>
                  <a:lnTo>
                    <a:pt x="518" y="373"/>
                  </a:lnTo>
                  <a:cubicBezTo>
                    <a:pt x="529" y="380"/>
                    <a:pt x="541" y="386"/>
                    <a:pt x="552" y="392"/>
                  </a:cubicBezTo>
                  <a:lnTo>
                    <a:pt x="552" y="392"/>
                  </a:lnTo>
                  <a:cubicBezTo>
                    <a:pt x="563" y="399"/>
                    <a:pt x="565" y="406"/>
                    <a:pt x="559" y="417"/>
                  </a:cubicBezTo>
                  <a:lnTo>
                    <a:pt x="559" y="417"/>
                  </a:lnTo>
                  <a:cubicBezTo>
                    <a:pt x="551" y="431"/>
                    <a:pt x="542" y="445"/>
                    <a:pt x="534" y="460"/>
                  </a:cubicBezTo>
                  <a:lnTo>
                    <a:pt x="534" y="460"/>
                  </a:lnTo>
                  <a:cubicBezTo>
                    <a:pt x="528" y="471"/>
                    <a:pt x="519" y="473"/>
                    <a:pt x="508" y="466"/>
                  </a:cubicBezTo>
                  <a:lnTo>
                    <a:pt x="508" y="466"/>
                  </a:lnTo>
                  <a:cubicBezTo>
                    <a:pt x="500" y="461"/>
                    <a:pt x="491" y="456"/>
                    <a:pt x="482" y="450"/>
                  </a:cubicBezTo>
                  <a:lnTo>
                    <a:pt x="482" y="450"/>
                  </a:lnTo>
                  <a:cubicBezTo>
                    <a:pt x="467" y="442"/>
                    <a:pt x="461" y="442"/>
                    <a:pt x="448" y="453"/>
                  </a:cubicBezTo>
                  <a:lnTo>
                    <a:pt x="448" y="453"/>
                  </a:lnTo>
                  <a:cubicBezTo>
                    <a:pt x="433" y="464"/>
                    <a:pt x="420" y="475"/>
                    <a:pt x="406" y="486"/>
                  </a:cubicBezTo>
                  <a:lnTo>
                    <a:pt x="406" y="486"/>
                  </a:lnTo>
                  <a:cubicBezTo>
                    <a:pt x="396" y="494"/>
                    <a:pt x="392" y="504"/>
                    <a:pt x="396" y="517"/>
                  </a:cubicBezTo>
                  <a:lnTo>
                    <a:pt x="396" y="517"/>
                  </a:lnTo>
                  <a:cubicBezTo>
                    <a:pt x="398" y="528"/>
                    <a:pt x="401" y="539"/>
                    <a:pt x="404" y="549"/>
                  </a:cubicBezTo>
                  <a:lnTo>
                    <a:pt x="404" y="549"/>
                  </a:lnTo>
                  <a:cubicBezTo>
                    <a:pt x="407" y="563"/>
                    <a:pt x="403" y="569"/>
                    <a:pt x="391" y="572"/>
                  </a:cubicBezTo>
                  <a:lnTo>
                    <a:pt x="391" y="572"/>
                  </a:lnTo>
                  <a:cubicBezTo>
                    <a:pt x="375" y="576"/>
                    <a:pt x="359" y="580"/>
                    <a:pt x="344" y="584"/>
                  </a:cubicBezTo>
                  <a:lnTo>
                    <a:pt x="344" y="584"/>
                  </a:lnTo>
                  <a:cubicBezTo>
                    <a:pt x="331" y="587"/>
                    <a:pt x="324" y="583"/>
                    <a:pt x="320" y="571"/>
                  </a:cubicBezTo>
                  <a:lnTo>
                    <a:pt x="320" y="571"/>
                  </a:lnTo>
                  <a:cubicBezTo>
                    <a:pt x="318" y="560"/>
                    <a:pt x="316" y="549"/>
                    <a:pt x="313" y="539"/>
                  </a:cubicBezTo>
                  <a:lnTo>
                    <a:pt x="313" y="539"/>
                  </a:lnTo>
                  <a:cubicBezTo>
                    <a:pt x="310" y="523"/>
                    <a:pt x="303" y="518"/>
                    <a:pt x="287" y="517"/>
                  </a:cubicBezTo>
                  <a:lnTo>
                    <a:pt x="287" y="517"/>
                  </a:lnTo>
                  <a:cubicBezTo>
                    <a:pt x="271" y="516"/>
                    <a:pt x="254" y="513"/>
                    <a:pt x="237" y="510"/>
                  </a:cubicBezTo>
                  <a:lnTo>
                    <a:pt x="237" y="510"/>
                  </a:lnTo>
                  <a:cubicBezTo>
                    <a:pt x="231" y="510"/>
                    <a:pt x="226" y="510"/>
                    <a:pt x="220" y="5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11" name="GEAR B04">
              <a:extLst>
                <a:ext uri="{FF2B5EF4-FFF2-40B4-BE49-F238E27FC236}">
                  <a16:creationId xmlns:a16="http://schemas.microsoft.com/office/drawing/2014/main" id="{9B412550-2ADE-CE48-87A5-4E723F91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3606" y="4572939"/>
              <a:ext cx="730559" cy="730562"/>
            </a:xfrm>
            <a:custGeom>
              <a:avLst/>
              <a:gdLst>
                <a:gd name="T0" fmla="*/ 427 w 585"/>
                <a:gd name="T1" fmla="*/ 229 h 588"/>
                <a:gd name="T2" fmla="*/ 229 w 585"/>
                <a:gd name="T3" fmla="*/ 158 h 588"/>
                <a:gd name="T4" fmla="*/ 357 w 585"/>
                <a:gd name="T5" fmla="*/ 423 h 588"/>
                <a:gd name="T6" fmla="*/ 210 w 585"/>
                <a:gd name="T7" fmla="*/ 523 h 588"/>
                <a:gd name="T8" fmla="*/ 192 w 585"/>
                <a:gd name="T9" fmla="*/ 553 h 588"/>
                <a:gd name="T10" fmla="*/ 124 w 585"/>
                <a:gd name="T11" fmla="*/ 534 h 588"/>
                <a:gd name="T12" fmla="*/ 118 w 585"/>
                <a:gd name="T13" fmla="*/ 509 h 588"/>
                <a:gd name="T14" fmla="*/ 141 w 585"/>
                <a:gd name="T15" fmla="*/ 468 h 588"/>
                <a:gd name="T16" fmla="*/ 136 w 585"/>
                <a:gd name="T17" fmla="*/ 451 h 588"/>
                <a:gd name="T18" fmla="*/ 72 w 585"/>
                <a:gd name="T19" fmla="*/ 394 h 588"/>
                <a:gd name="T20" fmla="*/ 44 w 585"/>
                <a:gd name="T21" fmla="*/ 402 h 588"/>
                <a:gd name="T22" fmla="*/ 4 w 585"/>
                <a:gd name="T23" fmla="*/ 344 h 588"/>
                <a:gd name="T24" fmla="*/ 17 w 585"/>
                <a:gd name="T25" fmla="*/ 320 h 588"/>
                <a:gd name="T26" fmla="*/ 71 w 585"/>
                <a:gd name="T27" fmla="*/ 287 h 588"/>
                <a:gd name="T28" fmla="*/ 78 w 585"/>
                <a:gd name="T29" fmla="*/ 238 h 588"/>
                <a:gd name="T30" fmla="*/ 38 w 585"/>
                <a:gd name="T31" fmla="*/ 196 h 588"/>
                <a:gd name="T32" fmla="*/ 29 w 585"/>
                <a:gd name="T33" fmla="*/ 166 h 588"/>
                <a:gd name="T34" fmla="*/ 76 w 585"/>
                <a:gd name="T35" fmla="*/ 118 h 588"/>
                <a:gd name="T36" fmla="*/ 106 w 585"/>
                <a:gd name="T37" fmla="*/ 136 h 588"/>
                <a:gd name="T38" fmla="*/ 179 w 585"/>
                <a:gd name="T39" fmla="*/ 101 h 588"/>
                <a:gd name="T40" fmla="*/ 191 w 585"/>
                <a:gd name="T41" fmla="*/ 71 h 588"/>
                <a:gd name="T42" fmla="*/ 194 w 585"/>
                <a:gd name="T43" fmla="*/ 14 h 588"/>
                <a:gd name="T44" fmla="*/ 245 w 585"/>
                <a:gd name="T45" fmla="*/ 2 h 588"/>
                <a:gd name="T46" fmla="*/ 271 w 585"/>
                <a:gd name="T47" fmla="*/ 46 h 588"/>
                <a:gd name="T48" fmla="*/ 299 w 585"/>
                <a:gd name="T49" fmla="*/ 70 h 588"/>
                <a:gd name="T50" fmla="*/ 376 w 585"/>
                <a:gd name="T51" fmla="*/ 65 h 588"/>
                <a:gd name="T52" fmla="*/ 395 w 585"/>
                <a:gd name="T53" fmla="*/ 33 h 588"/>
                <a:gd name="T54" fmla="*/ 463 w 585"/>
                <a:gd name="T55" fmla="*/ 53 h 588"/>
                <a:gd name="T56" fmla="*/ 469 w 585"/>
                <a:gd name="T57" fmla="*/ 75 h 588"/>
                <a:gd name="T58" fmla="*/ 454 w 585"/>
                <a:gd name="T59" fmla="*/ 139 h 588"/>
                <a:gd name="T60" fmla="*/ 483 w 585"/>
                <a:gd name="T61" fmla="*/ 180 h 588"/>
                <a:gd name="T62" fmla="*/ 547 w 585"/>
                <a:gd name="T63" fmla="*/ 180 h 588"/>
                <a:gd name="T64" fmla="*/ 569 w 585"/>
                <a:gd name="T65" fmla="*/ 192 h 588"/>
                <a:gd name="T66" fmla="*/ 569 w 585"/>
                <a:gd name="T67" fmla="*/ 264 h 588"/>
                <a:gd name="T68" fmla="*/ 536 w 585"/>
                <a:gd name="T69" fmla="*/ 271 h 588"/>
                <a:gd name="T70" fmla="*/ 508 w 585"/>
                <a:gd name="T71" fmla="*/ 347 h 588"/>
                <a:gd name="T72" fmla="*/ 519 w 585"/>
                <a:gd name="T73" fmla="*/ 373 h 588"/>
                <a:gd name="T74" fmla="*/ 560 w 585"/>
                <a:gd name="T75" fmla="*/ 416 h 588"/>
                <a:gd name="T76" fmla="*/ 535 w 585"/>
                <a:gd name="T77" fmla="*/ 459 h 588"/>
                <a:gd name="T78" fmla="*/ 483 w 585"/>
                <a:gd name="T79" fmla="*/ 451 h 588"/>
                <a:gd name="T80" fmla="*/ 448 w 585"/>
                <a:gd name="T81" fmla="*/ 452 h 588"/>
                <a:gd name="T82" fmla="*/ 397 w 585"/>
                <a:gd name="T83" fmla="*/ 517 h 588"/>
                <a:gd name="T84" fmla="*/ 404 w 585"/>
                <a:gd name="T85" fmla="*/ 549 h 588"/>
                <a:gd name="T86" fmla="*/ 344 w 585"/>
                <a:gd name="T87" fmla="*/ 584 h 588"/>
                <a:gd name="T88" fmla="*/ 321 w 585"/>
                <a:gd name="T89" fmla="*/ 570 h 588"/>
                <a:gd name="T90" fmla="*/ 288 w 585"/>
                <a:gd name="T91" fmla="*/ 517 h 588"/>
                <a:gd name="T92" fmla="*/ 238 w 585"/>
                <a:gd name="T93" fmla="*/ 511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5" h="588">
                  <a:moveTo>
                    <a:pt x="357" y="423"/>
                  </a:moveTo>
                  <a:lnTo>
                    <a:pt x="357" y="423"/>
                  </a:lnTo>
                  <a:cubicBezTo>
                    <a:pt x="429" y="388"/>
                    <a:pt x="461" y="301"/>
                    <a:pt x="427" y="229"/>
                  </a:cubicBezTo>
                  <a:lnTo>
                    <a:pt x="427" y="229"/>
                  </a:lnTo>
                  <a:cubicBezTo>
                    <a:pt x="391" y="153"/>
                    <a:pt x="303" y="122"/>
                    <a:pt x="229" y="158"/>
                  </a:cubicBezTo>
                  <a:lnTo>
                    <a:pt x="229" y="158"/>
                  </a:lnTo>
                  <a:cubicBezTo>
                    <a:pt x="156" y="193"/>
                    <a:pt x="125" y="281"/>
                    <a:pt x="160" y="354"/>
                  </a:cubicBezTo>
                  <a:lnTo>
                    <a:pt x="160" y="354"/>
                  </a:lnTo>
                  <a:cubicBezTo>
                    <a:pt x="195" y="428"/>
                    <a:pt x="283" y="459"/>
                    <a:pt x="357" y="423"/>
                  </a:cubicBezTo>
                  <a:close/>
                  <a:moveTo>
                    <a:pt x="221" y="510"/>
                  </a:moveTo>
                  <a:lnTo>
                    <a:pt x="221" y="510"/>
                  </a:lnTo>
                  <a:cubicBezTo>
                    <a:pt x="217" y="515"/>
                    <a:pt x="213" y="519"/>
                    <a:pt x="210" y="523"/>
                  </a:cubicBezTo>
                  <a:lnTo>
                    <a:pt x="210" y="523"/>
                  </a:lnTo>
                  <a:cubicBezTo>
                    <a:pt x="204" y="533"/>
                    <a:pt x="198" y="543"/>
                    <a:pt x="192" y="553"/>
                  </a:cubicBezTo>
                  <a:lnTo>
                    <a:pt x="192" y="553"/>
                  </a:lnTo>
                  <a:cubicBezTo>
                    <a:pt x="185" y="564"/>
                    <a:pt x="178" y="566"/>
                    <a:pt x="167" y="559"/>
                  </a:cubicBezTo>
                  <a:lnTo>
                    <a:pt x="167" y="559"/>
                  </a:lnTo>
                  <a:cubicBezTo>
                    <a:pt x="153" y="551"/>
                    <a:pt x="139" y="542"/>
                    <a:pt x="124" y="534"/>
                  </a:cubicBezTo>
                  <a:lnTo>
                    <a:pt x="124" y="534"/>
                  </a:lnTo>
                  <a:cubicBezTo>
                    <a:pt x="115" y="527"/>
                    <a:pt x="112" y="520"/>
                    <a:pt x="118" y="509"/>
                  </a:cubicBezTo>
                  <a:lnTo>
                    <a:pt x="118" y="509"/>
                  </a:lnTo>
                  <a:cubicBezTo>
                    <a:pt x="123" y="500"/>
                    <a:pt x="129" y="491"/>
                    <a:pt x="135" y="483"/>
                  </a:cubicBezTo>
                  <a:lnTo>
                    <a:pt x="135" y="483"/>
                  </a:lnTo>
                  <a:cubicBezTo>
                    <a:pt x="137" y="479"/>
                    <a:pt x="140" y="474"/>
                    <a:pt x="141" y="468"/>
                  </a:cubicBezTo>
                  <a:lnTo>
                    <a:pt x="141" y="468"/>
                  </a:lnTo>
                  <a:cubicBezTo>
                    <a:pt x="143" y="462"/>
                    <a:pt x="141" y="457"/>
                    <a:pt x="136" y="451"/>
                  </a:cubicBezTo>
                  <a:lnTo>
                    <a:pt x="136" y="451"/>
                  </a:lnTo>
                  <a:cubicBezTo>
                    <a:pt x="124" y="436"/>
                    <a:pt x="112" y="420"/>
                    <a:pt x="100" y="404"/>
                  </a:cubicBezTo>
                  <a:lnTo>
                    <a:pt x="100" y="404"/>
                  </a:lnTo>
                  <a:cubicBezTo>
                    <a:pt x="94" y="394"/>
                    <a:pt x="84" y="390"/>
                    <a:pt x="72" y="394"/>
                  </a:cubicBezTo>
                  <a:lnTo>
                    <a:pt x="72" y="394"/>
                  </a:lnTo>
                  <a:cubicBezTo>
                    <a:pt x="63" y="396"/>
                    <a:pt x="53" y="399"/>
                    <a:pt x="44" y="402"/>
                  </a:cubicBezTo>
                  <a:lnTo>
                    <a:pt x="44" y="402"/>
                  </a:lnTo>
                  <a:cubicBezTo>
                    <a:pt x="27" y="408"/>
                    <a:pt x="20" y="404"/>
                    <a:pt x="15" y="387"/>
                  </a:cubicBezTo>
                  <a:lnTo>
                    <a:pt x="15" y="387"/>
                  </a:lnTo>
                  <a:cubicBezTo>
                    <a:pt x="12" y="372"/>
                    <a:pt x="8" y="358"/>
                    <a:pt x="4" y="344"/>
                  </a:cubicBezTo>
                  <a:lnTo>
                    <a:pt x="4" y="344"/>
                  </a:lnTo>
                  <a:cubicBezTo>
                    <a:pt x="0" y="330"/>
                    <a:pt x="4" y="324"/>
                    <a:pt x="17" y="320"/>
                  </a:cubicBezTo>
                  <a:lnTo>
                    <a:pt x="17" y="320"/>
                  </a:lnTo>
                  <a:cubicBezTo>
                    <a:pt x="29" y="317"/>
                    <a:pt x="41" y="314"/>
                    <a:pt x="52" y="311"/>
                  </a:cubicBezTo>
                  <a:lnTo>
                    <a:pt x="52" y="311"/>
                  </a:lnTo>
                  <a:cubicBezTo>
                    <a:pt x="64" y="308"/>
                    <a:pt x="70" y="300"/>
                    <a:pt x="71" y="287"/>
                  </a:cubicBezTo>
                  <a:lnTo>
                    <a:pt x="71" y="287"/>
                  </a:lnTo>
                  <a:cubicBezTo>
                    <a:pt x="72" y="271"/>
                    <a:pt x="74" y="254"/>
                    <a:pt x="78" y="238"/>
                  </a:cubicBezTo>
                  <a:lnTo>
                    <a:pt x="78" y="238"/>
                  </a:lnTo>
                  <a:cubicBezTo>
                    <a:pt x="80" y="226"/>
                    <a:pt x="79" y="218"/>
                    <a:pt x="65" y="210"/>
                  </a:cubicBezTo>
                  <a:lnTo>
                    <a:pt x="65" y="210"/>
                  </a:lnTo>
                  <a:cubicBezTo>
                    <a:pt x="56" y="205"/>
                    <a:pt x="47" y="201"/>
                    <a:pt x="38" y="196"/>
                  </a:cubicBezTo>
                  <a:lnTo>
                    <a:pt x="38" y="196"/>
                  </a:lnTo>
                  <a:cubicBezTo>
                    <a:pt x="23" y="188"/>
                    <a:pt x="20" y="181"/>
                    <a:pt x="29" y="166"/>
                  </a:cubicBezTo>
                  <a:lnTo>
                    <a:pt x="29" y="166"/>
                  </a:lnTo>
                  <a:cubicBezTo>
                    <a:pt x="36" y="152"/>
                    <a:pt x="44" y="139"/>
                    <a:pt x="51" y="125"/>
                  </a:cubicBezTo>
                  <a:lnTo>
                    <a:pt x="51" y="125"/>
                  </a:lnTo>
                  <a:cubicBezTo>
                    <a:pt x="58" y="114"/>
                    <a:pt x="65" y="112"/>
                    <a:pt x="76" y="118"/>
                  </a:cubicBezTo>
                  <a:lnTo>
                    <a:pt x="76" y="118"/>
                  </a:lnTo>
                  <a:cubicBezTo>
                    <a:pt x="86" y="124"/>
                    <a:pt x="96" y="130"/>
                    <a:pt x="106" y="136"/>
                  </a:cubicBezTo>
                  <a:lnTo>
                    <a:pt x="106" y="136"/>
                  </a:lnTo>
                  <a:cubicBezTo>
                    <a:pt x="119" y="142"/>
                    <a:pt x="128" y="141"/>
                    <a:pt x="139" y="132"/>
                  </a:cubicBezTo>
                  <a:lnTo>
                    <a:pt x="139" y="132"/>
                  </a:lnTo>
                  <a:cubicBezTo>
                    <a:pt x="152" y="121"/>
                    <a:pt x="165" y="111"/>
                    <a:pt x="179" y="101"/>
                  </a:cubicBezTo>
                  <a:lnTo>
                    <a:pt x="179" y="101"/>
                  </a:lnTo>
                  <a:cubicBezTo>
                    <a:pt x="189" y="93"/>
                    <a:pt x="193" y="84"/>
                    <a:pt x="191" y="71"/>
                  </a:cubicBezTo>
                  <a:lnTo>
                    <a:pt x="191" y="71"/>
                  </a:lnTo>
                  <a:cubicBezTo>
                    <a:pt x="187" y="60"/>
                    <a:pt x="184" y="48"/>
                    <a:pt x="181" y="36"/>
                  </a:cubicBezTo>
                  <a:lnTo>
                    <a:pt x="181" y="36"/>
                  </a:lnTo>
                  <a:cubicBezTo>
                    <a:pt x="178" y="24"/>
                    <a:pt x="182" y="17"/>
                    <a:pt x="194" y="14"/>
                  </a:cubicBezTo>
                  <a:lnTo>
                    <a:pt x="194" y="14"/>
                  </a:lnTo>
                  <a:cubicBezTo>
                    <a:pt x="210" y="10"/>
                    <a:pt x="228" y="6"/>
                    <a:pt x="245" y="2"/>
                  </a:cubicBezTo>
                  <a:lnTo>
                    <a:pt x="245" y="2"/>
                  </a:lnTo>
                  <a:cubicBezTo>
                    <a:pt x="255" y="0"/>
                    <a:pt x="262" y="4"/>
                    <a:pt x="264" y="14"/>
                  </a:cubicBezTo>
                  <a:lnTo>
                    <a:pt x="264" y="14"/>
                  </a:lnTo>
                  <a:cubicBezTo>
                    <a:pt x="267" y="24"/>
                    <a:pt x="269" y="35"/>
                    <a:pt x="271" y="46"/>
                  </a:cubicBezTo>
                  <a:lnTo>
                    <a:pt x="271" y="46"/>
                  </a:lnTo>
                  <a:cubicBezTo>
                    <a:pt x="274" y="60"/>
                    <a:pt x="281" y="70"/>
                    <a:pt x="299" y="70"/>
                  </a:cubicBezTo>
                  <a:lnTo>
                    <a:pt x="299" y="70"/>
                  </a:lnTo>
                  <a:cubicBezTo>
                    <a:pt x="315" y="71"/>
                    <a:pt x="332" y="75"/>
                    <a:pt x="349" y="77"/>
                  </a:cubicBezTo>
                  <a:lnTo>
                    <a:pt x="349" y="77"/>
                  </a:lnTo>
                  <a:cubicBezTo>
                    <a:pt x="360" y="79"/>
                    <a:pt x="370" y="75"/>
                    <a:pt x="376" y="65"/>
                  </a:cubicBezTo>
                  <a:lnTo>
                    <a:pt x="376" y="65"/>
                  </a:lnTo>
                  <a:cubicBezTo>
                    <a:pt x="382" y="55"/>
                    <a:pt x="388" y="44"/>
                    <a:pt x="395" y="33"/>
                  </a:cubicBezTo>
                  <a:lnTo>
                    <a:pt x="395" y="33"/>
                  </a:lnTo>
                  <a:cubicBezTo>
                    <a:pt x="401" y="22"/>
                    <a:pt x="408" y="20"/>
                    <a:pt x="419" y="26"/>
                  </a:cubicBezTo>
                  <a:lnTo>
                    <a:pt x="419" y="26"/>
                  </a:lnTo>
                  <a:cubicBezTo>
                    <a:pt x="434" y="35"/>
                    <a:pt x="449" y="44"/>
                    <a:pt x="463" y="53"/>
                  </a:cubicBezTo>
                  <a:lnTo>
                    <a:pt x="463" y="53"/>
                  </a:lnTo>
                  <a:cubicBezTo>
                    <a:pt x="472" y="58"/>
                    <a:pt x="475" y="65"/>
                    <a:pt x="469" y="75"/>
                  </a:cubicBezTo>
                  <a:lnTo>
                    <a:pt x="469" y="75"/>
                  </a:lnTo>
                  <a:cubicBezTo>
                    <a:pt x="464" y="84"/>
                    <a:pt x="458" y="93"/>
                    <a:pt x="452" y="103"/>
                  </a:cubicBezTo>
                  <a:lnTo>
                    <a:pt x="452" y="103"/>
                  </a:lnTo>
                  <a:cubicBezTo>
                    <a:pt x="442" y="118"/>
                    <a:pt x="443" y="125"/>
                    <a:pt x="454" y="139"/>
                  </a:cubicBezTo>
                  <a:lnTo>
                    <a:pt x="454" y="139"/>
                  </a:lnTo>
                  <a:cubicBezTo>
                    <a:pt x="464" y="152"/>
                    <a:pt x="474" y="166"/>
                    <a:pt x="483" y="180"/>
                  </a:cubicBezTo>
                  <a:lnTo>
                    <a:pt x="483" y="180"/>
                  </a:lnTo>
                  <a:cubicBezTo>
                    <a:pt x="490" y="188"/>
                    <a:pt x="499" y="192"/>
                    <a:pt x="509" y="191"/>
                  </a:cubicBezTo>
                  <a:lnTo>
                    <a:pt x="509" y="191"/>
                  </a:lnTo>
                  <a:cubicBezTo>
                    <a:pt x="522" y="188"/>
                    <a:pt x="534" y="184"/>
                    <a:pt x="547" y="180"/>
                  </a:cubicBezTo>
                  <a:lnTo>
                    <a:pt x="547" y="180"/>
                  </a:lnTo>
                  <a:cubicBezTo>
                    <a:pt x="559" y="177"/>
                    <a:pt x="566" y="181"/>
                    <a:pt x="569" y="192"/>
                  </a:cubicBezTo>
                  <a:lnTo>
                    <a:pt x="569" y="192"/>
                  </a:lnTo>
                  <a:cubicBezTo>
                    <a:pt x="573" y="208"/>
                    <a:pt x="577" y="225"/>
                    <a:pt x="582" y="242"/>
                  </a:cubicBezTo>
                  <a:lnTo>
                    <a:pt x="582" y="242"/>
                  </a:lnTo>
                  <a:cubicBezTo>
                    <a:pt x="584" y="253"/>
                    <a:pt x="581" y="260"/>
                    <a:pt x="569" y="264"/>
                  </a:cubicBezTo>
                  <a:lnTo>
                    <a:pt x="569" y="264"/>
                  </a:lnTo>
                  <a:cubicBezTo>
                    <a:pt x="558" y="267"/>
                    <a:pt x="547" y="268"/>
                    <a:pt x="536" y="271"/>
                  </a:cubicBezTo>
                  <a:lnTo>
                    <a:pt x="536" y="271"/>
                  </a:lnTo>
                  <a:cubicBezTo>
                    <a:pt x="522" y="274"/>
                    <a:pt x="517" y="281"/>
                    <a:pt x="515" y="295"/>
                  </a:cubicBezTo>
                  <a:lnTo>
                    <a:pt x="515" y="295"/>
                  </a:lnTo>
                  <a:cubicBezTo>
                    <a:pt x="513" y="312"/>
                    <a:pt x="511" y="330"/>
                    <a:pt x="508" y="347"/>
                  </a:cubicBezTo>
                  <a:lnTo>
                    <a:pt x="508" y="347"/>
                  </a:lnTo>
                  <a:cubicBezTo>
                    <a:pt x="506" y="358"/>
                    <a:pt x="510" y="368"/>
                    <a:pt x="519" y="373"/>
                  </a:cubicBezTo>
                  <a:lnTo>
                    <a:pt x="519" y="373"/>
                  </a:lnTo>
                  <a:cubicBezTo>
                    <a:pt x="530" y="380"/>
                    <a:pt x="542" y="386"/>
                    <a:pt x="553" y="392"/>
                  </a:cubicBezTo>
                  <a:lnTo>
                    <a:pt x="553" y="392"/>
                  </a:lnTo>
                  <a:cubicBezTo>
                    <a:pt x="564" y="399"/>
                    <a:pt x="566" y="405"/>
                    <a:pt x="560" y="416"/>
                  </a:cubicBezTo>
                  <a:lnTo>
                    <a:pt x="560" y="416"/>
                  </a:lnTo>
                  <a:cubicBezTo>
                    <a:pt x="551" y="431"/>
                    <a:pt x="543" y="445"/>
                    <a:pt x="535" y="459"/>
                  </a:cubicBezTo>
                  <a:lnTo>
                    <a:pt x="535" y="459"/>
                  </a:lnTo>
                  <a:cubicBezTo>
                    <a:pt x="529" y="471"/>
                    <a:pt x="521" y="473"/>
                    <a:pt x="509" y="466"/>
                  </a:cubicBezTo>
                  <a:lnTo>
                    <a:pt x="509" y="466"/>
                  </a:lnTo>
                  <a:cubicBezTo>
                    <a:pt x="501" y="461"/>
                    <a:pt x="492" y="456"/>
                    <a:pt x="483" y="451"/>
                  </a:cubicBezTo>
                  <a:lnTo>
                    <a:pt x="483" y="451"/>
                  </a:lnTo>
                  <a:cubicBezTo>
                    <a:pt x="469" y="441"/>
                    <a:pt x="461" y="442"/>
                    <a:pt x="448" y="452"/>
                  </a:cubicBezTo>
                  <a:lnTo>
                    <a:pt x="448" y="452"/>
                  </a:lnTo>
                  <a:cubicBezTo>
                    <a:pt x="434" y="463"/>
                    <a:pt x="420" y="474"/>
                    <a:pt x="407" y="485"/>
                  </a:cubicBezTo>
                  <a:lnTo>
                    <a:pt x="407" y="485"/>
                  </a:lnTo>
                  <a:cubicBezTo>
                    <a:pt x="397" y="494"/>
                    <a:pt x="393" y="504"/>
                    <a:pt x="397" y="517"/>
                  </a:cubicBezTo>
                  <a:lnTo>
                    <a:pt x="397" y="517"/>
                  </a:lnTo>
                  <a:cubicBezTo>
                    <a:pt x="399" y="528"/>
                    <a:pt x="402" y="539"/>
                    <a:pt x="404" y="549"/>
                  </a:cubicBezTo>
                  <a:lnTo>
                    <a:pt x="404" y="549"/>
                  </a:lnTo>
                  <a:cubicBezTo>
                    <a:pt x="408" y="563"/>
                    <a:pt x="404" y="569"/>
                    <a:pt x="391" y="572"/>
                  </a:cubicBezTo>
                  <a:lnTo>
                    <a:pt x="391" y="572"/>
                  </a:lnTo>
                  <a:cubicBezTo>
                    <a:pt x="376" y="576"/>
                    <a:pt x="360" y="580"/>
                    <a:pt x="344" y="584"/>
                  </a:cubicBezTo>
                  <a:lnTo>
                    <a:pt x="344" y="584"/>
                  </a:lnTo>
                  <a:cubicBezTo>
                    <a:pt x="332" y="587"/>
                    <a:pt x="325" y="583"/>
                    <a:pt x="321" y="570"/>
                  </a:cubicBezTo>
                  <a:lnTo>
                    <a:pt x="321" y="570"/>
                  </a:lnTo>
                  <a:cubicBezTo>
                    <a:pt x="319" y="560"/>
                    <a:pt x="317" y="549"/>
                    <a:pt x="314" y="539"/>
                  </a:cubicBezTo>
                  <a:lnTo>
                    <a:pt x="314" y="539"/>
                  </a:lnTo>
                  <a:cubicBezTo>
                    <a:pt x="311" y="523"/>
                    <a:pt x="304" y="518"/>
                    <a:pt x="288" y="517"/>
                  </a:cubicBezTo>
                  <a:lnTo>
                    <a:pt x="288" y="517"/>
                  </a:lnTo>
                  <a:cubicBezTo>
                    <a:pt x="272" y="515"/>
                    <a:pt x="255" y="512"/>
                    <a:pt x="238" y="511"/>
                  </a:cubicBezTo>
                  <a:lnTo>
                    <a:pt x="238" y="511"/>
                  </a:lnTo>
                  <a:cubicBezTo>
                    <a:pt x="233" y="509"/>
                    <a:pt x="227" y="510"/>
                    <a:pt x="221" y="5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12" name="GEAR B03">
              <a:extLst>
                <a:ext uri="{FF2B5EF4-FFF2-40B4-BE49-F238E27FC236}">
                  <a16:creationId xmlns:a16="http://schemas.microsoft.com/office/drawing/2014/main" id="{50E5C809-EF4E-F445-90D5-30EEB8631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005" y="7797294"/>
              <a:ext cx="587742" cy="587742"/>
            </a:xfrm>
            <a:custGeom>
              <a:avLst/>
              <a:gdLst>
                <a:gd name="T0" fmla="*/ 345 w 472"/>
                <a:gd name="T1" fmla="*/ 185 h 474"/>
                <a:gd name="T2" fmla="*/ 184 w 472"/>
                <a:gd name="T3" fmla="*/ 128 h 474"/>
                <a:gd name="T4" fmla="*/ 288 w 472"/>
                <a:gd name="T5" fmla="*/ 341 h 474"/>
                <a:gd name="T6" fmla="*/ 170 w 472"/>
                <a:gd name="T7" fmla="*/ 422 h 474"/>
                <a:gd name="T8" fmla="*/ 155 w 472"/>
                <a:gd name="T9" fmla="*/ 446 h 474"/>
                <a:gd name="T10" fmla="*/ 101 w 472"/>
                <a:gd name="T11" fmla="*/ 430 h 474"/>
                <a:gd name="T12" fmla="*/ 96 w 472"/>
                <a:gd name="T13" fmla="*/ 411 h 474"/>
                <a:gd name="T14" fmla="*/ 114 w 472"/>
                <a:gd name="T15" fmla="*/ 378 h 474"/>
                <a:gd name="T16" fmla="*/ 110 w 472"/>
                <a:gd name="T17" fmla="*/ 364 h 474"/>
                <a:gd name="T18" fmla="*/ 58 w 472"/>
                <a:gd name="T19" fmla="*/ 318 h 474"/>
                <a:gd name="T20" fmla="*/ 36 w 472"/>
                <a:gd name="T21" fmla="*/ 324 h 474"/>
                <a:gd name="T22" fmla="*/ 3 w 472"/>
                <a:gd name="T23" fmla="*/ 277 h 474"/>
                <a:gd name="T24" fmla="*/ 14 w 472"/>
                <a:gd name="T25" fmla="*/ 258 h 474"/>
                <a:gd name="T26" fmla="*/ 57 w 472"/>
                <a:gd name="T27" fmla="*/ 232 h 474"/>
                <a:gd name="T28" fmla="*/ 63 w 472"/>
                <a:gd name="T29" fmla="*/ 192 h 474"/>
                <a:gd name="T30" fmla="*/ 31 w 472"/>
                <a:gd name="T31" fmla="*/ 158 h 474"/>
                <a:gd name="T32" fmla="*/ 24 w 472"/>
                <a:gd name="T33" fmla="*/ 134 h 474"/>
                <a:gd name="T34" fmla="*/ 61 w 472"/>
                <a:gd name="T35" fmla="*/ 96 h 474"/>
                <a:gd name="T36" fmla="*/ 85 w 472"/>
                <a:gd name="T37" fmla="*/ 109 h 474"/>
                <a:gd name="T38" fmla="*/ 144 w 472"/>
                <a:gd name="T39" fmla="*/ 82 h 474"/>
                <a:gd name="T40" fmla="*/ 154 w 472"/>
                <a:gd name="T41" fmla="*/ 58 h 474"/>
                <a:gd name="T42" fmla="*/ 156 w 472"/>
                <a:gd name="T43" fmla="*/ 11 h 474"/>
                <a:gd name="T44" fmla="*/ 197 w 472"/>
                <a:gd name="T45" fmla="*/ 1 h 474"/>
                <a:gd name="T46" fmla="*/ 219 w 472"/>
                <a:gd name="T47" fmla="*/ 37 h 474"/>
                <a:gd name="T48" fmla="*/ 241 w 472"/>
                <a:gd name="T49" fmla="*/ 57 h 474"/>
                <a:gd name="T50" fmla="*/ 303 w 472"/>
                <a:gd name="T51" fmla="*/ 53 h 474"/>
                <a:gd name="T52" fmla="*/ 318 w 472"/>
                <a:gd name="T53" fmla="*/ 27 h 474"/>
                <a:gd name="T54" fmla="*/ 373 w 472"/>
                <a:gd name="T55" fmla="*/ 42 h 474"/>
                <a:gd name="T56" fmla="*/ 378 w 472"/>
                <a:gd name="T57" fmla="*/ 60 h 474"/>
                <a:gd name="T58" fmla="*/ 366 w 472"/>
                <a:gd name="T59" fmla="*/ 111 h 474"/>
                <a:gd name="T60" fmla="*/ 390 w 472"/>
                <a:gd name="T61" fmla="*/ 145 h 474"/>
                <a:gd name="T62" fmla="*/ 441 w 472"/>
                <a:gd name="T63" fmla="*/ 145 h 474"/>
                <a:gd name="T64" fmla="*/ 459 w 472"/>
                <a:gd name="T65" fmla="*/ 155 h 474"/>
                <a:gd name="T66" fmla="*/ 459 w 472"/>
                <a:gd name="T67" fmla="*/ 213 h 474"/>
                <a:gd name="T68" fmla="*/ 432 w 472"/>
                <a:gd name="T69" fmla="*/ 219 h 474"/>
                <a:gd name="T70" fmla="*/ 409 w 472"/>
                <a:gd name="T71" fmla="*/ 280 h 474"/>
                <a:gd name="T72" fmla="*/ 419 w 472"/>
                <a:gd name="T73" fmla="*/ 301 h 474"/>
                <a:gd name="T74" fmla="*/ 451 w 472"/>
                <a:gd name="T75" fmla="*/ 336 h 474"/>
                <a:gd name="T76" fmla="*/ 432 w 472"/>
                <a:gd name="T77" fmla="*/ 370 h 474"/>
                <a:gd name="T78" fmla="*/ 390 w 472"/>
                <a:gd name="T79" fmla="*/ 363 h 474"/>
                <a:gd name="T80" fmla="*/ 361 w 472"/>
                <a:gd name="T81" fmla="*/ 365 h 474"/>
                <a:gd name="T82" fmla="*/ 320 w 472"/>
                <a:gd name="T83" fmla="*/ 417 h 474"/>
                <a:gd name="T84" fmla="*/ 326 w 472"/>
                <a:gd name="T85" fmla="*/ 443 h 474"/>
                <a:gd name="T86" fmla="*/ 277 w 472"/>
                <a:gd name="T87" fmla="*/ 471 h 474"/>
                <a:gd name="T88" fmla="*/ 259 w 472"/>
                <a:gd name="T89" fmla="*/ 460 h 474"/>
                <a:gd name="T90" fmla="*/ 233 w 472"/>
                <a:gd name="T91" fmla="*/ 417 h 474"/>
                <a:gd name="T92" fmla="*/ 192 w 472"/>
                <a:gd name="T93" fmla="*/ 41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72" h="474">
                  <a:moveTo>
                    <a:pt x="288" y="341"/>
                  </a:moveTo>
                  <a:lnTo>
                    <a:pt x="288" y="341"/>
                  </a:lnTo>
                  <a:cubicBezTo>
                    <a:pt x="346" y="313"/>
                    <a:pt x="372" y="242"/>
                    <a:pt x="345" y="185"/>
                  </a:cubicBezTo>
                  <a:lnTo>
                    <a:pt x="345" y="185"/>
                  </a:lnTo>
                  <a:cubicBezTo>
                    <a:pt x="315" y="124"/>
                    <a:pt x="245" y="99"/>
                    <a:pt x="184" y="128"/>
                  </a:cubicBezTo>
                  <a:lnTo>
                    <a:pt x="184" y="128"/>
                  </a:lnTo>
                  <a:cubicBezTo>
                    <a:pt x="126" y="156"/>
                    <a:pt x="101" y="226"/>
                    <a:pt x="129" y="285"/>
                  </a:cubicBezTo>
                  <a:lnTo>
                    <a:pt x="129" y="285"/>
                  </a:lnTo>
                  <a:cubicBezTo>
                    <a:pt x="157" y="345"/>
                    <a:pt x="229" y="370"/>
                    <a:pt x="288" y="341"/>
                  </a:cubicBezTo>
                  <a:close/>
                  <a:moveTo>
                    <a:pt x="178" y="411"/>
                  </a:moveTo>
                  <a:lnTo>
                    <a:pt x="178" y="411"/>
                  </a:lnTo>
                  <a:cubicBezTo>
                    <a:pt x="175" y="415"/>
                    <a:pt x="172" y="418"/>
                    <a:pt x="170" y="422"/>
                  </a:cubicBezTo>
                  <a:lnTo>
                    <a:pt x="170" y="422"/>
                  </a:lnTo>
                  <a:cubicBezTo>
                    <a:pt x="164" y="430"/>
                    <a:pt x="160" y="438"/>
                    <a:pt x="155" y="446"/>
                  </a:cubicBezTo>
                  <a:lnTo>
                    <a:pt x="155" y="446"/>
                  </a:lnTo>
                  <a:cubicBezTo>
                    <a:pt x="150" y="455"/>
                    <a:pt x="144" y="456"/>
                    <a:pt x="135" y="451"/>
                  </a:cubicBezTo>
                  <a:lnTo>
                    <a:pt x="135" y="451"/>
                  </a:lnTo>
                  <a:cubicBezTo>
                    <a:pt x="123" y="444"/>
                    <a:pt x="112" y="437"/>
                    <a:pt x="101" y="430"/>
                  </a:cubicBezTo>
                  <a:lnTo>
                    <a:pt x="101" y="430"/>
                  </a:lnTo>
                  <a:cubicBezTo>
                    <a:pt x="93" y="425"/>
                    <a:pt x="91" y="419"/>
                    <a:pt x="96" y="411"/>
                  </a:cubicBezTo>
                  <a:lnTo>
                    <a:pt x="96" y="411"/>
                  </a:lnTo>
                  <a:cubicBezTo>
                    <a:pt x="99" y="403"/>
                    <a:pt x="105" y="397"/>
                    <a:pt x="109" y="389"/>
                  </a:cubicBezTo>
                  <a:lnTo>
                    <a:pt x="109" y="389"/>
                  </a:lnTo>
                  <a:cubicBezTo>
                    <a:pt x="111" y="386"/>
                    <a:pt x="113" y="382"/>
                    <a:pt x="114" y="378"/>
                  </a:cubicBezTo>
                  <a:lnTo>
                    <a:pt x="114" y="378"/>
                  </a:lnTo>
                  <a:cubicBezTo>
                    <a:pt x="116" y="373"/>
                    <a:pt x="114" y="368"/>
                    <a:pt x="110" y="364"/>
                  </a:cubicBezTo>
                  <a:lnTo>
                    <a:pt x="110" y="364"/>
                  </a:lnTo>
                  <a:cubicBezTo>
                    <a:pt x="100" y="351"/>
                    <a:pt x="90" y="339"/>
                    <a:pt x="81" y="325"/>
                  </a:cubicBezTo>
                  <a:lnTo>
                    <a:pt x="81" y="325"/>
                  </a:lnTo>
                  <a:cubicBezTo>
                    <a:pt x="76" y="318"/>
                    <a:pt x="68" y="315"/>
                    <a:pt x="58" y="318"/>
                  </a:cubicBezTo>
                  <a:lnTo>
                    <a:pt x="58" y="318"/>
                  </a:lnTo>
                  <a:cubicBezTo>
                    <a:pt x="51" y="320"/>
                    <a:pt x="43" y="322"/>
                    <a:pt x="36" y="324"/>
                  </a:cubicBezTo>
                  <a:lnTo>
                    <a:pt x="36" y="324"/>
                  </a:lnTo>
                  <a:cubicBezTo>
                    <a:pt x="22" y="329"/>
                    <a:pt x="16" y="326"/>
                    <a:pt x="13" y="312"/>
                  </a:cubicBezTo>
                  <a:lnTo>
                    <a:pt x="13" y="312"/>
                  </a:lnTo>
                  <a:cubicBezTo>
                    <a:pt x="9" y="301"/>
                    <a:pt x="6" y="289"/>
                    <a:pt x="3" y="277"/>
                  </a:cubicBezTo>
                  <a:lnTo>
                    <a:pt x="3" y="277"/>
                  </a:lnTo>
                  <a:cubicBezTo>
                    <a:pt x="0" y="266"/>
                    <a:pt x="3" y="261"/>
                    <a:pt x="14" y="258"/>
                  </a:cubicBezTo>
                  <a:lnTo>
                    <a:pt x="14" y="258"/>
                  </a:lnTo>
                  <a:cubicBezTo>
                    <a:pt x="24" y="256"/>
                    <a:pt x="33" y="254"/>
                    <a:pt x="42" y="251"/>
                  </a:cubicBezTo>
                  <a:lnTo>
                    <a:pt x="42" y="251"/>
                  </a:lnTo>
                  <a:cubicBezTo>
                    <a:pt x="52" y="249"/>
                    <a:pt x="57" y="241"/>
                    <a:pt x="57" y="232"/>
                  </a:cubicBezTo>
                  <a:lnTo>
                    <a:pt x="57" y="232"/>
                  </a:lnTo>
                  <a:cubicBezTo>
                    <a:pt x="58" y="219"/>
                    <a:pt x="60" y="205"/>
                    <a:pt x="63" y="192"/>
                  </a:cubicBezTo>
                  <a:lnTo>
                    <a:pt x="63" y="192"/>
                  </a:lnTo>
                  <a:cubicBezTo>
                    <a:pt x="65" y="183"/>
                    <a:pt x="64" y="176"/>
                    <a:pt x="53" y="169"/>
                  </a:cubicBezTo>
                  <a:lnTo>
                    <a:pt x="53" y="169"/>
                  </a:lnTo>
                  <a:cubicBezTo>
                    <a:pt x="46" y="166"/>
                    <a:pt x="38" y="162"/>
                    <a:pt x="31" y="158"/>
                  </a:cubicBezTo>
                  <a:lnTo>
                    <a:pt x="31" y="158"/>
                  </a:lnTo>
                  <a:cubicBezTo>
                    <a:pt x="19" y="152"/>
                    <a:pt x="17" y="146"/>
                    <a:pt x="24" y="134"/>
                  </a:cubicBezTo>
                  <a:lnTo>
                    <a:pt x="24" y="134"/>
                  </a:lnTo>
                  <a:cubicBezTo>
                    <a:pt x="30" y="123"/>
                    <a:pt x="35" y="111"/>
                    <a:pt x="41" y="101"/>
                  </a:cubicBezTo>
                  <a:lnTo>
                    <a:pt x="41" y="101"/>
                  </a:lnTo>
                  <a:cubicBezTo>
                    <a:pt x="47" y="92"/>
                    <a:pt x="52" y="91"/>
                    <a:pt x="61" y="96"/>
                  </a:cubicBezTo>
                  <a:lnTo>
                    <a:pt x="61" y="96"/>
                  </a:lnTo>
                  <a:cubicBezTo>
                    <a:pt x="69" y="100"/>
                    <a:pt x="77" y="105"/>
                    <a:pt x="85" y="109"/>
                  </a:cubicBezTo>
                  <a:lnTo>
                    <a:pt x="85" y="109"/>
                  </a:lnTo>
                  <a:cubicBezTo>
                    <a:pt x="96" y="115"/>
                    <a:pt x="104" y="114"/>
                    <a:pt x="112" y="106"/>
                  </a:cubicBezTo>
                  <a:lnTo>
                    <a:pt x="112" y="106"/>
                  </a:lnTo>
                  <a:cubicBezTo>
                    <a:pt x="123" y="98"/>
                    <a:pt x="134" y="90"/>
                    <a:pt x="144" y="82"/>
                  </a:cubicBezTo>
                  <a:lnTo>
                    <a:pt x="144" y="82"/>
                  </a:lnTo>
                  <a:cubicBezTo>
                    <a:pt x="153" y="76"/>
                    <a:pt x="156" y="68"/>
                    <a:pt x="154" y="58"/>
                  </a:cubicBezTo>
                  <a:lnTo>
                    <a:pt x="154" y="58"/>
                  </a:lnTo>
                  <a:cubicBezTo>
                    <a:pt x="151" y="48"/>
                    <a:pt x="149" y="39"/>
                    <a:pt x="146" y="29"/>
                  </a:cubicBezTo>
                  <a:lnTo>
                    <a:pt x="146" y="29"/>
                  </a:lnTo>
                  <a:cubicBezTo>
                    <a:pt x="144" y="19"/>
                    <a:pt x="146" y="14"/>
                    <a:pt x="156" y="11"/>
                  </a:cubicBezTo>
                  <a:lnTo>
                    <a:pt x="156" y="11"/>
                  </a:lnTo>
                  <a:cubicBezTo>
                    <a:pt x="170" y="8"/>
                    <a:pt x="184" y="5"/>
                    <a:pt x="197" y="1"/>
                  </a:cubicBezTo>
                  <a:lnTo>
                    <a:pt x="197" y="1"/>
                  </a:lnTo>
                  <a:cubicBezTo>
                    <a:pt x="206" y="0"/>
                    <a:pt x="211" y="3"/>
                    <a:pt x="213" y="11"/>
                  </a:cubicBezTo>
                  <a:lnTo>
                    <a:pt x="213" y="11"/>
                  </a:lnTo>
                  <a:cubicBezTo>
                    <a:pt x="216" y="20"/>
                    <a:pt x="218" y="29"/>
                    <a:pt x="219" y="37"/>
                  </a:cubicBezTo>
                  <a:lnTo>
                    <a:pt x="219" y="37"/>
                  </a:lnTo>
                  <a:cubicBezTo>
                    <a:pt x="221" y="48"/>
                    <a:pt x="226" y="57"/>
                    <a:pt x="241" y="57"/>
                  </a:cubicBezTo>
                  <a:lnTo>
                    <a:pt x="241" y="57"/>
                  </a:lnTo>
                  <a:cubicBezTo>
                    <a:pt x="254" y="57"/>
                    <a:pt x="268" y="60"/>
                    <a:pt x="282" y="62"/>
                  </a:cubicBezTo>
                  <a:lnTo>
                    <a:pt x="282" y="62"/>
                  </a:lnTo>
                  <a:cubicBezTo>
                    <a:pt x="291" y="63"/>
                    <a:pt x="298" y="61"/>
                    <a:pt x="303" y="53"/>
                  </a:cubicBezTo>
                  <a:lnTo>
                    <a:pt x="303" y="53"/>
                  </a:lnTo>
                  <a:cubicBezTo>
                    <a:pt x="309" y="44"/>
                    <a:pt x="313" y="35"/>
                    <a:pt x="318" y="27"/>
                  </a:cubicBezTo>
                  <a:lnTo>
                    <a:pt x="318" y="27"/>
                  </a:lnTo>
                  <a:cubicBezTo>
                    <a:pt x="324" y="18"/>
                    <a:pt x="329" y="16"/>
                    <a:pt x="338" y="21"/>
                  </a:cubicBezTo>
                  <a:lnTo>
                    <a:pt x="338" y="21"/>
                  </a:lnTo>
                  <a:cubicBezTo>
                    <a:pt x="350" y="29"/>
                    <a:pt x="362" y="35"/>
                    <a:pt x="373" y="42"/>
                  </a:cubicBezTo>
                  <a:lnTo>
                    <a:pt x="373" y="42"/>
                  </a:lnTo>
                  <a:cubicBezTo>
                    <a:pt x="381" y="47"/>
                    <a:pt x="383" y="53"/>
                    <a:pt x="378" y="60"/>
                  </a:cubicBezTo>
                  <a:lnTo>
                    <a:pt x="378" y="60"/>
                  </a:lnTo>
                  <a:cubicBezTo>
                    <a:pt x="375" y="68"/>
                    <a:pt x="370" y="76"/>
                    <a:pt x="365" y="83"/>
                  </a:cubicBezTo>
                  <a:lnTo>
                    <a:pt x="365" y="83"/>
                  </a:lnTo>
                  <a:cubicBezTo>
                    <a:pt x="357" y="95"/>
                    <a:pt x="357" y="101"/>
                    <a:pt x="366" y="111"/>
                  </a:cubicBezTo>
                  <a:lnTo>
                    <a:pt x="366" y="111"/>
                  </a:lnTo>
                  <a:cubicBezTo>
                    <a:pt x="374" y="123"/>
                    <a:pt x="382" y="134"/>
                    <a:pt x="390" y="145"/>
                  </a:cubicBezTo>
                  <a:lnTo>
                    <a:pt x="390" y="145"/>
                  </a:lnTo>
                  <a:cubicBezTo>
                    <a:pt x="395" y="152"/>
                    <a:pt x="402" y="156"/>
                    <a:pt x="411" y="154"/>
                  </a:cubicBezTo>
                  <a:lnTo>
                    <a:pt x="411" y="154"/>
                  </a:lnTo>
                  <a:cubicBezTo>
                    <a:pt x="420" y="151"/>
                    <a:pt x="431" y="148"/>
                    <a:pt x="441" y="145"/>
                  </a:cubicBezTo>
                  <a:lnTo>
                    <a:pt x="441" y="145"/>
                  </a:lnTo>
                  <a:cubicBezTo>
                    <a:pt x="450" y="143"/>
                    <a:pt x="456" y="146"/>
                    <a:pt x="459" y="155"/>
                  </a:cubicBezTo>
                  <a:lnTo>
                    <a:pt x="459" y="155"/>
                  </a:lnTo>
                  <a:cubicBezTo>
                    <a:pt x="462" y="168"/>
                    <a:pt x="466" y="181"/>
                    <a:pt x="469" y="195"/>
                  </a:cubicBezTo>
                  <a:lnTo>
                    <a:pt x="469" y="195"/>
                  </a:lnTo>
                  <a:cubicBezTo>
                    <a:pt x="471" y="204"/>
                    <a:pt x="468" y="210"/>
                    <a:pt x="459" y="213"/>
                  </a:cubicBezTo>
                  <a:lnTo>
                    <a:pt x="459" y="213"/>
                  </a:lnTo>
                  <a:cubicBezTo>
                    <a:pt x="450" y="215"/>
                    <a:pt x="441" y="217"/>
                    <a:pt x="432" y="219"/>
                  </a:cubicBezTo>
                  <a:lnTo>
                    <a:pt x="432" y="219"/>
                  </a:lnTo>
                  <a:cubicBezTo>
                    <a:pt x="421" y="222"/>
                    <a:pt x="417" y="226"/>
                    <a:pt x="415" y="238"/>
                  </a:cubicBezTo>
                  <a:lnTo>
                    <a:pt x="415" y="238"/>
                  </a:lnTo>
                  <a:cubicBezTo>
                    <a:pt x="414" y="252"/>
                    <a:pt x="412" y="266"/>
                    <a:pt x="409" y="280"/>
                  </a:cubicBezTo>
                  <a:lnTo>
                    <a:pt x="409" y="280"/>
                  </a:lnTo>
                  <a:cubicBezTo>
                    <a:pt x="408" y="288"/>
                    <a:pt x="411" y="296"/>
                    <a:pt x="419" y="301"/>
                  </a:cubicBezTo>
                  <a:lnTo>
                    <a:pt x="419" y="301"/>
                  </a:lnTo>
                  <a:cubicBezTo>
                    <a:pt x="428" y="306"/>
                    <a:pt x="437" y="311"/>
                    <a:pt x="446" y="316"/>
                  </a:cubicBezTo>
                  <a:lnTo>
                    <a:pt x="446" y="316"/>
                  </a:lnTo>
                  <a:cubicBezTo>
                    <a:pt x="455" y="322"/>
                    <a:pt x="456" y="327"/>
                    <a:pt x="451" y="336"/>
                  </a:cubicBezTo>
                  <a:lnTo>
                    <a:pt x="451" y="336"/>
                  </a:lnTo>
                  <a:cubicBezTo>
                    <a:pt x="444" y="348"/>
                    <a:pt x="438" y="359"/>
                    <a:pt x="432" y="370"/>
                  </a:cubicBezTo>
                  <a:lnTo>
                    <a:pt x="432" y="370"/>
                  </a:lnTo>
                  <a:cubicBezTo>
                    <a:pt x="426" y="380"/>
                    <a:pt x="420" y="381"/>
                    <a:pt x="411" y="376"/>
                  </a:cubicBezTo>
                  <a:lnTo>
                    <a:pt x="411" y="376"/>
                  </a:lnTo>
                  <a:cubicBezTo>
                    <a:pt x="403" y="372"/>
                    <a:pt x="397" y="367"/>
                    <a:pt x="390" y="363"/>
                  </a:cubicBezTo>
                  <a:lnTo>
                    <a:pt x="390" y="363"/>
                  </a:lnTo>
                  <a:cubicBezTo>
                    <a:pt x="378" y="356"/>
                    <a:pt x="372" y="356"/>
                    <a:pt x="361" y="365"/>
                  </a:cubicBezTo>
                  <a:lnTo>
                    <a:pt x="361" y="365"/>
                  </a:lnTo>
                  <a:cubicBezTo>
                    <a:pt x="350" y="373"/>
                    <a:pt x="339" y="382"/>
                    <a:pt x="328" y="391"/>
                  </a:cubicBezTo>
                  <a:lnTo>
                    <a:pt x="328" y="391"/>
                  </a:lnTo>
                  <a:cubicBezTo>
                    <a:pt x="320" y="398"/>
                    <a:pt x="317" y="406"/>
                    <a:pt x="320" y="417"/>
                  </a:cubicBezTo>
                  <a:lnTo>
                    <a:pt x="320" y="417"/>
                  </a:lnTo>
                  <a:cubicBezTo>
                    <a:pt x="322" y="425"/>
                    <a:pt x="324" y="434"/>
                    <a:pt x="326" y="443"/>
                  </a:cubicBezTo>
                  <a:lnTo>
                    <a:pt x="326" y="443"/>
                  </a:lnTo>
                  <a:cubicBezTo>
                    <a:pt x="329" y="454"/>
                    <a:pt x="326" y="458"/>
                    <a:pt x="315" y="461"/>
                  </a:cubicBezTo>
                  <a:lnTo>
                    <a:pt x="315" y="461"/>
                  </a:lnTo>
                  <a:cubicBezTo>
                    <a:pt x="303" y="465"/>
                    <a:pt x="290" y="467"/>
                    <a:pt x="277" y="471"/>
                  </a:cubicBezTo>
                  <a:lnTo>
                    <a:pt x="277" y="471"/>
                  </a:lnTo>
                  <a:cubicBezTo>
                    <a:pt x="268" y="473"/>
                    <a:pt x="262" y="470"/>
                    <a:pt x="259" y="460"/>
                  </a:cubicBezTo>
                  <a:lnTo>
                    <a:pt x="259" y="460"/>
                  </a:lnTo>
                  <a:cubicBezTo>
                    <a:pt x="257" y="452"/>
                    <a:pt x="255" y="443"/>
                    <a:pt x="254" y="434"/>
                  </a:cubicBezTo>
                  <a:lnTo>
                    <a:pt x="254" y="434"/>
                  </a:lnTo>
                  <a:cubicBezTo>
                    <a:pt x="250" y="422"/>
                    <a:pt x="246" y="417"/>
                    <a:pt x="233" y="417"/>
                  </a:cubicBezTo>
                  <a:lnTo>
                    <a:pt x="233" y="417"/>
                  </a:lnTo>
                  <a:cubicBezTo>
                    <a:pt x="219" y="415"/>
                    <a:pt x="206" y="413"/>
                    <a:pt x="192" y="411"/>
                  </a:cubicBezTo>
                  <a:lnTo>
                    <a:pt x="192" y="411"/>
                  </a:lnTo>
                  <a:cubicBezTo>
                    <a:pt x="187" y="411"/>
                    <a:pt x="183" y="411"/>
                    <a:pt x="178" y="4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15" name="GEAR B02">
              <a:extLst>
                <a:ext uri="{FF2B5EF4-FFF2-40B4-BE49-F238E27FC236}">
                  <a16:creationId xmlns:a16="http://schemas.microsoft.com/office/drawing/2014/main" id="{2917BB97-C824-F445-882C-0D2E14A7C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3465" y="6929410"/>
              <a:ext cx="598728" cy="598728"/>
            </a:xfrm>
            <a:custGeom>
              <a:avLst/>
              <a:gdLst>
                <a:gd name="T0" fmla="*/ 350 w 480"/>
                <a:gd name="T1" fmla="*/ 188 h 482"/>
                <a:gd name="T2" fmla="*/ 187 w 480"/>
                <a:gd name="T3" fmla="*/ 130 h 482"/>
                <a:gd name="T4" fmla="*/ 293 w 480"/>
                <a:gd name="T5" fmla="*/ 347 h 482"/>
                <a:gd name="T6" fmla="*/ 172 w 480"/>
                <a:gd name="T7" fmla="*/ 428 h 482"/>
                <a:gd name="T8" fmla="*/ 158 w 480"/>
                <a:gd name="T9" fmla="*/ 453 h 482"/>
                <a:gd name="T10" fmla="*/ 102 w 480"/>
                <a:gd name="T11" fmla="*/ 436 h 482"/>
                <a:gd name="T12" fmla="*/ 97 w 480"/>
                <a:gd name="T13" fmla="*/ 417 h 482"/>
                <a:gd name="T14" fmla="*/ 116 w 480"/>
                <a:gd name="T15" fmla="*/ 383 h 482"/>
                <a:gd name="T16" fmla="*/ 112 w 480"/>
                <a:gd name="T17" fmla="*/ 369 h 482"/>
                <a:gd name="T18" fmla="*/ 60 w 480"/>
                <a:gd name="T19" fmla="*/ 322 h 482"/>
                <a:gd name="T20" fmla="*/ 37 w 480"/>
                <a:gd name="T21" fmla="*/ 330 h 482"/>
                <a:gd name="T22" fmla="*/ 3 w 480"/>
                <a:gd name="T23" fmla="*/ 282 h 482"/>
                <a:gd name="T24" fmla="*/ 14 w 480"/>
                <a:gd name="T25" fmla="*/ 262 h 482"/>
                <a:gd name="T26" fmla="*/ 58 w 480"/>
                <a:gd name="T27" fmla="*/ 235 h 482"/>
                <a:gd name="T28" fmla="*/ 64 w 480"/>
                <a:gd name="T29" fmla="*/ 195 h 482"/>
                <a:gd name="T30" fmla="*/ 32 w 480"/>
                <a:gd name="T31" fmla="*/ 161 h 482"/>
                <a:gd name="T32" fmla="*/ 24 w 480"/>
                <a:gd name="T33" fmla="*/ 136 h 482"/>
                <a:gd name="T34" fmla="*/ 62 w 480"/>
                <a:gd name="T35" fmla="*/ 97 h 482"/>
                <a:gd name="T36" fmla="*/ 87 w 480"/>
                <a:gd name="T37" fmla="*/ 111 h 482"/>
                <a:gd name="T38" fmla="*/ 147 w 480"/>
                <a:gd name="T39" fmla="*/ 83 h 482"/>
                <a:gd name="T40" fmla="*/ 156 w 480"/>
                <a:gd name="T41" fmla="*/ 59 h 482"/>
                <a:gd name="T42" fmla="*/ 159 w 480"/>
                <a:gd name="T43" fmla="*/ 11 h 482"/>
                <a:gd name="T44" fmla="*/ 201 w 480"/>
                <a:gd name="T45" fmla="*/ 2 h 482"/>
                <a:gd name="T46" fmla="*/ 222 w 480"/>
                <a:gd name="T47" fmla="*/ 38 h 482"/>
                <a:gd name="T48" fmla="*/ 244 w 480"/>
                <a:gd name="T49" fmla="*/ 58 h 482"/>
                <a:gd name="T50" fmla="*/ 307 w 480"/>
                <a:gd name="T51" fmla="*/ 54 h 482"/>
                <a:gd name="T52" fmla="*/ 323 w 480"/>
                <a:gd name="T53" fmla="*/ 27 h 482"/>
                <a:gd name="T54" fmla="*/ 379 w 480"/>
                <a:gd name="T55" fmla="*/ 43 h 482"/>
                <a:gd name="T56" fmla="*/ 384 w 480"/>
                <a:gd name="T57" fmla="*/ 62 h 482"/>
                <a:gd name="T58" fmla="*/ 372 w 480"/>
                <a:gd name="T59" fmla="*/ 114 h 482"/>
                <a:gd name="T60" fmla="*/ 396 w 480"/>
                <a:gd name="T61" fmla="*/ 147 h 482"/>
                <a:gd name="T62" fmla="*/ 448 w 480"/>
                <a:gd name="T63" fmla="*/ 148 h 482"/>
                <a:gd name="T64" fmla="*/ 466 w 480"/>
                <a:gd name="T65" fmla="*/ 158 h 482"/>
                <a:gd name="T66" fmla="*/ 466 w 480"/>
                <a:gd name="T67" fmla="*/ 216 h 482"/>
                <a:gd name="T68" fmla="*/ 439 w 480"/>
                <a:gd name="T69" fmla="*/ 222 h 482"/>
                <a:gd name="T70" fmla="*/ 416 w 480"/>
                <a:gd name="T71" fmla="*/ 284 h 482"/>
                <a:gd name="T72" fmla="*/ 425 w 480"/>
                <a:gd name="T73" fmla="*/ 306 h 482"/>
                <a:gd name="T74" fmla="*/ 458 w 480"/>
                <a:gd name="T75" fmla="*/ 341 h 482"/>
                <a:gd name="T76" fmla="*/ 438 w 480"/>
                <a:gd name="T77" fmla="*/ 376 h 482"/>
                <a:gd name="T78" fmla="*/ 395 w 480"/>
                <a:gd name="T79" fmla="*/ 369 h 482"/>
                <a:gd name="T80" fmla="*/ 367 w 480"/>
                <a:gd name="T81" fmla="*/ 371 h 482"/>
                <a:gd name="T82" fmla="*/ 325 w 480"/>
                <a:gd name="T83" fmla="*/ 423 h 482"/>
                <a:gd name="T84" fmla="*/ 332 w 480"/>
                <a:gd name="T85" fmla="*/ 449 h 482"/>
                <a:gd name="T86" fmla="*/ 282 w 480"/>
                <a:gd name="T87" fmla="*/ 478 h 482"/>
                <a:gd name="T88" fmla="*/ 263 w 480"/>
                <a:gd name="T89" fmla="*/ 467 h 482"/>
                <a:gd name="T90" fmla="*/ 236 w 480"/>
                <a:gd name="T91" fmla="*/ 423 h 482"/>
                <a:gd name="T92" fmla="*/ 195 w 480"/>
                <a:gd name="T93" fmla="*/ 41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0" h="482">
                  <a:moveTo>
                    <a:pt x="293" y="347"/>
                  </a:moveTo>
                  <a:lnTo>
                    <a:pt x="293" y="347"/>
                  </a:lnTo>
                  <a:cubicBezTo>
                    <a:pt x="352" y="318"/>
                    <a:pt x="378" y="246"/>
                    <a:pt x="350" y="188"/>
                  </a:cubicBezTo>
                  <a:lnTo>
                    <a:pt x="350" y="188"/>
                  </a:lnTo>
                  <a:cubicBezTo>
                    <a:pt x="320" y="126"/>
                    <a:pt x="249" y="100"/>
                    <a:pt x="187" y="130"/>
                  </a:cubicBezTo>
                  <a:lnTo>
                    <a:pt x="187" y="130"/>
                  </a:lnTo>
                  <a:cubicBezTo>
                    <a:pt x="128" y="158"/>
                    <a:pt x="102" y="230"/>
                    <a:pt x="131" y="290"/>
                  </a:cubicBezTo>
                  <a:lnTo>
                    <a:pt x="131" y="290"/>
                  </a:lnTo>
                  <a:cubicBezTo>
                    <a:pt x="160" y="350"/>
                    <a:pt x="232" y="376"/>
                    <a:pt x="293" y="347"/>
                  </a:cubicBezTo>
                  <a:close/>
                  <a:moveTo>
                    <a:pt x="181" y="418"/>
                  </a:moveTo>
                  <a:lnTo>
                    <a:pt x="181" y="418"/>
                  </a:lnTo>
                  <a:cubicBezTo>
                    <a:pt x="178" y="421"/>
                    <a:pt x="175" y="424"/>
                    <a:pt x="172" y="428"/>
                  </a:cubicBezTo>
                  <a:lnTo>
                    <a:pt x="172" y="428"/>
                  </a:lnTo>
                  <a:cubicBezTo>
                    <a:pt x="167" y="436"/>
                    <a:pt x="163" y="445"/>
                    <a:pt x="158" y="453"/>
                  </a:cubicBezTo>
                  <a:lnTo>
                    <a:pt x="158" y="453"/>
                  </a:lnTo>
                  <a:cubicBezTo>
                    <a:pt x="152" y="462"/>
                    <a:pt x="146" y="463"/>
                    <a:pt x="137" y="458"/>
                  </a:cubicBezTo>
                  <a:lnTo>
                    <a:pt x="137" y="458"/>
                  </a:lnTo>
                  <a:cubicBezTo>
                    <a:pt x="126" y="451"/>
                    <a:pt x="114" y="444"/>
                    <a:pt x="102" y="436"/>
                  </a:cubicBezTo>
                  <a:lnTo>
                    <a:pt x="102" y="436"/>
                  </a:lnTo>
                  <a:cubicBezTo>
                    <a:pt x="94" y="432"/>
                    <a:pt x="92" y="426"/>
                    <a:pt x="97" y="417"/>
                  </a:cubicBezTo>
                  <a:lnTo>
                    <a:pt x="97" y="417"/>
                  </a:lnTo>
                  <a:cubicBezTo>
                    <a:pt x="101" y="410"/>
                    <a:pt x="106" y="403"/>
                    <a:pt x="110" y="395"/>
                  </a:cubicBezTo>
                  <a:lnTo>
                    <a:pt x="110" y="395"/>
                  </a:lnTo>
                  <a:cubicBezTo>
                    <a:pt x="113" y="392"/>
                    <a:pt x="115" y="388"/>
                    <a:pt x="116" y="383"/>
                  </a:cubicBezTo>
                  <a:lnTo>
                    <a:pt x="116" y="383"/>
                  </a:lnTo>
                  <a:cubicBezTo>
                    <a:pt x="118" y="378"/>
                    <a:pt x="116" y="374"/>
                    <a:pt x="112" y="369"/>
                  </a:cubicBezTo>
                  <a:lnTo>
                    <a:pt x="112" y="369"/>
                  </a:lnTo>
                  <a:cubicBezTo>
                    <a:pt x="102" y="357"/>
                    <a:pt x="91" y="344"/>
                    <a:pt x="82" y="330"/>
                  </a:cubicBezTo>
                  <a:lnTo>
                    <a:pt x="82" y="330"/>
                  </a:lnTo>
                  <a:cubicBezTo>
                    <a:pt x="77" y="323"/>
                    <a:pt x="69" y="320"/>
                    <a:pt x="60" y="322"/>
                  </a:cubicBezTo>
                  <a:lnTo>
                    <a:pt x="60" y="322"/>
                  </a:lnTo>
                  <a:cubicBezTo>
                    <a:pt x="52" y="325"/>
                    <a:pt x="44" y="327"/>
                    <a:pt x="37" y="330"/>
                  </a:cubicBezTo>
                  <a:lnTo>
                    <a:pt x="37" y="330"/>
                  </a:lnTo>
                  <a:cubicBezTo>
                    <a:pt x="22" y="334"/>
                    <a:pt x="17" y="331"/>
                    <a:pt x="13" y="317"/>
                  </a:cubicBezTo>
                  <a:lnTo>
                    <a:pt x="13" y="317"/>
                  </a:lnTo>
                  <a:cubicBezTo>
                    <a:pt x="10" y="305"/>
                    <a:pt x="6" y="293"/>
                    <a:pt x="3" y="282"/>
                  </a:cubicBezTo>
                  <a:lnTo>
                    <a:pt x="3" y="282"/>
                  </a:lnTo>
                  <a:cubicBezTo>
                    <a:pt x="0" y="270"/>
                    <a:pt x="3" y="265"/>
                    <a:pt x="14" y="262"/>
                  </a:cubicBezTo>
                  <a:lnTo>
                    <a:pt x="14" y="262"/>
                  </a:lnTo>
                  <a:cubicBezTo>
                    <a:pt x="24" y="260"/>
                    <a:pt x="34" y="257"/>
                    <a:pt x="43" y="255"/>
                  </a:cubicBezTo>
                  <a:lnTo>
                    <a:pt x="43" y="255"/>
                  </a:lnTo>
                  <a:cubicBezTo>
                    <a:pt x="53" y="252"/>
                    <a:pt x="57" y="245"/>
                    <a:pt x="58" y="235"/>
                  </a:cubicBezTo>
                  <a:lnTo>
                    <a:pt x="58" y="235"/>
                  </a:lnTo>
                  <a:cubicBezTo>
                    <a:pt x="60" y="222"/>
                    <a:pt x="61" y="209"/>
                    <a:pt x="64" y="195"/>
                  </a:cubicBezTo>
                  <a:lnTo>
                    <a:pt x="64" y="195"/>
                  </a:lnTo>
                  <a:cubicBezTo>
                    <a:pt x="66" y="185"/>
                    <a:pt x="65" y="178"/>
                    <a:pt x="54" y="172"/>
                  </a:cubicBezTo>
                  <a:lnTo>
                    <a:pt x="54" y="172"/>
                  </a:lnTo>
                  <a:cubicBezTo>
                    <a:pt x="47" y="168"/>
                    <a:pt x="39" y="164"/>
                    <a:pt x="32" y="161"/>
                  </a:cubicBezTo>
                  <a:lnTo>
                    <a:pt x="32" y="161"/>
                  </a:lnTo>
                  <a:cubicBezTo>
                    <a:pt x="19" y="154"/>
                    <a:pt x="17" y="148"/>
                    <a:pt x="24" y="136"/>
                  </a:cubicBezTo>
                  <a:lnTo>
                    <a:pt x="24" y="136"/>
                  </a:lnTo>
                  <a:cubicBezTo>
                    <a:pt x="30" y="125"/>
                    <a:pt x="36" y="114"/>
                    <a:pt x="42" y="103"/>
                  </a:cubicBezTo>
                  <a:lnTo>
                    <a:pt x="42" y="103"/>
                  </a:lnTo>
                  <a:cubicBezTo>
                    <a:pt x="48" y="94"/>
                    <a:pt x="53" y="92"/>
                    <a:pt x="62" y="97"/>
                  </a:cubicBezTo>
                  <a:lnTo>
                    <a:pt x="62" y="97"/>
                  </a:lnTo>
                  <a:cubicBezTo>
                    <a:pt x="71" y="102"/>
                    <a:pt x="79" y="106"/>
                    <a:pt x="87" y="111"/>
                  </a:cubicBezTo>
                  <a:lnTo>
                    <a:pt x="87" y="111"/>
                  </a:lnTo>
                  <a:cubicBezTo>
                    <a:pt x="97" y="117"/>
                    <a:pt x="105" y="115"/>
                    <a:pt x="114" y="108"/>
                  </a:cubicBezTo>
                  <a:lnTo>
                    <a:pt x="114" y="108"/>
                  </a:lnTo>
                  <a:cubicBezTo>
                    <a:pt x="124" y="100"/>
                    <a:pt x="135" y="91"/>
                    <a:pt x="147" y="83"/>
                  </a:cubicBezTo>
                  <a:lnTo>
                    <a:pt x="147" y="83"/>
                  </a:lnTo>
                  <a:cubicBezTo>
                    <a:pt x="155" y="76"/>
                    <a:pt x="158" y="69"/>
                    <a:pt x="156" y="59"/>
                  </a:cubicBezTo>
                  <a:lnTo>
                    <a:pt x="156" y="59"/>
                  </a:lnTo>
                  <a:cubicBezTo>
                    <a:pt x="154" y="49"/>
                    <a:pt x="152" y="40"/>
                    <a:pt x="149" y="30"/>
                  </a:cubicBezTo>
                  <a:lnTo>
                    <a:pt x="149" y="30"/>
                  </a:lnTo>
                  <a:cubicBezTo>
                    <a:pt x="147" y="20"/>
                    <a:pt x="149" y="15"/>
                    <a:pt x="159" y="11"/>
                  </a:cubicBezTo>
                  <a:lnTo>
                    <a:pt x="159" y="11"/>
                  </a:lnTo>
                  <a:cubicBezTo>
                    <a:pt x="173" y="9"/>
                    <a:pt x="187" y="5"/>
                    <a:pt x="201" y="2"/>
                  </a:cubicBezTo>
                  <a:lnTo>
                    <a:pt x="201" y="2"/>
                  </a:lnTo>
                  <a:cubicBezTo>
                    <a:pt x="209" y="0"/>
                    <a:pt x="215" y="4"/>
                    <a:pt x="217" y="11"/>
                  </a:cubicBezTo>
                  <a:lnTo>
                    <a:pt x="217" y="11"/>
                  </a:lnTo>
                  <a:cubicBezTo>
                    <a:pt x="219" y="20"/>
                    <a:pt x="221" y="29"/>
                    <a:pt x="222" y="38"/>
                  </a:cubicBezTo>
                  <a:lnTo>
                    <a:pt x="222" y="38"/>
                  </a:lnTo>
                  <a:cubicBezTo>
                    <a:pt x="225" y="49"/>
                    <a:pt x="230" y="57"/>
                    <a:pt x="244" y="58"/>
                  </a:cubicBezTo>
                  <a:lnTo>
                    <a:pt x="244" y="58"/>
                  </a:lnTo>
                  <a:cubicBezTo>
                    <a:pt x="258" y="58"/>
                    <a:pt x="272" y="61"/>
                    <a:pt x="286" y="63"/>
                  </a:cubicBezTo>
                  <a:lnTo>
                    <a:pt x="286" y="63"/>
                  </a:lnTo>
                  <a:cubicBezTo>
                    <a:pt x="295" y="65"/>
                    <a:pt x="302" y="62"/>
                    <a:pt x="307" y="54"/>
                  </a:cubicBezTo>
                  <a:lnTo>
                    <a:pt x="307" y="54"/>
                  </a:lnTo>
                  <a:cubicBezTo>
                    <a:pt x="313" y="45"/>
                    <a:pt x="318" y="36"/>
                    <a:pt x="323" y="27"/>
                  </a:cubicBezTo>
                  <a:lnTo>
                    <a:pt x="323" y="27"/>
                  </a:lnTo>
                  <a:cubicBezTo>
                    <a:pt x="329" y="18"/>
                    <a:pt x="334" y="16"/>
                    <a:pt x="343" y="22"/>
                  </a:cubicBezTo>
                  <a:lnTo>
                    <a:pt x="343" y="22"/>
                  </a:lnTo>
                  <a:cubicBezTo>
                    <a:pt x="356" y="29"/>
                    <a:pt x="367" y="36"/>
                    <a:pt x="379" y="43"/>
                  </a:cubicBezTo>
                  <a:lnTo>
                    <a:pt x="379" y="43"/>
                  </a:lnTo>
                  <a:cubicBezTo>
                    <a:pt x="387" y="48"/>
                    <a:pt x="389" y="54"/>
                    <a:pt x="384" y="62"/>
                  </a:cubicBezTo>
                  <a:lnTo>
                    <a:pt x="384" y="62"/>
                  </a:lnTo>
                  <a:cubicBezTo>
                    <a:pt x="380" y="70"/>
                    <a:pt x="375" y="77"/>
                    <a:pt x="370" y="84"/>
                  </a:cubicBezTo>
                  <a:lnTo>
                    <a:pt x="370" y="84"/>
                  </a:lnTo>
                  <a:cubicBezTo>
                    <a:pt x="362" y="96"/>
                    <a:pt x="363" y="102"/>
                    <a:pt x="372" y="114"/>
                  </a:cubicBezTo>
                  <a:lnTo>
                    <a:pt x="372" y="114"/>
                  </a:lnTo>
                  <a:cubicBezTo>
                    <a:pt x="380" y="125"/>
                    <a:pt x="388" y="136"/>
                    <a:pt x="396" y="147"/>
                  </a:cubicBezTo>
                  <a:lnTo>
                    <a:pt x="396" y="147"/>
                  </a:lnTo>
                  <a:cubicBezTo>
                    <a:pt x="401" y="154"/>
                    <a:pt x="409" y="158"/>
                    <a:pt x="417" y="156"/>
                  </a:cubicBezTo>
                  <a:lnTo>
                    <a:pt x="417" y="156"/>
                  </a:lnTo>
                  <a:cubicBezTo>
                    <a:pt x="427" y="153"/>
                    <a:pt x="438" y="150"/>
                    <a:pt x="448" y="148"/>
                  </a:cubicBezTo>
                  <a:lnTo>
                    <a:pt x="448" y="148"/>
                  </a:lnTo>
                  <a:cubicBezTo>
                    <a:pt x="458" y="145"/>
                    <a:pt x="463" y="148"/>
                    <a:pt x="466" y="158"/>
                  </a:cubicBezTo>
                  <a:lnTo>
                    <a:pt x="466" y="158"/>
                  </a:lnTo>
                  <a:cubicBezTo>
                    <a:pt x="469" y="171"/>
                    <a:pt x="473" y="185"/>
                    <a:pt x="476" y="198"/>
                  </a:cubicBezTo>
                  <a:lnTo>
                    <a:pt x="476" y="198"/>
                  </a:lnTo>
                  <a:cubicBezTo>
                    <a:pt x="479" y="207"/>
                    <a:pt x="475" y="213"/>
                    <a:pt x="466" y="216"/>
                  </a:cubicBezTo>
                  <a:lnTo>
                    <a:pt x="466" y="216"/>
                  </a:lnTo>
                  <a:cubicBezTo>
                    <a:pt x="457" y="218"/>
                    <a:pt x="448" y="220"/>
                    <a:pt x="439" y="222"/>
                  </a:cubicBezTo>
                  <a:lnTo>
                    <a:pt x="439" y="222"/>
                  </a:lnTo>
                  <a:cubicBezTo>
                    <a:pt x="427" y="225"/>
                    <a:pt x="423" y="230"/>
                    <a:pt x="422" y="242"/>
                  </a:cubicBezTo>
                  <a:lnTo>
                    <a:pt x="422" y="242"/>
                  </a:lnTo>
                  <a:cubicBezTo>
                    <a:pt x="421" y="256"/>
                    <a:pt x="418" y="270"/>
                    <a:pt x="416" y="284"/>
                  </a:cubicBezTo>
                  <a:lnTo>
                    <a:pt x="416" y="284"/>
                  </a:lnTo>
                  <a:cubicBezTo>
                    <a:pt x="414" y="293"/>
                    <a:pt x="417" y="301"/>
                    <a:pt x="425" y="306"/>
                  </a:cubicBezTo>
                  <a:lnTo>
                    <a:pt x="425" y="306"/>
                  </a:lnTo>
                  <a:cubicBezTo>
                    <a:pt x="435" y="311"/>
                    <a:pt x="444" y="316"/>
                    <a:pt x="453" y="321"/>
                  </a:cubicBezTo>
                  <a:lnTo>
                    <a:pt x="453" y="321"/>
                  </a:lnTo>
                  <a:cubicBezTo>
                    <a:pt x="462" y="326"/>
                    <a:pt x="463" y="332"/>
                    <a:pt x="458" y="341"/>
                  </a:cubicBezTo>
                  <a:lnTo>
                    <a:pt x="458" y="341"/>
                  </a:lnTo>
                  <a:cubicBezTo>
                    <a:pt x="452" y="353"/>
                    <a:pt x="445" y="365"/>
                    <a:pt x="438" y="376"/>
                  </a:cubicBezTo>
                  <a:lnTo>
                    <a:pt x="438" y="376"/>
                  </a:lnTo>
                  <a:cubicBezTo>
                    <a:pt x="433" y="385"/>
                    <a:pt x="426" y="387"/>
                    <a:pt x="417" y="382"/>
                  </a:cubicBezTo>
                  <a:lnTo>
                    <a:pt x="417" y="382"/>
                  </a:lnTo>
                  <a:cubicBezTo>
                    <a:pt x="410" y="377"/>
                    <a:pt x="403" y="373"/>
                    <a:pt x="395" y="369"/>
                  </a:cubicBezTo>
                  <a:lnTo>
                    <a:pt x="395" y="369"/>
                  </a:lnTo>
                  <a:cubicBezTo>
                    <a:pt x="384" y="361"/>
                    <a:pt x="378" y="362"/>
                    <a:pt x="367" y="371"/>
                  </a:cubicBezTo>
                  <a:lnTo>
                    <a:pt x="367" y="371"/>
                  </a:lnTo>
                  <a:cubicBezTo>
                    <a:pt x="356" y="380"/>
                    <a:pt x="345" y="388"/>
                    <a:pt x="333" y="397"/>
                  </a:cubicBezTo>
                  <a:lnTo>
                    <a:pt x="333" y="397"/>
                  </a:lnTo>
                  <a:cubicBezTo>
                    <a:pt x="325" y="404"/>
                    <a:pt x="321" y="413"/>
                    <a:pt x="325" y="423"/>
                  </a:cubicBezTo>
                  <a:lnTo>
                    <a:pt x="325" y="423"/>
                  </a:lnTo>
                  <a:cubicBezTo>
                    <a:pt x="327" y="432"/>
                    <a:pt x="329" y="441"/>
                    <a:pt x="332" y="449"/>
                  </a:cubicBezTo>
                  <a:lnTo>
                    <a:pt x="332" y="449"/>
                  </a:lnTo>
                  <a:cubicBezTo>
                    <a:pt x="334" y="460"/>
                    <a:pt x="331" y="465"/>
                    <a:pt x="320" y="468"/>
                  </a:cubicBezTo>
                  <a:lnTo>
                    <a:pt x="320" y="468"/>
                  </a:lnTo>
                  <a:cubicBezTo>
                    <a:pt x="308" y="471"/>
                    <a:pt x="295" y="475"/>
                    <a:pt x="282" y="478"/>
                  </a:cubicBezTo>
                  <a:lnTo>
                    <a:pt x="282" y="478"/>
                  </a:lnTo>
                  <a:cubicBezTo>
                    <a:pt x="272" y="481"/>
                    <a:pt x="266" y="477"/>
                    <a:pt x="263" y="467"/>
                  </a:cubicBezTo>
                  <a:lnTo>
                    <a:pt x="263" y="467"/>
                  </a:lnTo>
                  <a:cubicBezTo>
                    <a:pt x="261" y="459"/>
                    <a:pt x="260" y="449"/>
                    <a:pt x="258" y="441"/>
                  </a:cubicBezTo>
                  <a:lnTo>
                    <a:pt x="258" y="441"/>
                  </a:lnTo>
                  <a:cubicBezTo>
                    <a:pt x="255" y="428"/>
                    <a:pt x="249" y="424"/>
                    <a:pt x="236" y="423"/>
                  </a:cubicBezTo>
                  <a:lnTo>
                    <a:pt x="236" y="423"/>
                  </a:lnTo>
                  <a:cubicBezTo>
                    <a:pt x="222" y="422"/>
                    <a:pt x="209" y="419"/>
                    <a:pt x="195" y="418"/>
                  </a:cubicBezTo>
                  <a:lnTo>
                    <a:pt x="195" y="418"/>
                  </a:lnTo>
                  <a:cubicBezTo>
                    <a:pt x="191" y="417"/>
                    <a:pt x="186" y="418"/>
                    <a:pt x="181" y="4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16" name="GEAR B01">
              <a:extLst>
                <a:ext uri="{FF2B5EF4-FFF2-40B4-BE49-F238E27FC236}">
                  <a16:creationId xmlns:a16="http://schemas.microsoft.com/office/drawing/2014/main" id="{A6A0BB43-EF0D-4F48-B4B8-ECDBF6DFB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8978" y="6544904"/>
              <a:ext cx="708587" cy="714082"/>
            </a:xfrm>
            <a:custGeom>
              <a:avLst/>
              <a:gdLst>
                <a:gd name="T0" fmla="*/ 417 w 571"/>
                <a:gd name="T1" fmla="*/ 224 h 573"/>
                <a:gd name="T2" fmla="*/ 223 w 571"/>
                <a:gd name="T3" fmla="*/ 154 h 573"/>
                <a:gd name="T4" fmla="*/ 348 w 571"/>
                <a:gd name="T5" fmla="*/ 412 h 573"/>
                <a:gd name="T6" fmla="*/ 205 w 571"/>
                <a:gd name="T7" fmla="*/ 509 h 573"/>
                <a:gd name="T8" fmla="*/ 187 w 571"/>
                <a:gd name="T9" fmla="*/ 539 h 573"/>
                <a:gd name="T10" fmla="*/ 121 w 571"/>
                <a:gd name="T11" fmla="*/ 520 h 573"/>
                <a:gd name="T12" fmla="*/ 115 w 571"/>
                <a:gd name="T13" fmla="*/ 496 h 573"/>
                <a:gd name="T14" fmla="*/ 137 w 571"/>
                <a:gd name="T15" fmla="*/ 456 h 573"/>
                <a:gd name="T16" fmla="*/ 133 w 571"/>
                <a:gd name="T17" fmla="*/ 440 h 573"/>
                <a:gd name="T18" fmla="*/ 70 w 571"/>
                <a:gd name="T19" fmla="*/ 383 h 573"/>
                <a:gd name="T20" fmla="*/ 43 w 571"/>
                <a:gd name="T21" fmla="*/ 392 h 573"/>
                <a:gd name="T22" fmla="*/ 4 w 571"/>
                <a:gd name="T23" fmla="*/ 335 h 573"/>
                <a:gd name="T24" fmla="*/ 16 w 571"/>
                <a:gd name="T25" fmla="*/ 312 h 573"/>
                <a:gd name="T26" fmla="*/ 69 w 571"/>
                <a:gd name="T27" fmla="*/ 279 h 573"/>
                <a:gd name="T28" fmla="*/ 76 w 571"/>
                <a:gd name="T29" fmla="*/ 233 h 573"/>
                <a:gd name="T30" fmla="*/ 37 w 571"/>
                <a:gd name="T31" fmla="*/ 191 h 573"/>
                <a:gd name="T32" fmla="*/ 28 w 571"/>
                <a:gd name="T33" fmla="*/ 162 h 573"/>
                <a:gd name="T34" fmla="*/ 73 w 571"/>
                <a:gd name="T35" fmla="*/ 116 h 573"/>
                <a:gd name="T36" fmla="*/ 103 w 571"/>
                <a:gd name="T37" fmla="*/ 133 h 573"/>
                <a:gd name="T38" fmla="*/ 174 w 571"/>
                <a:gd name="T39" fmla="*/ 99 h 573"/>
                <a:gd name="T40" fmla="*/ 185 w 571"/>
                <a:gd name="T41" fmla="*/ 70 h 573"/>
                <a:gd name="T42" fmla="*/ 189 w 571"/>
                <a:gd name="T43" fmla="*/ 14 h 573"/>
                <a:gd name="T44" fmla="*/ 238 w 571"/>
                <a:gd name="T45" fmla="*/ 2 h 573"/>
                <a:gd name="T46" fmla="*/ 265 w 571"/>
                <a:gd name="T47" fmla="*/ 44 h 573"/>
                <a:gd name="T48" fmla="*/ 291 w 571"/>
                <a:gd name="T49" fmla="*/ 69 h 573"/>
                <a:gd name="T50" fmla="*/ 366 w 571"/>
                <a:gd name="T51" fmla="*/ 64 h 573"/>
                <a:gd name="T52" fmla="*/ 385 w 571"/>
                <a:gd name="T53" fmla="*/ 32 h 573"/>
                <a:gd name="T54" fmla="*/ 452 w 571"/>
                <a:gd name="T55" fmla="*/ 51 h 573"/>
                <a:gd name="T56" fmla="*/ 458 w 571"/>
                <a:gd name="T57" fmla="*/ 73 h 573"/>
                <a:gd name="T58" fmla="*/ 443 w 571"/>
                <a:gd name="T59" fmla="*/ 136 h 573"/>
                <a:gd name="T60" fmla="*/ 471 w 571"/>
                <a:gd name="T61" fmla="*/ 175 h 573"/>
                <a:gd name="T62" fmla="*/ 534 w 571"/>
                <a:gd name="T63" fmla="*/ 176 h 573"/>
                <a:gd name="T64" fmla="*/ 555 w 571"/>
                <a:gd name="T65" fmla="*/ 188 h 573"/>
                <a:gd name="T66" fmla="*/ 555 w 571"/>
                <a:gd name="T67" fmla="*/ 256 h 573"/>
                <a:gd name="T68" fmla="*/ 523 w 571"/>
                <a:gd name="T69" fmla="*/ 264 h 573"/>
                <a:gd name="T70" fmla="*/ 496 w 571"/>
                <a:gd name="T71" fmla="*/ 338 h 573"/>
                <a:gd name="T72" fmla="*/ 507 w 571"/>
                <a:gd name="T73" fmla="*/ 363 h 573"/>
                <a:gd name="T74" fmla="*/ 546 w 571"/>
                <a:gd name="T75" fmla="*/ 405 h 573"/>
                <a:gd name="T76" fmla="*/ 522 w 571"/>
                <a:gd name="T77" fmla="*/ 448 h 573"/>
                <a:gd name="T78" fmla="*/ 471 w 571"/>
                <a:gd name="T79" fmla="*/ 439 h 573"/>
                <a:gd name="T80" fmla="*/ 437 w 571"/>
                <a:gd name="T81" fmla="*/ 441 h 573"/>
                <a:gd name="T82" fmla="*/ 386 w 571"/>
                <a:gd name="T83" fmla="*/ 504 h 573"/>
                <a:gd name="T84" fmla="*/ 395 w 571"/>
                <a:gd name="T85" fmla="*/ 535 h 573"/>
                <a:gd name="T86" fmla="*/ 335 w 571"/>
                <a:gd name="T87" fmla="*/ 569 h 573"/>
                <a:gd name="T88" fmla="*/ 314 w 571"/>
                <a:gd name="T89" fmla="*/ 556 h 573"/>
                <a:gd name="T90" fmla="*/ 281 w 571"/>
                <a:gd name="T91" fmla="*/ 503 h 573"/>
                <a:gd name="T92" fmla="*/ 232 w 571"/>
                <a:gd name="T93" fmla="*/ 497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1" h="573">
                  <a:moveTo>
                    <a:pt x="348" y="412"/>
                  </a:moveTo>
                  <a:lnTo>
                    <a:pt x="348" y="412"/>
                  </a:lnTo>
                  <a:cubicBezTo>
                    <a:pt x="419" y="378"/>
                    <a:pt x="450" y="292"/>
                    <a:pt x="417" y="224"/>
                  </a:cubicBezTo>
                  <a:lnTo>
                    <a:pt x="417" y="224"/>
                  </a:lnTo>
                  <a:cubicBezTo>
                    <a:pt x="381" y="150"/>
                    <a:pt x="296" y="119"/>
                    <a:pt x="223" y="154"/>
                  </a:cubicBezTo>
                  <a:lnTo>
                    <a:pt x="223" y="154"/>
                  </a:lnTo>
                  <a:cubicBezTo>
                    <a:pt x="152" y="189"/>
                    <a:pt x="121" y="273"/>
                    <a:pt x="156" y="344"/>
                  </a:cubicBezTo>
                  <a:lnTo>
                    <a:pt x="156" y="344"/>
                  </a:lnTo>
                  <a:cubicBezTo>
                    <a:pt x="190" y="417"/>
                    <a:pt x="276" y="447"/>
                    <a:pt x="348" y="412"/>
                  </a:cubicBezTo>
                  <a:close/>
                  <a:moveTo>
                    <a:pt x="216" y="497"/>
                  </a:moveTo>
                  <a:lnTo>
                    <a:pt x="216" y="497"/>
                  </a:lnTo>
                  <a:cubicBezTo>
                    <a:pt x="211" y="502"/>
                    <a:pt x="208" y="505"/>
                    <a:pt x="205" y="509"/>
                  </a:cubicBezTo>
                  <a:lnTo>
                    <a:pt x="205" y="509"/>
                  </a:lnTo>
                  <a:cubicBezTo>
                    <a:pt x="199" y="519"/>
                    <a:pt x="193" y="529"/>
                    <a:pt x="187" y="539"/>
                  </a:cubicBezTo>
                  <a:lnTo>
                    <a:pt x="187" y="539"/>
                  </a:lnTo>
                  <a:cubicBezTo>
                    <a:pt x="180" y="550"/>
                    <a:pt x="173" y="552"/>
                    <a:pt x="163" y="546"/>
                  </a:cubicBezTo>
                  <a:lnTo>
                    <a:pt x="163" y="546"/>
                  </a:lnTo>
                  <a:cubicBezTo>
                    <a:pt x="149" y="537"/>
                    <a:pt x="135" y="529"/>
                    <a:pt x="121" y="520"/>
                  </a:cubicBezTo>
                  <a:lnTo>
                    <a:pt x="121" y="520"/>
                  </a:lnTo>
                  <a:cubicBezTo>
                    <a:pt x="111" y="514"/>
                    <a:pt x="109" y="507"/>
                    <a:pt x="115" y="496"/>
                  </a:cubicBezTo>
                  <a:lnTo>
                    <a:pt x="115" y="496"/>
                  </a:lnTo>
                  <a:cubicBezTo>
                    <a:pt x="120" y="487"/>
                    <a:pt x="126" y="479"/>
                    <a:pt x="131" y="470"/>
                  </a:cubicBezTo>
                  <a:lnTo>
                    <a:pt x="131" y="470"/>
                  </a:lnTo>
                  <a:cubicBezTo>
                    <a:pt x="134" y="466"/>
                    <a:pt x="136" y="461"/>
                    <a:pt x="137" y="456"/>
                  </a:cubicBezTo>
                  <a:lnTo>
                    <a:pt x="137" y="456"/>
                  </a:lnTo>
                  <a:cubicBezTo>
                    <a:pt x="139" y="450"/>
                    <a:pt x="137" y="445"/>
                    <a:pt x="133" y="440"/>
                  </a:cubicBezTo>
                  <a:lnTo>
                    <a:pt x="133" y="440"/>
                  </a:lnTo>
                  <a:cubicBezTo>
                    <a:pt x="120" y="424"/>
                    <a:pt x="109" y="409"/>
                    <a:pt x="97" y="393"/>
                  </a:cubicBezTo>
                  <a:lnTo>
                    <a:pt x="97" y="393"/>
                  </a:lnTo>
                  <a:cubicBezTo>
                    <a:pt x="91" y="384"/>
                    <a:pt x="82" y="380"/>
                    <a:pt x="70" y="383"/>
                  </a:cubicBezTo>
                  <a:lnTo>
                    <a:pt x="70" y="383"/>
                  </a:lnTo>
                  <a:cubicBezTo>
                    <a:pt x="61" y="386"/>
                    <a:pt x="52" y="389"/>
                    <a:pt x="43" y="392"/>
                  </a:cubicBezTo>
                  <a:lnTo>
                    <a:pt x="43" y="392"/>
                  </a:lnTo>
                  <a:cubicBezTo>
                    <a:pt x="26" y="397"/>
                    <a:pt x="19" y="393"/>
                    <a:pt x="14" y="377"/>
                  </a:cubicBezTo>
                  <a:lnTo>
                    <a:pt x="14" y="377"/>
                  </a:lnTo>
                  <a:cubicBezTo>
                    <a:pt x="11" y="363"/>
                    <a:pt x="7" y="349"/>
                    <a:pt x="4" y="335"/>
                  </a:cubicBezTo>
                  <a:lnTo>
                    <a:pt x="4" y="335"/>
                  </a:lnTo>
                  <a:cubicBezTo>
                    <a:pt x="0" y="322"/>
                    <a:pt x="4" y="316"/>
                    <a:pt x="16" y="312"/>
                  </a:cubicBezTo>
                  <a:lnTo>
                    <a:pt x="16" y="312"/>
                  </a:lnTo>
                  <a:cubicBezTo>
                    <a:pt x="28" y="309"/>
                    <a:pt x="40" y="306"/>
                    <a:pt x="51" y="303"/>
                  </a:cubicBezTo>
                  <a:lnTo>
                    <a:pt x="51" y="303"/>
                  </a:lnTo>
                  <a:cubicBezTo>
                    <a:pt x="62" y="300"/>
                    <a:pt x="68" y="292"/>
                    <a:pt x="69" y="279"/>
                  </a:cubicBezTo>
                  <a:lnTo>
                    <a:pt x="69" y="279"/>
                  </a:lnTo>
                  <a:cubicBezTo>
                    <a:pt x="71" y="264"/>
                    <a:pt x="72" y="248"/>
                    <a:pt x="76" y="233"/>
                  </a:cubicBezTo>
                  <a:lnTo>
                    <a:pt x="76" y="233"/>
                  </a:lnTo>
                  <a:cubicBezTo>
                    <a:pt x="78" y="221"/>
                    <a:pt x="77" y="213"/>
                    <a:pt x="63" y="205"/>
                  </a:cubicBezTo>
                  <a:lnTo>
                    <a:pt x="63" y="205"/>
                  </a:lnTo>
                  <a:cubicBezTo>
                    <a:pt x="55" y="200"/>
                    <a:pt x="46" y="196"/>
                    <a:pt x="37" y="191"/>
                  </a:cubicBezTo>
                  <a:lnTo>
                    <a:pt x="37" y="191"/>
                  </a:lnTo>
                  <a:cubicBezTo>
                    <a:pt x="22" y="184"/>
                    <a:pt x="20" y="177"/>
                    <a:pt x="28" y="162"/>
                  </a:cubicBezTo>
                  <a:lnTo>
                    <a:pt x="28" y="162"/>
                  </a:lnTo>
                  <a:cubicBezTo>
                    <a:pt x="35" y="149"/>
                    <a:pt x="42" y="136"/>
                    <a:pt x="49" y="122"/>
                  </a:cubicBezTo>
                  <a:lnTo>
                    <a:pt x="49" y="122"/>
                  </a:lnTo>
                  <a:cubicBezTo>
                    <a:pt x="56" y="111"/>
                    <a:pt x="63" y="110"/>
                    <a:pt x="73" y="116"/>
                  </a:cubicBezTo>
                  <a:lnTo>
                    <a:pt x="73" y="116"/>
                  </a:lnTo>
                  <a:cubicBezTo>
                    <a:pt x="83" y="122"/>
                    <a:pt x="93" y="127"/>
                    <a:pt x="103" y="133"/>
                  </a:cubicBezTo>
                  <a:lnTo>
                    <a:pt x="103" y="133"/>
                  </a:lnTo>
                  <a:cubicBezTo>
                    <a:pt x="116" y="139"/>
                    <a:pt x="125" y="137"/>
                    <a:pt x="136" y="129"/>
                  </a:cubicBezTo>
                  <a:lnTo>
                    <a:pt x="136" y="129"/>
                  </a:lnTo>
                  <a:cubicBezTo>
                    <a:pt x="148" y="118"/>
                    <a:pt x="161" y="109"/>
                    <a:pt x="174" y="99"/>
                  </a:cubicBezTo>
                  <a:lnTo>
                    <a:pt x="174" y="99"/>
                  </a:lnTo>
                  <a:cubicBezTo>
                    <a:pt x="184" y="91"/>
                    <a:pt x="188" y="83"/>
                    <a:pt x="185" y="70"/>
                  </a:cubicBezTo>
                  <a:lnTo>
                    <a:pt x="185" y="70"/>
                  </a:lnTo>
                  <a:cubicBezTo>
                    <a:pt x="183" y="59"/>
                    <a:pt x="179" y="47"/>
                    <a:pt x="177" y="35"/>
                  </a:cubicBezTo>
                  <a:lnTo>
                    <a:pt x="177" y="35"/>
                  </a:lnTo>
                  <a:cubicBezTo>
                    <a:pt x="173" y="23"/>
                    <a:pt x="177" y="17"/>
                    <a:pt x="189" y="14"/>
                  </a:cubicBezTo>
                  <a:lnTo>
                    <a:pt x="189" y="14"/>
                  </a:lnTo>
                  <a:cubicBezTo>
                    <a:pt x="205" y="10"/>
                    <a:pt x="222" y="6"/>
                    <a:pt x="238" y="2"/>
                  </a:cubicBezTo>
                  <a:lnTo>
                    <a:pt x="238" y="2"/>
                  </a:lnTo>
                  <a:cubicBezTo>
                    <a:pt x="248" y="0"/>
                    <a:pt x="255" y="4"/>
                    <a:pt x="258" y="14"/>
                  </a:cubicBezTo>
                  <a:lnTo>
                    <a:pt x="258" y="14"/>
                  </a:lnTo>
                  <a:cubicBezTo>
                    <a:pt x="260" y="24"/>
                    <a:pt x="263" y="34"/>
                    <a:pt x="265" y="44"/>
                  </a:cubicBezTo>
                  <a:lnTo>
                    <a:pt x="265" y="44"/>
                  </a:lnTo>
                  <a:cubicBezTo>
                    <a:pt x="267" y="59"/>
                    <a:pt x="274" y="68"/>
                    <a:pt x="291" y="69"/>
                  </a:cubicBezTo>
                  <a:lnTo>
                    <a:pt x="291" y="69"/>
                  </a:lnTo>
                  <a:cubicBezTo>
                    <a:pt x="307" y="69"/>
                    <a:pt x="324" y="73"/>
                    <a:pt x="340" y="75"/>
                  </a:cubicBezTo>
                  <a:lnTo>
                    <a:pt x="340" y="75"/>
                  </a:lnTo>
                  <a:cubicBezTo>
                    <a:pt x="351" y="77"/>
                    <a:pt x="360" y="73"/>
                    <a:pt x="366" y="64"/>
                  </a:cubicBezTo>
                  <a:lnTo>
                    <a:pt x="366" y="64"/>
                  </a:lnTo>
                  <a:cubicBezTo>
                    <a:pt x="373" y="54"/>
                    <a:pt x="379" y="43"/>
                    <a:pt x="385" y="32"/>
                  </a:cubicBezTo>
                  <a:lnTo>
                    <a:pt x="385" y="32"/>
                  </a:lnTo>
                  <a:cubicBezTo>
                    <a:pt x="391" y="21"/>
                    <a:pt x="398" y="20"/>
                    <a:pt x="409" y="26"/>
                  </a:cubicBezTo>
                  <a:lnTo>
                    <a:pt x="409" y="26"/>
                  </a:lnTo>
                  <a:cubicBezTo>
                    <a:pt x="423" y="34"/>
                    <a:pt x="438" y="43"/>
                    <a:pt x="452" y="51"/>
                  </a:cubicBezTo>
                  <a:lnTo>
                    <a:pt x="452" y="51"/>
                  </a:lnTo>
                  <a:cubicBezTo>
                    <a:pt x="460" y="57"/>
                    <a:pt x="463" y="64"/>
                    <a:pt x="458" y="73"/>
                  </a:cubicBezTo>
                  <a:lnTo>
                    <a:pt x="458" y="73"/>
                  </a:lnTo>
                  <a:cubicBezTo>
                    <a:pt x="453" y="83"/>
                    <a:pt x="447" y="91"/>
                    <a:pt x="441" y="100"/>
                  </a:cubicBezTo>
                  <a:lnTo>
                    <a:pt x="441" y="100"/>
                  </a:lnTo>
                  <a:cubicBezTo>
                    <a:pt x="431" y="115"/>
                    <a:pt x="432" y="122"/>
                    <a:pt x="443" y="136"/>
                  </a:cubicBezTo>
                  <a:lnTo>
                    <a:pt x="443" y="136"/>
                  </a:lnTo>
                  <a:cubicBezTo>
                    <a:pt x="452" y="148"/>
                    <a:pt x="462" y="162"/>
                    <a:pt x="471" y="175"/>
                  </a:cubicBezTo>
                  <a:lnTo>
                    <a:pt x="471" y="175"/>
                  </a:lnTo>
                  <a:cubicBezTo>
                    <a:pt x="477" y="184"/>
                    <a:pt x="487" y="188"/>
                    <a:pt x="496" y="186"/>
                  </a:cubicBezTo>
                  <a:lnTo>
                    <a:pt x="496" y="186"/>
                  </a:lnTo>
                  <a:cubicBezTo>
                    <a:pt x="509" y="183"/>
                    <a:pt x="522" y="180"/>
                    <a:pt x="534" y="176"/>
                  </a:cubicBezTo>
                  <a:lnTo>
                    <a:pt x="534" y="176"/>
                  </a:lnTo>
                  <a:cubicBezTo>
                    <a:pt x="545" y="173"/>
                    <a:pt x="552" y="177"/>
                    <a:pt x="555" y="188"/>
                  </a:cubicBezTo>
                  <a:lnTo>
                    <a:pt x="555" y="188"/>
                  </a:lnTo>
                  <a:cubicBezTo>
                    <a:pt x="559" y="204"/>
                    <a:pt x="563" y="220"/>
                    <a:pt x="567" y="236"/>
                  </a:cubicBezTo>
                  <a:lnTo>
                    <a:pt x="567" y="236"/>
                  </a:lnTo>
                  <a:cubicBezTo>
                    <a:pt x="570" y="247"/>
                    <a:pt x="567" y="253"/>
                    <a:pt x="555" y="256"/>
                  </a:cubicBezTo>
                  <a:lnTo>
                    <a:pt x="555" y="256"/>
                  </a:lnTo>
                  <a:cubicBezTo>
                    <a:pt x="545" y="259"/>
                    <a:pt x="534" y="261"/>
                    <a:pt x="523" y="264"/>
                  </a:cubicBezTo>
                  <a:lnTo>
                    <a:pt x="523" y="264"/>
                  </a:lnTo>
                  <a:cubicBezTo>
                    <a:pt x="509" y="267"/>
                    <a:pt x="504" y="273"/>
                    <a:pt x="502" y="288"/>
                  </a:cubicBezTo>
                  <a:lnTo>
                    <a:pt x="502" y="288"/>
                  </a:lnTo>
                  <a:cubicBezTo>
                    <a:pt x="501" y="304"/>
                    <a:pt x="498" y="321"/>
                    <a:pt x="496" y="338"/>
                  </a:cubicBezTo>
                  <a:lnTo>
                    <a:pt x="496" y="338"/>
                  </a:lnTo>
                  <a:cubicBezTo>
                    <a:pt x="494" y="348"/>
                    <a:pt x="498" y="358"/>
                    <a:pt x="507" y="363"/>
                  </a:cubicBezTo>
                  <a:lnTo>
                    <a:pt x="507" y="363"/>
                  </a:lnTo>
                  <a:cubicBezTo>
                    <a:pt x="517" y="370"/>
                    <a:pt x="528" y="376"/>
                    <a:pt x="539" y="382"/>
                  </a:cubicBezTo>
                  <a:lnTo>
                    <a:pt x="539" y="382"/>
                  </a:lnTo>
                  <a:cubicBezTo>
                    <a:pt x="550" y="388"/>
                    <a:pt x="552" y="395"/>
                    <a:pt x="546" y="405"/>
                  </a:cubicBezTo>
                  <a:lnTo>
                    <a:pt x="546" y="405"/>
                  </a:lnTo>
                  <a:cubicBezTo>
                    <a:pt x="538" y="420"/>
                    <a:pt x="530" y="434"/>
                    <a:pt x="522" y="448"/>
                  </a:cubicBezTo>
                  <a:lnTo>
                    <a:pt x="522" y="448"/>
                  </a:lnTo>
                  <a:cubicBezTo>
                    <a:pt x="515" y="459"/>
                    <a:pt x="508" y="461"/>
                    <a:pt x="496" y="454"/>
                  </a:cubicBezTo>
                  <a:lnTo>
                    <a:pt x="496" y="454"/>
                  </a:lnTo>
                  <a:cubicBezTo>
                    <a:pt x="488" y="449"/>
                    <a:pt x="480" y="444"/>
                    <a:pt x="471" y="439"/>
                  </a:cubicBezTo>
                  <a:lnTo>
                    <a:pt x="471" y="439"/>
                  </a:lnTo>
                  <a:cubicBezTo>
                    <a:pt x="457" y="430"/>
                    <a:pt x="450" y="431"/>
                    <a:pt x="437" y="441"/>
                  </a:cubicBezTo>
                  <a:lnTo>
                    <a:pt x="437" y="441"/>
                  </a:lnTo>
                  <a:cubicBezTo>
                    <a:pt x="424" y="451"/>
                    <a:pt x="410" y="462"/>
                    <a:pt x="397" y="473"/>
                  </a:cubicBezTo>
                  <a:lnTo>
                    <a:pt x="397" y="473"/>
                  </a:lnTo>
                  <a:cubicBezTo>
                    <a:pt x="386" y="481"/>
                    <a:pt x="383" y="491"/>
                    <a:pt x="386" y="504"/>
                  </a:cubicBezTo>
                  <a:lnTo>
                    <a:pt x="386" y="504"/>
                  </a:lnTo>
                  <a:cubicBezTo>
                    <a:pt x="389" y="514"/>
                    <a:pt x="392" y="525"/>
                    <a:pt x="395" y="535"/>
                  </a:cubicBezTo>
                  <a:lnTo>
                    <a:pt x="395" y="535"/>
                  </a:lnTo>
                  <a:cubicBezTo>
                    <a:pt x="398" y="548"/>
                    <a:pt x="395" y="554"/>
                    <a:pt x="381" y="558"/>
                  </a:cubicBezTo>
                  <a:lnTo>
                    <a:pt x="381" y="558"/>
                  </a:lnTo>
                  <a:cubicBezTo>
                    <a:pt x="366" y="561"/>
                    <a:pt x="351" y="565"/>
                    <a:pt x="335" y="569"/>
                  </a:cubicBezTo>
                  <a:lnTo>
                    <a:pt x="335" y="569"/>
                  </a:lnTo>
                  <a:cubicBezTo>
                    <a:pt x="324" y="572"/>
                    <a:pt x="317" y="568"/>
                    <a:pt x="314" y="556"/>
                  </a:cubicBezTo>
                  <a:lnTo>
                    <a:pt x="314" y="556"/>
                  </a:lnTo>
                  <a:cubicBezTo>
                    <a:pt x="310" y="546"/>
                    <a:pt x="309" y="535"/>
                    <a:pt x="306" y="525"/>
                  </a:cubicBezTo>
                  <a:lnTo>
                    <a:pt x="306" y="525"/>
                  </a:lnTo>
                  <a:cubicBezTo>
                    <a:pt x="303" y="509"/>
                    <a:pt x="296" y="505"/>
                    <a:pt x="281" y="503"/>
                  </a:cubicBezTo>
                  <a:lnTo>
                    <a:pt x="281" y="503"/>
                  </a:lnTo>
                  <a:cubicBezTo>
                    <a:pt x="265" y="502"/>
                    <a:pt x="248" y="499"/>
                    <a:pt x="232" y="497"/>
                  </a:cubicBezTo>
                  <a:lnTo>
                    <a:pt x="232" y="497"/>
                  </a:lnTo>
                  <a:cubicBezTo>
                    <a:pt x="227" y="497"/>
                    <a:pt x="221" y="497"/>
                    <a:pt x="216" y="4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13" name="GEAR A08">
              <a:extLst>
                <a:ext uri="{FF2B5EF4-FFF2-40B4-BE49-F238E27FC236}">
                  <a16:creationId xmlns:a16="http://schemas.microsoft.com/office/drawing/2014/main" id="{6BCB6078-A442-2845-BEB7-A465D45D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198" y="7176590"/>
              <a:ext cx="444926" cy="450421"/>
            </a:xfrm>
            <a:custGeom>
              <a:avLst/>
              <a:gdLst>
                <a:gd name="T0" fmla="*/ 262 w 359"/>
                <a:gd name="T1" fmla="*/ 141 h 361"/>
                <a:gd name="T2" fmla="*/ 140 w 359"/>
                <a:gd name="T3" fmla="*/ 97 h 361"/>
                <a:gd name="T4" fmla="*/ 219 w 359"/>
                <a:gd name="T5" fmla="*/ 259 h 361"/>
                <a:gd name="T6" fmla="*/ 129 w 359"/>
                <a:gd name="T7" fmla="*/ 321 h 361"/>
                <a:gd name="T8" fmla="*/ 117 w 359"/>
                <a:gd name="T9" fmla="*/ 340 h 361"/>
                <a:gd name="T10" fmla="*/ 76 w 359"/>
                <a:gd name="T11" fmla="*/ 327 h 361"/>
                <a:gd name="T12" fmla="*/ 72 w 359"/>
                <a:gd name="T13" fmla="*/ 312 h 361"/>
                <a:gd name="T14" fmla="*/ 87 w 359"/>
                <a:gd name="T15" fmla="*/ 288 h 361"/>
                <a:gd name="T16" fmla="*/ 83 w 359"/>
                <a:gd name="T17" fmla="*/ 277 h 361"/>
                <a:gd name="T18" fmla="*/ 44 w 359"/>
                <a:gd name="T19" fmla="*/ 242 h 361"/>
                <a:gd name="T20" fmla="*/ 26 w 359"/>
                <a:gd name="T21" fmla="*/ 247 h 361"/>
                <a:gd name="T22" fmla="*/ 2 w 359"/>
                <a:gd name="T23" fmla="*/ 211 h 361"/>
                <a:gd name="T24" fmla="*/ 10 w 359"/>
                <a:gd name="T25" fmla="*/ 196 h 361"/>
                <a:gd name="T26" fmla="*/ 43 w 359"/>
                <a:gd name="T27" fmla="*/ 176 h 361"/>
                <a:gd name="T28" fmla="*/ 47 w 359"/>
                <a:gd name="T29" fmla="*/ 146 h 361"/>
                <a:gd name="T30" fmla="*/ 24 w 359"/>
                <a:gd name="T31" fmla="*/ 120 h 361"/>
                <a:gd name="T32" fmla="*/ 17 w 359"/>
                <a:gd name="T33" fmla="*/ 102 h 361"/>
                <a:gd name="T34" fmla="*/ 46 w 359"/>
                <a:gd name="T35" fmla="*/ 73 h 361"/>
                <a:gd name="T36" fmla="*/ 65 w 359"/>
                <a:gd name="T37" fmla="*/ 83 h 361"/>
                <a:gd name="T38" fmla="*/ 109 w 359"/>
                <a:gd name="T39" fmla="*/ 62 h 361"/>
                <a:gd name="T40" fmla="*/ 116 w 359"/>
                <a:gd name="T41" fmla="*/ 44 h 361"/>
                <a:gd name="T42" fmla="*/ 119 w 359"/>
                <a:gd name="T43" fmla="*/ 8 h 361"/>
                <a:gd name="T44" fmla="*/ 150 w 359"/>
                <a:gd name="T45" fmla="*/ 1 h 361"/>
                <a:gd name="T46" fmla="*/ 166 w 359"/>
                <a:gd name="T47" fmla="*/ 28 h 361"/>
                <a:gd name="T48" fmla="*/ 183 w 359"/>
                <a:gd name="T49" fmla="*/ 43 h 361"/>
                <a:gd name="T50" fmla="*/ 230 w 359"/>
                <a:gd name="T51" fmla="*/ 40 h 361"/>
                <a:gd name="T52" fmla="*/ 242 w 359"/>
                <a:gd name="T53" fmla="*/ 20 h 361"/>
                <a:gd name="T54" fmla="*/ 283 w 359"/>
                <a:gd name="T55" fmla="*/ 32 h 361"/>
                <a:gd name="T56" fmla="*/ 288 w 359"/>
                <a:gd name="T57" fmla="*/ 46 h 361"/>
                <a:gd name="T58" fmla="*/ 278 w 359"/>
                <a:gd name="T59" fmla="*/ 85 h 361"/>
                <a:gd name="T60" fmla="*/ 296 w 359"/>
                <a:gd name="T61" fmla="*/ 110 h 361"/>
                <a:gd name="T62" fmla="*/ 335 w 359"/>
                <a:gd name="T63" fmla="*/ 111 h 361"/>
                <a:gd name="T64" fmla="*/ 349 w 359"/>
                <a:gd name="T65" fmla="*/ 118 h 361"/>
                <a:gd name="T66" fmla="*/ 349 w 359"/>
                <a:gd name="T67" fmla="*/ 162 h 361"/>
                <a:gd name="T68" fmla="*/ 329 w 359"/>
                <a:gd name="T69" fmla="*/ 167 h 361"/>
                <a:gd name="T70" fmla="*/ 312 w 359"/>
                <a:gd name="T71" fmla="*/ 213 h 361"/>
                <a:gd name="T72" fmla="*/ 318 w 359"/>
                <a:gd name="T73" fmla="*/ 229 h 361"/>
                <a:gd name="T74" fmla="*/ 343 w 359"/>
                <a:gd name="T75" fmla="*/ 256 h 361"/>
                <a:gd name="T76" fmla="*/ 328 w 359"/>
                <a:gd name="T77" fmla="*/ 282 h 361"/>
                <a:gd name="T78" fmla="*/ 296 w 359"/>
                <a:gd name="T79" fmla="*/ 277 h 361"/>
                <a:gd name="T80" fmla="*/ 275 w 359"/>
                <a:gd name="T81" fmla="*/ 278 h 361"/>
                <a:gd name="T82" fmla="*/ 243 w 359"/>
                <a:gd name="T83" fmla="*/ 317 h 361"/>
                <a:gd name="T84" fmla="*/ 248 w 359"/>
                <a:gd name="T85" fmla="*/ 337 h 361"/>
                <a:gd name="T86" fmla="*/ 211 w 359"/>
                <a:gd name="T87" fmla="*/ 358 h 361"/>
                <a:gd name="T88" fmla="*/ 197 w 359"/>
                <a:gd name="T89" fmla="*/ 350 h 361"/>
                <a:gd name="T90" fmla="*/ 176 w 359"/>
                <a:gd name="T91" fmla="*/ 317 h 361"/>
                <a:gd name="T92" fmla="*/ 146 w 359"/>
                <a:gd name="T93" fmla="*/ 313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9" h="361">
                  <a:moveTo>
                    <a:pt x="219" y="259"/>
                  </a:moveTo>
                  <a:lnTo>
                    <a:pt x="219" y="259"/>
                  </a:lnTo>
                  <a:cubicBezTo>
                    <a:pt x="263" y="238"/>
                    <a:pt x="283" y="184"/>
                    <a:pt x="262" y="141"/>
                  </a:cubicBezTo>
                  <a:lnTo>
                    <a:pt x="262" y="141"/>
                  </a:lnTo>
                  <a:cubicBezTo>
                    <a:pt x="239" y="94"/>
                    <a:pt x="186" y="75"/>
                    <a:pt x="140" y="97"/>
                  </a:cubicBezTo>
                  <a:lnTo>
                    <a:pt x="140" y="97"/>
                  </a:lnTo>
                  <a:cubicBezTo>
                    <a:pt x="95" y="119"/>
                    <a:pt x="76" y="173"/>
                    <a:pt x="98" y="217"/>
                  </a:cubicBezTo>
                  <a:lnTo>
                    <a:pt x="98" y="217"/>
                  </a:lnTo>
                  <a:cubicBezTo>
                    <a:pt x="119" y="262"/>
                    <a:pt x="173" y="281"/>
                    <a:pt x="219" y="259"/>
                  </a:cubicBezTo>
                  <a:close/>
                  <a:moveTo>
                    <a:pt x="135" y="312"/>
                  </a:moveTo>
                  <a:lnTo>
                    <a:pt x="135" y="312"/>
                  </a:lnTo>
                  <a:cubicBezTo>
                    <a:pt x="133" y="316"/>
                    <a:pt x="130" y="318"/>
                    <a:pt x="129" y="321"/>
                  </a:cubicBezTo>
                  <a:lnTo>
                    <a:pt x="129" y="321"/>
                  </a:lnTo>
                  <a:cubicBezTo>
                    <a:pt x="124" y="327"/>
                    <a:pt x="121" y="333"/>
                    <a:pt x="117" y="340"/>
                  </a:cubicBezTo>
                  <a:lnTo>
                    <a:pt x="117" y="340"/>
                  </a:lnTo>
                  <a:cubicBezTo>
                    <a:pt x="113" y="346"/>
                    <a:pt x="109" y="347"/>
                    <a:pt x="102" y="343"/>
                  </a:cubicBezTo>
                  <a:lnTo>
                    <a:pt x="102" y="343"/>
                  </a:lnTo>
                  <a:cubicBezTo>
                    <a:pt x="93" y="338"/>
                    <a:pt x="85" y="333"/>
                    <a:pt x="76" y="327"/>
                  </a:cubicBezTo>
                  <a:lnTo>
                    <a:pt x="76" y="327"/>
                  </a:lnTo>
                  <a:cubicBezTo>
                    <a:pt x="70" y="324"/>
                    <a:pt x="69" y="319"/>
                    <a:pt x="72" y="312"/>
                  </a:cubicBezTo>
                  <a:lnTo>
                    <a:pt x="72" y="312"/>
                  </a:lnTo>
                  <a:cubicBezTo>
                    <a:pt x="76" y="307"/>
                    <a:pt x="79" y="301"/>
                    <a:pt x="82" y="296"/>
                  </a:cubicBezTo>
                  <a:lnTo>
                    <a:pt x="82" y="296"/>
                  </a:lnTo>
                  <a:cubicBezTo>
                    <a:pt x="84" y="294"/>
                    <a:pt x="85" y="290"/>
                    <a:pt x="87" y="288"/>
                  </a:cubicBezTo>
                  <a:lnTo>
                    <a:pt x="87" y="288"/>
                  </a:lnTo>
                  <a:cubicBezTo>
                    <a:pt x="88" y="283"/>
                    <a:pt x="86" y="280"/>
                    <a:pt x="83" y="277"/>
                  </a:cubicBezTo>
                  <a:lnTo>
                    <a:pt x="83" y="277"/>
                  </a:lnTo>
                  <a:cubicBezTo>
                    <a:pt x="76" y="267"/>
                    <a:pt x="68" y="258"/>
                    <a:pt x="61" y="247"/>
                  </a:cubicBezTo>
                  <a:lnTo>
                    <a:pt x="61" y="247"/>
                  </a:lnTo>
                  <a:cubicBezTo>
                    <a:pt x="57" y="242"/>
                    <a:pt x="52" y="239"/>
                    <a:pt x="44" y="242"/>
                  </a:cubicBezTo>
                  <a:lnTo>
                    <a:pt x="44" y="242"/>
                  </a:lnTo>
                  <a:cubicBezTo>
                    <a:pt x="38" y="243"/>
                    <a:pt x="32" y="245"/>
                    <a:pt x="26" y="247"/>
                  </a:cubicBezTo>
                  <a:lnTo>
                    <a:pt x="26" y="247"/>
                  </a:lnTo>
                  <a:cubicBezTo>
                    <a:pt x="16" y="250"/>
                    <a:pt x="12" y="248"/>
                    <a:pt x="9" y="237"/>
                  </a:cubicBezTo>
                  <a:lnTo>
                    <a:pt x="9" y="237"/>
                  </a:lnTo>
                  <a:cubicBezTo>
                    <a:pt x="7" y="229"/>
                    <a:pt x="4" y="220"/>
                    <a:pt x="2" y="211"/>
                  </a:cubicBezTo>
                  <a:lnTo>
                    <a:pt x="2" y="211"/>
                  </a:lnTo>
                  <a:cubicBezTo>
                    <a:pt x="0" y="202"/>
                    <a:pt x="2" y="199"/>
                    <a:pt x="10" y="196"/>
                  </a:cubicBezTo>
                  <a:lnTo>
                    <a:pt x="10" y="196"/>
                  </a:lnTo>
                  <a:cubicBezTo>
                    <a:pt x="17" y="195"/>
                    <a:pt x="25" y="193"/>
                    <a:pt x="32" y="191"/>
                  </a:cubicBezTo>
                  <a:lnTo>
                    <a:pt x="32" y="191"/>
                  </a:lnTo>
                  <a:cubicBezTo>
                    <a:pt x="39" y="189"/>
                    <a:pt x="42" y="184"/>
                    <a:pt x="43" y="176"/>
                  </a:cubicBezTo>
                  <a:lnTo>
                    <a:pt x="43" y="176"/>
                  </a:lnTo>
                  <a:cubicBezTo>
                    <a:pt x="44" y="167"/>
                    <a:pt x="45" y="156"/>
                    <a:pt x="47" y="146"/>
                  </a:cubicBezTo>
                  <a:lnTo>
                    <a:pt x="47" y="146"/>
                  </a:lnTo>
                  <a:cubicBezTo>
                    <a:pt x="49" y="139"/>
                    <a:pt x="48" y="134"/>
                    <a:pt x="40" y="128"/>
                  </a:cubicBezTo>
                  <a:lnTo>
                    <a:pt x="40" y="128"/>
                  </a:lnTo>
                  <a:cubicBezTo>
                    <a:pt x="35" y="126"/>
                    <a:pt x="29" y="123"/>
                    <a:pt x="24" y="120"/>
                  </a:cubicBezTo>
                  <a:lnTo>
                    <a:pt x="24" y="120"/>
                  </a:lnTo>
                  <a:cubicBezTo>
                    <a:pt x="14" y="115"/>
                    <a:pt x="13" y="111"/>
                    <a:pt x="17" y="102"/>
                  </a:cubicBezTo>
                  <a:lnTo>
                    <a:pt x="17" y="102"/>
                  </a:lnTo>
                  <a:cubicBezTo>
                    <a:pt x="22" y="94"/>
                    <a:pt x="26" y="85"/>
                    <a:pt x="31" y="76"/>
                  </a:cubicBezTo>
                  <a:lnTo>
                    <a:pt x="31" y="76"/>
                  </a:lnTo>
                  <a:cubicBezTo>
                    <a:pt x="35" y="70"/>
                    <a:pt x="39" y="69"/>
                    <a:pt x="46" y="73"/>
                  </a:cubicBezTo>
                  <a:lnTo>
                    <a:pt x="46" y="73"/>
                  </a:lnTo>
                  <a:cubicBezTo>
                    <a:pt x="52" y="76"/>
                    <a:pt x="58" y="80"/>
                    <a:pt x="65" y="83"/>
                  </a:cubicBezTo>
                  <a:lnTo>
                    <a:pt x="65" y="83"/>
                  </a:lnTo>
                  <a:cubicBezTo>
                    <a:pt x="72" y="87"/>
                    <a:pt x="78" y="86"/>
                    <a:pt x="85" y="81"/>
                  </a:cubicBezTo>
                  <a:lnTo>
                    <a:pt x="85" y="81"/>
                  </a:lnTo>
                  <a:cubicBezTo>
                    <a:pt x="93" y="74"/>
                    <a:pt x="101" y="68"/>
                    <a:pt x="109" y="62"/>
                  </a:cubicBezTo>
                  <a:lnTo>
                    <a:pt x="109" y="62"/>
                  </a:lnTo>
                  <a:cubicBezTo>
                    <a:pt x="116" y="57"/>
                    <a:pt x="118" y="52"/>
                    <a:pt x="116" y="44"/>
                  </a:cubicBezTo>
                  <a:lnTo>
                    <a:pt x="116" y="44"/>
                  </a:lnTo>
                  <a:cubicBezTo>
                    <a:pt x="115" y="37"/>
                    <a:pt x="113" y="29"/>
                    <a:pt x="111" y="22"/>
                  </a:cubicBezTo>
                  <a:lnTo>
                    <a:pt x="111" y="22"/>
                  </a:lnTo>
                  <a:cubicBezTo>
                    <a:pt x="109" y="15"/>
                    <a:pt x="111" y="11"/>
                    <a:pt x="119" y="8"/>
                  </a:cubicBezTo>
                  <a:lnTo>
                    <a:pt x="119" y="8"/>
                  </a:lnTo>
                  <a:cubicBezTo>
                    <a:pt x="129" y="6"/>
                    <a:pt x="140" y="4"/>
                    <a:pt x="150" y="1"/>
                  </a:cubicBezTo>
                  <a:lnTo>
                    <a:pt x="150" y="1"/>
                  </a:lnTo>
                  <a:cubicBezTo>
                    <a:pt x="156" y="0"/>
                    <a:pt x="161" y="2"/>
                    <a:pt x="162" y="8"/>
                  </a:cubicBezTo>
                  <a:lnTo>
                    <a:pt x="162" y="8"/>
                  </a:lnTo>
                  <a:cubicBezTo>
                    <a:pt x="163" y="15"/>
                    <a:pt x="165" y="22"/>
                    <a:pt x="166" y="28"/>
                  </a:cubicBezTo>
                  <a:lnTo>
                    <a:pt x="166" y="28"/>
                  </a:lnTo>
                  <a:cubicBezTo>
                    <a:pt x="168" y="37"/>
                    <a:pt x="172" y="43"/>
                    <a:pt x="183" y="43"/>
                  </a:cubicBezTo>
                  <a:lnTo>
                    <a:pt x="183" y="43"/>
                  </a:lnTo>
                  <a:cubicBezTo>
                    <a:pt x="193" y="43"/>
                    <a:pt x="203" y="45"/>
                    <a:pt x="214" y="47"/>
                  </a:cubicBezTo>
                  <a:lnTo>
                    <a:pt x="214" y="47"/>
                  </a:lnTo>
                  <a:cubicBezTo>
                    <a:pt x="220" y="48"/>
                    <a:pt x="226" y="46"/>
                    <a:pt x="230" y="40"/>
                  </a:cubicBezTo>
                  <a:lnTo>
                    <a:pt x="230" y="40"/>
                  </a:lnTo>
                  <a:cubicBezTo>
                    <a:pt x="234" y="34"/>
                    <a:pt x="238" y="27"/>
                    <a:pt x="242" y="20"/>
                  </a:cubicBezTo>
                  <a:lnTo>
                    <a:pt x="242" y="20"/>
                  </a:lnTo>
                  <a:cubicBezTo>
                    <a:pt x="246" y="13"/>
                    <a:pt x="250" y="12"/>
                    <a:pt x="257" y="16"/>
                  </a:cubicBezTo>
                  <a:lnTo>
                    <a:pt x="257" y="16"/>
                  </a:lnTo>
                  <a:cubicBezTo>
                    <a:pt x="266" y="22"/>
                    <a:pt x="275" y="27"/>
                    <a:pt x="283" y="32"/>
                  </a:cubicBezTo>
                  <a:lnTo>
                    <a:pt x="283" y="32"/>
                  </a:lnTo>
                  <a:cubicBezTo>
                    <a:pt x="289" y="36"/>
                    <a:pt x="291" y="40"/>
                    <a:pt x="288" y="46"/>
                  </a:cubicBezTo>
                  <a:lnTo>
                    <a:pt x="288" y="46"/>
                  </a:lnTo>
                  <a:cubicBezTo>
                    <a:pt x="284" y="52"/>
                    <a:pt x="281" y="58"/>
                    <a:pt x="277" y="63"/>
                  </a:cubicBezTo>
                  <a:lnTo>
                    <a:pt x="277" y="63"/>
                  </a:lnTo>
                  <a:cubicBezTo>
                    <a:pt x="271" y="72"/>
                    <a:pt x="272" y="76"/>
                    <a:pt x="278" y="85"/>
                  </a:cubicBezTo>
                  <a:lnTo>
                    <a:pt x="278" y="85"/>
                  </a:lnTo>
                  <a:cubicBezTo>
                    <a:pt x="284" y="93"/>
                    <a:pt x="290" y="102"/>
                    <a:pt x="296" y="110"/>
                  </a:cubicBezTo>
                  <a:lnTo>
                    <a:pt x="296" y="110"/>
                  </a:lnTo>
                  <a:cubicBezTo>
                    <a:pt x="300" y="116"/>
                    <a:pt x="306" y="118"/>
                    <a:pt x="312" y="117"/>
                  </a:cubicBezTo>
                  <a:lnTo>
                    <a:pt x="312" y="117"/>
                  </a:lnTo>
                  <a:cubicBezTo>
                    <a:pt x="319" y="115"/>
                    <a:pt x="328" y="113"/>
                    <a:pt x="335" y="111"/>
                  </a:cubicBezTo>
                  <a:lnTo>
                    <a:pt x="335" y="111"/>
                  </a:lnTo>
                  <a:cubicBezTo>
                    <a:pt x="343" y="108"/>
                    <a:pt x="347" y="111"/>
                    <a:pt x="349" y="118"/>
                  </a:cubicBezTo>
                  <a:lnTo>
                    <a:pt x="349" y="118"/>
                  </a:lnTo>
                  <a:cubicBezTo>
                    <a:pt x="351" y="128"/>
                    <a:pt x="354" y="138"/>
                    <a:pt x="357" y="148"/>
                  </a:cubicBezTo>
                  <a:lnTo>
                    <a:pt x="357" y="148"/>
                  </a:lnTo>
                  <a:cubicBezTo>
                    <a:pt x="358" y="155"/>
                    <a:pt x="356" y="160"/>
                    <a:pt x="349" y="162"/>
                  </a:cubicBezTo>
                  <a:lnTo>
                    <a:pt x="349" y="162"/>
                  </a:lnTo>
                  <a:cubicBezTo>
                    <a:pt x="342" y="163"/>
                    <a:pt x="335" y="165"/>
                    <a:pt x="329" y="167"/>
                  </a:cubicBezTo>
                  <a:lnTo>
                    <a:pt x="329" y="167"/>
                  </a:lnTo>
                  <a:cubicBezTo>
                    <a:pt x="320" y="168"/>
                    <a:pt x="317" y="173"/>
                    <a:pt x="316" y="181"/>
                  </a:cubicBezTo>
                  <a:lnTo>
                    <a:pt x="316" y="181"/>
                  </a:lnTo>
                  <a:cubicBezTo>
                    <a:pt x="315" y="191"/>
                    <a:pt x="313" y="202"/>
                    <a:pt x="312" y="213"/>
                  </a:cubicBezTo>
                  <a:lnTo>
                    <a:pt x="312" y="213"/>
                  </a:lnTo>
                  <a:cubicBezTo>
                    <a:pt x="310" y="219"/>
                    <a:pt x="313" y="225"/>
                    <a:pt x="318" y="229"/>
                  </a:cubicBezTo>
                  <a:lnTo>
                    <a:pt x="318" y="229"/>
                  </a:lnTo>
                  <a:cubicBezTo>
                    <a:pt x="325" y="233"/>
                    <a:pt x="332" y="237"/>
                    <a:pt x="339" y="241"/>
                  </a:cubicBezTo>
                  <a:lnTo>
                    <a:pt x="339" y="241"/>
                  </a:lnTo>
                  <a:cubicBezTo>
                    <a:pt x="346" y="244"/>
                    <a:pt x="347" y="249"/>
                    <a:pt x="343" y="256"/>
                  </a:cubicBezTo>
                  <a:lnTo>
                    <a:pt x="343" y="256"/>
                  </a:lnTo>
                  <a:cubicBezTo>
                    <a:pt x="338" y="264"/>
                    <a:pt x="333" y="273"/>
                    <a:pt x="328" y="282"/>
                  </a:cubicBezTo>
                  <a:lnTo>
                    <a:pt x="328" y="282"/>
                  </a:lnTo>
                  <a:cubicBezTo>
                    <a:pt x="324" y="289"/>
                    <a:pt x="319" y="290"/>
                    <a:pt x="312" y="286"/>
                  </a:cubicBezTo>
                  <a:lnTo>
                    <a:pt x="312" y="286"/>
                  </a:lnTo>
                  <a:cubicBezTo>
                    <a:pt x="307" y="283"/>
                    <a:pt x="301" y="280"/>
                    <a:pt x="296" y="277"/>
                  </a:cubicBezTo>
                  <a:lnTo>
                    <a:pt x="296" y="277"/>
                  </a:lnTo>
                  <a:cubicBezTo>
                    <a:pt x="287" y="271"/>
                    <a:pt x="283" y="271"/>
                    <a:pt x="275" y="278"/>
                  </a:cubicBezTo>
                  <a:lnTo>
                    <a:pt x="275" y="278"/>
                  </a:lnTo>
                  <a:cubicBezTo>
                    <a:pt x="266" y="284"/>
                    <a:pt x="258" y="291"/>
                    <a:pt x="249" y="298"/>
                  </a:cubicBezTo>
                  <a:lnTo>
                    <a:pt x="249" y="298"/>
                  </a:lnTo>
                  <a:cubicBezTo>
                    <a:pt x="243" y="303"/>
                    <a:pt x="241" y="309"/>
                    <a:pt x="243" y="317"/>
                  </a:cubicBezTo>
                  <a:lnTo>
                    <a:pt x="243" y="317"/>
                  </a:lnTo>
                  <a:cubicBezTo>
                    <a:pt x="245" y="324"/>
                    <a:pt x="246" y="330"/>
                    <a:pt x="248" y="337"/>
                  </a:cubicBezTo>
                  <a:lnTo>
                    <a:pt x="248" y="337"/>
                  </a:lnTo>
                  <a:cubicBezTo>
                    <a:pt x="250" y="345"/>
                    <a:pt x="248" y="349"/>
                    <a:pt x="240" y="351"/>
                  </a:cubicBezTo>
                  <a:lnTo>
                    <a:pt x="240" y="351"/>
                  </a:lnTo>
                  <a:cubicBezTo>
                    <a:pt x="230" y="353"/>
                    <a:pt x="220" y="355"/>
                    <a:pt x="211" y="358"/>
                  </a:cubicBezTo>
                  <a:lnTo>
                    <a:pt x="211" y="358"/>
                  </a:lnTo>
                  <a:cubicBezTo>
                    <a:pt x="203" y="360"/>
                    <a:pt x="199" y="358"/>
                    <a:pt x="197" y="350"/>
                  </a:cubicBezTo>
                  <a:lnTo>
                    <a:pt x="197" y="350"/>
                  </a:lnTo>
                  <a:cubicBezTo>
                    <a:pt x="195" y="344"/>
                    <a:pt x="194" y="337"/>
                    <a:pt x="192" y="330"/>
                  </a:cubicBezTo>
                  <a:lnTo>
                    <a:pt x="192" y="330"/>
                  </a:lnTo>
                  <a:cubicBezTo>
                    <a:pt x="191" y="321"/>
                    <a:pt x="186" y="318"/>
                    <a:pt x="176" y="317"/>
                  </a:cubicBezTo>
                  <a:lnTo>
                    <a:pt x="176" y="317"/>
                  </a:lnTo>
                  <a:cubicBezTo>
                    <a:pt x="166" y="316"/>
                    <a:pt x="156" y="314"/>
                    <a:pt x="146" y="313"/>
                  </a:cubicBezTo>
                  <a:lnTo>
                    <a:pt x="146" y="313"/>
                  </a:lnTo>
                  <a:cubicBezTo>
                    <a:pt x="142" y="312"/>
                    <a:pt x="139" y="313"/>
                    <a:pt x="135" y="3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14" name="GEAR A07">
              <a:extLst>
                <a:ext uri="{FF2B5EF4-FFF2-40B4-BE49-F238E27FC236}">
                  <a16:creationId xmlns:a16="http://schemas.microsoft.com/office/drawing/2014/main" id="{2A22099C-46AD-5942-BB7E-8E9144EB2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0090" y="6094484"/>
              <a:ext cx="450421" cy="450421"/>
            </a:xfrm>
            <a:custGeom>
              <a:avLst/>
              <a:gdLst>
                <a:gd name="T0" fmla="*/ 263 w 360"/>
                <a:gd name="T1" fmla="*/ 141 h 362"/>
                <a:gd name="T2" fmla="*/ 140 w 360"/>
                <a:gd name="T3" fmla="*/ 98 h 362"/>
                <a:gd name="T4" fmla="*/ 219 w 360"/>
                <a:gd name="T5" fmla="*/ 260 h 362"/>
                <a:gd name="T6" fmla="*/ 129 w 360"/>
                <a:gd name="T7" fmla="*/ 321 h 362"/>
                <a:gd name="T8" fmla="*/ 118 w 360"/>
                <a:gd name="T9" fmla="*/ 340 h 362"/>
                <a:gd name="T10" fmla="*/ 77 w 360"/>
                <a:gd name="T11" fmla="*/ 328 h 362"/>
                <a:gd name="T12" fmla="*/ 73 w 360"/>
                <a:gd name="T13" fmla="*/ 313 h 362"/>
                <a:gd name="T14" fmla="*/ 87 w 360"/>
                <a:gd name="T15" fmla="*/ 288 h 362"/>
                <a:gd name="T16" fmla="*/ 84 w 360"/>
                <a:gd name="T17" fmla="*/ 277 h 362"/>
                <a:gd name="T18" fmla="*/ 44 w 360"/>
                <a:gd name="T19" fmla="*/ 242 h 362"/>
                <a:gd name="T20" fmla="*/ 27 w 360"/>
                <a:gd name="T21" fmla="*/ 248 h 362"/>
                <a:gd name="T22" fmla="*/ 3 w 360"/>
                <a:gd name="T23" fmla="*/ 212 h 362"/>
                <a:gd name="T24" fmla="*/ 11 w 360"/>
                <a:gd name="T25" fmla="*/ 197 h 362"/>
                <a:gd name="T26" fmla="*/ 44 w 360"/>
                <a:gd name="T27" fmla="*/ 177 h 362"/>
                <a:gd name="T28" fmla="*/ 48 w 360"/>
                <a:gd name="T29" fmla="*/ 147 h 362"/>
                <a:gd name="T30" fmla="*/ 24 w 360"/>
                <a:gd name="T31" fmla="*/ 121 h 362"/>
                <a:gd name="T32" fmla="*/ 18 w 360"/>
                <a:gd name="T33" fmla="*/ 102 h 362"/>
                <a:gd name="T34" fmla="*/ 47 w 360"/>
                <a:gd name="T35" fmla="*/ 73 h 362"/>
                <a:gd name="T36" fmla="*/ 65 w 360"/>
                <a:gd name="T37" fmla="*/ 84 h 362"/>
                <a:gd name="T38" fmla="*/ 110 w 360"/>
                <a:gd name="T39" fmla="*/ 62 h 362"/>
                <a:gd name="T40" fmla="*/ 117 w 360"/>
                <a:gd name="T41" fmla="*/ 45 h 362"/>
                <a:gd name="T42" fmla="*/ 120 w 360"/>
                <a:gd name="T43" fmla="*/ 9 h 362"/>
                <a:gd name="T44" fmla="*/ 151 w 360"/>
                <a:gd name="T45" fmla="*/ 2 h 362"/>
                <a:gd name="T46" fmla="*/ 167 w 360"/>
                <a:gd name="T47" fmla="*/ 29 h 362"/>
                <a:gd name="T48" fmla="*/ 183 w 360"/>
                <a:gd name="T49" fmla="*/ 43 h 362"/>
                <a:gd name="T50" fmla="*/ 231 w 360"/>
                <a:gd name="T51" fmla="*/ 41 h 362"/>
                <a:gd name="T52" fmla="*/ 243 w 360"/>
                <a:gd name="T53" fmla="*/ 21 h 362"/>
                <a:gd name="T54" fmla="*/ 284 w 360"/>
                <a:gd name="T55" fmla="*/ 33 h 362"/>
                <a:gd name="T56" fmla="*/ 288 w 360"/>
                <a:gd name="T57" fmla="*/ 46 h 362"/>
                <a:gd name="T58" fmla="*/ 278 w 360"/>
                <a:gd name="T59" fmla="*/ 86 h 362"/>
                <a:gd name="T60" fmla="*/ 297 w 360"/>
                <a:gd name="T61" fmla="*/ 110 h 362"/>
                <a:gd name="T62" fmla="*/ 336 w 360"/>
                <a:gd name="T63" fmla="*/ 111 h 362"/>
                <a:gd name="T64" fmla="*/ 350 w 360"/>
                <a:gd name="T65" fmla="*/ 119 h 362"/>
                <a:gd name="T66" fmla="*/ 350 w 360"/>
                <a:gd name="T67" fmla="*/ 162 h 362"/>
                <a:gd name="T68" fmla="*/ 329 w 360"/>
                <a:gd name="T69" fmla="*/ 167 h 362"/>
                <a:gd name="T70" fmla="*/ 312 w 360"/>
                <a:gd name="T71" fmla="*/ 213 h 362"/>
                <a:gd name="T72" fmla="*/ 319 w 360"/>
                <a:gd name="T73" fmla="*/ 229 h 362"/>
                <a:gd name="T74" fmla="*/ 343 w 360"/>
                <a:gd name="T75" fmla="*/ 256 h 362"/>
                <a:gd name="T76" fmla="*/ 329 w 360"/>
                <a:gd name="T77" fmla="*/ 282 h 362"/>
                <a:gd name="T78" fmla="*/ 297 w 360"/>
                <a:gd name="T79" fmla="*/ 277 h 362"/>
                <a:gd name="T80" fmla="*/ 276 w 360"/>
                <a:gd name="T81" fmla="*/ 278 h 362"/>
                <a:gd name="T82" fmla="*/ 244 w 360"/>
                <a:gd name="T83" fmla="*/ 318 h 362"/>
                <a:gd name="T84" fmla="*/ 249 w 360"/>
                <a:gd name="T85" fmla="*/ 338 h 362"/>
                <a:gd name="T86" fmla="*/ 211 w 360"/>
                <a:gd name="T87" fmla="*/ 359 h 362"/>
                <a:gd name="T88" fmla="*/ 197 w 360"/>
                <a:gd name="T89" fmla="*/ 350 h 362"/>
                <a:gd name="T90" fmla="*/ 177 w 360"/>
                <a:gd name="T91" fmla="*/ 317 h 362"/>
                <a:gd name="T92" fmla="*/ 146 w 360"/>
                <a:gd name="T93" fmla="*/ 31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0" h="362">
                  <a:moveTo>
                    <a:pt x="219" y="260"/>
                  </a:moveTo>
                  <a:lnTo>
                    <a:pt x="219" y="260"/>
                  </a:lnTo>
                  <a:cubicBezTo>
                    <a:pt x="264" y="239"/>
                    <a:pt x="283" y="185"/>
                    <a:pt x="263" y="141"/>
                  </a:cubicBezTo>
                  <a:lnTo>
                    <a:pt x="263" y="141"/>
                  </a:lnTo>
                  <a:cubicBezTo>
                    <a:pt x="240" y="95"/>
                    <a:pt x="187" y="76"/>
                    <a:pt x="140" y="98"/>
                  </a:cubicBezTo>
                  <a:lnTo>
                    <a:pt x="140" y="98"/>
                  </a:lnTo>
                  <a:cubicBezTo>
                    <a:pt x="96" y="119"/>
                    <a:pt x="77" y="173"/>
                    <a:pt x="98" y="218"/>
                  </a:cubicBezTo>
                  <a:lnTo>
                    <a:pt x="98" y="218"/>
                  </a:lnTo>
                  <a:cubicBezTo>
                    <a:pt x="120" y="263"/>
                    <a:pt x="174" y="282"/>
                    <a:pt x="219" y="260"/>
                  </a:cubicBezTo>
                  <a:close/>
                  <a:moveTo>
                    <a:pt x="136" y="314"/>
                  </a:moveTo>
                  <a:lnTo>
                    <a:pt x="136" y="314"/>
                  </a:lnTo>
                  <a:cubicBezTo>
                    <a:pt x="134" y="316"/>
                    <a:pt x="131" y="318"/>
                    <a:pt x="129" y="321"/>
                  </a:cubicBezTo>
                  <a:lnTo>
                    <a:pt x="129" y="321"/>
                  </a:lnTo>
                  <a:cubicBezTo>
                    <a:pt x="125" y="327"/>
                    <a:pt x="122" y="334"/>
                    <a:pt x="118" y="340"/>
                  </a:cubicBezTo>
                  <a:lnTo>
                    <a:pt x="118" y="340"/>
                  </a:lnTo>
                  <a:cubicBezTo>
                    <a:pt x="114" y="347"/>
                    <a:pt x="110" y="348"/>
                    <a:pt x="103" y="344"/>
                  </a:cubicBezTo>
                  <a:lnTo>
                    <a:pt x="103" y="344"/>
                  </a:lnTo>
                  <a:cubicBezTo>
                    <a:pt x="94" y="339"/>
                    <a:pt x="85" y="333"/>
                    <a:pt x="77" y="328"/>
                  </a:cubicBezTo>
                  <a:lnTo>
                    <a:pt x="77" y="328"/>
                  </a:lnTo>
                  <a:cubicBezTo>
                    <a:pt x="71" y="324"/>
                    <a:pt x="70" y="319"/>
                    <a:pt x="73" y="313"/>
                  </a:cubicBezTo>
                  <a:lnTo>
                    <a:pt x="73" y="313"/>
                  </a:lnTo>
                  <a:cubicBezTo>
                    <a:pt x="76" y="307"/>
                    <a:pt x="80" y="302"/>
                    <a:pt x="83" y="296"/>
                  </a:cubicBezTo>
                  <a:lnTo>
                    <a:pt x="83" y="296"/>
                  </a:lnTo>
                  <a:cubicBezTo>
                    <a:pt x="85" y="294"/>
                    <a:pt x="86" y="291"/>
                    <a:pt x="87" y="288"/>
                  </a:cubicBezTo>
                  <a:lnTo>
                    <a:pt x="87" y="288"/>
                  </a:lnTo>
                  <a:cubicBezTo>
                    <a:pt x="88" y="284"/>
                    <a:pt x="87" y="281"/>
                    <a:pt x="84" y="277"/>
                  </a:cubicBezTo>
                  <a:lnTo>
                    <a:pt x="84" y="277"/>
                  </a:lnTo>
                  <a:cubicBezTo>
                    <a:pt x="76" y="268"/>
                    <a:pt x="69" y="258"/>
                    <a:pt x="61" y="248"/>
                  </a:cubicBezTo>
                  <a:lnTo>
                    <a:pt x="61" y="248"/>
                  </a:lnTo>
                  <a:cubicBezTo>
                    <a:pt x="58" y="243"/>
                    <a:pt x="52" y="240"/>
                    <a:pt x="44" y="242"/>
                  </a:cubicBezTo>
                  <a:lnTo>
                    <a:pt x="44" y="242"/>
                  </a:lnTo>
                  <a:cubicBezTo>
                    <a:pt x="39" y="244"/>
                    <a:pt x="33" y="246"/>
                    <a:pt x="27" y="248"/>
                  </a:cubicBezTo>
                  <a:lnTo>
                    <a:pt x="27" y="248"/>
                  </a:lnTo>
                  <a:cubicBezTo>
                    <a:pt x="17" y="251"/>
                    <a:pt x="13" y="248"/>
                    <a:pt x="10" y="238"/>
                  </a:cubicBezTo>
                  <a:lnTo>
                    <a:pt x="10" y="238"/>
                  </a:lnTo>
                  <a:cubicBezTo>
                    <a:pt x="8" y="229"/>
                    <a:pt x="5" y="220"/>
                    <a:pt x="3" y="212"/>
                  </a:cubicBezTo>
                  <a:lnTo>
                    <a:pt x="3" y="212"/>
                  </a:lnTo>
                  <a:cubicBezTo>
                    <a:pt x="0" y="203"/>
                    <a:pt x="3" y="199"/>
                    <a:pt x="11" y="197"/>
                  </a:cubicBezTo>
                  <a:lnTo>
                    <a:pt x="11" y="197"/>
                  </a:lnTo>
                  <a:cubicBezTo>
                    <a:pt x="18" y="195"/>
                    <a:pt x="25" y="193"/>
                    <a:pt x="33" y="191"/>
                  </a:cubicBezTo>
                  <a:lnTo>
                    <a:pt x="33" y="191"/>
                  </a:lnTo>
                  <a:cubicBezTo>
                    <a:pt x="40" y="190"/>
                    <a:pt x="43" y="185"/>
                    <a:pt x="44" y="177"/>
                  </a:cubicBezTo>
                  <a:lnTo>
                    <a:pt x="44" y="177"/>
                  </a:lnTo>
                  <a:cubicBezTo>
                    <a:pt x="45" y="167"/>
                    <a:pt x="46" y="156"/>
                    <a:pt x="48" y="147"/>
                  </a:cubicBezTo>
                  <a:lnTo>
                    <a:pt x="48" y="147"/>
                  </a:lnTo>
                  <a:cubicBezTo>
                    <a:pt x="50" y="139"/>
                    <a:pt x="49" y="134"/>
                    <a:pt x="40" y="129"/>
                  </a:cubicBezTo>
                  <a:lnTo>
                    <a:pt x="40" y="129"/>
                  </a:lnTo>
                  <a:cubicBezTo>
                    <a:pt x="35" y="127"/>
                    <a:pt x="29" y="123"/>
                    <a:pt x="24" y="121"/>
                  </a:cubicBezTo>
                  <a:lnTo>
                    <a:pt x="24" y="121"/>
                  </a:lnTo>
                  <a:cubicBezTo>
                    <a:pt x="14" y="116"/>
                    <a:pt x="13" y="111"/>
                    <a:pt x="18" y="102"/>
                  </a:cubicBezTo>
                  <a:lnTo>
                    <a:pt x="18" y="102"/>
                  </a:lnTo>
                  <a:cubicBezTo>
                    <a:pt x="22" y="94"/>
                    <a:pt x="27" y="86"/>
                    <a:pt x="31" y="77"/>
                  </a:cubicBezTo>
                  <a:lnTo>
                    <a:pt x="31" y="77"/>
                  </a:lnTo>
                  <a:cubicBezTo>
                    <a:pt x="36" y="70"/>
                    <a:pt x="40" y="70"/>
                    <a:pt x="47" y="73"/>
                  </a:cubicBezTo>
                  <a:lnTo>
                    <a:pt x="47" y="73"/>
                  </a:lnTo>
                  <a:cubicBezTo>
                    <a:pt x="53" y="77"/>
                    <a:pt x="59" y="80"/>
                    <a:pt x="65" y="84"/>
                  </a:cubicBezTo>
                  <a:lnTo>
                    <a:pt x="65" y="84"/>
                  </a:lnTo>
                  <a:cubicBezTo>
                    <a:pt x="73" y="88"/>
                    <a:pt x="79" y="87"/>
                    <a:pt x="86" y="81"/>
                  </a:cubicBezTo>
                  <a:lnTo>
                    <a:pt x="86" y="81"/>
                  </a:lnTo>
                  <a:cubicBezTo>
                    <a:pt x="93" y="75"/>
                    <a:pt x="102" y="68"/>
                    <a:pt x="110" y="62"/>
                  </a:cubicBezTo>
                  <a:lnTo>
                    <a:pt x="110" y="62"/>
                  </a:lnTo>
                  <a:cubicBezTo>
                    <a:pt x="117" y="58"/>
                    <a:pt x="119" y="52"/>
                    <a:pt x="117" y="45"/>
                  </a:cubicBezTo>
                  <a:lnTo>
                    <a:pt x="117" y="45"/>
                  </a:lnTo>
                  <a:cubicBezTo>
                    <a:pt x="115" y="37"/>
                    <a:pt x="114" y="30"/>
                    <a:pt x="112" y="23"/>
                  </a:cubicBezTo>
                  <a:lnTo>
                    <a:pt x="112" y="23"/>
                  </a:lnTo>
                  <a:cubicBezTo>
                    <a:pt x="110" y="15"/>
                    <a:pt x="112" y="11"/>
                    <a:pt x="120" y="9"/>
                  </a:cubicBezTo>
                  <a:lnTo>
                    <a:pt x="120" y="9"/>
                  </a:lnTo>
                  <a:cubicBezTo>
                    <a:pt x="129" y="7"/>
                    <a:pt x="140" y="4"/>
                    <a:pt x="151" y="2"/>
                  </a:cubicBezTo>
                  <a:lnTo>
                    <a:pt x="151" y="2"/>
                  </a:lnTo>
                  <a:cubicBezTo>
                    <a:pt x="157" y="0"/>
                    <a:pt x="161" y="3"/>
                    <a:pt x="162" y="9"/>
                  </a:cubicBezTo>
                  <a:lnTo>
                    <a:pt x="162" y="9"/>
                  </a:lnTo>
                  <a:cubicBezTo>
                    <a:pt x="164" y="15"/>
                    <a:pt x="166" y="22"/>
                    <a:pt x="167" y="29"/>
                  </a:cubicBezTo>
                  <a:lnTo>
                    <a:pt x="167" y="29"/>
                  </a:lnTo>
                  <a:cubicBezTo>
                    <a:pt x="168" y="37"/>
                    <a:pt x="173" y="43"/>
                    <a:pt x="183" y="43"/>
                  </a:cubicBezTo>
                  <a:lnTo>
                    <a:pt x="183" y="43"/>
                  </a:lnTo>
                  <a:cubicBezTo>
                    <a:pt x="194" y="44"/>
                    <a:pt x="204" y="46"/>
                    <a:pt x="214" y="47"/>
                  </a:cubicBezTo>
                  <a:lnTo>
                    <a:pt x="214" y="47"/>
                  </a:lnTo>
                  <a:cubicBezTo>
                    <a:pt x="221" y="49"/>
                    <a:pt x="227" y="46"/>
                    <a:pt x="231" y="41"/>
                  </a:cubicBezTo>
                  <a:lnTo>
                    <a:pt x="231" y="41"/>
                  </a:lnTo>
                  <a:cubicBezTo>
                    <a:pt x="235" y="34"/>
                    <a:pt x="239" y="28"/>
                    <a:pt x="243" y="21"/>
                  </a:cubicBezTo>
                  <a:lnTo>
                    <a:pt x="243" y="21"/>
                  </a:lnTo>
                  <a:cubicBezTo>
                    <a:pt x="247" y="14"/>
                    <a:pt x="251" y="13"/>
                    <a:pt x="258" y="16"/>
                  </a:cubicBezTo>
                  <a:lnTo>
                    <a:pt x="258" y="16"/>
                  </a:lnTo>
                  <a:cubicBezTo>
                    <a:pt x="266" y="22"/>
                    <a:pt x="276" y="28"/>
                    <a:pt x="284" y="33"/>
                  </a:cubicBezTo>
                  <a:lnTo>
                    <a:pt x="284" y="33"/>
                  </a:lnTo>
                  <a:cubicBezTo>
                    <a:pt x="290" y="36"/>
                    <a:pt x="291" y="40"/>
                    <a:pt x="288" y="46"/>
                  </a:cubicBezTo>
                  <a:lnTo>
                    <a:pt x="288" y="46"/>
                  </a:lnTo>
                  <a:cubicBezTo>
                    <a:pt x="285" y="52"/>
                    <a:pt x="282" y="58"/>
                    <a:pt x="278" y="63"/>
                  </a:cubicBezTo>
                  <a:lnTo>
                    <a:pt x="278" y="63"/>
                  </a:lnTo>
                  <a:cubicBezTo>
                    <a:pt x="272" y="73"/>
                    <a:pt x="272" y="77"/>
                    <a:pt x="278" y="86"/>
                  </a:cubicBezTo>
                  <a:lnTo>
                    <a:pt x="278" y="86"/>
                  </a:lnTo>
                  <a:cubicBezTo>
                    <a:pt x="285" y="94"/>
                    <a:pt x="291" y="103"/>
                    <a:pt x="297" y="110"/>
                  </a:cubicBezTo>
                  <a:lnTo>
                    <a:pt x="297" y="110"/>
                  </a:lnTo>
                  <a:cubicBezTo>
                    <a:pt x="301" y="116"/>
                    <a:pt x="307" y="119"/>
                    <a:pt x="313" y="117"/>
                  </a:cubicBezTo>
                  <a:lnTo>
                    <a:pt x="313" y="117"/>
                  </a:lnTo>
                  <a:cubicBezTo>
                    <a:pt x="320" y="115"/>
                    <a:pt x="328" y="113"/>
                    <a:pt x="336" y="111"/>
                  </a:cubicBezTo>
                  <a:lnTo>
                    <a:pt x="336" y="111"/>
                  </a:lnTo>
                  <a:cubicBezTo>
                    <a:pt x="343" y="109"/>
                    <a:pt x="348" y="111"/>
                    <a:pt x="350" y="119"/>
                  </a:cubicBezTo>
                  <a:lnTo>
                    <a:pt x="350" y="119"/>
                  </a:lnTo>
                  <a:cubicBezTo>
                    <a:pt x="352" y="128"/>
                    <a:pt x="354" y="139"/>
                    <a:pt x="357" y="149"/>
                  </a:cubicBezTo>
                  <a:lnTo>
                    <a:pt x="357" y="149"/>
                  </a:lnTo>
                  <a:cubicBezTo>
                    <a:pt x="359" y="156"/>
                    <a:pt x="356" y="160"/>
                    <a:pt x="350" y="162"/>
                  </a:cubicBezTo>
                  <a:lnTo>
                    <a:pt x="350" y="162"/>
                  </a:lnTo>
                  <a:cubicBezTo>
                    <a:pt x="343" y="164"/>
                    <a:pt x="336" y="165"/>
                    <a:pt x="329" y="167"/>
                  </a:cubicBezTo>
                  <a:lnTo>
                    <a:pt x="329" y="167"/>
                  </a:lnTo>
                  <a:cubicBezTo>
                    <a:pt x="321" y="169"/>
                    <a:pt x="317" y="173"/>
                    <a:pt x="317" y="182"/>
                  </a:cubicBezTo>
                  <a:lnTo>
                    <a:pt x="317" y="182"/>
                  </a:lnTo>
                  <a:cubicBezTo>
                    <a:pt x="315" y="192"/>
                    <a:pt x="313" y="203"/>
                    <a:pt x="312" y="213"/>
                  </a:cubicBezTo>
                  <a:lnTo>
                    <a:pt x="312" y="213"/>
                  </a:lnTo>
                  <a:cubicBezTo>
                    <a:pt x="311" y="220"/>
                    <a:pt x="313" y="226"/>
                    <a:pt x="319" y="229"/>
                  </a:cubicBezTo>
                  <a:lnTo>
                    <a:pt x="319" y="229"/>
                  </a:lnTo>
                  <a:cubicBezTo>
                    <a:pt x="326" y="234"/>
                    <a:pt x="333" y="237"/>
                    <a:pt x="340" y="241"/>
                  </a:cubicBezTo>
                  <a:lnTo>
                    <a:pt x="340" y="241"/>
                  </a:lnTo>
                  <a:cubicBezTo>
                    <a:pt x="346" y="245"/>
                    <a:pt x="348" y="249"/>
                    <a:pt x="343" y="256"/>
                  </a:cubicBezTo>
                  <a:lnTo>
                    <a:pt x="343" y="256"/>
                  </a:lnTo>
                  <a:cubicBezTo>
                    <a:pt x="339" y="265"/>
                    <a:pt x="334" y="274"/>
                    <a:pt x="329" y="282"/>
                  </a:cubicBezTo>
                  <a:lnTo>
                    <a:pt x="329" y="282"/>
                  </a:lnTo>
                  <a:cubicBezTo>
                    <a:pt x="324" y="289"/>
                    <a:pt x="320" y="290"/>
                    <a:pt x="313" y="287"/>
                  </a:cubicBezTo>
                  <a:lnTo>
                    <a:pt x="313" y="287"/>
                  </a:lnTo>
                  <a:cubicBezTo>
                    <a:pt x="307" y="283"/>
                    <a:pt x="302" y="280"/>
                    <a:pt x="297" y="277"/>
                  </a:cubicBezTo>
                  <a:lnTo>
                    <a:pt x="297" y="277"/>
                  </a:lnTo>
                  <a:cubicBezTo>
                    <a:pt x="288" y="271"/>
                    <a:pt x="283" y="271"/>
                    <a:pt x="276" y="278"/>
                  </a:cubicBezTo>
                  <a:lnTo>
                    <a:pt x="276" y="278"/>
                  </a:lnTo>
                  <a:cubicBezTo>
                    <a:pt x="267" y="285"/>
                    <a:pt x="259" y="292"/>
                    <a:pt x="250" y="298"/>
                  </a:cubicBezTo>
                  <a:lnTo>
                    <a:pt x="250" y="298"/>
                  </a:lnTo>
                  <a:cubicBezTo>
                    <a:pt x="244" y="303"/>
                    <a:pt x="241" y="310"/>
                    <a:pt x="244" y="318"/>
                  </a:cubicBezTo>
                  <a:lnTo>
                    <a:pt x="244" y="318"/>
                  </a:lnTo>
                  <a:cubicBezTo>
                    <a:pt x="246" y="324"/>
                    <a:pt x="247" y="331"/>
                    <a:pt x="249" y="338"/>
                  </a:cubicBezTo>
                  <a:lnTo>
                    <a:pt x="249" y="338"/>
                  </a:lnTo>
                  <a:cubicBezTo>
                    <a:pt x="250" y="345"/>
                    <a:pt x="249" y="350"/>
                    <a:pt x="240" y="351"/>
                  </a:cubicBezTo>
                  <a:lnTo>
                    <a:pt x="240" y="351"/>
                  </a:lnTo>
                  <a:cubicBezTo>
                    <a:pt x="231" y="354"/>
                    <a:pt x="221" y="356"/>
                    <a:pt x="211" y="359"/>
                  </a:cubicBezTo>
                  <a:lnTo>
                    <a:pt x="211" y="359"/>
                  </a:lnTo>
                  <a:cubicBezTo>
                    <a:pt x="204" y="361"/>
                    <a:pt x="200" y="358"/>
                    <a:pt x="197" y="350"/>
                  </a:cubicBezTo>
                  <a:lnTo>
                    <a:pt x="197" y="350"/>
                  </a:lnTo>
                  <a:cubicBezTo>
                    <a:pt x="196" y="344"/>
                    <a:pt x="195" y="338"/>
                    <a:pt x="193" y="331"/>
                  </a:cubicBezTo>
                  <a:lnTo>
                    <a:pt x="193" y="331"/>
                  </a:lnTo>
                  <a:cubicBezTo>
                    <a:pt x="191" y="321"/>
                    <a:pt x="187" y="318"/>
                    <a:pt x="177" y="317"/>
                  </a:cubicBezTo>
                  <a:lnTo>
                    <a:pt x="177" y="317"/>
                  </a:lnTo>
                  <a:cubicBezTo>
                    <a:pt x="167" y="317"/>
                    <a:pt x="157" y="315"/>
                    <a:pt x="146" y="314"/>
                  </a:cubicBezTo>
                  <a:lnTo>
                    <a:pt x="146" y="314"/>
                  </a:lnTo>
                  <a:cubicBezTo>
                    <a:pt x="143" y="313"/>
                    <a:pt x="140" y="314"/>
                    <a:pt x="136" y="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17" name="GEAR A06">
              <a:extLst>
                <a:ext uri="{FF2B5EF4-FFF2-40B4-BE49-F238E27FC236}">
                  <a16:creationId xmlns:a16="http://schemas.microsoft.com/office/drawing/2014/main" id="{651AC423-DBA4-304B-83CC-64AA45FFE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2344" y="7412788"/>
              <a:ext cx="444930" cy="450421"/>
            </a:xfrm>
            <a:custGeom>
              <a:avLst/>
              <a:gdLst>
                <a:gd name="T0" fmla="*/ 261 w 359"/>
                <a:gd name="T1" fmla="*/ 141 h 361"/>
                <a:gd name="T2" fmla="*/ 140 w 359"/>
                <a:gd name="T3" fmla="*/ 97 h 361"/>
                <a:gd name="T4" fmla="*/ 219 w 359"/>
                <a:gd name="T5" fmla="*/ 260 h 361"/>
                <a:gd name="T6" fmla="*/ 129 w 359"/>
                <a:gd name="T7" fmla="*/ 321 h 361"/>
                <a:gd name="T8" fmla="*/ 117 w 359"/>
                <a:gd name="T9" fmla="*/ 339 h 361"/>
                <a:gd name="T10" fmla="*/ 76 w 359"/>
                <a:gd name="T11" fmla="*/ 328 h 361"/>
                <a:gd name="T12" fmla="*/ 72 w 359"/>
                <a:gd name="T13" fmla="*/ 313 h 361"/>
                <a:gd name="T14" fmla="*/ 86 w 359"/>
                <a:gd name="T15" fmla="*/ 288 h 361"/>
                <a:gd name="T16" fmla="*/ 83 w 359"/>
                <a:gd name="T17" fmla="*/ 277 h 361"/>
                <a:gd name="T18" fmla="*/ 44 w 359"/>
                <a:gd name="T19" fmla="*/ 242 h 361"/>
                <a:gd name="T20" fmla="*/ 26 w 359"/>
                <a:gd name="T21" fmla="*/ 247 h 361"/>
                <a:gd name="T22" fmla="*/ 2 w 359"/>
                <a:gd name="T23" fmla="*/ 211 h 361"/>
                <a:gd name="T24" fmla="*/ 10 w 359"/>
                <a:gd name="T25" fmla="*/ 197 h 361"/>
                <a:gd name="T26" fmla="*/ 43 w 359"/>
                <a:gd name="T27" fmla="*/ 177 h 361"/>
                <a:gd name="T28" fmla="*/ 47 w 359"/>
                <a:gd name="T29" fmla="*/ 146 h 361"/>
                <a:gd name="T30" fmla="*/ 23 w 359"/>
                <a:gd name="T31" fmla="*/ 120 h 361"/>
                <a:gd name="T32" fmla="*/ 17 w 359"/>
                <a:gd name="T33" fmla="*/ 102 h 361"/>
                <a:gd name="T34" fmla="*/ 45 w 359"/>
                <a:gd name="T35" fmla="*/ 73 h 361"/>
                <a:gd name="T36" fmla="*/ 65 w 359"/>
                <a:gd name="T37" fmla="*/ 83 h 361"/>
                <a:gd name="T38" fmla="*/ 109 w 359"/>
                <a:gd name="T39" fmla="*/ 62 h 361"/>
                <a:gd name="T40" fmla="*/ 116 w 359"/>
                <a:gd name="T41" fmla="*/ 44 h 361"/>
                <a:gd name="T42" fmla="*/ 118 w 359"/>
                <a:gd name="T43" fmla="*/ 9 h 361"/>
                <a:gd name="T44" fmla="*/ 149 w 359"/>
                <a:gd name="T45" fmla="*/ 2 h 361"/>
                <a:gd name="T46" fmla="*/ 166 w 359"/>
                <a:gd name="T47" fmla="*/ 28 h 361"/>
                <a:gd name="T48" fmla="*/ 182 w 359"/>
                <a:gd name="T49" fmla="*/ 44 h 361"/>
                <a:gd name="T50" fmla="*/ 230 w 359"/>
                <a:gd name="T51" fmla="*/ 40 h 361"/>
                <a:gd name="T52" fmla="*/ 242 w 359"/>
                <a:gd name="T53" fmla="*/ 20 h 361"/>
                <a:gd name="T54" fmla="*/ 283 w 359"/>
                <a:gd name="T55" fmla="*/ 33 h 361"/>
                <a:gd name="T56" fmla="*/ 288 w 359"/>
                <a:gd name="T57" fmla="*/ 46 h 361"/>
                <a:gd name="T58" fmla="*/ 278 w 359"/>
                <a:gd name="T59" fmla="*/ 86 h 361"/>
                <a:gd name="T60" fmla="*/ 296 w 359"/>
                <a:gd name="T61" fmla="*/ 111 h 361"/>
                <a:gd name="T62" fmla="*/ 335 w 359"/>
                <a:gd name="T63" fmla="*/ 111 h 361"/>
                <a:gd name="T64" fmla="*/ 348 w 359"/>
                <a:gd name="T65" fmla="*/ 118 h 361"/>
                <a:gd name="T66" fmla="*/ 349 w 359"/>
                <a:gd name="T67" fmla="*/ 162 h 361"/>
                <a:gd name="T68" fmla="*/ 328 w 359"/>
                <a:gd name="T69" fmla="*/ 167 h 361"/>
                <a:gd name="T70" fmla="*/ 311 w 359"/>
                <a:gd name="T71" fmla="*/ 213 h 361"/>
                <a:gd name="T72" fmla="*/ 318 w 359"/>
                <a:gd name="T73" fmla="*/ 229 h 361"/>
                <a:gd name="T74" fmla="*/ 343 w 359"/>
                <a:gd name="T75" fmla="*/ 256 h 361"/>
                <a:gd name="T76" fmla="*/ 327 w 359"/>
                <a:gd name="T77" fmla="*/ 282 h 361"/>
                <a:gd name="T78" fmla="*/ 296 w 359"/>
                <a:gd name="T79" fmla="*/ 276 h 361"/>
                <a:gd name="T80" fmla="*/ 274 w 359"/>
                <a:gd name="T81" fmla="*/ 278 h 361"/>
                <a:gd name="T82" fmla="*/ 243 w 359"/>
                <a:gd name="T83" fmla="*/ 317 h 361"/>
                <a:gd name="T84" fmla="*/ 248 w 359"/>
                <a:gd name="T85" fmla="*/ 337 h 361"/>
                <a:gd name="T86" fmla="*/ 210 w 359"/>
                <a:gd name="T87" fmla="*/ 359 h 361"/>
                <a:gd name="T88" fmla="*/ 197 w 359"/>
                <a:gd name="T89" fmla="*/ 350 h 361"/>
                <a:gd name="T90" fmla="*/ 176 w 359"/>
                <a:gd name="T91" fmla="*/ 317 h 361"/>
                <a:gd name="T92" fmla="*/ 146 w 359"/>
                <a:gd name="T93" fmla="*/ 313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9" h="361">
                  <a:moveTo>
                    <a:pt x="219" y="260"/>
                  </a:moveTo>
                  <a:lnTo>
                    <a:pt x="219" y="260"/>
                  </a:lnTo>
                  <a:cubicBezTo>
                    <a:pt x="263" y="239"/>
                    <a:pt x="283" y="185"/>
                    <a:pt x="261" y="141"/>
                  </a:cubicBezTo>
                  <a:lnTo>
                    <a:pt x="261" y="141"/>
                  </a:lnTo>
                  <a:cubicBezTo>
                    <a:pt x="239" y="94"/>
                    <a:pt x="186" y="75"/>
                    <a:pt x="140" y="97"/>
                  </a:cubicBezTo>
                  <a:lnTo>
                    <a:pt x="140" y="97"/>
                  </a:lnTo>
                  <a:cubicBezTo>
                    <a:pt x="95" y="119"/>
                    <a:pt x="76" y="173"/>
                    <a:pt x="97" y="217"/>
                  </a:cubicBezTo>
                  <a:lnTo>
                    <a:pt x="97" y="217"/>
                  </a:lnTo>
                  <a:cubicBezTo>
                    <a:pt x="119" y="263"/>
                    <a:pt x="173" y="282"/>
                    <a:pt x="219" y="260"/>
                  </a:cubicBezTo>
                  <a:close/>
                  <a:moveTo>
                    <a:pt x="135" y="313"/>
                  </a:moveTo>
                  <a:lnTo>
                    <a:pt x="135" y="313"/>
                  </a:lnTo>
                  <a:cubicBezTo>
                    <a:pt x="132" y="316"/>
                    <a:pt x="130" y="319"/>
                    <a:pt x="129" y="321"/>
                  </a:cubicBezTo>
                  <a:lnTo>
                    <a:pt x="129" y="321"/>
                  </a:lnTo>
                  <a:cubicBezTo>
                    <a:pt x="124" y="327"/>
                    <a:pt x="121" y="333"/>
                    <a:pt x="117" y="339"/>
                  </a:cubicBezTo>
                  <a:lnTo>
                    <a:pt x="117" y="339"/>
                  </a:lnTo>
                  <a:cubicBezTo>
                    <a:pt x="113" y="347"/>
                    <a:pt x="108" y="348"/>
                    <a:pt x="102" y="344"/>
                  </a:cubicBezTo>
                  <a:lnTo>
                    <a:pt x="102" y="344"/>
                  </a:lnTo>
                  <a:cubicBezTo>
                    <a:pt x="93" y="338"/>
                    <a:pt x="84" y="333"/>
                    <a:pt x="76" y="328"/>
                  </a:cubicBezTo>
                  <a:lnTo>
                    <a:pt x="76" y="328"/>
                  </a:lnTo>
                  <a:cubicBezTo>
                    <a:pt x="69" y="324"/>
                    <a:pt x="68" y="319"/>
                    <a:pt x="72" y="313"/>
                  </a:cubicBezTo>
                  <a:lnTo>
                    <a:pt x="72" y="313"/>
                  </a:lnTo>
                  <a:cubicBezTo>
                    <a:pt x="75" y="307"/>
                    <a:pt x="79" y="302"/>
                    <a:pt x="82" y="297"/>
                  </a:cubicBezTo>
                  <a:lnTo>
                    <a:pt x="82" y="297"/>
                  </a:lnTo>
                  <a:cubicBezTo>
                    <a:pt x="84" y="294"/>
                    <a:pt x="85" y="291"/>
                    <a:pt x="86" y="288"/>
                  </a:cubicBezTo>
                  <a:lnTo>
                    <a:pt x="86" y="288"/>
                  </a:lnTo>
                  <a:cubicBezTo>
                    <a:pt x="87" y="284"/>
                    <a:pt x="86" y="281"/>
                    <a:pt x="83" y="277"/>
                  </a:cubicBezTo>
                  <a:lnTo>
                    <a:pt x="83" y="277"/>
                  </a:lnTo>
                  <a:cubicBezTo>
                    <a:pt x="76" y="268"/>
                    <a:pt x="68" y="258"/>
                    <a:pt x="61" y="248"/>
                  </a:cubicBezTo>
                  <a:lnTo>
                    <a:pt x="61" y="248"/>
                  </a:lnTo>
                  <a:cubicBezTo>
                    <a:pt x="57" y="242"/>
                    <a:pt x="52" y="240"/>
                    <a:pt x="44" y="242"/>
                  </a:cubicBezTo>
                  <a:lnTo>
                    <a:pt x="44" y="242"/>
                  </a:lnTo>
                  <a:cubicBezTo>
                    <a:pt x="38" y="244"/>
                    <a:pt x="32" y="245"/>
                    <a:pt x="26" y="247"/>
                  </a:cubicBezTo>
                  <a:lnTo>
                    <a:pt x="26" y="247"/>
                  </a:lnTo>
                  <a:cubicBezTo>
                    <a:pt x="16" y="250"/>
                    <a:pt x="12" y="248"/>
                    <a:pt x="9" y="238"/>
                  </a:cubicBezTo>
                  <a:lnTo>
                    <a:pt x="9" y="238"/>
                  </a:lnTo>
                  <a:cubicBezTo>
                    <a:pt x="6" y="229"/>
                    <a:pt x="4" y="220"/>
                    <a:pt x="2" y="211"/>
                  </a:cubicBezTo>
                  <a:lnTo>
                    <a:pt x="2" y="211"/>
                  </a:lnTo>
                  <a:cubicBezTo>
                    <a:pt x="0" y="203"/>
                    <a:pt x="2" y="199"/>
                    <a:pt x="10" y="197"/>
                  </a:cubicBezTo>
                  <a:lnTo>
                    <a:pt x="10" y="197"/>
                  </a:lnTo>
                  <a:cubicBezTo>
                    <a:pt x="17" y="195"/>
                    <a:pt x="25" y="193"/>
                    <a:pt x="31" y="192"/>
                  </a:cubicBezTo>
                  <a:lnTo>
                    <a:pt x="31" y="192"/>
                  </a:lnTo>
                  <a:cubicBezTo>
                    <a:pt x="39" y="190"/>
                    <a:pt x="42" y="184"/>
                    <a:pt x="43" y="177"/>
                  </a:cubicBezTo>
                  <a:lnTo>
                    <a:pt x="43" y="177"/>
                  </a:lnTo>
                  <a:cubicBezTo>
                    <a:pt x="44" y="166"/>
                    <a:pt x="45" y="157"/>
                    <a:pt x="47" y="146"/>
                  </a:cubicBezTo>
                  <a:lnTo>
                    <a:pt x="47" y="146"/>
                  </a:lnTo>
                  <a:cubicBezTo>
                    <a:pt x="49" y="140"/>
                    <a:pt x="48" y="134"/>
                    <a:pt x="39" y="129"/>
                  </a:cubicBezTo>
                  <a:lnTo>
                    <a:pt x="39" y="129"/>
                  </a:lnTo>
                  <a:cubicBezTo>
                    <a:pt x="34" y="126"/>
                    <a:pt x="28" y="124"/>
                    <a:pt x="23" y="120"/>
                  </a:cubicBezTo>
                  <a:lnTo>
                    <a:pt x="23" y="120"/>
                  </a:lnTo>
                  <a:cubicBezTo>
                    <a:pt x="14" y="116"/>
                    <a:pt x="12" y="111"/>
                    <a:pt x="17" y="102"/>
                  </a:cubicBezTo>
                  <a:lnTo>
                    <a:pt x="17" y="102"/>
                  </a:lnTo>
                  <a:cubicBezTo>
                    <a:pt x="21" y="94"/>
                    <a:pt x="26" y="86"/>
                    <a:pt x="31" y="77"/>
                  </a:cubicBezTo>
                  <a:lnTo>
                    <a:pt x="31" y="77"/>
                  </a:lnTo>
                  <a:cubicBezTo>
                    <a:pt x="35" y="70"/>
                    <a:pt x="39" y="69"/>
                    <a:pt x="45" y="73"/>
                  </a:cubicBezTo>
                  <a:lnTo>
                    <a:pt x="45" y="73"/>
                  </a:lnTo>
                  <a:cubicBezTo>
                    <a:pt x="52" y="77"/>
                    <a:pt x="58" y="80"/>
                    <a:pt x="65" y="83"/>
                  </a:cubicBezTo>
                  <a:lnTo>
                    <a:pt x="65" y="83"/>
                  </a:lnTo>
                  <a:cubicBezTo>
                    <a:pt x="72" y="88"/>
                    <a:pt x="78" y="87"/>
                    <a:pt x="84" y="81"/>
                  </a:cubicBezTo>
                  <a:lnTo>
                    <a:pt x="84" y="81"/>
                  </a:lnTo>
                  <a:cubicBezTo>
                    <a:pt x="93" y="75"/>
                    <a:pt x="100" y="69"/>
                    <a:pt x="109" y="62"/>
                  </a:cubicBezTo>
                  <a:lnTo>
                    <a:pt x="109" y="62"/>
                  </a:lnTo>
                  <a:cubicBezTo>
                    <a:pt x="115" y="57"/>
                    <a:pt x="118" y="52"/>
                    <a:pt x="116" y="44"/>
                  </a:cubicBezTo>
                  <a:lnTo>
                    <a:pt x="116" y="44"/>
                  </a:lnTo>
                  <a:cubicBezTo>
                    <a:pt x="115" y="37"/>
                    <a:pt x="113" y="30"/>
                    <a:pt x="111" y="23"/>
                  </a:cubicBezTo>
                  <a:lnTo>
                    <a:pt x="111" y="23"/>
                  </a:lnTo>
                  <a:cubicBezTo>
                    <a:pt x="109" y="15"/>
                    <a:pt x="111" y="11"/>
                    <a:pt x="118" y="9"/>
                  </a:cubicBezTo>
                  <a:lnTo>
                    <a:pt x="118" y="9"/>
                  </a:lnTo>
                  <a:cubicBezTo>
                    <a:pt x="129" y="6"/>
                    <a:pt x="139" y="4"/>
                    <a:pt x="149" y="2"/>
                  </a:cubicBezTo>
                  <a:lnTo>
                    <a:pt x="149" y="2"/>
                  </a:lnTo>
                  <a:cubicBezTo>
                    <a:pt x="156" y="0"/>
                    <a:pt x="160" y="3"/>
                    <a:pt x="162" y="9"/>
                  </a:cubicBezTo>
                  <a:lnTo>
                    <a:pt x="162" y="9"/>
                  </a:lnTo>
                  <a:cubicBezTo>
                    <a:pt x="163" y="15"/>
                    <a:pt x="165" y="22"/>
                    <a:pt x="166" y="28"/>
                  </a:cubicBezTo>
                  <a:lnTo>
                    <a:pt x="166" y="28"/>
                  </a:lnTo>
                  <a:cubicBezTo>
                    <a:pt x="168" y="38"/>
                    <a:pt x="172" y="44"/>
                    <a:pt x="182" y="44"/>
                  </a:cubicBezTo>
                  <a:lnTo>
                    <a:pt x="182" y="44"/>
                  </a:lnTo>
                  <a:cubicBezTo>
                    <a:pt x="193" y="44"/>
                    <a:pt x="203" y="46"/>
                    <a:pt x="214" y="48"/>
                  </a:cubicBezTo>
                  <a:lnTo>
                    <a:pt x="214" y="48"/>
                  </a:lnTo>
                  <a:cubicBezTo>
                    <a:pt x="220" y="49"/>
                    <a:pt x="226" y="46"/>
                    <a:pt x="230" y="40"/>
                  </a:cubicBezTo>
                  <a:lnTo>
                    <a:pt x="230" y="40"/>
                  </a:lnTo>
                  <a:cubicBezTo>
                    <a:pt x="234" y="34"/>
                    <a:pt x="238" y="27"/>
                    <a:pt x="242" y="20"/>
                  </a:cubicBezTo>
                  <a:lnTo>
                    <a:pt x="242" y="20"/>
                  </a:lnTo>
                  <a:cubicBezTo>
                    <a:pt x="245" y="14"/>
                    <a:pt x="250" y="12"/>
                    <a:pt x="256" y="17"/>
                  </a:cubicBezTo>
                  <a:lnTo>
                    <a:pt x="256" y="17"/>
                  </a:lnTo>
                  <a:cubicBezTo>
                    <a:pt x="266" y="22"/>
                    <a:pt x="275" y="27"/>
                    <a:pt x="283" y="33"/>
                  </a:cubicBezTo>
                  <a:lnTo>
                    <a:pt x="283" y="33"/>
                  </a:lnTo>
                  <a:cubicBezTo>
                    <a:pt x="289" y="36"/>
                    <a:pt x="291" y="40"/>
                    <a:pt x="288" y="46"/>
                  </a:cubicBezTo>
                  <a:lnTo>
                    <a:pt x="288" y="46"/>
                  </a:lnTo>
                  <a:cubicBezTo>
                    <a:pt x="284" y="52"/>
                    <a:pt x="280" y="57"/>
                    <a:pt x="277" y="63"/>
                  </a:cubicBezTo>
                  <a:lnTo>
                    <a:pt x="277" y="63"/>
                  </a:lnTo>
                  <a:cubicBezTo>
                    <a:pt x="271" y="73"/>
                    <a:pt x="271" y="77"/>
                    <a:pt x="278" y="86"/>
                  </a:cubicBezTo>
                  <a:lnTo>
                    <a:pt x="278" y="86"/>
                  </a:lnTo>
                  <a:cubicBezTo>
                    <a:pt x="284" y="94"/>
                    <a:pt x="290" y="102"/>
                    <a:pt x="296" y="111"/>
                  </a:cubicBezTo>
                  <a:lnTo>
                    <a:pt x="296" y="111"/>
                  </a:lnTo>
                  <a:cubicBezTo>
                    <a:pt x="300" y="116"/>
                    <a:pt x="306" y="119"/>
                    <a:pt x="312" y="117"/>
                  </a:cubicBezTo>
                  <a:lnTo>
                    <a:pt x="312" y="117"/>
                  </a:lnTo>
                  <a:cubicBezTo>
                    <a:pt x="319" y="115"/>
                    <a:pt x="327" y="113"/>
                    <a:pt x="335" y="111"/>
                  </a:cubicBezTo>
                  <a:lnTo>
                    <a:pt x="335" y="111"/>
                  </a:lnTo>
                  <a:cubicBezTo>
                    <a:pt x="342" y="109"/>
                    <a:pt x="346" y="111"/>
                    <a:pt x="348" y="118"/>
                  </a:cubicBezTo>
                  <a:lnTo>
                    <a:pt x="348" y="118"/>
                  </a:lnTo>
                  <a:cubicBezTo>
                    <a:pt x="351" y="129"/>
                    <a:pt x="354" y="138"/>
                    <a:pt x="356" y="149"/>
                  </a:cubicBezTo>
                  <a:lnTo>
                    <a:pt x="356" y="149"/>
                  </a:lnTo>
                  <a:cubicBezTo>
                    <a:pt x="358" y="155"/>
                    <a:pt x="356" y="160"/>
                    <a:pt x="349" y="162"/>
                  </a:cubicBezTo>
                  <a:lnTo>
                    <a:pt x="349" y="162"/>
                  </a:lnTo>
                  <a:cubicBezTo>
                    <a:pt x="342" y="164"/>
                    <a:pt x="335" y="165"/>
                    <a:pt x="328" y="167"/>
                  </a:cubicBezTo>
                  <a:lnTo>
                    <a:pt x="328" y="167"/>
                  </a:lnTo>
                  <a:cubicBezTo>
                    <a:pt x="319" y="169"/>
                    <a:pt x="317" y="172"/>
                    <a:pt x="315" y="182"/>
                  </a:cubicBezTo>
                  <a:lnTo>
                    <a:pt x="315" y="182"/>
                  </a:lnTo>
                  <a:cubicBezTo>
                    <a:pt x="314" y="192"/>
                    <a:pt x="313" y="203"/>
                    <a:pt x="311" y="213"/>
                  </a:cubicBezTo>
                  <a:lnTo>
                    <a:pt x="311" y="213"/>
                  </a:lnTo>
                  <a:cubicBezTo>
                    <a:pt x="310" y="220"/>
                    <a:pt x="312" y="226"/>
                    <a:pt x="318" y="229"/>
                  </a:cubicBezTo>
                  <a:lnTo>
                    <a:pt x="318" y="229"/>
                  </a:lnTo>
                  <a:cubicBezTo>
                    <a:pt x="325" y="233"/>
                    <a:pt x="332" y="237"/>
                    <a:pt x="338" y="241"/>
                  </a:cubicBezTo>
                  <a:lnTo>
                    <a:pt x="338" y="241"/>
                  </a:lnTo>
                  <a:cubicBezTo>
                    <a:pt x="345" y="245"/>
                    <a:pt x="346" y="249"/>
                    <a:pt x="343" y="256"/>
                  </a:cubicBezTo>
                  <a:lnTo>
                    <a:pt x="343" y="256"/>
                  </a:lnTo>
                  <a:cubicBezTo>
                    <a:pt x="338" y="265"/>
                    <a:pt x="333" y="274"/>
                    <a:pt x="327" y="282"/>
                  </a:cubicBezTo>
                  <a:lnTo>
                    <a:pt x="327" y="282"/>
                  </a:lnTo>
                  <a:cubicBezTo>
                    <a:pt x="324" y="289"/>
                    <a:pt x="319" y="291"/>
                    <a:pt x="312" y="286"/>
                  </a:cubicBezTo>
                  <a:lnTo>
                    <a:pt x="312" y="286"/>
                  </a:lnTo>
                  <a:cubicBezTo>
                    <a:pt x="307" y="283"/>
                    <a:pt x="301" y="280"/>
                    <a:pt x="296" y="276"/>
                  </a:cubicBezTo>
                  <a:lnTo>
                    <a:pt x="296" y="276"/>
                  </a:lnTo>
                  <a:cubicBezTo>
                    <a:pt x="287" y="271"/>
                    <a:pt x="283" y="272"/>
                    <a:pt x="274" y="278"/>
                  </a:cubicBezTo>
                  <a:lnTo>
                    <a:pt x="274" y="278"/>
                  </a:lnTo>
                  <a:cubicBezTo>
                    <a:pt x="266" y="285"/>
                    <a:pt x="258" y="291"/>
                    <a:pt x="249" y="298"/>
                  </a:cubicBezTo>
                  <a:lnTo>
                    <a:pt x="249" y="298"/>
                  </a:lnTo>
                  <a:cubicBezTo>
                    <a:pt x="243" y="303"/>
                    <a:pt x="241" y="309"/>
                    <a:pt x="243" y="317"/>
                  </a:cubicBezTo>
                  <a:lnTo>
                    <a:pt x="243" y="317"/>
                  </a:lnTo>
                  <a:cubicBezTo>
                    <a:pt x="244" y="324"/>
                    <a:pt x="246" y="331"/>
                    <a:pt x="248" y="337"/>
                  </a:cubicBezTo>
                  <a:lnTo>
                    <a:pt x="248" y="337"/>
                  </a:lnTo>
                  <a:cubicBezTo>
                    <a:pt x="250" y="346"/>
                    <a:pt x="248" y="349"/>
                    <a:pt x="239" y="351"/>
                  </a:cubicBezTo>
                  <a:lnTo>
                    <a:pt x="239" y="351"/>
                  </a:lnTo>
                  <a:cubicBezTo>
                    <a:pt x="230" y="354"/>
                    <a:pt x="220" y="356"/>
                    <a:pt x="210" y="359"/>
                  </a:cubicBezTo>
                  <a:lnTo>
                    <a:pt x="210" y="359"/>
                  </a:lnTo>
                  <a:cubicBezTo>
                    <a:pt x="203" y="360"/>
                    <a:pt x="198" y="358"/>
                    <a:pt x="197" y="350"/>
                  </a:cubicBezTo>
                  <a:lnTo>
                    <a:pt x="197" y="350"/>
                  </a:lnTo>
                  <a:cubicBezTo>
                    <a:pt x="195" y="344"/>
                    <a:pt x="193" y="337"/>
                    <a:pt x="192" y="331"/>
                  </a:cubicBezTo>
                  <a:lnTo>
                    <a:pt x="192" y="331"/>
                  </a:lnTo>
                  <a:cubicBezTo>
                    <a:pt x="190" y="321"/>
                    <a:pt x="186" y="318"/>
                    <a:pt x="176" y="317"/>
                  </a:cubicBezTo>
                  <a:lnTo>
                    <a:pt x="176" y="317"/>
                  </a:lnTo>
                  <a:cubicBezTo>
                    <a:pt x="166" y="317"/>
                    <a:pt x="156" y="314"/>
                    <a:pt x="146" y="313"/>
                  </a:cubicBezTo>
                  <a:lnTo>
                    <a:pt x="146" y="313"/>
                  </a:lnTo>
                  <a:cubicBezTo>
                    <a:pt x="142" y="313"/>
                    <a:pt x="139" y="313"/>
                    <a:pt x="135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18" name="GEAR A05">
              <a:extLst>
                <a:ext uri="{FF2B5EF4-FFF2-40B4-BE49-F238E27FC236}">
                  <a16:creationId xmlns:a16="http://schemas.microsoft.com/office/drawing/2014/main" id="{04D88C6C-4B13-0941-A4A4-425F140E1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3606" y="7033774"/>
              <a:ext cx="444930" cy="450421"/>
            </a:xfrm>
            <a:custGeom>
              <a:avLst/>
              <a:gdLst>
                <a:gd name="T0" fmla="*/ 262 w 359"/>
                <a:gd name="T1" fmla="*/ 140 h 361"/>
                <a:gd name="T2" fmla="*/ 140 w 359"/>
                <a:gd name="T3" fmla="*/ 97 h 361"/>
                <a:gd name="T4" fmla="*/ 219 w 359"/>
                <a:gd name="T5" fmla="*/ 260 h 361"/>
                <a:gd name="T6" fmla="*/ 129 w 359"/>
                <a:gd name="T7" fmla="*/ 321 h 361"/>
                <a:gd name="T8" fmla="*/ 117 w 359"/>
                <a:gd name="T9" fmla="*/ 339 h 361"/>
                <a:gd name="T10" fmla="*/ 76 w 359"/>
                <a:gd name="T11" fmla="*/ 327 h 361"/>
                <a:gd name="T12" fmla="*/ 72 w 359"/>
                <a:gd name="T13" fmla="*/ 312 h 361"/>
                <a:gd name="T14" fmla="*/ 86 w 359"/>
                <a:gd name="T15" fmla="*/ 287 h 361"/>
                <a:gd name="T16" fmla="*/ 83 w 359"/>
                <a:gd name="T17" fmla="*/ 277 h 361"/>
                <a:gd name="T18" fmla="*/ 44 w 359"/>
                <a:gd name="T19" fmla="*/ 241 h 361"/>
                <a:gd name="T20" fmla="*/ 26 w 359"/>
                <a:gd name="T21" fmla="*/ 247 h 361"/>
                <a:gd name="T22" fmla="*/ 2 w 359"/>
                <a:gd name="T23" fmla="*/ 211 h 361"/>
                <a:gd name="T24" fmla="*/ 10 w 359"/>
                <a:gd name="T25" fmla="*/ 197 h 361"/>
                <a:gd name="T26" fmla="*/ 43 w 359"/>
                <a:gd name="T27" fmla="*/ 177 h 361"/>
                <a:gd name="T28" fmla="*/ 47 w 359"/>
                <a:gd name="T29" fmla="*/ 146 h 361"/>
                <a:gd name="T30" fmla="*/ 23 w 359"/>
                <a:gd name="T31" fmla="*/ 120 h 361"/>
                <a:gd name="T32" fmla="*/ 17 w 359"/>
                <a:gd name="T33" fmla="*/ 102 h 361"/>
                <a:gd name="T34" fmla="*/ 46 w 359"/>
                <a:gd name="T35" fmla="*/ 73 h 361"/>
                <a:gd name="T36" fmla="*/ 64 w 359"/>
                <a:gd name="T37" fmla="*/ 83 h 361"/>
                <a:gd name="T38" fmla="*/ 109 w 359"/>
                <a:gd name="T39" fmla="*/ 62 h 361"/>
                <a:gd name="T40" fmla="*/ 116 w 359"/>
                <a:gd name="T41" fmla="*/ 44 h 361"/>
                <a:gd name="T42" fmla="*/ 119 w 359"/>
                <a:gd name="T43" fmla="*/ 8 h 361"/>
                <a:gd name="T44" fmla="*/ 150 w 359"/>
                <a:gd name="T45" fmla="*/ 1 h 361"/>
                <a:gd name="T46" fmla="*/ 166 w 359"/>
                <a:gd name="T47" fmla="*/ 28 h 361"/>
                <a:gd name="T48" fmla="*/ 182 w 359"/>
                <a:gd name="T49" fmla="*/ 43 h 361"/>
                <a:gd name="T50" fmla="*/ 230 w 359"/>
                <a:gd name="T51" fmla="*/ 40 h 361"/>
                <a:gd name="T52" fmla="*/ 242 w 359"/>
                <a:gd name="T53" fmla="*/ 20 h 361"/>
                <a:gd name="T54" fmla="*/ 283 w 359"/>
                <a:gd name="T55" fmla="*/ 32 h 361"/>
                <a:gd name="T56" fmla="*/ 288 w 359"/>
                <a:gd name="T57" fmla="*/ 46 h 361"/>
                <a:gd name="T58" fmla="*/ 278 w 359"/>
                <a:gd name="T59" fmla="*/ 85 h 361"/>
                <a:gd name="T60" fmla="*/ 296 w 359"/>
                <a:gd name="T61" fmla="*/ 110 h 361"/>
                <a:gd name="T62" fmla="*/ 335 w 359"/>
                <a:gd name="T63" fmla="*/ 110 h 361"/>
                <a:gd name="T64" fmla="*/ 349 w 359"/>
                <a:gd name="T65" fmla="*/ 118 h 361"/>
                <a:gd name="T66" fmla="*/ 349 w 359"/>
                <a:gd name="T67" fmla="*/ 161 h 361"/>
                <a:gd name="T68" fmla="*/ 329 w 359"/>
                <a:gd name="T69" fmla="*/ 166 h 361"/>
                <a:gd name="T70" fmla="*/ 312 w 359"/>
                <a:gd name="T71" fmla="*/ 213 h 361"/>
                <a:gd name="T72" fmla="*/ 318 w 359"/>
                <a:gd name="T73" fmla="*/ 229 h 361"/>
                <a:gd name="T74" fmla="*/ 343 w 359"/>
                <a:gd name="T75" fmla="*/ 255 h 361"/>
                <a:gd name="T76" fmla="*/ 328 w 359"/>
                <a:gd name="T77" fmla="*/ 282 h 361"/>
                <a:gd name="T78" fmla="*/ 296 w 359"/>
                <a:gd name="T79" fmla="*/ 276 h 361"/>
                <a:gd name="T80" fmla="*/ 275 w 359"/>
                <a:gd name="T81" fmla="*/ 277 h 361"/>
                <a:gd name="T82" fmla="*/ 243 w 359"/>
                <a:gd name="T83" fmla="*/ 317 h 361"/>
                <a:gd name="T84" fmla="*/ 248 w 359"/>
                <a:gd name="T85" fmla="*/ 337 h 361"/>
                <a:gd name="T86" fmla="*/ 210 w 359"/>
                <a:gd name="T87" fmla="*/ 358 h 361"/>
                <a:gd name="T88" fmla="*/ 197 w 359"/>
                <a:gd name="T89" fmla="*/ 350 h 361"/>
                <a:gd name="T90" fmla="*/ 176 w 359"/>
                <a:gd name="T91" fmla="*/ 317 h 361"/>
                <a:gd name="T92" fmla="*/ 146 w 359"/>
                <a:gd name="T93" fmla="*/ 313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9" h="361">
                  <a:moveTo>
                    <a:pt x="219" y="260"/>
                  </a:moveTo>
                  <a:lnTo>
                    <a:pt x="219" y="260"/>
                  </a:lnTo>
                  <a:cubicBezTo>
                    <a:pt x="263" y="238"/>
                    <a:pt x="283" y="184"/>
                    <a:pt x="262" y="140"/>
                  </a:cubicBezTo>
                  <a:lnTo>
                    <a:pt x="262" y="140"/>
                  </a:lnTo>
                  <a:cubicBezTo>
                    <a:pt x="239" y="94"/>
                    <a:pt x="186" y="75"/>
                    <a:pt x="140" y="97"/>
                  </a:cubicBezTo>
                  <a:lnTo>
                    <a:pt x="140" y="97"/>
                  </a:lnTo>
                  <a:cubicBezTo>
                    <a:pt x="95" y="118"/>
                    <a:pt x="76" y="172"/>
                    <a:pt x="97" y="217"/>
                  </a:cubicBezTo>
                  <a:lnTo>
                    <a:pt x="97" y="217"/>
                  </a:lnTo>
                  <a:cubicBezTo>
                    <a:pt x="119" y="262"/>
                    <a:pt x="173" y="281"/>
                    <a:pt x="219" y="260"/>
                  </a:cubicBezTo>
                  <a:close/>
                  <a:moveTo>
                    <a:pt x="135" y="313"/>
                  </a:moveTo>
                  <a:lnTo>
                    <a:pt x="135" y="313"/>
                  </a:lnTo>
                  <a:cubicBezTo>
                    <a:pt x="133" y="316"/>
                    <a:pt x="130" y="318"/>
                    <a:pt x="129" y="321"/>
                  </a:cubicBezTo>
                  <a:lnTo>
                    <a:pt x="129" y="321"/>
                  </a:lnTo>
                  <a:cubicBezTo>
                    <a:pt x="124" y="327"/>
                    <a:pt x="121" y="333"/>
                    <a:pt x="117" y="339"/>
                  </a:cubicBezTo>
                  <a:lnTo>
                    <a:pt x="117" y="339"/>
                  </a:lnTo>
                  <a:cubicBezTo>
                    <a:pt x="113" y="346"/>
                    <a:pt x="109" y="347"/>
                    <a:pt x="102" y="344"/>
                  </a:cubicBezTo>
                  <a:lnTo>
                    <a:pt x="102" y="344"/>
                  </a:lnTo>
                  <a:cubicBezTo>
                    <a:pt x="93" y="338"/>
                    <a:pt x="84" y="332"/>
                    <a:pt x="76" y="327"/>
                  </a:cubicBezTo>
                  <a:lnTo>
                    <a:pt x="76" y="327"/>
                  </a:lnTo>
                  <a:cubicBezTo>
                    <a:pt x="70" y="323"/>
                    <a:pt x="68" y="318"/>
                    <a:pt x="72" y="312"/>
                  </a:cubicBezTo>
                  <a:lnTo>
                    <a:pt x="72" y="312"/>
                  </a:lnTo>
                  <a:cubicBezTo>
                    <a:pt x="75" y="307"/>
                    <a:pt x="79" y="302"/>
                    <a:pt x="82" y="296"/>
                  </a:cubicBezTo>
                  <a:lnTo>
                    <a:pt x="82" y="296"/>
                  </a:lnTo>
                  <a:cubicBezTo>
                    <a:pt x="84" y="293"/>
                    <a:pt x="85" y="290"/>
                    <a:pt x="86" y="287"/>
                  </a:cubicBezTo>
                  <a:lnTo>
                    <a:pt x="86" y="287"/>
                  </a:lnTo>
                  <a:cubicBezTo>
                    <a:pt x="88" y="283"/>
                    <a:pt x="86" y="281"/>
                    <a:pt x="83" y="277"/>
                  </a:cubicBezTo>
                  <a:lnTo>
                    <a:pt x="83" y="277"/>
                  </a:lnTo>
                  <a:cubicBezTo>
                    <a:pt x="75" y="267"/>
                    <a:pt x="68" y="257"/>
                    <a:pt x="61" y="247"/>
                  </a:cubicBezTo>
                  <a:lnTo>
                    <a:pt x="61" y="247"/>
                  </a:lnTo>
                  <a:cubicBezTo>
                    <a:pt x="57" y="242"/>
                    <a:pt x="52" y="240"/>
                    <a:pt x="44" y="241"/>
                  </a:cubicBezTo>
                  <a:lnTo>
                    <a:pt x="44" y="241"/>
                  </a:lnTo>
                  <a:cubicBezTo>
                    <a:pt x="38" y="243"/>
                    <a:pt x="32" y="245"/>
                    <a:pt x="26" y="247"/>
                  </a:cubicBezTo>
                  <a:lnTo>
                    <a:pt x="26" y="247"/>
                  </a:lnTo>
                  <a:cubicBezTo>
                    <a:pt x="16" y="250"/>
                    <a:pt x="12" y="247"/>
                    <a:pt x="9" y="237"/>
                  </a:cubicBezTo>
                  <a:lnTo>
                    <a:pt x="9" y="237"/>
                  </a:lnTo>
                  <a:cubicBezTo>
                    <a:pt x="7" y="229"/>
                    <a:pt x="4" y="220"/>
                    <a:pt x="2" y="211"/>
                  </a:cubicBezTo>
                  <a:lnTo>
                    <a:pt x="2" y="211"/>
                  </a:lnTo>
                  <a:cubicBezTo>
                    <a:pt x="0" y="203"/>
                    <a:pt x="2" y="198"/>
                    <a:pt x="10" y="197"/>
                  </a:cubicBezTo>
                  <a:lnTo>
                    <a:pt x="10" y="197"/>
                  </a:lnTo>
                  <a:cubicBezTo>
                    <a:pt x="17" y="195"/>
                    <a:pt x="25" y="193"/>
                    <a:pt x="32" y="190"/>
                  </a:cubicBezTo>
                  <a:lnTo>
                    <a:pt x="32" y="190"/>
                  </a:lnTo>
                  <a:cubicBezTo>
                    <a:pt x="39" y="189"/>
                    <a:pt x="42" y="184"/>
                    <a:pt x="43" y="177"/>
                  </a:cubicBezTo>
                  <a:lnTo>
                    <a:pt x="43" y="177"/>
                  </a:lnTo>
                  <a:cubicBezTo>
                    <a:pt x="44" y="166"/>
                    <a:pt x="45" y="156"/>
                    <a:pt x="47" y="146"/>
                  </a:cubicBezTo>
                  <a:lnTo>
                    <a:pt x="47" y="146"/>
                  </a:lnTo>
                  <a:cubicBezTo>
                    <a:pt x="49" y="138"/>
                    <a:pt x="48" y="134"/>
                    <a:pt x="39" y="129"/>
                  </a:cubicBezTo>
                  <a:lnTo>
                    <a:pt x="39" y="129"/>
                  </a:lnTo>
                  <a:cubicBezTo>
                    <a:pt x="34" y="126"/>
                    <a:pt x="28" y="123"/>
                    <a:pt x="23" y="120"/>
                  </a:cubicBezTo>
                  <a:lnTo>
                    <a:pt x="23" y="120"/>
                  </a:lnTo>
                  <a:cubicBezTo>
                    <a:pt x="14" y="115"/>
                    <a:pt x="13" y="111"/>
                    <a:pt x="17" y="102"/>
                  </a:cubicBezTo>
                  <a:lnTo>
                    <a:pt x="17" y="102"/>
                  </a:lnTo>
                  <a:cubicBezTo>
                    <a:pt x="21" y="93"/>
                    <a:pt x="26" y="85"/>
                    <a:pt x="31" y="77"/>
                  </a:cubicBezTo>
                  <a:lnTo>
                    <a:pt x="31" y="77"/>
                  </a:lnTo>
                  <a:cubicBezTo>
                    <a:pt x="35" y="70"/>
                    <a:pt x="39" y="69"/>
                    <a:pt x="46" y="73"/>
                  </a:cubicBezTo>
                  <a:lnTo>
                    <a:pt x="46" y="73"/>
                  </a:lnTo>
                  <a:cubicBezTo>
                    <a:pt x="52" y="76"/>
                    <a:pt x="58" y="80"/>
                    <a:pt x="64" y="83"/>
                  </a:cubicBezTo>
                  <a:lnTo>
                    <a:pt x="64" y="83"/>
                  </a:lnTo>
                  <a:cubicBezTo>
                    <a:pt x="72" y="87"/>
                    <a:pt x="78" y="87"/>
                    <a:pt x="85" y="80"/>
                  </a:cubicBezTo>
                  <a:lnTo>
                    <a:pt x="85" y="80"/>
                  </a:lnTo>
                  <a:cubicBezTo>
                    <a:pt x="93" y="74"/>
                    <a:pt x="101" y="68"/>
                    <a:pt x="109" y="62"/>
                  </a:cubicBezTo>
                  <a:lnTo>
                    <a:pt x="109" y="62"/>
                  </a:lnTo>
                  <a:cubicBezTo>
                    <a:pt x="116" y="57"/>
                    <a:pt x="118" y="52"/>
                    <a:pt x="116" y="44"/>
                  </a:cubicBezTo>
                  <a:lnTo>
                    <a:pt x="116" y="44"/>
                  </a:lnTo>
                  <a:cubicBezTo>
                    <a:pt x="114" y="36"/>
                    <a:pt x="113" y="29"/>
                    <a:pt x="111" y="22"/>
                  </a:cubicBezTo>
                  <a:lnTo>
                    <a:pt x="111" y="22"/>
                  </a:lnTo>
                  <a:cubicBezTo>
                    <a:pt x="109" y="14"/>
                    <a:pt x="111" y="11"/>
                    <a:pt x="119" y="8"/>
                  </a:cubicBezTo>
                  <a:lnTo>
                    <a:pt x="119" y="8"/>
                  </a:lnTo>
                  <a:cubicBezTo>
                    <a:pt x="129" y="6"/>
                    <a:pt x="139" y="3"/>
                    <a:pt x="150" y="1"/>
                  </a:cubicBezTo>
                  <a:lnTo>
                    <a:pt x="150" y="1"/>
                  </a:lnTo>
                  <a:cubicBezTo>
                    <a:pt x="156" y="0"/>
                    <a:pt x="160" y="2"/>
                    <a:pt x="162" y="8"/>
                  </a:cubicBezTo>
                  <a:lnTo>
                    <a:pt x="162" y="8"/>
                  </a:lnTo>
                  <a:cubicBezTo>
                    <a:pt x="163" y="15"/>
                    <a:pt x="165" y="21"/>
                    <a:pt x="166" y="28"/>
                  </a:cubicBezTo>
                  <a:lnTo>
                    <a:pt x="166" y="28"/>
                  </a:lnTo>
                  <a:cubicBezTo>
                    <a:pt x="168" y="37"/>
                    <a:pt x="172" y="42"/>
                    <a:pt x="182" y="43"/>
                  </a:cubicBezTo>
                  <a:lnTo>
                    <a:pt x="182" y="43"/>
                  </a:lnTo>
                  <a:cubicBezTo>
                    <a:pt x="193" y="43"/>
                    <a:pt x="203" y="46"/>
                    <a:pt x="214" y="47"/>
                  </a:cubicBezTo>
                  <a:lnTo>
                    <a:pt x="214" y="47"/>
                  </a:lnTo>
                  <a:cubicBezTo>
                    <a:pt x="220" y="48"/>
                    <a:pt x="226" y="46"/>
                    <a:pt x="230" y="40"/>
                  </a:cubicBezTo>
                  <a:lnTo>
                    <a:pt x="230" y="40"/>
                  </a:lnTo>
                  <a:cubicBezTo>
                    <a:pt x="234" y="33"/>
                    <a:pt x="238" y="27"/>
                    <a:pt x="242" y="20"/>
                  </a:cubicBezTo>
                  <a:lnTo>
                    <a:pt x="242" y="20"/>
                  </a:lnTo>
                  <a:cubicBezTo>
                    <a:pt x="246" y="13"/>
                    <a:pt x="250" y="12"/>
                    <a:pt x="257" y="16"/>
                  </a:cubicBezTo>
                  <a:lnTo>
                    <a:pt x="257" y="16"/>
                  </a:lnTo>
                  <a:cubicBezTo>
                    <a:pt x="266" y="21"/>
                    <a:pt x="275" y="27"/>
                    <a:pt x="283" y="32"/>
                  </a:cubicBezTo>
                  <a:lnTo>
                    <a:pt x="283" y="32"/>
                  </a:lnTo>
                  <a:cubicBezTo>
                    <a:pt x="289" y="35"/>
                    <a:pt x="291" y="40"/>
                    <a:pt x="288" y="46"/>
                  </a:cubicBezTo>
                  <a:lnTo>
                    <a:pt x="288" y="46"/>
                  </a:lnTo>
                  <a:cubicBezTo>
                    <a:pt x="284" y="52"/>
                    <a:pt x="281" y="57"/>
                    <a:pt x="277" y="63"/>
                  </a:cubicBezTo>
                  <a:lnTo>
                    <a:pt x="277" y="63"/>
                  </a:lnTo>
                  <a:cubicBezTo>
                    <a:pt x="271" y="72"/>
                    <a:pt x="271" y="76"/>
                    <a:pt x="278" y="85"/>
                  </a:cubicBezTo>
                  <a:lnTo>
                    <a:pt x="278" y="85"/>
                  </a:lnTo>
                  <a:cubicBezTo>
                    <a:pt x="284" y="93"/>
                    <a:pt x="290" y="102"/>
                    <a:pt x="296" y="110"/>
                  </a:cubicBezTo>
                  <a:lnTo>
                    <a:pt x="296" y="110"/>
                  </a:lnTo>
                  <a:cubicBezTo>
                    <a:pt x="300" y="115"/>
                    <a:pt x="306" y="118"/>
                    <a:pt x="312" y="116"/>
                  </a:cubicBezTo>
                  <a:lnTo>
                    <a:pt x="312" y="116"/>
                  </a:lnTo>
                  <a:cubicBezTo>
                    <a:pt x="319" y="115"/>
                    <a:pt x="327" y="113"/>
                    <a:pt x="335" y="110"/>
                  </a:cubicBezTo>
                  <a:lnTo>
                    <a:pt x="335" y="110"/>
                  </a:lnTo>
                  <a:cubicBezTo>
                    <a:pt x="343" y="109"/>
                    <a:pt x="346" y="111"/>
                    <a:pt x="349" y="118"/>
                  </a:cubicBezTo>
                  <a:lnTo>
                    <a:pt x="349" y="118"/>
                  </a:lnTo>
                  <a:cubicBezTo>
                    <a:pt x="351" y="128"/>
                    <a:pt x="354" y="138"/>
                    <a:pt x="356" y="148"/>
                  </a:cubicBezTo>
                  <a:lnTo>
                    <a:pt x="356" y="148"/>
                  </a:lnTo>
                  <a:cubicBezTo>
                    <a:pt x="358" y="155"/>
                    <a:pt x="355" y="159"/>
                    <a:pt x="349" y="161"/>
                  </a:cubicBezTo>
                  <a:lnTo>
                    <a:pt x="349" y="161"/>
                  </a:lnTo>
                  <a:cubicBezTo>
                    <a:pt x="342" y="163"/>
                    <a:pt x="335" y="165"/>
                    <a:pt x="329" y="166"/>
                  </a:cubicBezTo>
                  <a:lnTo>
                    <a:pt x="329" y="166"/>
                  </a:lnTo>
                  <a:cubicBezTo>
                    <a:pt x="320" y="168"/>
                    <a:pt x="316" y="172"/>
                    <a:pt x="316" y="181"/>
                  </a:cubicBezTo>
                  <a:lnTo>
                    <a:pt x="316" y="181"/>
                  </a:lnTo>
                  <a:cubicBezTo>
                    <a:pt x="314" y="192"/>
                    <a:pt x="313" y="202"/>
                    <a:pt x="312" y="213"/>
                  </a:cubicBezTo>
                  <a:lnTo>
                    <a:pt x="312" y="213"/>
                  </a:lnTo>
                  <a:cubicBezTo>
                    <a:pt x="310" y="219"/>
                    <a:pt x="313" y="225"/>
                    <a:pt x="318" y="229"/>
                  </a:cubicBezTo>
                  <a:lnTo>
                    <a:pt x="318" y="229"/>
                  </a:lnTo>
                  <a:cubicBezTo>
                    <a:pt x="325" y="233"/>
                    <a:pt x="331" y="236"/>
                    <a:pt x="339" y="241"/>
                  </a:cubicBezTo>
                  <a:lnTo>
                    <a:pt x="339" y="241"/>
                  </a:lnTo>
                  <a:cubicBezTo>
                    <a:pt x="346" y="244"/>
                    <a:pt x="347" y="248"/>
                    <a:pt x="343" y="255"/>
                  </a:cubicBezTo>
                  <a:lnTo>
                    <a:pt x="343" y="255"/>
                  </a:lnTo>
                  <a:cubicBezTo>
                    <a:pt x="338" y="264"/>
                    <a:pt x="333" y="273"/>
                    <a:pt x="328" y="282"/>
                  </a:cubicBezTo>
                  <a:lnTo>
                    <a:pt x="328" y="282"/>
                  </a:lnTo>
                  <a:cubicBezTo>
                    <a:pt x="324" y="288"/>
                    <a:pt x="319" y="289"/>
                    <a:pt x="312" y="286"/>
                  </a:cubicBezTo>
                  <a:lnTo>
                    <a:pt x="312" y="286"/>
                  </a:lnTo>
                  <a:cubicBezTo>
                    <a:pt x="307" y="283"/>
                    <a:pt x="301" y="279"/>
                    <a:pt x="296" y="276"/>
                  </a:cubicBezTo>
                  <a:lnTo>
                    <a:pt x="296" y="276"/>
                  </a:lnTo>
                  <a:cubicBezTo>
                    <a:pt x="287" y="271"/>
                    <a:pt x="283" y="271"/>
                    <a:pt x="275" y="277"/>
                  </a:cubicBezTo>
                  <a:lnTo>
                    <a:pt x="275" y="277"/>
                  </a:lnTo>
                  <a:cubicBezTo>
                    <a:pt x="266" y="284"/>
                    <a:pt x="258" y="291"/>
                    <a:pt x="249" y="298"/>
                  </a:cubicBezTo>
                  <a:lnTo>
                    <a:pt x="249" y="298"/>
                  </a:lnTo>
                  <a:cubicBezTo>
                    <a:pt x="243" y="303"/>
                    <a:pt x="240" y="309"/>
                    <a:pt x="243" y="317"/>
                  </a:cubicBezTo>
                  <a:lnTo>
                    <a:pt x="243" y="317"/>
                  </a:lnTo>
                  <a:cubicBezTo>
                    <a:pt x="245" y="324"/>
                    <a:pt x="246" y="330"/>
                    <a:pt x="248" y="337"/>
                  </a:cubicBezTo>
                  <a:lnTo>
                    <a:pt x="248" y="337"/>
                  </a:lnTo>
                  <a:cubicBezTo>
                    <a:pt x="250" y="345"/>
                    <a:pt x="248" y="349"/>
                    <a:pt x="239" y="351"/>
                  </a:cubicBezTo>
                  <a:lnTo>
                    <a:pt x="239" y="351"/>
                  </a:lnTo>
                  <a:cubicBezTo>
                    <a:pt x="230" y="353"/>
                    <a:pt x="220" y="356"/>
                    <a:pt x="210" y="358"/>
                  </a:cubicBezTo>
                  <a:lnTo>
                    <a:pt x="210" y="358"/>
                  </a:lnTo>
                  <a:cubicBezTo>
                    <a:pt x="203" y="360"/>
                    <a:pt x="199" y="357"/>
                    <a:pt x="197" y="350"/>
                  </a:cubicBezTo>
                  <a:lnTo>
                    <a:pt x="197" y="350"/>
                  </a:lnTo>
                  <a:cubicBezTo>
                    <a:pt x="195" y="344"/>
                    <a:pt x="194" y="337"/>
                    <a:pt x="192" y="331"/>
                  </a:cubicBezTo>
                  <a:lnTo>
                    <a:pt x="192" y="331"/>
                  </a:lnTo>
                  <a:cubicBezTo>
                    <a:pt x="190" y="321"/>
                    <a:pt x="186" y="318"/>
                    <a:pt x="176" y="317"/>
                  </a:cubicBezTo>
                  <a:lnTo>
                    <a:pt x="176" y="317"/>
                  </a:lnTo>
                  <a:cubicBezTo>
                    <a:pt x="166" y="316"/>
                    <a:pt x="156" y="314"/>
                    <a:pt x="146" y="313"/>
                  </a:cubicBezTo>
                  <a:lnTo>
                    <a:pt x="146" y="313"/>
                  </a:lnTo>
                  <a:cubicBezTo>
                    <a:pt x="142" y="312"/>
                    <a:pt x="139" y="313"/>
                    <a:pt x="135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19" name="GEAR A04">
              <a:extLst>
                <a:ext uri="{FF2B5EF4-FFF2-40B4-BE49-F238E27FC236}">
                  <a16:creationId xmlns:a16="http://schemas.microsoft.com/office/drawing/2014/main" id="{BC61D49D-A4EA-034F-81EE-4AB5BD2E2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0105" y="6435046"/>
              <a:ext cx="444930" cy="450421"/>
            </a:xfrm>
            <a:custGeom>
              <a:avLst/>
              <a:gdLst>
                <a:gd name="T0" fmla="*/ 262 w 359"/>
                <a:gd name="T1" fmla="*/ 140 h 360"/>
                <a:gd name="T2" fmla="*/ 140 w 359"/>
                <a:gd name="T3" fmla="*/ 97 h 360"/>
                <a:gd name="T4" fmla="*/ 219 w 359"/>
                <a:gd name="T5" fmla="*/ 260 h 360"/>
                <a:gd name="T6" fmla="*/ 129 w 359"/>
                <a:gd name="T7" fmla="*/ 320 h 360"/>
                <a:gd name="T8" fmla="*/ 117 w 359"/>
                <a:gd name="T9" fmla="*/ 339 h 360"/>
                <a:gd name="T10" fmla="*/ 76 w 359"/>
                <a:gd name="T11" fmla="*/ 327 h 360"/>
                <a:gd name="T12" fmla="*/ 73 w 359"/>
                <a:gd name="T13" fmla="*/ 312 h 360"/>
                <a:gd name="T14" fmla="*/ 87 w 359"/>
                <a:gd name="T15" fmla="*/ 287 h 360"/>
                <a:gd name="T16" fmla="*/ 84 w 359"/>
                <a:gd name="T17" fmla="*/ 277 h 360"/>
                <a:gd name="T18" fmla="*/ 44 w 359"/>
                <a:gd name="T19" fmla="*/ 241 h 360"/>
                <a:gd name="T20" fmla="*/ 27 w 359"/>
                <a:gd name="T21" fmla="*/ 247 h 360"/>
                <a:gd name="T22" fmla="*/ 2 w 359"/>
                <a:gd name="T23" fmla="*/ 211 h 360"/>
                <a:gd name="T24" fmla="*/ 11 w 359"/>
                <a:gd name="T25" fmla="*/ 197 h 360"/>
                <a:gd name="T26" fmla="*/ 43 w 359"/>
                <a:gd name="T27" fmla="*/ 177 h 360"/>
                <a:gd name="T28" fmla="*/ 48 w 359"/>
                <a:gd name="T29" fmla="*/ 146 h 360"/>
                <a:gd name="T30" fmla="*/ 23 w 359"/>
                <a:gd name="T31" fmla="*/ 120 h 360"/>
                <a:gd name="T32" fmla="*/ 18 w 359"/>
                <a:gd name="T33" fmla="*/ 101 h 360"/>
                <a:gd name="T34" fmla="*/ 46 w 359"/>
                <a:gd name="T35" fmla="*/ 73 h 360"/>
                <a:gd name="T36" fmla="*/ 65 w 359"/>
                <a:gd name="T37" fmla="*/ 83 h 360"/>
                <a:gd name="T38" fmla="*/ 110 w 359"/>
                <a:gd name="T39" fmla="*/ 62 h 360"/>
                <a:gd name="T40" fmla="*/ 117 w 359"/>
                <a:gd name="T41" fmla="*/ 44 h 360"/>
                <a:gd name="T42" fmla="*/ 119 w 359"/>
                <a:gd name="T43" fmla="*/ 8 h 360"/>
                <a:gd name="T44" fmla="*/ 150 w 359"/>
                <a:gd name="T45" fmla="*/ 1 h 360"/>
                <a:gd name="T46" fmla="*/ 166 w 359"/>
                <a:gd name="T47" fmla="*/ 28 h 360"/>
                <a:gd name="T48" fmla="*/ 184 w 359"/>
                <a:gd name="T49" fmla="*/ 43 h 360"/>
                <a:gd name="T50" fmla="*/ 231 w 359"/>
                <a:gd name="T51" fmla="*/ 40 h 360"/>
                <a:gd name="T52" fmla="*/ 242 w 359"/>
                <a:gd name="T53" fmla="*/ 20 h 360"/>
                <a:gd name="T54" fmla="*/ 284 w 359"/>
                <a:gd name="T55" fmla="*/ 32 h 360"/>
                <a:gd name="T56" fmla="*/ 288 w 359"/>
                <a:gd name="T57" fmla="*/ 46 h 360"/>
                <a:gd name="T58" fmla="*/ 278 w 359"/>
                <a:gd name="T59" fmla="*/ 85 h 360"/>
                <a:gd name="T60" fmla="*/ 297 w 359"/>
                <a:gd name="T61" fmla="*/ 110 h 360"/>
                <a:gd name="T62" fmla="*/ 336 w 359"/>
                <a:gd name="T63" fmla="*/ 110 h 360"/>
                <a:gd name="T64" fmla="*/ 349 w 359"/>
                <a:gd name="T65" fmla="*/ 118 h 360"/>
                <a:gd name="T66" fmla="*/ 349 w 359"/>
                <a:gd name="T67" fmla="*/ 161 h 360"/>
                <a:gd name="T68" fmla="*/ 329 w 359"/>
                <a:gd name="T69" fmla="*/ 166 h 360"/>
                <a:gd name="T70" fmla="*/ 312 w 359"/>
                <a:gd name="T71" fmla="*/ 213 h 360"/>
                <a:gd name="T72" fmla="*/ 319 w 359"/>
                <a:gd name="T73" fmla="*/ 229 h 360"/>
                <a:gd name="T74" fmla="*/ 343 w 359"/>
                <a:gd name="T75" fmla="*/ 255 h 360"/>
                <a:gd name="T76" fmla="*/ 328 w 359"/>
                <a:gd name="T77" fmla="*/ 282 h 360"/>
                <a:gd name="T78" fmla="*/ 297 w 359"/>
                <a:gd name="T79" fmla="*/ 276 h 360"/>
                <a:gd name="T80" fmla="*/ 275 w 359"/>
                <a:gd name="T81" fmla="*/ 277 h 360"/>
                <a:gd name="T82" fmla="*/ 243 w 359"/>
                <a:gd name="T83" fmla="*/ 317 h 360"/>
                <a:gd name="T84" fmla="*/ 248 w 359"/>
                <a:gd name="T85" fmla="*/ 337 h 360"/>
                <a:gd name="T86" fmla="*/ 211 w 359"/>
                <a:gd name="T87" fmla="*/ 357 h 360"/>
                <a:gd name="T88" fmla="*/ 197 w 359"/>
                <a:gd name="T89" fmla="*/ 349 h 360"/>
                <a:gd name="T90" fmla="*/ 177 w 359"/>
                <a:gd name="T91" fmla="*/ 316 h 360"/>
                <a:gd name="T92" fmla="*/ 146 w 359"/>
                <a:gd name="T93" fmla="*/ 313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9" h="360">
                  <a:moveTo>
                    <a:pt x="219" y="260"/>
                  </a:moveTo>
                  <a:lnTo>
                    <a:pt x="219" y="260"/>
                  </a:lnTo>
                  <a:cubicBezTo>
                    <a:pt x="264" y="238"/>
                    <a:pt x="283" y="184"/>
                    <a:pt x="262" y="140"/>
                  </a:cubicBezTo>
                  <a:lnTo>
                    <a:pt x="262" y="140"/>
                  </a:lnTo>
                  <a:cubicBezTo>
                    <a:pt x="240" y="94"/>
                    <a:pt x="186" y="75"/>
                    <a:pt x="140" y="97"/>
                  </a:cubicBezTo>
                  <a:lnTo>
                    <a:pt x="140" y="97"/>
                  </a:lnTo>
                  <a:cubicBezTo>
                    <a:pt x="95" y="119"/>
                    <a:pt x="76" y="172"/>
                    <a:pt x="98" y="217"/>
                  </a:cubicBezTo>
                  <a:lnTo>
                    <a:pt x="98" y="217"/>
                  </a:lnTo>
                  <a:cubicBezTo>
                    <a:pt x="120" y="262"/>
                    <a:pt x="174" y="281"/>
                    <a:pt x="219" y="260"/>
                  </a:cubicBezTo>
                  <a:close/>
                  <a:moveTo>
                    <a:pt x="136" y="313"/>
                  </a:moveTo>
                  <a:lnTo>
                    <a:pt x="136" y="313"/>
                  </a:lnTo>
                  <a:cubicBezTo>
                    <a:pt x="133" y="315"/>
                    <a:pt x="131" y="318"/>
                    <a:pt x="129" y="320"/>
                  </a:cubicBezTo>
                  <a:lnTo>
                    <a:pt x="129" y="320"/>
                  </a:lnTo>
                  <a:cubicBezTo>
                    <a:pt x="125" y="326"/>
                    <a:pt x="122" y="333"/>
                    <a:pt x="117" y="339"/>
                  </a:cubicBezTo>
                  <a:lnTo>
                    <a:pt x="117" y="339"/>
                  </a:lnTo>
                  <a:cubicBezTo>
                    <a:pt x="114" y="345"/>
                    <a:pt x="110" y="346"/>
                    <a:pt x="103" y="342"/>
                  </a:cubicBezTo>
                  <a:lnTo>
                    <a:pt x="103" y="342"/>
                  </a:lnTo>
                  <a:cubicBezTo>
                    <a:pt x="93" y="338"/>
                    <a:pt x="85" y="333"/>
                    <a:pt x="76" y="327"/>
                  </a:cubicBezTo>
                  <a:lnTo>
                    <a:pt x="76" y="327"/>
                  </a:lnTo>
                  <a:cubicBezTo>
                    <a:pt x="70" y="323"/>
                    <a:pt x="69" y="318"/>
                    <a:pt x="73" y="312"/>
                  </a:cubicBezTo>
                  <a:lnTo>
                    <a:pt x="73" y="312"/>
                  </a:lnTo>
                  <a:cubicBezTo>
                    <a:pt x="76" y="307"/>
                    <a:pt x="80" y="301"/>
                    <a:pt x="82" y="296"/>
                  </a:cubicBezTo>
                  <a:lnTo>
                    <a:pt x="82" y="296"/>
                  </a:lnTo>
                  <a:cubicBezTo>
                    <a:pt x="84" y="293"/>
                    <a:pt x="86" y="290"/>
                    <a:pt x="87" y="287"/>
                  </a:cubicBezTo>
                  <a:lnTo>
                    <a:pt x="87" y="287"/>
                  </a:lnTo>
                  <a:cubicBezTo>
                    <a:pt x="88" y="284"/>
                    <a:pt x="86" y="280"/>
                    <a:pt x="84" y="277"/>
                  </a:cubicBezTo>
                  <a:lnTo>
                    <a:pt x="84" y="277"/>
                  </a:lnTo>
                  <a:cubicBezTo>
                    <a:pt x="76" y="267"/>
                    <a:pt x="69" y="257"/>
                    <a:pt x="61" y="247"/>
                  </a:cubicBezTo>
                  <a:lnTo>
                    <a:pt x="61" y="247"/>
                  </a:lnTo>
                  <a:cubicBezTo>
                    <a:pt x="58" y="242"/>
                    <a:pt x="52" y="240"/>
                    <a:pt x="44" y="241"/>
                  </a:cubicBezTo>
                  <a:lnTo>
                    <a:pt x="44" y="241"/>
                  </a:lnTo>
                  <a:cubicBezTo>
                    <a:pt x="39" y="243"/>
                    <a:pt x="32" y="245"/>
                    <a:pt x="27" y="247"/>
                  </a:cubicBezTo>
                  <a:lnTo>
                    <a:pt x="27" y="247"/>
                  </a:lnTo>
                  <a:cubicBezTo>
                    <a:pt x="17" y="250"/>
                    <a:pt x="12" y="247"/>
                    <a:pt x="10" y="237"/>
                  </a:cubicBezTo>
                  <a:lnTo>
                    <a:pt x="10" y="237"/>
                  </a:lnTo>
                  <a:cubicBezTo>
                    <a:pt x="7" y="229"/>
                    <a:pt x="5" y="219"/>
                    <a:pt x="2" y="211"/>
                  </a:cubicBezTo>
                  <a:lnTo>
                    <a:pt x="2" y="211"/>
                  </a:lnTo>
                  <a:cubicBezTo>
                    <a:pt x="0" y="202"/>
                    <a:pt x="2" y="199"/>
                    <a:pt x="11" y="197"/>
                  </a:cubicBezTo>
                  <a:lnTo>
                    <a:pt x="11" y="197"/>
                  </a:lnTo>
                  <a:cubicBezTo>
                    <a:pt x="18" y="194"/>
                    <a:pt x="25" y="192"/>
                    <a:pt x="32" y="190"/>
                  </a:cubicBezTo>
                  <a:lnTo>
                    <a:pt x="32" y="190"/>
                  </a:lnTo>
                  <a:cubicBezTo>
                    <a:pt x="39" y="189"/>
                    <a:pt x="43" y="184"/>
                    <a:pt x="43" y="177"/>
                  </a:cubicBezTo>
                  <a:lnTo>
                    <a:pt x="43" y="177"/>
                  </a:lnTo>
                  <a:cubicBezTo>
                    <a:pt x="45" y="166"/>
                    <a:pt x="45" y="156"/>
                    <a:pt x="48" y="146"/>
                  </a:cubicBezTo>
                  <a:lnTo>
                    <a:pt x="48" y="146"/>
                  </a:lnTo>
                  <a:cubicBezTo>
                    <a:pt x="50" y="139"/>
                    <a:pt x="48" y="134"/>
                    <a:pt x="40" y="129"/>
                  </a:cubicBezTo>
                  <a:lnTo>
                    <a:pt x="40" y="129"/>
                  </a:lnTo>
                  <a:cubicBezTo>
                    <a:pt x="35" y="126"/>
                    <a:pt x="29" y="123"/>
                    <a:pt x="23" y="120"/>
                  </a:cubicBezTo>
                  <a:lnTo>
                    <a:pt x="23" y="120"/>
                  </a:lnTo>
                  <a:cubicBezTo>
                    <a:pt x="14" y="115"/>
                    <a:pt x="13" y="110"/>
                    <a:pt x="18" y="101"/>
                  </a:cubicBezTo>
                  <a:lnTo>
                    <a:pt x="18" y="101"/>
                  </a:lnTo>
                  <a:cubicBezTo>
                    <a:pt x="22" y="93"/>
                    <a:pt x="27" y="85"/>
                    <a:pt x="31" y="77"/>
                  </a:cubicBezTo>
                  <a:lnTo>
                    <a:pt x="31" y="77"/>
                  </a:lnTo>
                  <a:cubicBezTo>
                    <a:pt x="35" y="69"/>
                    <a:pt x="40" y="69"/>
                    <a:pt x="46" y="73"/>
                  </a:cubicBezTo>
                  <a:lnTo>
                    <a:pt x="46" y="73"/>
                  </a:lnTo>
                  <a:cubicBezTo>
                    <a:pt x="53" y="76"/>
                    <a:pt x="59" y="79"/>
                    <a:pt x="65" y="83"/>
                  </a:cubicBezTo>
                  <a:lnTo>
                    <a:pt x="65" y="83"/>
                  </a:lnTo>
                  <a:cubicBezTo>
                    <a:pt x="73" y="87"/>
                    <a:pt x="79" y="86"/>
                    <a:pt x="86" y="80"/>
                  </a:cubicBezTo>
                  <a:lnTo>
                    <a:pt x="86" y="80"/>
                  </a:lnTo>
                  <a:cubicBezTo>
                    <a:pt x="93" y="74"/>
                    <a:pt x="102" y="68"/>
                    <a:pt x="110" y="62"/>
                  </a:cubicBezTo>
                  <a:lnTo>
                    <a:pt x="110" y="62"/>
                  </a:lnTo>
                  <a:cubicBezTo>
                    <a:pt x="116" y="57"/>
                    <a:pt x="119" y="51"/>
                    <a:pt x="117" y="44"/>
                  </a:cubicBezTo>
                  <a:lnTo>
                    <a:pt x="117" y="44"/>
                  </a:lnTo>
                  <a:cubicBezTo>
                    <a:pt x="115" y="36"/>
                    <a:pt x="113" y="29"/>
                    <a:pt x="111" y="22"/>
                  </a:cubicBezTo>
                  <a:lnTo>
                    <a:pt x="111" y="22"/>
                  </a:lnTo>
                  <a:cubicBezTo>
                    <a:pt x="110" y="15"/>
                    <a:pt x="111" y="10"/>
                    <a:pt x="119" y="8"/>
                  </a:cubicBezTo>
                  <a:lnTo>
                    <a:pt x="119" y="8"/>
                  </a:lnTo>
                  <a:cubicBezTo>
                    <a:pt x="130" y="6"/>
                    <a:pt x="140" y="4"/>
                    <a:pt x="150" y="1"/>
                  </a:cubicBezTo>
                  <a:lnTo>
                    <a:pt x="150" y="1"/>
                  </a:lnTo>
                  <a:cubicBezTo>
                    <a:pt x="156" y="0"/>
                    <a:pt x="161" y="2"/>
                    <a:pt x="162" y="8"/>
                  </a:cubicBezTo>
                  <a:lnTo>
                    <a:pt x="162" y="8"/>
                  </a:lnTo>
                  <a:cubicBezTo>
                    <a:pt x="164" y="15"/>
                    <a:pt x="165" y="21"/>
                    <a:pt x="166" y="28"/>
                  </a:cubicBezTo>
                  <a:lnTo>
                    <a:pt x="166" y="28"/>
                  </a:lnTo>
                  <a:cubicBezTo>
                    <a:pt x="168" y="36"/>
                    <a:pt x="173" y="43"/>
                    <a:pt x="184" y="43"/>
                  </a:cubicBezTo>
                  <a:lnTo>
                    <a:pt x="184" y="43"/>
                  </a:lnTo>
                  <a:cubicBezTo>
                    <a:pt x="193" y="43"/>
                    <a:pt x="204" y="46"/>
                    <a:pt x="214" y="47"/>
                  </a:cubicBezTo>
                  <a:lnTo>
                    <a:pt x="214" y="47"/>
                  </a:lnTo>
                  <a:cubicBezTo>
                    <a:pt x="221" y="48"/>
                    <a:pt x="227" y="46"/>
                    <a:pt x="231" y="40"/>
                  </a:cubicBezTo>
                  <a:lnTo>
                    <a:pt x="231" y="40"/>
                  </a:lnTo>
                  <a:cubicBezTo>
                    <a:pt x="235" y="33"/>
                    <a:pt x="238" y="27"/>
                    <a:pt x="242" y="20"/>
                  </a:cubicBezTo>
                  <a:lnTo>
                    <a:pt x="242" y="20"/>
                  </a:lnTo>
                  <a:cubicBezTo>
                    <a:pt x="247" y="13"/>
                    <a:pt x="251" y="12"/>
                    <a:pt x="258" y="16"/>
                  </a:cubicBezTo>
                  <a:lnTo>
                    <a:pt x="258" y="16"/>
                  </a:lnTo>
                  <a:cubicBezTo>
                    <a:pt x="266" y="21"/>
                    <a:pt x="275" y="27"/>
                    <a:pt x="284" y="32"/>
                  </a:cubicBezTo>
                  <a:lnTo>
                    <a:pt x="284" y="32"/>
                  </a:lnTo>
                  <a:cubicBezTo>
                    <a:pt x="290" y="35"/>
                    <a:pt x="291" y="40"/>
                    <a:pt x="288" y="46"/>
                  </a:cubicBezTo>
                  <a:lnTo>
                    <a:pt x="288" y="46"/>
                  </a:lnTo>
                  <a:cubicBezTo>
                    <a:pt x="285" y="52"/>
                    <a:pt x="281" y="57"/>
                    <a:pt x="278" y="63"/>
                  </a:cubicBezTo>
                  <a:lnTo>
                    <a:pt x="278" y="63"/>
                  </a:lnTo>
                  <a:cubicBezTo>
                    <a:pt x="271" y="72"/>
                    <a:pt x="272" y="76"/>
                    <a:pt x="278" y="85"/>
                  </a:cubicBezTo>
                  <a:lnTo>
                    <a:pt x="278" y="85"/>
                  </a:lnTo>
                  <a:cubicBezTo>
                    <a:pt x="284" y="93"/>
                    <a:pt x="290" y="102"/>
                    <a:pt x="297" y="110"/>
                  </a:cubicBezTo>
                  <a:lnTo>
                    <a:pt x="297" y="110"/>
                  </a:lnTo>
                  <a:cubicBezTo>
                    <a:pt x="300" y="115"/>
                    <a:pt x="306" y="118"/>
                    <a:pt x="312" y="117"/>
                  </a:cubicBezTo>
                  <a:lnTo>
                    <a:pt x="312" y="117"/>
                  </a:lnTo>
                  <a:cubicBezTo>
                    <a:pt x="320" y="115"/>
                    <a:pt x="328" y="112"/>
                    <a:pt x="336" y="110"/>
                  </a:cubicBezTo>
                  <a:lnTo>
                    <a:pt x="336" y="110"/>
                  </a:lnTo>
                  <a:cubicBezTo>
                    <a:pt x="343" y="109"/>
                    <a:pt x="347" y="110"/>
                    <a:pt x="349" y="118"/>
                  </a:cubicBezTo>
                  <a:lnTo>
                    <a:pt x="349" y="118"/>
                  </a:lnTo>
                  <a:cubicBezTo>
                    <a:pt x="352" y="127"/>
                    <a:pt x="354" y="138"/>
                    <a:pt x="357" y="148"/>
                  </a:cubicBezTo>
                  <a:lnTo>
                    <a:pt x="357" y="148"/>
                  </a:lnTo>
                  <a:cubicBezTo>
                    <a:pt x="358" y="155"/>
                    <a:pt x="356" y="159"/>
                    <a:pt x="349" y="161"/>
                  </a:cubicBezTo>
                  <a:lnTo>
                    <a:pt x="349" y="161"/>
                  </a:lnTo>
                  <a:cubicBezTo>
                    <a:pt x="342" y="163"/>
                    <a:pt x="336" y="164"/>
                    <a:pt x="329" y="166"/>
                  </a:cubicBezTo>
                  <a:lnTo>
                    <a:pt x="329" y="166"/>
                  </a:lnTo>
                  <a:cubicBezTo>
                    <a:pt x="321" y="169"/>
                    <a:pt x="317" y="172"/>
                    <a:pt x="316" y="181"/>
                  </a:cubicBezTo>
                  <a:lnTo>
                    <a:pt x="316" y="181"/>
                  </a:lnTo>
                  <a:cubicBezTo>
                    <a:pt x="315" y="192"/>
                    <a:pt x="313" y="202"/>
                    <a:pt x="312" y="213"/>
                  </a:cubicBezTo>
                  <a:lnTo>
                    <a:pt x="312" y="213"/>
                  </a:lnTo>
                  <a:cubicBezTo>
                    <a:pt x="311" y="219"/>
                    <a:pt x="313" y="225"/>
                    <a:pt x="319" y="229"/>
                  </a:cubicBezTo>
                  <a:lnTo>
                    <a:pt x="319" y="229"/>
                  </a:lnTo>
                  <a:cubicBezTo>
                    <a:pt x="325" y="233"/>
                    <a:pt x="332" y="236"/>
                    <a:pt x="339" y="240"/>
                  </a:cubicBezTo>
                  <a:lnTo>
                    <a:pt x="339" y="240"/>
                  </a:lnTo>
                  <a:cubicBezTo>
                    <a:pt x="346" y="244"/>
                    <a:pt x="347" y="249"/>
                    <a:pt x="343" y="255"/>
                  </a:cubicBezTo>
                  <a:lnTo>
                    <a:pt x="343" y="255"/>
                  </a:lnTo>
                  <a:cubicBezTo>
                    <a:pt x="338" y="264"/>
                    <a:pt x="333" y="273"/>
                    <a:pt x="328" y="282"/>
                  </a:cubicBezTo>
                  <a:lnTo>
                    <a:pt x="328" y="282"/>
                  </a:lnTo>
                  <a:cubicBezTo>
                    <a:pt x="324" y="288"/>
                    <a:pt x="319" y="290"/>
                    <a:pt x="312" y="286"/>
                  </a:cubicBezTo>
                  <a:lnTo>
                    <a:pt x="312" y="286"/>
                  </a:lnTo>
                  <a:cubicBezTo>
                    <a:pt x="307" y="283"/>
                    <a:pt x="301" y="279"/>
                    <a:pt x="297" y="276"/>
                  </a:cubicBezTo>
                  <a:lnTo>
                    <a:pt x="297" y="276"/>
                  </a:lnTo>
                  <a:cubicBezTo>
                    <a:pt x="287" y="271"/>
                    <a:pt x="283" y="271"/>
                    <a:pt x="275" y="277"/>
                  </a:cubicBezTo>
                  <a:lnTo>
                    <a:pt x="275" y="277"/>
                  </a:lnTo>
                  <a:cubicBezTo>
                    <a:pt x="267" y="284"/>
                    <a:pt x="258" y="291"/>
                    <a:pt x="249" y="298"/>
                  </a:cubicBezTo>
                  <a:lnTo>
                    <a:pt x="249" y="298"/>
                  </a:lnTo>
                  <a:cubicBezTo>
                    <a:pt x="243" y="303"/>
                    <a:pt x="241" y="309"/>
                    <a:pt x="243" y="317"/>
                  </a:cubicBezTo>
                  <a:lnTo>
                    <a:pt x="243" y="317"/>
                  </a:lnTo>
                  <a:cubicBezTo>
                    <a:pt x="245" y="323"/>
                    <a:pt x="247" y="330"/>
                    <a:pt x="248" y="337"/>
                  </a:cubicBezTo>
                  <a:lnTo>
                    <a:pt x="248" y="337"/>
                  </a:lnTo>
                  <a:cubicBezTo>
                    <a:pt x="251" y="344"/>
                    <a:pt x="248" y="348"/>
                    <a:pt x="240" y="350"/>
                  </a:cubicBezTo>
                  <a:lnTo>
                    <a:pt x="240" y="350"/>
                  </a:lnTo>
                  <a:cubicBezTo>
                    <a:pt x="231" y="352"/>
                    <a:pt x="221" y="355"/>
                    <a:pt x="211" y="357"/>
                  </a:cubicBezTo>
                  <a:lnTo>
                    <a:pt x="211" y="357"/>
                  </a:lnTo>
                  <a:cubicBezTo>
                    <a:pt x="204" y="359"/>
                    <a:pt x="199" y="356"/>
                    <a:pt x="197" y="349"/>
                  </a:cubicBezTo>
                  <a:lnTo>
                    <a:pt x="197" y="349"/>
                  </a:lnTo>
                  <a:cubicBezTo>
                    <a:pt x="196" y="343"/>
                    <a:pt x="195" y="337"/>
                    <a:pt x="193" y="330"/>
                  </a:cubicBezTo>
                  <a:lnTo>
                    <a:pt x="193" y="330"/>
                  </a:lnTo>
                  <a:cubicBezTo>
                    <a:pt x="191" y="320"/>
                    <a:pt x="186" y="318"/>
                    <a:pt x="177" y="316"/>
                  </a:cubicBezTo>
                  <a:lnTo>
                    <a:pt x="177" y="316"/>
                  </a:lnTo>
                  <a:cubicBezTo>
                    <a:pt x="166" y="316"/>
                    <a:pt x="156" y="314"/>
                    <a:pt x="146" y="313"/>
                  </a:cubicBezTo>
                  <a:lnTo>
                    <a:pt x="146" y="313"/>
                  </a:lnTo>
                  <a:cubicBezTo>
                    <a:pt x="143" y="312"/>
                    <a:pt x="139" y="313"/>
                    <a:pt x="136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20" name="GEAR A03">
              <a:extLst>
                <a:ext uri="{FF2B5EF4-FFF2-40B4-BE49-F238E27FC236}">
                  <a16:creationId xmlns:a16="http://schemas.microsoft.com/office/drawing/2014/main" id="{AC761A04-AC12-4A4C-B89F-2D7F4353D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1066" y="6561382"/>
              <a:ext cx="444930" cy="450421"/>
            </a:xfrm>
            <a:custGeom>
              <a:avLst/>
              <a:gdLst>
                <a:gd name="T0" fmla="*/ 262 w 359"/>
                <a:gd name="T1" fmla="*/ 141 h 361"/>
                <a:gd name="T2" fmla="*/ 141 w 359"/>
                <a:gd name="T3" fmla="*/ 98 h 361"/>
                <a:gd name="T4" fmla="*/ 219 w 359"/>
                <a:gd name="T5" fmla="*/ 259 h 361"/>
                <a:gd name="T6" fmla="*/ 129 w 359"/>
                <a:gd name="T7" fmla="*/ 320 h 361"/>
                <a:gd name="T8" fmla="*/ 118 w 359"/>
                <a:gd name="T9" fmla="*/ 339 h 361"/>
                <a:gd name="T10" fmla="*/ 77 w 359"/>
                <a:gd name="T11" fmla="*/ 326 h 361"/>
                <a:gd name="T12" fmla="*/ 73 w 359"/>
                <a:gd name="T13" fmla="*/ 312 h 361"/>
                <a:gd name="T14" fmla="*/ 87 w 359"/>
                <a:gd name="T15" fmla="*/ 287 h 361"/>
                <a:gd name="T16" fmla="*/ 84 w 359"/>
                <a:gd name="T17" fmla="*/ 276 h 361"/>
                <a:gd name="T18" fmla="*/ 44 w 359"/>
                <a:gd name="T19" fmla="*/ 241 h 361"/>
                <a:gd name="T20" fmla="*/ 27 w 359"/>
                <a:gd name="T21" fmla="*/ 246 h 361"/>
                <a:gd name="T22" fmla="*/ 3 w 359"/>
                <a:gd name="T23" fmla="*/ 211 h 361"/>
                <a:gd name="T24" fmla="*/ 10 w 359"/>
                <a:gd name="T25" fmla="*/ 197 h 361"/>
                <a:gd name="T26" fmla="*/ 43 w 359"/>
                <a:gd name="T27" fmla="*/ 177 h 361"/>
                <a:gd name="T28" fmla="*/ 48 w 359"/>
                <a:gd name="T29" fmla="*/ 147 h 361"/>
                <a:gd name="T30" fmla="*/ 24 w 359"/>
                <a:gd name="T31" fmla="*/ 121 h 361"/>
                <a:gd name="T32" fmla="*/ 18 w 359"/>
                <a:gd name="T33" fmla="*/ 102 h 361"/>
                <a:gd name="T34" fmla="*/ 47 w 359"/>
                <a:gd name="T35" fmla="*/ 73 h 361"/>
                <a:gd name="T36" fmla="*/ 65 w 359"/>
                <a:gd name="T37" fmla="*/ 84 h 361"/>
                <a:gd name="T38" fmla="*/ 110 w 359"/>
                <a:gd name="T39" fmla="*/ 62 h 361"/>
                <a:gd name="T40" fmla="*/ 117 w 359"/>
                <a:gd name="T41" fmla="*/ 44 h 361"/>
                <a:gd name="T42" fmla="*/ 119 w 359"/>
                <a:gd name="T43" fmla="*/ 9 h 361"/>
                <a:gd name="T44" fmla="*/ 151 w 359"/>
                <a:gd name="T45" fmla="*/ 2 h 361"/>
                <a:gd name="T46" fmla="*/ 166 w 359"/>
                <a:gd name="T47" fmla="*/ 28 h 361"/>
                <a:gd name="T48" fmla="*/ 184 w 359"/>
                <a:gd name="T49" fmla="*/ 43 h 361"/>
                <a:gd name="T50" fmla="*/ 231 w 359"/>
                <a:gd name="T51" fmla="*/ 40 h 361"/>
                <a:gd name="T52" fmla="*/ 242 w 359"/>
                <a:gd name="T53" fmla="*/ 21 h 361"/>
                <a:gd name="T54" fmla="*/ 284 w 359"/>
                <a:gd name="T55" fmla="*/ 32 h 361"/>
                <a:gd name="T56" fmla="*/ 288 w 359"/>
                <a:gd name="T57" fmla="*/ 46 h 361"/>
                <a:gd name="T58" fmla="*/ 278 w 359"/>
                <a:gd name="T59" fmla="*/ 85 h 361"/>
                <a:gd name="T60" fmla="*/ 297 w 359"/>
                <a:gd name="T61" fmla="*/ 110 h 361"/>
                <a:gd name="T62" fmla="*/ 336 w 359"/>
                <a:gd name="T63" fmla="*/ 111 h 361"/>
                <a:gd name="T64" fmla="*/ 349 w 359"/>
                <a:gd name="T65" fmla="*/ 119 h 361"/>
                <a:gd name="T66" fmla="*/ 349 w 359"/>
                <a:gd name="T67" fmla="*/ 162 h 361"/>
                <a:gd name="T68" fmla="*/ 329 w 359"/>
                <a:gd name="T69" fmla="*/ 167 h 361"/>
                <a:gd name="T70" fmla="*/ 312 w 359"/>
                <a:gd name="T71" fmla="*/ 213 h 361"/>
                <a:gd name="T72" fmla="*/ 319 w 359"/>
                <a:gd name="T73" fmla="*/ 229 h 361"/>
                <a:gd name="T74" fmla="*/ 343 w 359"/>
                <a:gd name="T75" fmla="*/ 255 h 361"/>
                <a:gd name="T76" fmla="*/ 329 w 359"/>
                <a:gd name="T77" fmla="*/ 281 h 361"/>
                <a:gd name="T78" fmla="*/ 297 w 359"/>
                <a:gd name="T79" fmla="*/ 276 h 361"/>
                <a:gd name="T80" fmla="*/ 275 w 359"/>
                <a:gd name="T81" fmla="*/ 277 h 361"/>
                <a:gd name="T82" fmla="*/ 243 w 359"/>
                <a:gd name="T83" fmla="*/ 317 h 361"/>
                <a:gd name="T84" fmla="*/ 248 w 359"/>
                <a:gd name="T85" fmla="*/ 336 h 361"/>
                <a:gd name="T86" fmla="*/ 211 w 359"/>
                <a:gd name="T87" fmla="*/ 358 h 361"/>
                <a:gd name="T88" fmla="*/ 198 w 359"/>
                <a:gd name="T89" fmla="*/ 349 h 361"/>
                <a:gd name="T90" fmla="*/ 177 w 359"/>
                <a:gd name="T91" fmla="*/ 316 h 361"/>
                <a:gd name="T92" fmla="*/ 146 w 359"/>
                <a:gd name="T93" fmla="*/ 313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9" h="361">
                  <a:moveTo>
                    <a:pt x="219" y="259"/>
                  </a:moveTo>
                  <a:lnTo>
                    <a:pt x="219" y="259"/>
                  </a:lnTo>
                  <a:cubicBezTo>
                    <a:pt x="264" y="238"/>
                    <a:pt x="283" y="185"/>
                    <a:pt x="262" y="141"/>
                  </a:cubicBezTo>
                  <a:lnTo>
                    <a:pt x="262" y="141"/>
                  </a:lnTo>
                  <a:cubicBezTo>
                    <a:pt x="240" y="95"/>
                    <a:pt x="187" y="75"/>
                    <a:pt x="141" y="98"/>
                  </a:cubicBezTo>
                  <a:lnTo>
                    <a:pt x="141" y="98"/>
                  </a:lnTo>
                  <a:cubicBezTo>
                    <a:pt x="95" y="119"/>
                    <a:pt x="77" y="173"/>
                    <a:pt x="98" y="217"/>
                  </a:cubicBezTo>
                  <a:lnTo>
                    <a:pt x="98" y="217"/>
                  </a:lnTo>
                  <a:cubicBezTo>
                    <a:pt x="120" y="262"/>
                    <a:pt x="174" y="281"/>
                    <a:pt x="219" y="259"/>
                  </a:cubicBezTo>
                  <a:close/>
                  <a:moveTo>
                    <a:pt x="136" y="313"/>
                  </a:moveTo>
                  <a:lnTo>
                    <a:pt x="136" y="313"/>
                  </a:lnTo>
                  <a:cubicBezTo>
                    <a:pt x="133" y="315"/>
                    <a:pt x="131" y="317"/>
                    <a:pt x="129" y="320"/>
                  </a:cubicBezTo>
                  <a:lnTo>
                    <a:pt x="129" y="320"/>
                  </a:lnTo>
                  <a:cubicBezTo>
                    <a:pt x="125" y="326"/>
                    <a:pt x="122" y="333"/>
                    <a:pt x="118" y="339"/>
                  </a:cubicBezTo>
                  <a:lnTo>
                    <a:pt x="118" y="339"/>
                  </a:lnTo>
                  <a:cubicBezTo>
                    <a:pt x="114" y="346"/>
                    <a:pt x="110" y="347"/>
                    <a:pt x="103" y="342"/>
                  </a:cubicBezTo>
                  <a:lnTo>
                    <a:pt x="103" y="342"/>
                  </a:lnTo>
                  <a:cubicBezTo>
                    <a:pt x="94" y="338"/>
                    <a:pt x="85" y="332"/>
                    <a:pt x="77" y="326"/>
                  </a:cubicBezTo>
                  <a:lnTo>
                    <a:pt x="77" y="326"/>
                  </a:lnTo>
                  <a:cubicBezTo>
                    <a:pt x="70" y="323"/>
                    <a:pt x="69" y="318"/>
                    <a:pt x="73" y="312"/>
                  </a:cubicBezTo>
                  <a:lnTo>
                    <a:pt x="73" y="312"/>
                  </a:lnTo>
                  <a:cubicBezTo>
                    <a:pt x="76" y="306"/>
                    <a:pt x="80" y="301"/>
                    <a:pt x="83" y="295"/>
                  </a:cubicBezTo>
                  <a:lnTo>
                    <a:pt x="83" y="295"/>
                  </a:lnTo>
                  <a:cubicBezTo>
                    <a:pt x="84" y="293"/>
                    <a:pt x="86" y="290"/>
                    <a:pt x="87" y="287"/>
                  </a:cubicBezTo>
                  <a:lnTo>
                    <a:pt x="87" y="287"/>
                  </a:lnTo>
                  <a:cubicBezTo>
                    <a:pt x="88" y="283"/>
                    <a:pt x="86" y="279"/>
                    <a:pt x="84" y="276"/>
                  </a:cubicBezTo>
                  <a:lnTo>
                    <a:pt x="84" y="276"/>
                  </a:lnTo>
                  <a:cubicBezTo>
                    <a:pt x="76" y="267"/>
                    <a:pt x="69" y="257"/>
                    <a:pt x="61" y="246"/>
                  </a:cubicBezTo>
                  <a:lnTo>
                    <a:pt x="61" y="246"/>
                  </a:lnTo>
                  <a:cubicBezTo>
                    <a:pt x="58" y="241"/>
                    <a:pt x="52" y="239"/>
                    <a:pt x="44" y="241"/>
                  </a:cubicBezTo>
                  <a:lnTo>
                    <a:pt x="44" y="241"/>
                  </a:lnTo>
                  <a:cubicBezTo>
                    <a:pt x="38" y="243"/>
                    <a:pt x="33" y="244"/>
                    <a:pt x="27" y="246"/>
                  </a:cubicBezTo>
                  <a:lnTo>
                    <a:pt x="27" y="246"/>
                  </a:lnTo>
                  <a:cubicBezTo>
                    <a:pt x="17" y="250"/>
                    <a:pt x="12" y="247"/>
                    <a:pt x="10" y="237"/>
                  </a:cubicBezTo>
                  <a:lnTo>
                    <a:pt x="10" y="237"/>
                  </a:lnTo>
                  <a:cubicBezTo>
                    <a:pt x="7" y="229"/>
                    <a:pt x="5" y="220"/>
                    <a:pt x="3" y="211"/>
                  </a:cubicBezTo>
                  <a:lnTo>
                    <a:pt x="3" y="211"/>
                  </a:lnTo>
                  <a:cubicBezTo>
                    <a:pt x="0" y="203"/>
                    <a:pt x="3" y="199"/>
                    <a:pt x="10" y="197"/>
                  </a:cubicBezTo>
                  <a:lnTo>
                    <a:pt x="10" y="197"/>
                  </a:lnTo>
                  <a:cubicBezTo>
                    <a:pt x="18" y="195"/>
                    <a:pt x="25" y="193"/>
                    <a:pt x="32" y="191"/>
                  </a:cubicBezTo>
                  <a:lnTo>
                    <a:pt x="32" y="191"/>
                  </a:lnTo>
                  <a:cubicBezTo>
                    <a:pt x="39" y="189"/>
                    <a:pt x="43" y="184"/>
                    <a:pt x="43" y="177"/>
                  </a:cubicBezTo>
                  <a:lnTo>
                    <a:pt x="43" y="177"/>
                  </a:lnTo>
                  <a:cubicBezTo>
                    <a:pt x="45" y="167"/>
                    <a:pt x="45" y="156"/>
                    <a:pt x="48" y="147"/>
                  </a:cubicBezTo>
                  <a:lnTo>
                    <a:pt x="48" y="147"/>
                  </a:lnTo>
                  <a:cubicBezTo>
                    <a:pt x="50" y="139"/>
                    <a:pt x="48" y="134"/>
                    <a:pt x="41" y="130"/>
                  </a:cubicBezTo>
                  <a:lnTo>
                    <a:pt x="41" y="130"/>
                  </a:lnTo>
                  <a:cubicBezTo>
                    <a:pt x="35" y="126"/>
                    <a:pt x="30" y="123"/>
                    <a:pt x="24" y="121"/>
                  </a:cubicBezTo>
                  <a:lnTo>
                    <a:pt x="24" y="121"/>
                  </a:lnTo>
                  <a:cubicBezTo>
                    <a:pt x="14" y="116"/>
                    <a:pt x="13" y="111"/>
                    <a:pt x="18" y="102"/>
                  </a:cubicBezTo>
                  <a:lnTo>
                    <a:pt x="18" y="102"/>
                  </a:lnTo>
                  <a:cubicBezTo>
                    <a:pt x="22" y="94"/>
                    <a:pt x="27" y="85"/>
                    <a:pt x="31" y="78"/>
                  </a:cubicBezTo>
                  <a:lnTo>
                    <a:pt x="31" y="78"/>
                  </a:lnTo>
                  <a:cubicBezTo>
                    <a:pt x="36" y="70"/>
                    <a:pt x="40" y="69"/>
                    <a:pt x="47" y="73"/>
                  </a:cubicBezTo>
                  <a:lnTo>
                    <a:pt x="47" y="73"/>
                  </a:lnTo>
                  <a:cubicBezTo>
                    <a:pt x="53" y="76"/>
                    <a:pt x="59" y="80"/>
                    <a:pt x="65" y="84"/>
                  </a:cubicBezTo>
                  <a:lnTo>
                    <a:pt x="65" y="84"/>
                  </a:lnTo>
                  <a:cubicBezTo>
                    <a:pt x="73" y="88"/>
                    <a:pt x="79" y="86"/>
                    <a:pt x="86" y="81"/>
                  </a:cubicBezTo>
                  <a:lnTo>
                    <a:pt x="86" y="81"/>
                  </a:lnTo>
                  <a:cubicBezTo>
                    <a:pt x="94" y="74"/>
                    <a:pt x="101" y="68"/>
                    <a:pt x="110" y="62"/>
                  </a:cubicBezTo>
                  <a:lnTo>
                    <a:pt x="110" y="62"/>
                  </a:lnTo>
                  <a:cubicBezTo>
                    <a:pt x="116" y="58"/>
                    <a:pt x="119" y="52"/>
                    <a:pt x="117" y="44"/>
                  </a:cubicBezTo>
                  <a:lnTo>
                    <a:pt x="117" y="44"/>
                  </a:lnTo>
                  <a:cubicBezTo>
                    <a:pt x="115" y="37"/>
                    <a:pt x="113" y="30"/>
                    <a:pt x="111" y="22"/>
                  </a:cubicBezTo>
                  <a:lnTo>
                    <a:pt x="111" y="22"/>
                  </a:lnTo>
                  <a:cubicBezTo>
                    <a:pt x="110" y="15"/>
                    <a:pt x="111" y="11"/>
                    <a:pt x="119" y="9"/>
                  </a:cubicBezTo>
                  <a:lnTo>
                    <a:pt x="119" y="9"/>
                  </a:lnTo>
                  <a:cubicBezTo>
                    <a:pt x="130" y="6"/>
                    <a:pt x="140" y="4"/>
                    <a:pt x="151" y="2"/>
                  </a:cubicBezTo>
                  <a:lnTo>
                    <a:pt x="151" y="2"/>
                  </a:lnTo>
                  <a:cubicBezTo>
                    <a:pt x="157" y="0"/>
                    <a:pt x="161" y="3"/>
                    <a:pt x="162" y="9"/>
                  </a:cubicBezTo>
                  <a:lnTo>
                    <a:pt x="162" y="9"/>
                  </a:lnTo>
                  <a:cubicBezTo>
                    <a:pt x="164" y="15"/>
                    <a:pt x="165" y="22"/>
                    <a:pt x="166" y="28"/>
                  </a:cubicBezTo>
                  <a:lnTo>
                    <a:pt x="166" y="28"/>
                  </a:lnTo>
                  <a:cubicBezTo>
                    <a:pt x="168" y="37"/>
                    <a:pt x="173" y="43"/>
                    <a:pt x="184" y="43"/>
                  </a:cubicBezTo>
                  <a:lnTo>
                    <a:pt x="184" y="43"/>
                  </a:lnTo>
                  <a:cubicBezTo>
                    <a:pt x="193" y="44"/>
                    <a:pt x="204" y="46"/>
                    <a:pt x="214" y="47"/>
                  </a:cubicBezTo>
                  <a:lnTo>
                    <a:pt x="214" y="47"/>
                  </a:lnTo>
                  <a:cubicBezTo>
                    <a:pt x="221" y="49"/>
                    <a:pt x="227" y="46"/>
                    <a:pt x="231" y="40"/>
                  </a:cubicBezTo>
                  <a:lnTo>
                    <a:pt x="231" y="40"/>
                  </a:lnTo>
                  <a:cubicBezTo>
                    <a:pt x="235" y="34"/>
                    <a:pt x="239" y="27"/>
                    <a:pt x="242" y="21"/>
                  </a:cubicBezTo>
                  <a:lnTo>
                    <a:pt x="242" y="21"/>
                  </a:lnTo>
                  <a:cubicBezTo>
                    <a:pt x="247" y="14"/>
                    <a:pt x="251" y="13"/>
                    <a:pt x="258" y="16"/>
                  </a:cubicBezTo>
                  <a:lnTo>
                    <a:pt x="258" y="16"/>
                  </a:lnTo>
                  <a:cubicBezTo>
                    <a:pt x="266" y="22"/>
                    <a:pt x="275" y="27"/>
                    <a:pt x="284" y="32"/>
                  </a:cubicBezTo>
                  <a:lnTo>
                    <a:pt x="284" y="32"/>
                  </a:lnTo>
                  <a:cubicBezTo>
                    <a:pt x="290" y="36"/>
                    <a:pt x="291" y="40"/>
                    <a:pt x="288" y="46"/>
                  </a:cubicBezTo>
                  <a:lnTo>
                    <a:pt x="288" y="46"/>
                  </a:lnTo>
                  <a:cubicBezTo>
                    <a:pt x="285" y="52"/>
                    <a:pt x="281" y="58"/>
                    <a:pt x="278" y="63"/>
                  </a:cubicBezTo>
                  <a:lnTo>
                    <a:pt x="278" y="63"/>
                  </a:lnTo>
                  <a:cubicBezTo>
                    <a:pt x="272" y="73"/>
                    <a:pt x="272" y="77"/>
                    <a:pt x="278" y="85"/>
                  </a:cubicBezTo>
                  <a:lnTo>
                    <a:pt x="278" y="85"/>
                  </a:lnTo>
                  <a:cubicBezTo>
                    <a:pt x="284" y="94"/>
                    <a:pt x="290" y="102"/>
                    <a:pt x="297" y="110"/>
                  </a:cubicBezTo>
                  <a:lnTo>
                    <a:pt x="297" y="110"/>
                  </a:lnTo>
                  <a:cubicBezTo>
                    <a:pt x="300" y="116"/>
                    <a:pt x="306" y="119"/>
                    <a:pt x="313" y="117"/>
                  </a:cubicBezTo>
                  <a:lnTo>
                    <a:pt x="313" y="117"/>
                  </a:lnTo>
                  <a:cubicBezTo>
                    <a:pt x="320" y="115"/>
                    <a:pt x="328" y="113"/>
                    <a:pt x="336" y="111"/>
                  </a:cubicBezTo>
                  <a:lnTo>
                    <a:pt x="336" y="111"/>
                  </a:lnTo>
                  <a:cubicBezTo>
                    <a:pt x="343" y="109"/>
                    <a:pt x="347" y="111"/>
                    <a:pt x="349" y="119"/>
                  </a:cubicBezTo>
                  <a:lnTo>
                    <a:pt x="349" y="119"/>
                  </a:lnTo>
                  <a:cubicBezTo>
                    <a:pt x="352" y="128"/>
                    <a:pt x="354" y="138"/>
                    <a:pt x="357" y="148"/>
                  </a:cubicBezTo>
                  <a:lnTo>
                    <a:pt x="357" y="148"/>
                  </a:lnTo>
                  <a:cubicBezTo>
                    <a:pt x="358" y="156"/>
                    <a:pt x="357" y="160"/>
                    <a:pt x="349" y="162"/>
                  </a:cubicBezTo>
                  <a:lnTo>
                    <a:pt x="349" y="162"/>
                  </a:lnTo>
                  <a:cubicBezTo>
                    <a:pt x="342" y="164"/>
                    <a:pt x="336" y="165"/>
                    <a:pt x="329" y="167"/>
                  </a:cubicBezTo>
                  <a:lnTo>
                    <a:pt x="329" y="167"/>
                  </a:lnTo>
                  <a:cubicBezTo>
                    <a:pt x="320" y="169"/>
                    <a:pt x="318" y="173"/>
                    <a:pt x="316" y="182"/>
                  </a:cubicBezTo>
                  <a:lnTo>
                    <a:pt x="316" y="182"/>
                  </a:lnTo>
                  <a:cubicBezTo>
                    <a:pt x="315" y="192"/>
                    <a:pt x="313" y="203"/>
                    <a:pt x="312" y="213"/>
                  </a:cubicBezTo>
                  <a:lnTo>
                    <a:pt x="312" y="213"/>
                  </a:lnTo>
                  <a:cubicBezTo>
                    <a:pt x="311" y="219"/>
                    <a:pt x="313" y="226"/>
                    <a:pt x="319" y="229"/>
                  </a:cubicBezTo>
                  <a:lnTo>
                    <a:pt x="319" y="229"/>
                  </a:lnTo>
                  <a:cubicBezTo>
                    <a:pt x="325" y="233"/>
                    <a:pt x="332" y="237"/>
                    <a:pt x="340" y="240"/>
                  </a:cubicBezTo>
                  <a:lnTo>
                    <a:pt x="340" y="240"/>
                  </a:lnTo>
                  <a:cubicBezTo>
                    <a:pt x="346" y="244"/>
                    <a:pt x="347" y="248"/>
                    <a:pt x="343" y="255"/>
                  </a:cubicBezTo>
                  <a:lnTo>
                    <a:pt x="343" y="255"/>
                  </a:lnTo>
                  <a:cubicBezTo>
                    <a:pt x="338" y="263"/>
                    <a:pt x="333" y="272"/>
                    <a:pt x="329" y="281"/>
                  </a:cubicBezTo>
                  <a:lnTo>
                    <a:pt x="329" y="281"/>
                  </a:lnTo>
                  <a:cubicBezTo>
                    <a:pt x="324" y="288"/>
                    <a:pt x="319" y="289"/>
                    <a:pt x="313" y="285"/>
                  </a:cubicBezTo>
                  <a:lnTo>
                    <a:pt x="313" y="285"/>
                  </a:lnTo>
                  <a:cubicBezTo>
                    <a:pt x="307" y="282"/>
                    <a:pt x="302" y="279"/>
                    <a:pt x="297" y="276"/>
                  </a:cubicBezTo>
                  <a:lnTo>
                    <a:pt x="297" y="276"/>
                  </a:lnTo>
                  <a:cubicBezTo>
                    <a:pt x="288" y="270"/>
                    <a:pt x="283" y="270"/>
                    <a:pt x="275" y="277"/>
                  </a:cubicBezTo>
                  <a:lnTo>
                    <a:pt x="275" y="277"/>
                  </a:lnTo>
                  <a:cubicBezTo>
                    <a:pt x="267" y="284"/>
                    <a:pt x="258" y="291"/>
                    <a:pt x="250" y="297"/>
                  </a:cubicBezTo>
                  <a:lnTo>
                    <a:pt x="250" y="297"/>
                  </a:lnTo>
                  <a:cubicBezTo>
                    <a:pt x="243" y="302"/>
                    <a:pt x="241" y="309"/>
                    <a:pt x="243" y="317"/>
                  </a:cubicBezTo>
                  <a:lnTo>
                    <a:pt x="243" y="317"/>
                  </a:lnTo>
                  <a:cubicBezTo>
                    <a:pt x="245" y="323"/>
                    <a:pt x="247" y="330"/>
                    <a:pt x="248" y="336"/>
                  </a:cubicBezTo>
                  <a:lnTo>
                    <a:pt x="248" y="336"/>
                  </a:lnTo>
                  <a:cubicBezTo>
                    <a:pt x="251" y="344"/>
                    <a:pt x="248" y="348"/>
                    <a:pt x="240" y="350"/>
                  </a:cubicBezTo>
                  <a:lnTo>
                    <a:pt x="240" y="350"/>
                  </a:lnTo>
                  <a:cubicBezTo>
                    <a:pt x="231" y="353"/>
                    <a:pt x="221" y="355"/>
                    <a:pt x="211" y="358"/>
                  </a:cubicBezTo>
                  <a:lnTo>
                    <a:pt x="211" y="358"/>
                  </a:lnTo>
                  <a:cubicBezTo>
                    <a:pt x="204" y="360"/>
                    <a:pt x="199" y="357"/>
                    <a:pt x="198" y="349"/>
                  </a:cubicBezTo>
                  <a:lnTo>
                    <a:pt x="198" y="349"/>
                  </a:lnTo>
                  <a:cubicBezTo>
                    <a:pt x="196" y="343"/>
                    <a:pt x="195" y="336"/>
                    <a:pt x="193" y="330"/>
                  </a:cubicBezTo>
                  <a:lnTo>
                    <a:pt x="193" y="330"/>
                  </a:lnTo>
                  <a:cubicBezTo>
                    <a:pt x="191" y="320"/>
                    <a:pt x="187" y="317"/>
                    <a:pt x="177" y="316"/>
                  </a:cubicBezTo>
                  <a:lnTo>
                    <a:pt x="177" y="316"/>
                  </a:lnTo>
                  <a:cubicBezTo>
                    <a:pt x="166" y="315"/>
                    <a:pt x="157" y="314"/>
                    <a:pt x="146" y="313"/>
                  </a:cubicBezTo>
                  <a:lnTo>
                    <a:pt x="146" y="313"/>
                  </a:lnTo>
                  <a:cubicBezTo>
                    <a:pt x="143" y="312"/>
                    <a:pt x="140" y="313"/>
                    <a:pt x="136" y="3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21" name="GEAR A02">
              <a:extLst>
                <a:ext uri="{FF2B5EF4-FFF2-40B4-BE49-F238E27FC236}">
                  <a16:creationId xmlns:a16="http://schemas.microsoft.com/office/drawing/2014/main" id="{1E4E5E50-3D00-B640-AD8D-BFECD83E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1656" y="7011802"/>
              <a:ext cx="444926" cy="450421"/>
            </a:xfrm>
            <a:custGeom>
              <a:avLst/>
              <a:gdLst>
                <a:gd name="T0" fmla="*/ 262 w 359"/>
                <a:gd name="T1" fmla="*/ 140 h 361"/>
                <a:gd name="T2" fmla="*/ 141 w 359"/>
                <a:gd name="T3" fmla="*/ 97 h 361"/>
                <a:gd name="T4" fmla="*/ 219 w 359"/>
                <a:gd name="T5" fmla="*/ 260 h 361"/>
                <a:gd name="T6" fmla="*/ 129 w 359"/>
                <a:gd name="T7" fmla="*/ 321 h 361"/>
                <a:gd name="T8" fmla="*/ 118 w 359"/>
                <a:gd name="T9" fmla="*/ 339 h 361"/>
                <a:gd name="T10" fmla="*/ 77 w 359"/>
                <a:gd name="T11" fmla="*/ 328 h 361"/>
                <a:gd name="T12" fmla="*/ 73 w 359"/>
                <a:gd name="T13" fmla="*/ 312 h 361"/>
                <a:gd name="T14" fmla="*/ 87 w 359"/>
                <a:gd name="T15" fmla="*/ 288 h 361"/>
                <a:gd name="T16" fmla="*/ 84 w 359"/>
                <a:gd name="T17" fmla="*/ 277 h 361"/>
                <a:gd name="T18" fmla="*/ 44 w 359"/>
                <a:gd name="T19" fmla="*/ 242 h 361"/>
                <a:gd name="T20" fmla="*/ 27 w 359"/>
                <a:gd name="T21" fmla="*/ 247 h 361"/>
                <a:gd name="T22" fmla="*/ 2 w 359"/>
                <a:gd name="T23" fmla="*/ 211 h 361"/>
                <a:gd name="T24" fmla="*/ 11 w 359"/>
                <a:gd name="T25" fmla="*/ 197 h 361"/>
                <a:gd name="T26" fmla="*/ 43 w 359"/>
                <a:gd name="T27" fmla="*/ 177 h 361"/>
                <a:gd name="T28" fmla="*/ 48 w 359"/>
                <a:gd name="T29" fmla="*/ 146 h 361"/>
                <a:gd name="T30" fmla="*/ 24 w 359"/>
                <a:gd name="T31" fmla="*/ 121 h 361"/>
                <a:gd name="T32" fmla="*/ 18 w 359"/>
                <a:gd name="T33" fmla="*/ 102 h 361"/>
                <a:gd name="T34" fmla="*/ 47 w 359"/>
                <a:gd name="T35" fmla="*/ 73 h 361"/>
                <a:gd name="T36" fmla="*/ 65 w 359"/>
                <a:gd name="T37" fmla="*/ 83 h 361"/>
                <a:gd name="T38" fmla="*/ 110 w 359"/>
                <a:gd name="T39" fmla="*/ 62 h 361"/>
                <a:gd name="T40" fmla="*/ 117 w 359"/>
                <a:gd name="T41" fmla="*/ 44 h 361"/>
                <a:gd name="T42" fmla="*/ 119 w 359"/>
                <a:gd name="T43" fmla="*/ 9 h 361"/>
                <a:gd name="T44" fmla="*/ 151 w 359"/>
                <a:gd name="T45" fmla="*/ 2 h 361"/>
                <a:gd name="T46" fmla="*/ 167 w 359"/>
                <a:gd name="T47" fmla="*/ 28 h 361"/>
                <a:gd name="T48" fmla="*/ 184 w 359"/>
                <a:gd name="T49" fmla="*/ 43 h 361"/>
                <a:gd name="T50" fmla="*/ 231 w 359"/>
                <a:gd name="T51" fmla="*/ 40 h 361"/>
                <a:gd name="T52" fmla="*/ 242 w 359"/>
                <a:gd name="T53" fmla="*/ 20 h 361"/>
                <a:gd name="T54" fmla="*/ 284 w 359"/>
                <a:gd name="T55" fmla="*/ 32 h 361"/>
                <a:gd name="T56" fmla="*/ 288 w 359"/>
                <a:gd name="T57" fmla="*/ 46 h 361"/>
                <a:gd name="T58" fmla="*/ 278 w 359"/>
                <a:gd name="T59" fmla="*/ 86 h 361"/>
                <a:gd name="T60" fmla="*/ 297 w 359"/>
                <a:gd name="T61" fmla="*/ 111 h 361"/>
                <a:gd name="T62" fmla="*/ 336 w 359"/>
                <a:gd name="T63" fmla="*/ 111 h 361"/>
                <a:gd name="T64" fmla="*/ 349 w 359"/>
                <a:gd name="T65" fmla="*/ 118 h 361"/>
                <a:gd name="T66" fmla="*/ 349 w 359"/>
                <a:gd name="T67" fmla="*/ 162 h 361"/>
                <a:gd name="T68" fmla="*/ 329 w 359"/>
                <a:gd name="T69" fmla="*/ 167 h 361"/>
                <a:gd name="T70" fmla="*/ 312 w 359"/>
                <a:gd name="T71" fmla="*/ 213 h 361"/>
                <a:gd name="T72" fmla="*/ 319 w 359"/>
                <a:gd name="T73" fmla="*/ 229 h 361"/>
                <a:gd name="T74" fmla="*/ 343 w 359"/>
                <a:gd name="T75" fmla="*/ 255 h 361"/>
                <a:gd name="T76" fmla="*/ 329 w 359"/>
                <a:gd name="T77" fmla="*/ 282 h 361"/>
                <a:gd name="T78" fmla="*/ 297 w 359"/>
                <a:gd name="T79" fmla="*/ 276 h 361"/>
                <a:gd name="T80" fmla="*/ 275 w 359"/>
                <a:gd name="T81" fmla="*/ 278 h 361"/>
                <a:gd name="T82" fmla="*/ 243 w 359"/>
                <a:gd name="T83" fmla="*/ 317 h 361"/>
                <a:gd name="T84" fmla="*/ 248 w 359"/>
                <a:gd name="T85" fmla="*/ 337 h 361"/>
                <a:gd name="T86" fmla="*/ 211 w 359"/>
                <a:gd name="T87" fmla="*/ 358 h 361"/>
                <a:gd name="T88" fmla="*/ 198 w 359"/>
                <a:gd name="T89" fmla="*/ 350 h 361"/>
                <a:gd name="T90" fmla="*/ 177 w 359"/>
                <a:gd name="T91" fmla="*/ 317 h 361"/>
                <a:gd name="T92" fmla="*/ 146 w 359"/>
                <a:gd name="T93" fmla="*/ 313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9" h="361">
                  <a:moveTo>
                    <a:pt x="219" y="260"/>
                  </a:moveTo>
                  <a:lnTo>
                    <a:pt x="219" y="260"/>
                  </a:lnTo>
                  <a:cubicBezTo>
                    <a:pt x="264" y="238"/>
                    <a:pt x="283" y="185"/>
                    <a:pt x="262" y="140"/>
                  </a:cubicBezTo>
                  <a:lnTo>
                    <a:pt x="262" y="140"/>
                  </a:lnTo>
                  <a:cubicBezTo>
                    <a:pt x="240" y="94"/>
                    <a:pt x="187" y="75"/>
                    <a:pt x="141" y="97"/>
                  </a:cubicBezTo>
                  <a:lnTo>
                    <a:pt x="141" y="97"/>
                  </a:lnTo>
                  <a:cubicBezTo>
                    <a:pt x="95" y="119"/>
                    <a:pt x="77" y="173"/>
                    <a:pt x="98" y="217"/>
                  </a:cubicBezTo>
                  <a:lnTo>
                    <a:pt x="98" y="217"/>
                  </a:lnTo>
                  <a:cubicBezTo>
                    <a:pt x="120" y="263"/>
                    <a:pt x="174" y="282"/>
                    <a:pt x="219" y="260"/>
                  </a:cubicBezTo>
                  <a:close/>
                  <a:moveTo>
                    <a:pt x="136" y="313"/>
                  </a:moveTo>
                  <a:lnTo>
                    <a:pt x="136" y="313"/>
                  </a:lnTo>
                  <a:cubicBezTo>
                    <a:pt x="133" y="316"/>
                    <a:pt x="131" y="318"/>
                    <a:pt x="129" y="321"/>
                  </a:cubicBezTo>
                  <a:lnTo>
                    <a:pt x="129" y="321"/>
                  </a:lnTo>
                  <a:cubicBezTo>
                    <a:pt x="125" y="327"/>
                    <a:pt x="122" y="333"/>
                    <a:pt x="118" y="339"/>
                  </a:cubicBezTo>
                  <a:lnTo>
                    <a:pt x="118" y="339"/>
                  </a:lnTo>
                  <a:cubicBezTo>
                    <a:pt x="114" y="347"/>
                    <a:pt x="110" y="347"/>
                    <a:pt x="103" y="344"/>
                  </a:cubicBezTo>
                  <a:lnTo>
                    <a:pt x="103" y="344"/>
                  </a:lnTo>
                  <a:cubicBezTo>
                    <a:pt x="94" y="338"/>
                    <a:pt x="85" y="333"/>
                    <a:pt x="77" y="328"/>
                  </a:cubicBezTo>
                  <a:lnTo>
                    <a:pt x="77" y="328"/>
                  </a:lnTo>
                  <a:cubicBezTo>
                    <a:pt x="70" y="323"/>
                    <a:pt x="69" y="319"/>
                    <a:pt x="73" y="312"/>
                  </a:cubicBezTo>
                  <a:lnTo>
                    <a:pt x="73" y="312"/>
                  </a:lnTo>
                  <a:cubicBezTo>
                    <a:pt x="76" y="307"/>
                    <a:pt x="80" y="302"/>
                    <a:pt x="83" y="297"/>
                  </a:cubicBezTo>
                  <a:lnTo>
                    <a:pt x="83" y="297"/>
                  </a:lnTo>
                  <a:cubicBezTo>
                    <a:pt x="85" y="294"/>
                    <a:pt x="86" y="291"/>
                    <a:pt x="87" y="288"/>
                  </a:cubicBezTo>
                  <a:lnTo>
                    <a:pt x="87" y="288"/>
                  </a:lnTo>
                  <a:cubicBezTo>
                    <a:pt x="88" y="284"/>
                    <a:pt x="86" y="281"/>
                    <a:pt x="84" y="277"/>
                  </a:cubicBezTo>
                  <a:lnTo>
                    <a:pt x="84" y="277"/>
                  </a:lnTo>
                  <a:cubicBezTo>
                    <a:pt x="76" y="268"/>
                    <a:pt x="69" y="258"/>
                    <a:pt x="61" y="248"/>
                  </a:cubicBezTo>
                  <a:lnTo>
                    <a:pt x="61" y="248"/>
                  </a:lnTo>
                  <a:cubicBezTo>
                    <a:pt x="58" y="242"/>
                    <a:pt x="52" y="240"/>
                    <a:pt x="44" y="242"/>
                  </a:cubicBezTo>
                  <a:lnTo>
                    <a:pt x="44" y="242"/>
                  </a:lnTo>
                  <a:cubicBezTo>
                    <a:pt x="39" y="243"/>
                    <a:pt x="33" y="245"/>
                    <a:pt x="27" y="247"/>
                  </a:cubicBezTo>
                  <a:lnTo>
                    <a:pt x="27" y="247"/>
                  </a:lnTo>
                  <a:cubicBezTo>
                    <a:pt x="17" y="250"/>
                    <a:pt x="12" y="248"/>
                    <a:pt x="10" y="238"/>
                  </a:cubicBezTo>
                  <a:lnTo>
                    <a:pt x="10" y="238"/>
                  </a:lnTo>
                  <a:cubicBezTo>
                    <a:pt x="7" y="229"/>
                    <a:pt x="5" y="220"/>
                    <a:pt x="2" y="211"/>
                  </a:cubicBezTo>
                  <a:lnTo>
                    <a:pt x="2" y="211"/>
                  </a:lnTo>
                  <a:cubicBezTo>
                    <a:pt x="0" y="203"/>
                    <a:pt x="2" y="199"/>
                    <a:pt x="11" y="197"/>
                  </a:cubicBezTo>
                  <a:lnTo>
                    <a:pt x="11" y="197"/>
                  </a:lnTo>
                  <a:cubicBezTo>
                    <a:pt x="18" y="195"/>
                    <a:pt x="25" y="193"/>
                    <a:pt x="32" y="191"/>
                  </a:cubicBezTo>
                  <a:lnTo>
                    <a:pt x="32" y="191"/>
                  </a:lnTo>
                  <a:cubicBezTo>
                    <a:pt x="39" y="190"/>
                    <a:pt x="43" y="184"/>
                    <a:pt x="43" y="177"/>
                  </a:cubicBezTo>
                  <a:lnTo>
                    <a:pt x="43" y="177"/>
                  </a:lnTo>
                  <a:cubicBezTo>
                    <a:pt x="45" y="166"/>
                    <a:pt x="46" y="156"/>
                    <a:pt x="48" y="146"/>
                  </a:cubicBezTo>
                  <a:lnTo>
                    <a:pt x="48" y="146"/>
                  </a:lnTo>
                  <a:cubicBezTo>
                    <a:pt x="50" y="139"/>
                    <a:pt x="48" y="134"/>
                    <a:pt x="41" y="129"/>
                  </a:cubicBezTo>
                  <a:lnTo>
                    <a:pt x="41" y="129"/>
                  </a:lnTo>
                  <a:cubicBezTo>
                    <a:pt x="35" y="126"/>
                    <a:pt x="30" y="123"/>
                    <a:pt x="24" y="121"/>
                  </a:cubicBezTo>
                  <a:lnTo>
                    <a:pt x="24" y="121"/>
                  </a:lnTo>
                  <a:cubicBezTo>
                    <a:pt x="14" y="116"/>
                    <a:pt x="13" y="111"/>
                    <a:pt x="18" y="102"/>
                  </a:cubicBezTo>
                  <a:lnTo>
                    <a:pt x="18" y="102"/>
                  </a:lnTo>
                  <a:cubicBezTo>
                    <a:pt x="22" y="93"/>
                    <a:pt x="27" y="86"/>
                    <a:pt x="31" y="77"/>
                  </a:cubicBezTo>
                  <a:lnTo>
                    <a:pt x="31" y="77"/>
                  </a:lnTo>
                  <a:cubicBezTo>
                    <a:pt x="36" y="70"/>
                    <a:pt x="40" y="69"/>
                    <a:pt x="47" y="73"/>
                  </a:cubicBezTo>
                  <a:lnTo>
                    <a:pt x="47" y="73"/>
                  </a:lnTo>
                  <a:cubicBezTo>
                    <a:pt x="53" y="76"/>
                    <a:pt x="59" y="80"/>
                    <a:pt x="65" y="83"/>
                  </a:cubicBezTo>
                  <a:lnTo>
                    <a:pt x="65" y="83"/>
                  </a:lnTo>
                  <a:cubicBezTo>
                    <a:pt x="73" y="87"/>
                    <a:pt x="79" y="87"/>
                    <a:pt x="86" y="81"/>
                  </a:cubicBezTo>
                  <a:lnTo>
                    <a:pt x="86" y="81"/>
                  </a:lnTo>
                  <a:cubicBezTo>
                    <a:pt x="94" y="75"/>
                    <a:pt x="102" y="69"/>
                    <a:pt x="110" y="62"/>
                  </a:cubicBezTo>
                  <a:lnTo>
                    <a:pt x="110" y="62"/>
                  </a:lnTo>
                  <a:cubicBezTo>
                    <a:pt x="116" y="58"/>
                    <a:pt x="119" y="52"/>
                    <a:pt x="117" y="44"/>
                  </a:cubicBezTo>
                  <a:lnTo>
                    <a:pt x="117" y="44"/>
                  </a:lnTo>
                  <a:cubicBezTo>
                    <a:pt x="115" y="37"/>
                    <a:pt x="113" y="30"/>
                    <a:pt x="111" y="23"/>
                  </a:cubicBezTo>
                  <a:lnTo>
                    <a:pt x="111" y="23"/>
                  </a:lnTo>
                  <a:cubicBezTo>
                    <a:pt x="110" y="15"/>
                    <a:pt x="111" y="11"/>
                    <a:pt x="119" y="9"/>
                  </a:cubicBezTo>
                  <a:lnTo>
                    <a:pt x="119" y="9"/>
                  </a:lnTo>
                  <a:cubicBezTo>
                    <a:pt x="130" y="6"/>
                    <a:pt x="140" y="4"/>
                    <a:pt x="151" y="2"/>
                  </a:cubicBezTo>
                  <a:lnTo>
                    <a:pt x="151" y="2"/>
                  </a:lnTo>
                  <a:cubicBezTo>
                    <a:pt x="157" y="0"/>
                    <a:pt x="161" y="2"/>
                    <a:pt x="162" y="8"/>
                  </a:cubicBezTo>
                  <a:lnTo>
                    <a:pt x="162" y="8"/>
                  </a:lnTo>
                  <a:cubicBezTo>
                    <a:pt x="164" y="15"/>
                    <a:pt x="165" y="22"/>
                    <a:pt x="167" y="28"/>
                  </a:cubicBezTo>
                  <a:lnTo>
                    <a:pt x="167" y="28"/>
                  </a:lnTo>
                  <a:cubicBezTo>
                    <a:pt x="168" y="37"/>
                    <a:pt x="173" y="43"/>
                    <a:pt x="184" y="43"/>
                  </a:cubicBezTo>
                  <a:lnTo>
                    <a:pt x="184" y="43"/>
                  </a:lnTo>
                  <a:cubicBezTo>
                    <a:pt x="193" y="43"/>
                    <a:pt x="204" y="46"/>
                    <a:pt x="214" y="48"/>
                  </a:cubicBezTo>
                  <a:lnTo>
                    <a:pt x="214" y="48"/>
                  </a:lnTo>
                  <a:cubicBezTo>
                    <a:pt x="221" y="48"/>
                    <a:pt x="227" y="46"/>
                    <a:pt x="231" y="40"/>
                  </a:cubicBezTo>
                  <a:lnTo>
                    <a:pt x="231" y="40"/>
                  </a:lnTo>
                  <a:cubicBezTo>
                    <a:pt x="235" y="34"/>
                    <a:pt x="239" y="27"/>
                    <a:pt x="242" y="20"/>
                  </a:cubicBezTo>
                  <a:lnTo>
                    <a:pt x="242" y="20"/>
                  </a:lnTo>
                  <a:cubicBezTo>
                    <a:pt x="247" y="13"/>
                    <a:pt x="251" y="12"/>
                    <a:pt x="258" y="17"/>
                  </a:cubicBezTo>
                  <a:lnTo>
                    <a:pt x="258" y="17"/>
                  </a:lnTo>
                  <a:cubicBezTo>
                    <a:pt x="266" y="21"/>
                    <a:pt x="275" y="27"/>
                    <a:pt x="284" y="32"/>
                  </a:cubicBezTo>
                  <a:lnTo>
                    <a:pt x="284" y="32"/>
                  </a:lnTo>
                  <a:cubicBezTo>
                    <a:pt x="290" y="36"/>
                    <a:pt x="291" y="40"/>
                    <a:pt x="288" y="46"/>
                  </a:cubicBezTo>
                  <a:lnTo>
                    <a:pt x="288" y="46"/>
                  </a:lnTo>
                  <a:cubicBezTo>
                    <a:pt x="285" y="52"/>
                    <a:pt x="282" y="58"/>
                    <a:pt x="278" y="63"/>
                  </a:cubicBezTo>
                  <a:lnTo>
                    <a:pt x="278" y="63"/>
                  </a:lnTo>
                  <a:cubicBezTo>
                    <a:pt x="272" y="73"/>
                    <a:pt x="272" y="77"/>
                    <a:pt x="278" y="86"/>
                  </a:cubicBezTo>
                  <a:lnTo>
                    <a:pt x="278" y="86"/>
                  </a:lnTo>
                  <a:cubicBezTo>
                    <a:pt x="284" y="93"/>
                    <a:pt x="291" y="102"/>
                    <a:pt x="297" y="111"/>
                  </a:cubicBezTo>
                  <a:lnTo>
                    <a:pt x="297" y="111"/>
                  </a:lnTo>
                  <a:cubicBezTo>
                    <a:pt x="300" y="116"/>
                    <a:pt x="306" y="119"/>
                    <a:pt x="313" y="117"/>
                  </a:cubicBezTo>
                  <a:lnTo>
                    <a:pt x="313" y="117"/>
                  </a:lnTo>
                  <a:cubicBezTo>
                    <a:pt x="320" y="115"/>
                    <a:pt x="328" y="113"/>
                    <a:pt x="336" y="111"/>
                  </a:cubicBezTo>
                  <a:lnTo>
                    <a:pt x="336" y="111"/>
                  </a:lnTo>
                  <a:cubicBezTo>
                    <a:pt x="343" y="109"/>
                    <a:pt x="347" y="111"/>
                    <a:pt x="349" y="118"/>
                  </a:cubicBezTo>
                  <a:lnTo>
                    <a:pt x="349" y="118"/>
                  </a:lnTo>
                  <a:cubicBezTo>
                    <a:pt x="352" y="128"/>
                    <a:pt x="354" y="138"/>
                    <a:pt x="357" y="149"/>
                  </a:cubicBezTo>
                  <a:lnTo>
                    <a:pt x="357" y="149"/>
                  </a:lnTo>
                  <a:cubicBezTo>
                    <a:pt x="358" y="155"/>
                    <a:pt x="357" y="160"/>
                    <a:pt x="349" y="162"/>
                  </a:cubicBezTo>
                  <a:lnTo>
                    <a:pt x="349" y="162"/>
                  </a:lnTo>
                  <a:cubicBezTo>
                    <a:pt x="343" y="164"/>
                    <a:pt x="336" y="165"/>
                    <a:pt x="329" y="167"/>
                  </a:cubicBezTo>
                  <a:lnTo>
                    <a:pt x="329" y="167"/>
                  </a:lnTo>
                  <a:cubicBezTo>
                    <a:pt x="321" y="169"/>
                    <a:pt x="318" y="173"/>
                    <a:pt x="316" y="182"/>
                  </a:cubicBezTo>
                  <a:lnTo>
                    <a:pt x="316" y="182"/>
                  </a:lnTo>
                  <a:cubicBezTo>
                    <a:pt x="315" y="192"/>
                    <a:pt x="313" y="202"/>
                    <a:pt x="312" y="213"/>
                  </a:cubicBezTo>
                  <a:lnTo>
                    <a:pt x="312" y="213"/>
                  </a:lnTo>
                  <a:cubicBezTo>
                    <a:pt x="311" y="219"/>
                    <a:pt x="313" y="226"/>
                    <a:pt x="319" y="229"/>
                  </a:cubicBezTo>
                  <a:lnTo>
                    <a:pt x="319" y="229"/>
                  </a:lnTo>
                  <a:cubicBezTo>
                    <a:pt x="325" y="233"/>
                    <a:pt x="332" y="237"/>
                    <a:pt x="340" y="241"/>
                  </a:cubicBezTo>
                  <a:lnTo>
                    <a:pt x="340" y="241"/>
                  </a:lnTo>
                  <a:cubicBezTo>
                    <a:pt x="346" y="245"/>
                    <a:pt x="347" y="249"/>
                    <a:pt x="343" y="255"/>
                  </a:cubicBezTo>
                  <a:lnTo>
                    <a:pt x="343" y="255"/>
                  </a:lnTo>
                  <a:cubicBezTo>
                    <a:pt x="338" y="265"/>
                    <a:pt x="334" y="273"/>
                    <a:pt x="329" y="282"/>
                  </a:cubicBezTo>
                  <a:lnTo>
                    <a:pt x="329" y="282"/>
                  </a:lnTo>
                  <a:cubicBezTo>
                    <a:pt x="324" y="289"/>
                    <a:pt x="319" y="290"/>
                    <a:pt x="313" y="286"/>
                  </a:cubicBezTo>
                  <a:lnTo>
                    <a:pt x="313" y="286"/>
                  </a:lnTo>
                  <a:cubicBezTo>
                    <a:pt x="307" y="283"/>
                    <a:pt x="302" y="279"/>
                    <a:pt x="297" y="276"/>
                  </a:cubicBezTo>
                  <a:lnTo>
                    <a:pt x="297" y="276"/>
                  </a:lnTo>
                  <a:cubicBezTo>
                    <a:pt x="288" y="271"/>
                    <a:pt x="283" y="271"/>
                    <a:pt x="275" y="278"/>
                  </a:cubicBezTo>
                  <a:lnTo>
                    <a:pt x="275" y="278"/>
                  </a:lnTo>
                  <a:cubicBezTo>
                    <a:pt x="267" y="284"/>
                    <a:pt x="258" y="291"/>
                    <a:pt x="250" y="298"/>
                  </a:cubicBezTo>
                  <a:lnTo>
                    <a:pt x="250" y="298"/>
                  </a:lnTo>
                  <a:cubicBezTo>
                    <a:pt x="243" y="303"/>
                    <a:pt x="241" y="310"/>
                    <a:pt x="243" y="317"/>
                  </a:cubicBezTo>
                  <a:lnTo>
                    <a:pt x="243" y="317"/>
                  </a:lnTo>
                  <a:cubicBezTo>
                    <a:pt x="245" y="324"/>
                    <a:pt x="247" y="331"/>
                    <a:pt x="248" y="337"/>
                  </a:cubicBezTo>
                  <a:lnTo>
                    <a:pt x="248" y="337"/>
                  </a:lnTo>
                  <a:cubicBezTo>
                    <a:pt x="251" y="346"/>
                    <a:pt x="248" y="349"/>
                    <a:pt x="241" y="351"/>
                  </a:cubicBezTo>
                  <a:lnTo>
                    <a:pt x="241" y="351"/>
                  </a:lnTo>
                  <a:cubicBezTo>
                    <a:pt x="231" y="353"/>
                    <a:pt x="221" y="356"/>
                    <a:pt x="211" y="358"/>
                  </a:cubicBezTo>
                  <a:lnTo>
                    <a:pt x="211" y="358"/>
                  </a:lnTo>
                  <a:cubicBezTo>
                    <a:pt x="204" y="360"/>
                    <a:pt x="200" y="358"/>
                    <a:pt x="198" y="350"/>
                  </a:cubicBezTo>
                  <a:lnTo>
                    <a:pt x="198" y="350"/>
                  </a:lnTo>
                  <a:cubicBezTo>
                    <a:pt x="196" y="344"/>
                    <a:pt x="195" y="337"/>
                    <a:pt x="193" y="331"/>
                  </a:cubicBezTo>
                  <a:lnTo>
                    <a:pt x="193" y="331"/>
                  </a:lnTo>
                  <a:cubicBezTo>
                    <a:pt x="191" y="321"/>
                    <a:pt x="187" y="318"/>
                    <a:pt x="177" y="317"/>
                  </a:cubicBezTo>
                  <a:lnTo>
                    <a:pt x="177" y="317"/>
                  </a:lnTo>
                  <a:cubicBezTo>
                    <a:pt x="167" y="317"/>
                    <a:pt x="157" y="314"/>
                    <a:pt x="146" y="313"/>
                  </a:cubicBezTo>
                  <a:lnTo>
                    <a:pt x="146" y="313"/>
                  </a:lnTo>
                  <a:cubicBezTo>
                    <a:pt x="143" y="313"/>
                    <a:pt x="140" y="313"/>
                    <a:pt x="136" y="3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522" name="GEAR A01">
              <a:extLst>
                <a:ext uri="{FF2B5EF4-FFF2-40B4-BE49-F238E27FC236}">
                  <a16:creationId xmlns:a16="http://schemas.microsoft.com/office/drawing/2014/main" id="{84C3DB51-8000-D24E-83C9-54AAA222B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3179" y="7258986"/>
              <a:ext cx="450421" cy="450421"/>
            </a:xfrm>
            <a:custGeom>
              <a:avLst/>
              <a:gdLst>
                <a:gd name="T0" fmla="*/ 263 w 360"/>
                <a:gd name="T1" fmla="*/ 141 h 362"/>
                <a:gd name="T2" fmla="*/ 141 w 360"/>
                <a:gd name="T3" fmla="*/ 98 h 362"/>
                <a:gd name="T4" fmla="*/ 219 w 360"/>
                <a:gd name="T5" fmla="*/ 260 h 362"/>
                <a:gd name="T6" fmla="*/ 129 w 360"/>
                <a:gd name="T7" fmla="*/ 322 h 362"/>
                <a:gd name="T8" fmla="*/ 118 w 360"/>
                <a:gd name="T9" fmla="*/ 340 h 362"/>
                <a:gd name="T10" fmla="*/ 77 w 360"/>
                <a:gd name="T11" fmla="*/ 328 h 362"/>
                <a:gd name="T12" fmla="*/ 73 w 360"/>
                <a:gd name="T13" fmla="*/ 313 h 362"/>
                <a:gd name="T14" fmla="*/ 87 w 360"/>
                <a:gd name="T15" fmla="*/ 288 h 362"/>
                <a:gd name="T16" fmla="*/ 84 w 360"/>
                <a:gd name="T17" fmla="*/ 277 h 362"/>
                <a:gd name="T18" fmla="*/ 45 w 360"/>
                <a:gd name="T19" fmla="*/ 242 h 362"/>
                <a:gd name="T20" fmla="*/ 27 w 360"/>
                <a:gd name="T21" fmla="*/ 247 h 362"/>
                <a:gd name="T22" fmla="*/ 3 w 360"/>
                <a:gd name="T23" fmla="*/ 212 h 362"/>
                <a:gd name="T24" fmla="*/ 11 w 360"/>
                <a:gd name="T25" fmla="*/ 197 h 362"/>
                <a:gd name="T26" fmla="*/ 44 w 360"/>
                <a:gd name="T27" fmla="*/ 177 h 362"/>
                <a:gd name="T28" fmla="*/ 48 w 360"/>
                <a:gd name="T29" fmla="*/ 147 h 362"/>
                <a:gd name="T30" fmla="*/ 24 w 360"/>
                <a:gd name="T31" fmla="*/ 121 h 362"/>
                <a:gd name="T32" fmla="*/ 18 w 360"/>
                <a:gd name="T33" fmla="*/ 103 h 362"/>
                <a:gd name="T34" fmla="*/ 47 w 360"/>
                <a:gd name="T35" fmla="*/ 73 h 362"/>
                <a:gd name="T36" fmla="*/ 65 w 360"/>
                <a:gd name="T37" fmla="*/ 84 h 362"/>
                <a:gd name="T38" fmla="*/ 110 w 360"/>
                <a:gd name="T39" fmla="*/ 63 h 362"/>
                <a:gd name="T40" fmla="*/ 117 w 360"/>
                <a:gd name="T41" fmla="*/ 45 h 362"/>
                <a:gd name="T42" fmla="*/ 120 w 360"/>
                <a:gd name="T43" fmla="*/ 9 h 362"/>
                <a:gd name="T44" fmla="*/ 151 w 360"/>
                <a:gd name="T45" fmla="*/ 2 h 362"/>
                <a:gd name="T46" fmla="*/ 167 w 360"/>
                <a:gd name="T47" fmla="*/ 29 h 362"/>
                <a:gd name="T48" fmla="*/ 184 w 360"/>
                <a:gd name="T49" fmla="*/ 44 h 362"/>
                <a:gd name="T50" fmla="*/ 231 w 360"/>
                <a:gd name="T51" fmla="*/ 41 h 362"/>
                <a:gd name="T52" fmla="*/ 243 w 360"/>
                <a:gd name="T53" fmla="*/ 21 h 362"/>
                <a:gd name="T54" fmla="*/ 285 w 360"/>
                <a:gd name="T55" fmla="*/ 33 h 362"/>
                <a:gd name="T56" fmla="*/ 289 w 360"/>
                <a:gd name="T57" fmla="*/ 46 h 362"/>
                <a:gd name="T58" fmla="*/ 279 w 360"/>
                <a:gd name="T59" fmla="*/ 86 h 362"/>
                <a:gd name="T60" fmla="*/ 297 w 360"/>
                <a:gd name="T61" fmla="*/ 111 h 362"/>
                <a:gd name="T62" fmla="*/ 336 w 360"/>
                <a:gd name="T63" fmla="*/ 111 h 362"/>
                <a:gd name="T64" fmla="*/ 349 w 360"/>
                <a:gd name="T65" fmla="*/ 119 h 362"/>
                <a:gd name="T66" fmla="*/ 349 w 360"/>
                <a:gd name="T67" fmla="*/ 162 h 362"/>
                <a:gd name="T68" fmla="*/ 330 w 360"/>
                <a:gd name="T69" fmla="*/ 167 h 362"/>
                <a:gd name="T70" fmla="*/ 312 w 360"/>
                <a:gd name="T71" fmla="*/ 213 h 362"/>
                <a:gd name="T72" fmla="*/ 319 w 360"/>
                <a:gd name="T73" fmla="*/ 229 h 362"/>
                <a:gd name="T74" fmla="*/ 343 w 360"/>
                <a:gd name="T75" fmla="*/ 256 h 362"/>
                <a:gd name="T76" fmla="*/ 329 w 360"/>
                <a:gd name="T77" fmla="*/ 282 h 362"/>
                <a:gd name="T78" fmla="*/ 297 w 360"/>
                <a:gd name="T79" fmla="*/ 277 h 362"/>
                <a:gd name="T80" fmla="*/ 275 w 360"/>
                <a:gd name="T81" fmla="*/ 278 h 362"/>
                <a:gd name="T82" fmla="*/ 244 w 360"/>
                <a:gd name="T83" fmla="*/ 318 h 362"/>
                <a:gd name="T84" fmla="*/ 249 w 360"/>
                <a:gd name="T85" fmla="*/ 338 h 362"/>
                <a:gd name="T86" fmla="*/ 211 w 360"/>
                <a:gd name="T87" fmla="*/ 359 h 362"/>
                <a:gd name="T88" fmla="*/ 198 w 360"/>
                <a:gd name="T89" fmla="*/ 351 h 362"/>
                <a:gd name="T90" fmla="*/ 177 w 360"/>
                <a:gd name="T91" fmla="*/ 318 h 362"/>
                <a:gd name="T92" fmla="*/ 147 w 360"/>
                <a:gd name="T93" fmla="*/ 31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0" h="362">
                  <a:moveTo>
                    <a:pt x="219" y="260"/>
                  </a:moveTo>
                  <a:lnTo>
                    <a:pt x="219" y="260"/>
                  </a:lnTo>
                  <a:cubicBezTo>
                    <a:pt x="264" y="239"/>
                    <a:pt x="284" y="185"/>
                    <a:pt x="263" y="141"/>
                  </a:cubicBezTo>
                  <a:lnTo>
                    <a:pt x="263" y="141"/>
                  </a:lnTo>
                  <a:cubicBezTo>
                    <a:pt x="240" y="95"/>
                    <a:pt x="187" y="76"/>
                    <a:pt x="141" y="98"/>
                  </a:cubicBezTo>
                  <a:lnTo>
                    <a:pt x="141" y="98"/>
                  </a:lnTo>
                  <a:cubicBezTo>
                    <a:pt x="96" y="119"/>
                    <a:pt x="77" y="173"/>
                    <a:pt x="98" y="218"/>
                  </a:cubicBezTo>
                  <a:lnTo>
                    <a:pt x="98" y="218"/>
                  </a:lnTo>
                  <a:cubicBezTo>
                    <a:pt x="120" y="263"/>
                    <a:pt x="174" y="282"/>
                    <a:pt x="219" y="260"/>
                  </a:cubicBezTo>
                  <a:close/>
                  <a:moveTo>
                    <a:pt x="136" y="314"/>
                  </a:moveTo>
                  <a:lnTo>
                    <a:pt x="136" y="314"/>
                  </a:lnTo>
                  <a:cubicBezTo>
                    <a:pt x="134" y="317"/>
                    <a:pt x="131" y="319"/>
                    <a:pt x="129" y="322"/>
                  </a:cubicBezTo>
                  <a:lnTo>
                    <a:pt x="129" y="322"/>
                  </a:lnTo>
                  <a:cubicBezTo>
                    <a:pt x="126" y="328"/>
                    <a:pt x="122" y="334"/>
                    <a:pt x="118" y="340"/>
                  </a:cubicBezTo>
                  <a:lnTo>
                    <a:pt x="118" y="340"/>
                  </a:lnTo>
                  <a:cubicBezTo>
                    <a:pt x="114" y="347"/>
                    <a:pt x="110" y="348"/>
                    <a:pt x="103" y="344"/>
                  </a:cubicBezTo>
                  <a:lnTo>
                    <a:pt x="103" y="344"/>
                  </a:lnTo>
                  <a:cubicBezTo>
                    <a:pt x="95" y="339"/>
                    <a:pt x="85" y="333"/>
                    <a:pt x="77" y="328"/>
                  </a:cubicBezTo>
                  <a:lnTo>
                    <a:pt x="77" y="328"/>
                  </a:lnTo>
                  <a:cubicBezTo>
                    <a:pt x="71" y="324"/>
                    <a:pt x="69" y="319"/>
                    <a:pt x="73" y="313"/>
                  </a:cubicBezTo>
                  <a:lnTo>
                    <a:pt x="73" y="313"/>
                  </a:lnTo>
                  <a:cubicBezTo>
                    <a:pt x="76" y="308"/>
                    <a:pt x="80" y="303"/>
                    <a:pt x="83" y="297"/>
                  </a:cubicBezTo>
                  <a:lnTo>
                    <a:pt x="83" y="297"/>
                  </a:lnTo>
                  <a:cubicBezTo>
                    <a:pt x="85" y="294"/>
                    <a:pt x="87" y="291"/>
                    <a:pt x="87" y="288"/>
                  </a:cubicBezTo>
                  <a:lnTo>
                    <a:pt x="87" y="288"/>
                  </a:lnTo>
                  <a:cubicBezTo>
                    <a:pt x="89" y="284"/>
                    <a:pt x="87" y="281"/>
                    <a:pt x="84" y="277"/>
                  </a:cubicBezTo>
                  <a:lnTo>
                    <a:pt x="84" y="277"/>
                  </a:lnTo>
                  <a:cubicBezTo>
                    <a:pt x="76" y="268"/>
                    <a:pt x="69" y="258"/>
                    <a:pt x="61" y="248"/>
                  </a:cubicBezTo>
                  <a:lnTo>
                    <a:pt x="61" y="248"/>
                  </a:lnTo>
                  <a:cubicBezTo>
                    <a:pt x="58" y="243"/>
                    <a:pt x="52" y="240"/>
                    <a:pt x="45" y="242"/>
                  </a:cubicBezTo>
                  <a:lnTo>
                    <a:pt x="45" y="242"/>
                  </a:lnTo>
                  <a:cubicBezTo>
                    <a:pt x="39" y="244"/>
                    <a:pt x="33" y="246"/>
                    <a:pt x="27" y="247"/>
                  </a:cubicBezTo>
                  <a:lnTo>
                    <a:pt x="27" y="247"/>
                  </a:lnTo>
                  <a:cubicBezTo>
                    <a:pt x="17" y="251"/>
                    <a:pt x="13" y="248"/>
                    <a:pt x="10" y="238"/>
                  </a:cubicBezTo>
                  <a:lnTo>
                    <a:pt x="10" y="238"/>
                  </a:lnTo>
                  <a:cubicBezTo>
                    <a:pt x="8" y="229"/>
                    <a:pt x="5" y="221"/>
                    <a:pt x="3" y="212"/>
                  </a:cubicBezTo>
                  <a:lnTo>
                    <a:pt x="3" y="212"/>
                  </a:lnTo>
                  <a:cubicBezTo>
                    <a:pt x="0" y="204"/>
                    <a:pt x="3" y="199"/>
                    <a:pt x="11" y="197"/>
                  </a:cubicBezTo>
                  <a:lnTo>
                    <a:pt x="11" y="197"/>
                  </a:lnTo>
                  <a:cubicBezTo>
                    <a:pt x="18" y="196"/>
                    <a:pt x="26" y="194"/>
                    <a:pt x="33" y="191"/>
                  </a:cubicBezTo>
                  <a:lnTo>
                    <a:pt x="33" y="191"/>
                  </a:lnTo>
                  <a:cubicBezTo>
                    <a:pt x="39" y="189"/>
                    <a:pt x="43" y="184"/>
                    <a:pt x="44" y="177"/>
                  </a:cubicBezTo>
                  <a:lnTo>
                    <a:pt x="44" y="177"/>
                  </a:lnTo>
                  <a:cubicBezTo>
                    <a:pt x="45" y="167"/>
                    <a:pt x="46" y="156"/>
                    <a:pt x="48" y="147"/>
                  </a:cubicBezTo>
                  <a:lnTo>
                    <a:pt x="48" y="147"/>
                  </a:lnTo>
                  <a:cubicBezTo>
                    <a:pt x="50" y="139"/>
                    <a:pt x="49" y="134"/>
                    <a:pt x="41" y="130"/>
                  </a:cubicBezTo>
                  <a:lnTo>
                    <a:pt x="41" y="130"/>
                  </a:lnTo>
                  <a:cubicBezTo>
                    <a:pt x="35" y="126"/>
                    <a:pt x="30" y="124"/>
                    <a:pt x="24" y="121"/>
                  </a:cubicBezTo>
                  <a:lnTo>
                    <a:pt x="24" y="121"/>
                  </a:lnTo>
                  <a:cubicBezTo>
                    <a:pt x="14" y="116"/>
                    <a:pt x="13" y="112"/>
                    <a:pt x="18" y="103"/>
                  </a:cubicBezTo>
                  <a:lnTo>
                    <a:pt x="18" y="103"/>
                  </a:lnTo>
                  <a:cubicBezTo>
                    <a:pt x="23" y="94"/>
                    <a:pt x="27" y="86"/>
                    <a:pt x="32" y="78"/>
                  </a:cubicBezTo>
                  <a:lnTo>
                    <a:pt x="32" y="78"/>
                  </a:lnTo>
                  <a:cubicBezTo>
                    <a:pt x="36" y="71"/>
                    <a:pt x="40" y="69"/>
                    <a:pt x="47" y="73"/>
                  </a:cubicBezTo>
                  <a:lnTo>
                    <a:pt x="47" y="73"/>
                  </a:lnTo>
                  <a:cubicBezTo>
                    <a:pt x="53" y="77"/>
                    <a:pt x="59" y="81"/>
                    <a:pt x="65" y="84"/>
                  </a:cubicBezTo>
                  <a:lnTo>
                    <a:pt x="65" y="84"/>
                  </a:lnTo>
                  <a:cubicBezTo>
                    <a:pt x="73" y="88"/>
                    <a:pt x="79" y="87"/>
                    <a:pt x="86" y="81"/>
                  </a:cubicBezTo>
                  <a:lnTo>
                    <a:pt x="86" y="81"/>
                  </a:lnTo>
                  <a:cubicBezTo>
                    <a:pt x="94" y="75"/>
                    <a:pt x="102" y="69"/>
                    <a:pt x="110" y="63"/>
                  </a:cubicBezTo>
                  <a:lnTo>
                    <a:pt x="110" y="63"/>
                  </a:lnTo>
                  <a:cubicBezTo>
                    <a:pt x="117" y="58"/>
                    <a:pt x="119" y="52"/>
                    <a:pt x="117" y="45"/>
                  </a:cubicBezTo>
                  <a:lnTo>
                    <a:pt x="117" y="45"/>
                  </a:lnTo>
                  <a:cubicBezTo>
                    <a:pt x="115" y="37"/>
                    <a:pt x="113" y="30"/>
                    <a:pt x="112" y="23"/>
                  </a:cubicBezTo>
                  <a:lnTo>
                    <a:pt x="112" y="23"/>
                  </a:lnTo>
                  <a:cubicBezTo>
                    <a:pt x="110" y="15"/>
                    <a:pt x="112" y="11"/>
                    <a:pt x="120" y="9"/>
                  </a:cubicBezTo>
                  <a:lnTo>
                    <a:pt x="120" y="9"/>
                  </a:lnTo>
                  <a:cubicBezTo>
                    <a:pt x="130" y="6"/>
                    <a:pt x="140" y="4"/>
                    <a:pt x="151" y="2"/>
                  </a:cubicBezTo>
                  <a:lnTo>
                    <a:pt x="151" y="2"/>
                  </a:lnTo>
                  <a:cubicBezTo>
                    <a:pt x="157" y="0"/>
                    <a:pt x="161" y="3"/>
                    <a:pt x="163" y="9"/>
                  </a:cubicBezTo>
                  <a:lnTo>
                    <a:pt x="163" y="9"/>
                  </a:lnTo>
                  <a:cubicBezTo>
                    <a:pt x="164" y="16"/>
                    <a:pt x="165" y="22"/>
                    <a:pt x="167" y="29"/>
                  </a:cubicBezTo>
                  <a:lnTo>
                    <a:pt x="167" y="29"/>
                  </a:lnTo>
                  <a:cubicBezTo>
                    <a:pt x="169" y="38"/>
                    <a:pt x="173" y="43"/>
                    <a:pt x="184" y="44"/>
                  </a:cubicBezTo>
                  <a:lnTo>
                    <a:pt x="184" y="44"/>
                  </a:lnTo>
                  <a:cubicBezTo>
                    <a:pt x="194" y="44"/>
                    <a:pt x="204" y="46"/>
                    <a:pt x="215" y="48"/>
                  </a:cubicBezTo>
                  <a:lnTo>
                    <a:pt x="215" y="48"/>
                  </a:lnTo>
                  <a:cubicBezTo>
                    <a:pt x="222" y="49"/>
                    <a:pt x="227" y="46"/>
                    <a:pt x="231" y="41"/>
                  </a:cubicBezTo>
                  <a:lnTo>
                    <a:pt x="231" y="41"/>
                  </a:lnTo>
                  <a:cubicBezTo>
                    <a:pt x="235" y="34"/>
                    <a:pt x="239" y="27"/>
                    <a:pt x="243" y="21"/>
                  </a:cubicBezTo>
                  <a:lnTo>
                    <a:pt x="243" y="21"/>
                  </a:lnTo>
                  <a:cubicBezTo>
                    <a:pt x="247" y="14"/>
                    <a:pt x="251" y="13"/>
                    <a:pt x="258" y="17"/>
                  </a:cubicBezTo>
                  <a:lnTo>
                    <a:pt x="258" y="17"/>
                  </a:lnTo>
                  <a:cubicBezTo>
                    <a:pt x="266" y="22"/>
                    <a:pt x="275" y="27"/>
                    <a:pt x="285" y="33"/>
                  </a:cubicBezTo>
                  <a:lnTo>
                    <a:pt x="285" y="33"/>
                  </a:lnTo>
                  <a:cubicBezTo>
                    <a:pt x="290" y="36"/>
                    <a:pt x="291" y="41"/>
                    <a:pt x="289" y="46"/>
                  </a:cubicBezTo>
                  <a:lnTo>
                    <a:pt x="289" y="46"/>
                  </a:lnTo>
                  <a:cubicBezTo>
                    <a:pt x="285" y="52"/>
                    <a:pt x="282" y="58"/>
                    <a:pt x="278" y="63"/>
                  </a:cubicBezTo>
                  <a:lnTo>
                    <a:pt x="278" y="63"/>
                  </a:lnTo>
                  <a:cubicBezTo>
                    <a:pt x="272" y="73"/>
                    <a:pt x="273" y="77"/>
                    <a:pt x="279" y="86"/>
                  </a:cubicBezTo>
                  <a:lnTo>
                    <a:pt x="279" y="86"/>
                  </a:lnTo>
                  <a:cubicBezTo>
                    <a:pt x="285" y="94"/>
                    <a:pt x="291" y="103"/>
                    <a:pt x="297" y="111"/>
                  </a:cubicBezTo>
                  <a:lnTo>
                    <a:pt x="297" y="111"/>
                  </a:lnTo>
                  <a:cubicBezTo>
                    <a:pt x="301" y="116"/>
                    <a:pt x="307" y="119"/>
                    <a:pt x="313" y="117"/>
                  </a:cubicBezTo>
                  <a:lnTo>
                    <a:pt x="313" y="117"/>
                  </a:lnTo>
                  <a:cubicBezTo>
                    <a:pt x="321" y="115"/>
                    <a:pt x="328" y="114"/>
                    <a:pt x="336" y="111"/>
                  </a:cubicBezTo>
                  <a:lnTo>
                    <a:pt x="336" y="111"/>
                  </a:lnTo>
                  <a:cubicBezTo>
                    <a:pt x="343" y="109"/>
                    <a:pt x="348" y="112"/>
                    <a:pt x="349" y="119"/>
                  </a:cubicBezTo>
                  <a:lnTo>
                    <a:pt x="349" y="119"/>
                  </a:lnTo>
                  <a:cubicBezTo>
                    <a:pt x="352" y="129"/>
                    <a:pt x="354" y="139"/>
                    <a:pt x="358" y="149"/>
                  </a:cubicBezTo>
                  <a:lnTo>
                    <a:pt x="358" y="149"/>
                  </a:lnTo>
                  <a:cubicBezTo>
                    <a:pt x="359" y="156"/>
                    <a:pt x="357" y="160"/>
                    <a:pt x="349" y="162"/>
                  </a:cubicBezTo>
                  <a:lnTo>
                    <a:pt x="349" y="162"/>
                  </a:lnTo>
                  <a:cubicBezTo>
                    <a:pt x="343" y="164"/>
                    <a:pt x="336" y="166"/>
                    <a:pt x="330" y="167"/>
                  </a:cubicBezTo>
                  <a:lnTo>
                    <a:pt x="330" y="167"/>
                  </a:lnTo>
                  <a:cubicBezTo>
                    <a:pt x="321" y="169"/>
                    <a:pt x="318" y="173"/>
                    <a:pt x="317" y="182"/>
                  </a:cubicBezTo>
                  <a:lnTo>
                    <a:pt x="317" y="182"/>
                  </a:lnTo>
                  <a:cubicBezTo>
                    <a:pt x="315" y="193"/>
                    <a:pt x="313" y="203"/>
                    <a:pt x="312" y="213"/>
                  </a:cubicBezTo>
                  <a:lnTo>
                    <a:pt x="312" y="213"/>
                  </a:lnTo>
                  <a:cubicBezTo>
                    <a:pt x="311" y="220"/>
                    <a:pt x="313" y="226"/>
                    <a:pt x="319" y="229"/>
                  </a:cubicBezTo>
                  <a:lnTo>
                    <a:pt x="319" y="229"/>
                  </a:lnTo>
                  <a:cubicBezTo>
                    <a:pt x="326" y="234"/>
                    <a:pt x="332" y="237"/>
                    <a:pt x="340" y="241"/>
                  </a:cubicBezTo>
                  <a:lnTo>
                    <a:pt x="340" y="241"/>
                  </a:lnTo>
                  <a:cubicBezTo>
                    <a:pt x="347" y="245"/>
                    <a:pt x="348" y="249"/>
                    <a:pt x="343" y="256"/>
                  </a:cubicBezTo>
                  <a:lnTo>
                    <a:pt x="343" y="256"/>
                  </a:lnTo>
                  <a:cubicBezTo>
                    <a:pt x="338" y="265"/>
                    <a:pt x="334" y="274"/>
                    <a:pt x="329" y="282"/>
                  </a:cubicBezTo>
                  <a:lnTo>
                    <a:pt x="329" y="282"/>
                  </a:lnTo>
                  <a:cubicBezTo>
                    <a:pt x="325" y="289"/>
                    <a:pt x="320" y="290"/>
                    <a:pt x="313" y="287"/>
                  </a:cubicBezTo>
                  <a:lnTo>
                    <a:pt x="313" y="287"/>
                  </a:lnTo>
                  <a:cubicBezTo>
                    <a:pt x="307" y="284"/>
                    <a:pt x="302" y="280"/>
                    <a:pt x="297" y="277"/>
                  </a:cubicBezTo>
                  <a:lnTo>
                    <a:pt x="297" y="277"/>
                  </a:lnTo>
                  <a:cubicBezTo>
                    <a:pt x="288" y="271"/>
                    <a:pt x="284" y="271"/>
                    <a:pt x="275" y="278"/>
                  </a:cubicBezTo>
                  <a:lnTo>
                    <a:pt x="275" y="278"/>
                  </a:lnTo>
                  <a:cubicBezTo>
                    <a:pt x="267" y="285"/>
                    <a:pt x="258" y="292"/>
                    <a:pt x="250" y="298"/>
                  </a:cubicBezTo>
                  <a:lnTo>
                    <a:pt x="250" y="298"/>
                  </a:lnTo>
                  <a:cubicBezTo>
                    <a:pt x="244" y="304"/>
                    <a:pt x="241" y="310"/>
                    <a:pt x="244" y="318"/>
                  </a:cubicBezTo>
                  <a:lnTo>
                    <a:pt x="244" y="318"/>
                  </a:lnTo>
                  <a:cubicBezTo>
                    <a:pt x="246" y="325"/>
                    <a:pt x="247" y="331"/>
                    <a:pt x="249" y="338"/>
                  </a:cubicBezTo>
                  <a:lnTo>
                    <a:pt x="249" y="338"/>
                  </a:lnTo>
                  <a:cubicBezTo>
                    <a:pt x="251" y="346"/>
                    <a:pt x="249" y="350"/>
                    <a:pt x="241" y="351"/>
                  </a:cubicBezTo>
                  <a:lnTo>
                    <a:pt x="241" y="351"/>
                  </a:lnTo>
                  <a:cubicBezTo>
                    <a:pt x="231" y="354"/>
                    <a:pt x="221" y="356"/>
                    <a:pt x="211" y="359"/>
                  </a:cubicBezTo>
                  <a:lnTo>
                    <a:pt x="211" y="359"/>
                  </a:lnTo>
                  <a:cubicBezTo>
                    <a:pt x="204" y="361"/>
                    <a:pt x="200" y="358"/>
                    <a:pt x="198" y="351"/>
                  </a:cubicBezTo>
                  <a:lnTo>
                    <a:pt x="198" y="351"/>
                  </a:lnTo>
                  <a:cubicBezTo>
                    <a:pt x="196" y="344"/>
                    <a:pt x="195" y="338"/>
                    <a:pt x="193" y="331"/>
                  </a:cubicBezTo>
                  <a:lnTo>
                    <a:pt x="193" y="331"/>
                  </a:lnTo>
                  <a:cubicBezTo>
                    <a:pt x="191" y="322"/>
                    <a:pt x="187" y="319"/>
                    <a:pt x="177" y="318"/>
                  </a:cubicBezTo>
                  <a:lnTo>
                    <a:pt x="177" y="318"/>
                  </a:lnTo>
                  <a:cubicBezTo>
                    <a:pt x="167" y="317"/>
                    <a:pt x="157" y="315"/>
                    <a:pt x="147" y="314"/>
                  </a:cubicBezTo>
                  <a:lnTo>
                    <a:pt x="147" y="314"/>
                  </a:lnTo>
                  <a:cubicBezTo>
                    <a:pt x="143" y="313"/>
                    <a:pt x="140" y="314"/>
                    <a:pt x="136" y="3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53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AME SIDE ROUND 01">
            <a:extLst>
              <a:ext uri="{FF2B5EF4-FFF2-40B4-BE49-F238E27FC236}">
                <a16:creationId xmlns:a16="http://schemas.microsoft.com/office/drawing/2014/main" id="{DC419B47-3B21-964E-A266-C8BB42D7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8548" y="12669525"/>
            <a:ext cx="1900556" cy="252675"/>
          </a:xfrm>
          <a:custGeom>
            <a:avLst/>
            <a:gdLst>
              <a:gd name="T0" fmla="*/ 0 w 1526"/>
              <a:gd name="T1" fmla="*/ 29 h 205"/>
              <a:gd name="T2" fmla="*/ 0 w 1526"/>
              <a:gd name="T3" fmla="*/ 29 h 205"/>
              <a:gd name="T4" fmla="*/ 175 w 1526"/>
              <a:gd name="T5" fmla="*/ 204 h 205"/>
              <a:gd name="T6" fmla="*/ 1350 w 1526"/>
              <a:gd name="T7" fmla="*/ 204 h 205"/>
              <a:gd name="T8" fmla="*/ 1350 w 1526"/>
              <a:gd name="T9" fmla="*/ 204 h 205"/>
              <a:gd name="T10" fmla="*/ 1525 w 1526"/>
              <a:gd name="T11" fmla="*/ 29 h 205"/>
              <a:gd name="T12" fmla="*/ 1525 w 1526"/>
              <a:gd name="T13" fmla="*/ 29 h 205"/>
              <a:gd name="T14" fmla="*/ 1522 w 1526"/>
              <a:gd name="T15" fmla="*/ 0 h 205"/>
              <a:gd name="T16" fmla="*/ 3 w 1526"/>
              <a:gd name="T17" fmla="*/ 0 h 205"/>
              <a:gd name="T18" fmla="*/ 3 w 1526"/>
              <a:gd name="T19" fmla="*/ 0 h 205"/>
              <a:gd name="T20" fmla="*/ 0 w 1526"/>
              <a:gd name="T21" fmla="*/ 29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26" h="205">
                <a:moveTo>
                  <a:pt x="0" y="29"/>
                </a:moveTo>
                <a:lnTo>
                  <a:pt x="0" y="29"/>
                </a:lnTo>
                <a:cubicBezTo>
                  <a:pt x="0" y="125"/>
                  <a:pt x="79" y="204"/>
                  <a:pt x="175" y="204"/>
                </a:cubicBezTo>
                <a:lnTo>
                  <a:pt x="1350" y="204"/>
                </a:lnTo>
                <a:lnTo>
                  <a:pt x="1350" y="204"/>
                </a:lnTo>
                <a:cubicBezTo>
                  <a:pt x="1446" y="204"/>
                  <a:pt x="1525" y="125"/>
                  <a:pt x="1525" y="29"/>
                </a:cubicBezTo>
                <a:lnTo>
                  <a:pt x="1525" y="29"/>
                </a:lnTo>
                <a:cubicBezTo>
                  <a:pt x="1525" y="19"/>
                  <a:pt x="1524" y="10"/>
                  <a:pt x="1522" y="0"/>
                </a:cubicBezTo>
                <a:lnTo>
                  <a:pt x="3" y="0"/>
                </a:lnTo>
                <a:lnTo>
                  <a:pt x="3" y="0"/>
                </a:lnTo>
                <a:cubicBezTo>
                  <a:pt x="2" y="10"/>
                  <a:pt x="0" y="19"/>
                  <a:pt x="0" y="2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41" name="RECT ROUND 03">
            <a:extLst>
              <a:ext uri="{FF2B5EF4-FFF2-40B4-BE49-F238E27FC236}">
                <a16:creationId xmlns:a16="http://schemas.microsoft.com/office/drawing/2014/main" id="{9006DD6C-915B-204B-A284-3F9B9536A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1861" y="11120518"/>
            <a:ext cx="2784917" cy="38450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pPr algn="just"/>
            <a:endParaRPr lang="en-US" dirty="0">
              <a:latin typeface="Montserrat" pitchFamily="2" charset="77"/>
            </a:endParaRPr>
          </a:p>
        </p:txBody>
      </p:sp>
      <p:sp>
        <p:nvSpPr>
          <p:cNvPr id="542" name="RECT ROUND 02">
            <a:extLst>
              <a:ext uri="{FF2B5EF4-FFF2-40B4-BE49-F238E27FC236}">
                <a16:creationId xmlns:a16="http://schemas.microsoft.com/office/drawing/2014/main" id="{F8CC217B-7F8C-BE41-A057-296B3E977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1861" y="11631362"/>
            <a:ext cx="2784917" cy="38450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pPr algn="just"/>
            <a:endParaRPr lang="en-US" dirty="0">
              <a:latin typeface="Montserrat" pitchFamily="2" charset="77"/>
            </a:endParaRPr>
          </a:p>
        </p:txBody>
      </p:sp>
      <p:sp>
        <p:nvSpPr>
          <p:cNvPr id="543" name="RECT ROUND 01">
            <a:extLst>
              <a:ext uri="{FF2B5EF4-FFF2-40B4-BE49-F238E27FC236}">
                <a16:creationId xmlns:a16="http://schemas.microsoft.com/office/drawing/2014/main" id="{61731AA8-8E7B-B24F-8230-9C5B8EEC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1861" y="12147698"/>
            <a:ext cx="2784917" cy="384505"/>
          </a:xfrm>
          <a:prstGeom prst="roundRect">
            <a:avLst>
              <a:gd name="adj" fmla="val 46897"/>
            </a:avLst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pPr algn="just"/>
            <a:endParaRPr lang="en-US" dirty="0">
              <a:latin typeface="Montserrat" pitchFamily="2" charset="77"/>
            </a:endParaRPr>
          </a:p>
        </p:txBody>
      </p:sp>
      <p:sp>
        <p:nvSpPr>
          <p:cNvPr id="521" name="LIGHT BULD">
            <a:extLst>
              <a:ext uri="{FF2B5EF4-FFF2-40B4-BE49-F238E27FC236}">
                <a16:creationId xmlns:a16="http://schemas.microsoft.com/office/drawing/2014/main" id="{54190B01-B283-4C4E-A061-2378E8DD8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187" y="4688292"/>
            <a:ext cx="5229275" cy="6267437"/>
          </a:xfrm>
          <a:custGeom>
            <a:avLst/>
            <a:gdLst>
              <a:gd name="T0" fmla="*/ 4050 w 4198"/>
              <a:gd name="T1" fmla="*/ 2232 h 5033"/>
              <a:gd name="T2" fmla="*/ 3193 w 4198"/>
              <a:gd name="T3" fmla="*/ 3014 h 5033"/>
              <a:gd name="T4" fmla="*/ 2183 w 4198"/>
              <a:gd name="T5" fmla="*/ 4949 h 5033"/>
              <a:gd name="T6" fmla="*/ 3070 w 4198"/>
              <a:gd name="T7" fmla="*/ 4949 h 5033"/>
              <a:gd name="T8" fmla="*/ 1002 w 4198"/>
              <a:gd name="T9" fmla="*/ 3716 h 5033"/>
              <a:gd name="T10" fmla="*/ 1427 w 4198"/>
              <a:gd name="T11" fmla="*/ 3175 h 5033"/>
              <a:gd name="T12" fmla="*/ 1036 w 4198"/>
              <a:gd name="T13" fmla="*/ 4884 h 5033"/>
              <a:gd name="T14" fmla="*/ 861 w 4198"/>
              <a:gd name="T15" fmla="*/ 2780 h 5033"/>
              <a:gd name="T16" fmla="*/ 154 w 4198"/>
              <a:gd name="T17" fmla="*/ 2151 h 5033"/>
              <a:gd name="T18" fmla="*/ 808 w 4198"/>
              <a:gd name="T19" fmla="*/ 2447 h 5033"/>
              <a:gd name="T20" fmla="*/ 349 w 4198"/>
              <a:gd name="T21" fmla="*/ 3075 h 5033"/>
              <a:gd name="T22" fmla="*/ 522 w 4198"/>
              <a:gd name="T23" fmla="*/ 1609 h 5033"/>
              <a:gd name="T24" fmla="*/ 935 w 4198"/>
              <a:gd name="T25" fmla="*/ 439 h 5033"/>
              <a:gd name="T26" fmla="*/ 1007 w 4198"/>
              <a:gd name="T27" fmla="*/ 959 h 5033"/>
              <a:gd name="T28" fmla="*/ 416 w 4198"/>
              <a:gd name="T29" fmla="*/ 1093 h 5033"/>
              <a:gd name="T30" fmla="*/ 2100 w 4198"/>
              <a:gd name="T31" fmla="*/ 154 h 5033"/>
              <a:gd name="T32" fmla="*/ 1064 w 4198"/>
              <a:gd name="T33" fmla="*/ 356 h 5033"/>
              <a:gd name="T34" fmla="*/ 2198 w 4198"/>
              <a:gd name="T35" fmla="*/ 1074 h 5033"/>
              <a:gd name="T36" fmla="*/ 3814 w 4198"/>
              <a:gd name="T37" fmla="*/ 1078 h 5033"/>
              <a:gd name="T38" fmla="*/ 3270 w 4198"/>
              <a:gd name="T39" fmla="*/ 470 h 5033"/>
              <a:gd name="T40" fmla="*/ 3174 w 4198"/>
              <a:gd name="T41" fmla="*/ 1848 h 5033"/>
              <a:gd name="T42" fmla="*/ 2497 w 4198"/>
              <a:gd name="T43" fmla="*/ 2828 h 5033"/>
              <a:gd name="T44" fmla="*/ 2759 w 4198"/>
              <a:gd name="T45" fmla="*/ 1317 h 5033"/>
              <a:gd name="T46" fmla="*/ 2308 w 4198"/>
              <a:gd name="T47" fmla="*/ 2225 h 5033"/>
              <a:gd name="T48" fmla="*/ 2279 w 4198"/>
              <a:gd name="T49" fmla="*/ 2374 h 5033"/>
              <a:gd name="T50" fmla="*/ 1247 w 4198"/>
              <a:gd name="T51" fmla="*/ 2482 h 5033"/>
              <a:gd name="T52" fmla="*/ 884 w 4198"/>
              <a:gd name="T53" fmla="*/ 2370 h 5033"/>
              <a:gd name="T54" fmla="*/ 1445 w 4198"/>
              <a:gd name="T55" fmla="*/ 1639 h 5033"/>
              <a:gd name="T56" fmla="*/ 1223 w 4198"/>
              <a:gd name="T57" fmla="*/ 2487 h 5033"/>
              <a:gd name="T58" fmla="*/ 2190 w 4198"/>
              <a:gd name="T59" fmla="*/ 1106 h 5033"/>
              <a:gd name="T60" fmla="*/ 2188 w 4198"/>
              <a:gd name="T61" fmla="*/ 1085 h 5033"/>
              <a:gd name="T62" fmla="*/ 1428 w 4198"/>
              <a:gd name="T63" fmla="*/ 1590 h 5033"/>
              <a:gd name="T64" fmla="*/ 808 w 4198"/>
              <a:gd name="T65" fmla="*/ 2293 h 5033"/>
              <a:gd name="T66" fmla="*/ 1931 w 4198"/>
              <a:gd name="T67" fmla="*/ 3061 h 5033"/>
              <a:gd name="T68" fmla="*/ 1714 w 4198"/>
              <a:gd name="T69" fmla="*/ 3526 h 5033"/>
              <a:gd name="T70" fmla="*/ 1084 w 4198"/>
              <a:gd name="T71" fmla="*/ 4949 h 5033"/>
              <a:gd name="T72" fmla="*/ 3145 w 4198"/>
              <a:gd name="T73" fmla="*/ 3696 h 5033"/>
              <a:gd name="T74" fmla="*/ 2280 w 4198"/>
              <a:gd name="T75" fmla="*/ 4080 h 5033"/>
              <a:gd name="T76" fmla="*/ 4043 w 4198"/>
              <a:gd name="T77" fmla="*/ 2199 h 5033"/>
              <a:gd name="T78" fmla="*/ 3250 w 4198"/>
              <a:gd name="T79" fmla="*/ 1771 h 5033"/>
              <a:gd name="T80" fmla="*/ 2893 w 4198"/>
              <a:gd name="T81" fmla="*/ 1266 h 5033"/>
              <a:gd name="T82" fmla="*/ 2207 w 4198"/>
              <a:gd name="T83" fmla="*/ 1169 h 5033"/>
              <a:gd name="T84" fmla="*/ 3884 w 4198"/>
              <a:gd name="T85" fmla="*/ 1213 h 5033"/>
              <a:gd name="T86" fmla="*/ 3894 w 4198"/>
              <a:gd name="T87" fmla="*/ 1209 h 5033"/>
              <a:gd name="T88" fmla="*/ 3273 w 4198"/>
              <a:gd name="T89" fmla="*/ 458 h 5033"/>
              <a:gd name="T90" fmla="*/ 2176 w 4198"/>
              <a:gd name="T91" fmla="*/ 68 h 5033"/>
              <a:gd name="T92" fmla="*/ 999 w 4198"/>
              <a:gd name="T93" fmla="*/ 320 h 5033"/>
              <a:gd name="T94" fmla="*/ 339 w 4198"/>
              <a:gd name="T95" fmla="*/ 1016 h 5033"/>
              <a:gd name="T96" fmla="*/ 72 w 4198"/>
              <a:gd name="T97" fmla="*/ 2075 h 5033"/>
              <a:gd name="T98" fmla="*/ 331 w 4198"/>
              <a:gd name="T99" fmla="*/ 3062 h 5033"/>
              <a:gd name="T100" fmla="*/ 414 w 4198"/>
              <a:gd name="T101" fmla="*/ 3196 h 5033"/>
              <a:gd name="T102" fmla="*/ 1011 w 4198"/>
              <a:gd name="T103" fmla="*/ 3869 h 5033"/>
              <a:gd name="T104" fmla="*/ 1007 w 4198"/>
              <a:gd name="T105" fmla="*/ 5032 h 5033"/>
              <a:gd name="T106" fmla="*/ 3074 w 4198"/>
              <a:gd name="T107" fmla="*/ 4960 h 5033"/>
              <a:gd name="T108" fmla="*/ 3223 w 4198"/>
              <a:gd name="T109" fmla="*/ 3773 h 5033"/>
              <a:gd name="T110" fmla="*/ 3862 w 4198"/>
              <a:gd name="T111" fmla="*/ 3167 h 5033"/>
              <a:gd name="T112" fmla="*/ 4120 w 4198"/>
              <a:gd name="T113" fmla="*/ 2276 h 5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198" h="5033">
                <a:moveTo>
                  <a:pt x="3803" y="3092"/>
                </a:moveTo>
                <a:lnTo>
                  <a:pt x="3803" y="3092"/>
                </a:lnTo>
                <a:cubicBezTo>
                  <a:pt x="3798" y="3091"/>
                  <a:pt x="3792" y="3090"/>
                  <a:pt x="3785" y="3090"/>
                </a:cubicBezTo>
                <a:lnTo>
                  <a:pt x="3785" y="3090"/>
                </a:lnTo>
                <a:cubicBezTo>
                  <a:pt x="3752" y="3090"/>
                  <a:pt x="3723" y="3112"/>
                  <a:pt x="3713" y="3142"/>
                </a:cubicBezTo>
                <a:lnTo>
                  <a:pt x="3194" y="3003"/>
                </a:lnTo>
                <a:lnTo>
                  <a:pt x="3217" y="2557"/>
                </a:lnTo>
                <a:lnTo>
                  <a:pt x="4050" y="2232"/>
                </a:lnTo>
                <a:lnTo>
                  <a:pt x="4050" y="2232"/>
                </a:lnTo>
                <a:cubicBezTo>
                  <a:pt x="4056" y="2242"/>
                  <a:pt x="4062" y="2252"/>
                  <a:pt x="4072" y="2259"/>
                </a:cubicBezTo>
                <a:lnTo>
                  <a:pt x="4072" y="2259"/>
                </a:lnTo>
                <a:cubicBezTo>
                  <a:pt x="4045" y="2557"/>
                  <a:pt x="3952" y="2841"/>
                  <a:pt x="3803" y="3092"/>
                </a:cubicBezTo>
                <a:close/>
                <a:moveTo>
                  <a:pt x="3207" y="3726"/>
                </a:moveTo>
                <a:lnTo>
                  <a:pt x="3207" y="3726"/>
                </a:lnTo>
                <a:cubicBezTo>
                  <a:pt x="3195" y="3710"/>
                  <a:pt x="3177" y="3699"/>
                  <a:pt x="3155" y="3697"/>
                </a:cubicBezTo>
                <a:lnTo>
                  <a:pt x="3193" y="3014"/>
                </a:lnTo>
                <a:lnTo>
                  <a:pt x="3710" y="3153"/>
                </a:lnTo>
                <a:lnTo>
                  <a:pt x="3710" y="3153"/>
                </a:lnTo>
                <a:cubicBezTo>
                  <a:pt x="3709" y="3157"/>
                  <a:pt x="3708" y="3162"/>
                  <a:pt x="3708" y="3167"/>
                </a:cubicBezTo>
                <a:lnTo>
                  <a:pt x="3708" y="3167"/>
                </a:lnTo>
                <a:cubicBezTo>
                  <a:pt x="3708" y="3185"/>
                  <a:pt x="3714" y="3201"/>
                  <a:pt x="3725" y="3214"/>
                </a:cubicBezTo>
                <a:lnTo>
                  <a:pt x="3725" y="3214"/>
                </a:lnTo>
                <a:cubicBezTo>
                  <a:pt x="3587" y="3412"/>
                  <a:pt x="3413" y="3586"/>
                  <a:pt x="3207" y="3726"/>
                </a:cubicBezTo>
                <a:close/>
                <a:moveTo>
                  <a:pt x="2183" y="4949"/>
                </a:moveTo>
                <a:lnTo>
                  <a:pt x="2183" y="4949"/>
                </a:lnTo>
                <a:cubicBezTo>
                  <a:pt x="2182" y="4915"/>
                  <a:pt x="2158" y="4887"/>
                  <a:pt x="2126" y="4878"/>
                </a:cubicBezTo>
                <a:lnTo>
                  <a:pt x="2277" y="4092"/>
                </a:lnTo>
                <a:lnTo>
                  <a:pt x="3088" y="4885"/>
                </a:lnTo>
                <a:lnTo>
                  <a:pt x="3088" y="4885"/>
                </a:lnTo>
                <a:cubicBezTo>
                  <a:pt x="3076" y="4898"/>
                  <a:pt x="3069" y="4916"/>
                  <a:pt x="3069" y="4935"/>
                </a:cubicBezTo>
                <a:lnTo>
                  <a:pt x="3069" y="4935"/>
                </a:lnTo>
                <a:cubicBezTo>
                  <a:pt x="3069" y="4940"/>
                  <a:pt x="3070" y="4945"/>
                  <a:pt x="3070" y="4949"/>
                </a:cubicBezTo>
                <a:lnTo>
                  <a:pt x="2183" y="4949"/>
                </a:lnTo>
                <a:close/>
                <a:moveTo>
                  <a:pt x="1022" y="3868"/>
                </a:moveTo>
                <a:lnTo>
                  <a:pt x="1022" y="3868"/>
                </a:lnTo>
                <a:cubicBezTo>
                  <a:pt x="1058" y="3861"/>
                  <a:pt x="1084" y="3830"/>
                  <a:pt x="1084" y="3793"/>
                </a:cubicBezTo>
                <a:lnTo>
                  <a:pt x="1084" y="3793"/>
                </a:lnTo>
                <a:cubicBezTo>
                  <a:pt x="1084" y="3750"/>
                  <a:pt x="1050" y="3716"/>
                  <a:pt x="1007" y="3716"/>
                </a:cubicBezTo>
                <a:lnTo>
                  <a:pt x="1007" y="3716"/>
                </a:lnTo>
                <a:cubicBezTo>
                  <a:pt x="1005" y="3716"/>
                  <a:pt x="1004" y="3716"/>
                  <a:pt x="1002" y="3716"/>
                </a:cubicBezTo>
                <a:lnTo>
                  <a:pt x="871" y="2772"/>
                </a:lnTo>
                <a:lnTo>
                  <a:pt x="1236" y="2491"/>
                </a:lnTo>
                <a:lnTo>
                  <a:pt x="2098" y="2721"/>
                </a:lnTo>
                <a:lnTo>
                  <a:pt x="1938" y="3047"/>
                </a:lnTo>
                <a:lnTo>
                  <a:pt x="1497" y="3219"/>
                </a:lnTo>
                <a:lnTo>
                  <a:pt x="1497" y="3219"/>
                </a:lnTo>
                <a:cubicBezTo>
                  <a:pt x="1485" y="3193"/>
                  <a:pt x="1458" y="3175"/>
                  <a:pt x="1427" y="3175"/>
                </a:cubicBezTo>
                <a:lnTo>
                  <a:pt x="1427" y="3175"/>
                </a:lnTo>
                <a:cubicBezTo>
                  <a:pt x="1385" y="3175"/>
                  <a:pt x="1351" y="3209"/>
                  <a:pt x="1351" y="3252"/>
                </a:cubicBezTo>
                <a:lnTo>
                  <a:pt x="1351" y="3252"/>
                </a:lnTo>
                <a:cubicBezTo>
                  <a:pt x="1351" y="3294"/>
                  <a:pt x="1385" y="3328"/>
                  <a:pt x="1427" y="3328"/>
                </a:cubicBezTo>
                <a:lnTo>
                  <a:pt x="1427" y="3328"/>
                </a:lnTo>
                <a:cubicBezTo>
                  <a:pt x="1446" y="3328"/>
                  <a:pt x="1465" y="3321"/>
                  <a:pt x="1478" y="3310"/>
                </a:cubicBezTo>
                <a:lnTo>
                  <a:pt x="1702" y="3528"/>
                </a:lnTo>
                <a:lnTo>
                  <a:pt x="1036" y="4884"/>
                </a:lnTo>
                <a:lnTo>
                  <a:pt x="1036" y="4884"/>
                </a:lnTo>
                <a:cubicBezTo>
                  <a:pt x="1031" y="4882"/>
                  <a:pt x="1027" y="4880"/>
                  <a:pt x="1022" y="4879"/>
                </a:cubicBezTo>
                <a:lnTo>
                  <a:pt x="1022" y="3868"/>
                </a:lnTo>
                <a:close/>
                <a:moveTo>
                  <a:pt x="424" y="3195"/>
                </a:moveTo>
                <a:lnTo>
                  <a:pt x="424" y="3195"/>
                </a:lnTo>
                <a:cubicBezTo>
                  <a:pt x="461" y="3189"/>
                  <a:pt x="489" y="3157"/>
                  <a:pt x="489" y="3120"/>
                </a:cubicBezTo>
                <a:lnTo>
                  <a:pt x="489" y="3120"/>
                </a:lnTo>
                <a:cubicBezTo>
                  <a:pt x="489" y="3104"/>
                  <a:pt x="484" y="3089"/>
                  <a:pt x="476" y="3077"/>
                </a:cubicBezTo>
                <a:lnTo>
                  <a:pt x="861" y="2780"/>
                </a:lnTo>
                <a:lnTo>
                  <a:pt x="991" y="3718"/>
                </a:lnTo>
                <a:lnTo>
                  <a:pt x="991" y="3718"/>
                </a:lnTo>
                <a:cubicBezTo>
                  <a:pt x="980" y="3719"/>
                  <a:pt x="970" y="3724"/>
                  <a:pt x="962" y="3730"/>
                </a:cubicBezTo>
                <a:lnTo>
                  <a:pt x="962" y="3730"/>
                </a:lnTo>
                <a:cubicBezTo>
                  <a:pt x="746" y="3585"/>
                  <a:pt x="565" y="3403"/>
                  <a:pt x="424" y="3195"/>
                </a:cubicBezTo>
                <a:close/>
                <a:moveTo>
                  <a:pt x="89" y="2228"/>
                </a:moveTo>
                <a:lnTo>
                  <a:pt x="89" y="2228"/>
                </a:lnTo>
                <a:cubicBezTo>
                  <a:pt x="125" y="2222"/>
                  <a:pt x="154" y="2190"/>
                  <a:pt x="154" y="2151"/>
                </a:cubicBezTo>
                <a:lnTo>
                  <a:pt x="154" y="2151"/>
                </a:lnTo>
                <a:cubicBezTo>
                  <a:pt x="154" y="2130"/>
                  <a:pt x="145" y="2110"/>
                  <a:pt x="130" y="2096"/>
                </a:cubicBezTo>
                <a:lnTo>
                  <a:pt x="527" y="1621"/>
                </a:lnTo>
                <a:lnTo>
                  <a:pt x="776" y="2300"/>
                </a:lnTo>
                <a:lnTo>
                  <a:pt x="776" y="2300"/>
                </a:lnTo>
                <a:cubicBezTo>
                  <a:pt x="749" y="2312"/>
                  <a:pt x="731" y="2339"/>
                  <a:pt x="731" y="2370"/>
                </a:cubicBezTo>
                <a:lnTo>
                  <a:pt x="731" y="2370"/>
                </a:lnTo>
                <a:cubicBezTo>
                  <a:pt x="731" y="2413"/>
                  <a:pt x="765" y="2447"/>
                  <a:pt x="808" y="2447"/>
                </a:cubicBezTo>
                <a:lnTo>
                  <a:pt x="808" y="2447"/>
                </a:lnTo>
                <a:cubicBezTo>
                  <a:pt x="811" y="2447"/>
                  <a:pt x="813" y="2447"/>
                  <a:pt x="815" y="2447"/>
                </a:cubicBezTo>
                <a:lnTo>
                  <a:pt x="859" y="2767"/>
                </a:lnTo>
                <a:lnTo>
                  <a:pt x="469" y="3069"/>
                </a:lnTo>
                <a:lnTo>
                  <a:pt x="469" y="3069"/>
                </a:lnTo>
                <a:cubicBezTo>
                  <a:pt x="455" y="3053"/>
                  <a:pt x="434" y="3042"/>
                  <a:pt x="412" y="3042"/>
                </a:cubicBezTo>
                <a:lnTo>
                  <a:pt x="412" y="3042"/>
                </a:lnTo>
                <a:cubicBezTo>
                  <a:pt x="386" y="3042"/>
                  <a:pt x="364" y="3055"/>
                  <a:pt x="349" y="3075"/>
                </a:cubicBezTo>
                <a:lnTo>
                  <a:pt x="349" y="3075"/>
                </a:lnTo>
                <a:cubicBezTo>
                  <a:pt x="201" y="2819"/>
                  <a:pt x="112" y="2530"/>
                  <a:pt x="89" y="2228"/>
                </a:cubicBezTo>
                <a:lnTo>
                  <a:pt x="304" y="1162"/>
                </a:lnTo>
                <a:lnTo>
                  <a:pt x="304" y="1162"/>
                </a:lnTo>
                <a:cubicBezTo>
                  <a:pt x="314" y="1167"/>
                  <a:pt x="326" y="1170"/>
                  <a:pt x="339" y="1170"/>
                </a:cubicBezTo>
                <a:lnTo>
                  <a:pt x="339" y="1170"/>
                </a:lnTo>
                <a:cubicBezTo>
                  <a:pt x="346" y="1170"/>
                  <a:pt x="353" y="1169"/>
                  <a:pt x="360" y="1167"/>
                </a:cubicBezTo>
                <a:lnTo>
                  <a:pt x="522" y="1609"/>
                </a:lnTo>
                <a:lnTo>
                  <a:pt x="123" y="2089"/>
                </a:lnTo>
                <a:lnTo>
                  <a:pt x="123" y="2089"/>
                </a:lnTo>
                <a:cubicBezTo>
                  <a:pt x="111" y="2081"/>
                  <a:pt x="97" y="2076"/>
                  <a:pt x="83" y="2075"/>
                </a:cubicBezTo>
                <a:lnTo>
                  <a:pt x="83" y="2075"/>
                </a:lnTo>
                <a:lnTo>
                  <a:pt x="83" y="2075"/>
                </a:lnTo>
                <a:cubicBezTo>
                  <a:pt x="83" y="1746"/>
                  <a:pt x="163" y="1436"/>
                  <a:pt x="304" y="1162"/>
                </a:cubicBezTo>
                <a:lnTo>
                  <a:pt x="89" y="2228"/>
                </a:lnTo>
                <a:close/>
                <a:moveTo>
                  <a:pt x="935" y="439"/>
                </a:moveTo>
                <a:lnTo>
                  <a:pt x="935" y="439"/>
                </a:lnTo>
                <a:cubicBezTo>
                  <a:pt x="949" y="460"/>
                  <a:pt x="973" y="474"/>
                  <a:pt x="999" y="474"/>
                </a:cubicBezTo>
                <a:lnTo>
                  <a:pt x="999" y="474"/>
                </a:lnTo>
                <a:cubicBezTo>
                  <a:pt x="1025" y="474"/>
                  <a:pt x="1047" y="461"/>
                  <a:pt x="1061" y="443"/>
                </a:cubicBezTo>
                <a:lnTo>
                  <a:pt x="2030" y="1068"/>
                </a:lnTo>
                <a:lnTo>
                  <a:pt x="1083" y="1033"/>
                </a:lnTo>
                <a:lnTo>
                  <a:pt x="1083" y="1033"/>
                </a:lnTo>
                <a:cubicBezTo>
                  <a:pt x="1082" y="991"/>
                  <a:pt x="1048" y="959"/>
                  <a:pt x="1007" y="959"/>
                </a:cubicBezTo>
                <a:lnTo>
                  <a:pt x="1007" y="959"/>
                </a:lnTo>
                <a:cubicBezTo>
                  <a:pt x="964" y="959"/>
                  <a:pt x="930" y="993"/>
                  <a:pt x="930" y="1035"/>
                </a:cubicBezTo>
                <a:lnTo>
                  <a:pt x="930" y="1035"/>
                </a:lnTo>
                <a:cubicBezTo>
                  <a:pt x="930" y="1057"/>
                  <a:pt x="939" y="1077"/>
                  <a:pt x="954" y="1091"/>
                </a:cubicBezTo>
                <a:lnTo>
                  <a:pt x="531" y="1599"/>
                </a:lnTo>
                <a:lnTo>
                  <a:pt x="370" y="1163"/>
                </a:lnTo>
                <a:lnTo>
                  <a:pt x="370" y="1163"/>
                </a:lnTo>
                <a:cubicBezTo>
                  <a:pt x="397" y="1151"/>
                  <a:pt x="416" y="1124"/>
                  <a:pt x="416" y="1093"/>
                </a:cubicBezTo>
                <a:lnTo>
                  <a:pt x="416" y="1093"/>
                </a:lnTo>
                <a:cubicBezTo>
                  <a:pt x="416" y="1066"/>
                  <a:pt x="401" y="1042"/>
                  <a:pt x="380" y="1028"/>
                </a:cubicBezTo>
                <a:lnTo>
                  <a:pt x="380" y="1028"/>
                </a:lnTo>
                <a:cubicBezTo>
                  <a:pt x="523" y="796"/>
                  <a:pt x="713" y="595"/>
                  <a:pt x="935" y="439"/>
                </a:cubicBezTo>
                <a:lnTo>
                  <a:pt x="2023" y="77"/>
                </a:lnTo>
                <a:lnTo>
                  <a:pt x="2023" y="77"/>
                </a:lnTo>
                <a:cubicBezTo>
                  <a:pt x="2024" y="120"/>
                  <a:pt x="2058" y="154"/>
                  <a:pt x="2100" y="154"/>
                </a:cubicBezTo>
                <a:lnTo>
                  <a:pt x="2100" y="154"/>
                </a:lnTo>
                <a:cubicBezTo>
                  <a:pt x="2101" y="154"/>
                  <a:pt x="2101" y="154"/>
                  <a:pt x="2102" y="154"/>
                </a:cubicBezTo>
                <a:lnTo>
                  <a:pt x="2187" y="1074"/>
                </a:lnTo>
                <a:lnTo>
                  <a:pt x="2051" y="1069"/>
                </a:lnTo>
                <a:lnTo>
                  <a:pt x="1067" y="434"/>
                </a:lnTo>
                <a:lnTo>
                  <a:pt x="1067" y="434"/>
                </a:lnTo>
                <a:cubicBezTo>
                  <a:pt x="1073" y="423"/>
                  <a:pt x="1077" y="411"/>
                  <a:pt x="1077" y="397"/>
                </a:cubicBezTo>
                <a:lnTo>
                  <a:pt x="1077" y="397"/>
                </a:lnTo>
                <a:cubicBezTo>
                  <a:pt x="1077" y="382"/>
                  <a:pt x="1072" y="367"/>
                  <a:pt x="1064" y="356"/>
                </a:cubicBezTo>
                <a:lnTo>
                  <a:pt x="1064" y="356"/>
                </a:lnTo>
                <a:cubicBezTo>
                  <a:pt x="1347" y="188"/>
                  <a:pt x="1674" y="88"/>
                  <a:pt x="2023" y="77"/>
                </a:cubicBezTo>
                <a:lnTo>
                  <a:pt x="935" y="439"/>
                </a:lnTo>
                <a:close/>
                <a:moveTo>
                  <a:pt x="3121" y="444"/>
                </a:moveTo>
                <a:lnTo>
                  <a:pt x="3121" y="444"/>
                </a:lnTo>
                <a:cubicBezTo>
                  <a:pt x="3121" y="458"/>
                  <a:pt x="3124" y="471"/>
                  <a:pt x="3131" y="482"/>
                </a:cubicBezTo>
                <a:lnTo>
                  <a:pt x="2219" y="1075"/>
                </a:lnTo>
                <a:lnTo>
                  <a:pt x="2198" y="1074"/>
                </a:lnTo>
                <a:lnTo>
                  <a:pt x="2111" y="152"/>
                </a:lnTo>
                <a:lnTo>
                  <a:pt x="2111" y="152"/>
                </a:lnTo>
                <a:cubicBezTo>
                  <a:pt x="2148" y="146"/>
                  <a:pt x="2175" y="116"/>
                  <a:pt x="2176" y="78"/>
                </a:cubicBezTo>
                <a:lnTo>
                  <a:pt x="2176" y="78"/>
                </a:lnTo>
                <a:cubicBezTo>
                  <a:pt x="2532" y="96"/>
                  <a:pt x="2864" y="206"/>
                  <a:pt x="3148" y="386"/>
                </a:cubicBezTo>
                <a:lnTo>
                  <a:pt x="3148" y="386"/>
                </a:lnTo>
                <a:cubicBezTo>
                  <a:pt x="3131" y="399"/>
                  <a:pt x="3121" y="421"/>
                  <a:pt x="3121" y="444"/>
                </a:cubicBezTo>
                <a:close/>
                <a:moveTo>
                  <a:pt x="3814" y="1078"/>
                </a:moveTo>
                <a:lnTo>
                  <a:pt x="3814" y="1078"/>
                </a:lnTo>
                <a:cubicBezTo>
                  <a:pt x="3797" y="1091"/>
                  <a:pt x="3784" y="1110"/>
                  <a:pt x="3782" y="1132"/>
                </a:cubicBezTo>
                <a:lnTo>
                  <a:pt x="2237" y="1075"/>
                </a:lnTo>
                <a:lnTo>
                  <a:pt x="3137" y="491"/>
                </a:lnTo>
                <a:lnTo>
                  <a:pt x="3137" y="491"/>
                </a:lnTo>
                <a:cubicBezTo>
                  <a:pt x="3150" y="509"/>
                  <a:pt x="3173" y="521"/>
                  <a:pt x="3198" y="521"/>
                </a:cubicBezTo>
                <a:lnTo>
                  <a:pt x="3198" y="521"/>
                </a:lnTo>
                <a:cubicBezTo>
                  <a:pt x="3231" y="521"/>
                  <a:pt x="3259" y="500"/>
                  <a:pt x="3270" y="470"/>
                </a:cubicBezTo>
                <a:lnTo>
                  <a:pt x="3270" y="470"/>
                </a:lnTo>
                <a:cubicBezTo>
                  <a:pt x="3490" y="633"/>
                  <a:pt x="3675" y="841"/>
                  <a:pt x="3814" y="1078"/>
                </a:cubicBezTo>
                <a:close/>
                <a:moveTo>
                  <a:pt x="2523" y="2817"/>
                </a:moveTo>
                <a:lnTo>
                  <a:pt x="2769" y="1544"/>
                </a:lnTo>
                <a:lnTo>
                  <a:pt x="3183" y="1811"/>
                </a:lnTo>
                <a:lnTo>
                  <a:pt x="3183" y="1811"/>
                </a:lnTo>
                <a:cubicBezTo>
                  <a:pt x="3177" y="1822"/>
                  <a:pt x="3174" y="1834"/>
                  <a:pt x="3174" y="1848"/>
                </a:cubicBezTo>
                <a:lnTo>
                  <a:pt x="3174" y="1848"/>
                </a:lnTo>
                <a:cubicBezTo>
                  <a:pt x="3174" y="1887"/>
                  <a:pt x="3203" y="1920"/>
                  <a:pt x="3241" y="1925"/>
                </a:cubicBezTo>
                <a:lnTo>
                  <a:pt x="3207" y="2550"/>
                </a:lnTo>
                <a:lnTo>
                  <a:pt x="2523" y="2817"/>
                </a:lnTo>
                <a:close/>
                <a:moveTo>
                  <a:pt x="2531" y="2826"/>
                </a:moveTo>
                <a:lnTo>
                  <a:pt x="3206" y="2562"/>
                </a:lnTo>
                <a:lnTo>
                  <a:pt x="3183" y="3000"/>
                </a:lnTo>
                <a:lnTo>
                  <a:pt x="2531" y="2826"/>
                </a:lnTo>
                <a:close/>
                <a:moveTo>
                  <a:pt x="2497" y="2828"/>
                </a:moveTo>
                <a:lnTo>
                  <a:pt x="1952" y="3041"/>
                </a:lnTo>
                <a:lnTo>
                  <a:pt x="2108" y="2724"/>
                </a:lnTo>
                <a:lnTo>
                  <a:pt x="2497" y="2828"/>
                </a:lnTo>
                <a:close/>
                <a:moveTo>
                  <a:pt x="2797" y="1340"/>
                </a:moveTo>
                <a:lnTo>
                  <a:pt x="2761" y="1527"/>
                </a:lnTo>
                <a:lnTo>
                  <a:pt x="2612" y="1431"/>
                </a:lnTo>
                <a:lnTo>
                  <a:pt x="2759" y="1317"/>
                </a:lnTo>
                <a:lnTo>
                  <a:pt x="2759" y="1317"/>
                </a:lnTo>
                <a:cubicBezTo>
                  <a:pt x="2769" y="1328"/>
                  <a:pt x="2782" y="1336"/>
                  <a:pt x="2797" y="1340"/>
                </a:cubicBezTo>
                <a:close/>
                <a:moveTo>
                  <a:pt x="2279" y="2374"/>
                </a:moveTo>
                <a:lnTo>
                  <a:pt x="2279" y="2374"/>
                </a:lnTo>
                <a:cubicBezTo>
                  <a:pt x="2288" y="2378"/>
                  <a:pt x="2298" y="2379"/>
                  <a:pt x="2308" y="2379"/>
                </a:cubicBezTo>
                <a:lnTo>
                  <a:pt x="2308" y="2379"/>
                </a:lnTo>
                <a:cubicBezTo>
                  <a:pt x="2350" y="2379"/>
                  <a:pt x="2385" y="2345"/>
                  <a:pt x="2385" y="2302"/>
                </a:cubicBezTo>
                <a:lnTo>
                  <a:pt x="2385" y="2302"/>
                </a:lnTo>
                <a:cubicBezTo>
                  <a:pt x="2385" y="2260"/>
                  <a:pt x="2350" y="2225"/>
                  <a:pt x="2308" y="2225"/>
                </a:cubicBezTo>
                <a:lnTo>
                  <a:pt x="2308" y="2225"/>
                </a:lnTo>
                <a:cubicBezTo>
                  <a:pt x="2307" y="2225"/>
                  <a:pt x="2307" y="2226"/>
                  <a:pt x="2306" y="2226"/>
                </a:cubicBezTo>
                <a:lnTo>
                  <a:pt x="2257" y="1704"/>
                </a:lnTo>
                <a:lnTo>
                  <a:pt x="2603" y="1437"/>
                </a:lnTo>
                <a:lnTo>
                  <a:pt x="2759" y="1538"/>
                </a:lnTo>
                <a:lnTo>
                  <a:pt x="2512" y="2821"/>
                </a:lnTo>
                <a:lnTo>
                  <a:pt x="2112" y="2714"/>
                </a:lnTo>
                <a:lnTo>
                  <a:pt x="2279" y="2374"/>
                </a:lnTo>
                <a:close/>
                <a:moveTo>
                  <a:pt x="2247" y="1711"/>
                </a:moveTo>
                <a:lnTo>
                  <a:pt x="2296" y="2227"/>
                </a:lnTo>
                <a:lnTo>
                  <a:pt x="2296" y="2227"/>
                </a:lnTo>
                <a:cubicBezTo>
                  <a:pt x="2259" y="2233"/>
                  <a:pt x="2231" y="2264"/>
                  <a:pt x="2231" y="2302"/>
                </a:cubicBezTo>
                <a:lnTo>
                  <a:pt x="2231" y="2302"/>
                </a:lnTo>
                <a:cubicBezTo>
                  <a:pt x="2231" y="2331"/>
                  <a:pt x="2247" y="2356"/>
                  <a:pt x="2269" y="2369"/>
                </a:cubicBezTo>
                <a:lnTo>
                  <a:pt x="2102" y="2711"/>
                </a:lnTo>
                <a:lnTo>
                  <a:pt x="1247" y="2482"/>
                </a:lnTo>
                <a:lnTo>
                  <a:pt x="2247" y="1711"/>
                </a:lnTo>
                <a:close/>
                <a:moveTo>
                  <a:pt x="2208" y="1184"/>
                </a:moveTo>
                <a:lnTo>
                  <a:pt x="2593" y="1431"/>
                </a:lnTo>
                <a:lnTo>
                  <a:pt x="2256" y="1691"/>
                </a:lnTo>
                <a:lnTo>
                  <a:pt x="2208" y="1184"/>
                </a:lnTo>
                <a:close/>
                <a:moveTo>
                  <a:pt x="883" y="2385"/>
                </a:moveTo>
                <a:lnTo>
                  <a:pt x="883" y="2385"/>
                </a:lnTo>
                <a:cubicBezTo>
                  <a:pt x="884" y="2380"/>
                  <a:pt x="884" y="2375"/>
                  <a:pt x="884" y="2370"/>
                </a:cubicBezTo>
                <a:lnTo>
                  <a:pt x="884" y="2370"/>
                </a:lnTo>
                <a:cubicBezTo>
                  <a:pt x="884" y="2348"/>
                  <a:pt x="875" y="2328"/>
                  <a:pt x="860" y="2314"/>
                </a:cubicBezTo>
                <a:lnTo>
                  <a:pt x="1326" y="1703"/>
                </a:lnTo>
                <a:lnTo>
                  <a:pt x="1326" y="1703"/>
                </a:lnTo>
                <a:cubicBezTo>
                  <a:pt x="1338" y="1711"/>
                  <a:pt x="1353" y="1716"/>
                  <a:pt x="1368" y="1716"/>
                </a:cubicBezTo>
                <a:lnTo>
                  <a:pt x="1368" y="1716"/>
                </a:lnTo>
                <a:cubicBezTo>
                  <a:pt x="1411" y="1716"/>
                  <a:pt x="1445" y="1681"/>
                  <a:pt x="1445" y="1639"/>
                </a:cubicBezTo>
                <a:lnTo>
                  <a:pt x="1445" y="1639"/>
                </a:lnTo>
                <a:cubicBezTo>
                  <a:pt x="1445" y="1624"/>
                  <a:pt x="1441" y="1610"/>
                  <a:pt x="1434" y="1599"/>
                </a:cubicBezTo>
                <a:lnTo>
                  <a:pt x="2140" y="1139"/>
                </a:lnTo>
                <a:lnTo>
                  <a:pt x="2197" y="1176"/>
                </a:lnTo>
                <a:lnTo>
                  <a:pt x="2246" y="1699"/>
                </a:lnTo>
                <a:lnTo>
                  <a:pt x="1234" y="2478"/>
                </a:lnTo>
                <a:lnTo>
                  <a:pt x="883" y="2385"/>
                </a:lnTo>
                <a:close/>
                <a:moveTo>
                  <a:pt x="880" y="2395"/>
                </a:moveTo>
                <a:lnTo>
                  <a:pt x="1223" y="2487"/>
                </a:lnTo>
                <a:lnTo>
                  <a:pt x="869" y="2760"/>
                </a:lnTo>
                <a:lnTo>
                  <a:pt x="826" y="2445"/>
                </a:lnTo>
                <a:lnTo>
                  <a:pt x="826" y="2445"/>
                </a:lnTo>
                <a:cubicBezTo>
                  <a:pt x="852" y="2439"/>
                  <a:pt x="872" y="2420"/>
                  <a:pt x="880" y="2395"/>
                </a:cubicBezTo>
                <a:close/>
                <a:moveTo>
                  <a:pt x="2190" y="1106"/>
                </a:moveTo>
                <a:lnTo>
                  <a:pt x="2195" y="1162"/>
                </a:lnTo>
                <a:lnTo>
                  <a:pt x="2150" y="1133"/>
                </a:lnTo>
                <a:lnTo>
                  <a:pt x="2190" y="1106"/>
                </a:lnTo>
                <a:close/>
                <a:moveTo>
                  <a:pt x="2199" y="1085"/>
                </a:moveTo>
                <a:lnTo>
                  <a:pt x="2203" y="1085"/>
                </a:lnTo>
                <a:lnTo>
                  <a:pt x="2200" y="1088"/>
                </a:lnTo>
                <a:lnTo>
                  <a:pt x="2199" y="1085"/>
                </a:lnTo>
                <a:close/>
                <a:moveTo>
                  <a:pt x="2189" y="1094"/>
                </a:moveTo>
                <a:lnTo>
                  <a:pt x="2140" y="1126"/>
                </a:lnTo>
                <a:lnTo>
                  <a:pt x="2069" y="1080"/>
                </a:lnTo>
                <a:lnTo>
                  <a:pt x="2188" y="1085"/>
                </a:lnTo>
                <a:lnTo>
                  <a:pt x="2189" y="1094"/>
                </a:lnTo>
                <a:close/>
                <a:moveTo>
                  <a:pt x="1007" y="1112"/>
                </a:moveTo>
                <a:lnTo>
                  <a:pt x="1007" y="1112"/>
                </a:lnTo>
                <a:cubicBezTo>
                  <a:pt x="1047" y="1112"/>
                  <a:pt x="1079" y="1082"/>
                  <a:pt x="1083" y="1043"/>
                </a:cubicBezTo>
                <a:lnTo>
                  <a:pt x="2048" y="1079"/>
                </a:lnTo>
                <a:lnTo>
                  <a:pt x="2130" y="1133"/>
                </a:lnTo>
                <a:lnTo>
                  <a:pt x="1428" y="1590"/>
                </a:lnTo>
                <a:lnTo>
                  <a:pt x="1428" y="1590"/>
                </a:lnTo>
                <a:cubicBezTo>
                  <a:pt x="1414" y="1573"/>
                  <a:pt x="1392" y="1562"/>
                  <a:pt x="1368" y="1562"/>
                </a:cubicBezTo>
                <a:lnTo>
                  <a:pt x="1368" y="1562"/>
                </a:lnTo>
                <a:cubicBezTo>
                  <a:pt x="1326" y="1562"/>
                  <a:pt x="1292" y="1596"/>
                  <a:pt x="1292" y="1639"/>
                </a:cubicBezTo>
                <a:lnTo>
                  <a:pt x="1292" y="1639"/>
                </a:lnTo>
                <a:cubicBezTo>
                  <a:pt x="1292" y="1662"/>
                  <a:pt x="1302" y="1682"/>
                  <a:pt x="1318" y="1696"/>
                </a:cubicBezTo>
                <a:lnTo>
                  <a:pt x="852" y="2307"/>
                </a:lnTo>
                <a:lnTo>
                  <a:pt x="852" y="2307"/>
                </a:lnTo>
                <a:cubicBezTo>
                  <a:pt x="839" y="2299"/>
                  <a:pt x="824" y="2293"/>
                  <a:pt x="808" y="2293"/>
                </a:cubicBezTo>
                <a:lnTo>
                  <a:pt x="808" y="2293"/>
                </a:lnTo>
                <a:cubicBezTo>
                  <a:pt x="800" y="2293"/>
                  <a:pt x="793" y="2294"/>
                  <a:pt x="787" y="2296"/>
                </a:cubicBezTo>
                <a:lnTo>
                  <a:pt x="535" y="1611"/>
                </a:lnTo>
                <a:lnTo>
                  <a:pt x="962" y="1098"/>
                </a:lnTo>
                <a:lnTo>
                  <a:pt x="962" y="1098"/>
                </a:lnTo>
                <a:cubicBezTo>
                  <a:pt x="974" y="1106"/>
                  <a:pt x="990" y="1112"/>
                  <a:pt x="1007" y="1112"/>
                </a:cubicBezTo>
                <a:lnTo>
                  <a:pt x="1500" y="3229"/>
                </a:lnTo>
                <a:lnTo>
                  <a:pt x="1931" y="3061"/>
                </a:lnTo>
                <a:lnTo>
                  <a:pt x="1707" y="3518"/>
                </a:lnTo>
                <a:lnTo>
                  <a:pt x="1486" y="3302"/>
                </a:lnTo>
                <a:lnTo>
                  <a:pt x="1486" y="3302"/>
                </a:lnTo>
                <a:cubicBezTo>
                  <a:pt x="1497" y="3288"/>
                  <a:pt x="1504" y="3271"/>
                  <a:pt x="1504" y="3252"/>
                </a:cubicBezTo>
                <a:lnTo>
                  <a:pt x="1504" y="3252"/>
                </a:lnTo>
                <a:cubicBezTo>
                  <a:pt x="1504" y="3244"/>
                  <a:pt x="1503" y="3236"/>
                  <a:pt x="1500" y="3229"/>
                </a:cubicBezTo>
                <a:lnTo>
                  <a:pt x="1007" y="1112"/>
                </a:lnTo>
                <a:close/>
                <a:moveTo>
                  <a:pt x="1714" y="3526"/>
                </a:moveTo>
                <a:lnTo>
                  <a:pt x="1945" y="3055"/>
                </a:lnTo>
                <a:lnTo>
                  <a:pt x="2508" y="2834"/>
                </a:lnTo>
                <a:lnTo>
                  <a:pt x="2271" y="4071"/>
                </a:lnTo>
                <a:lnTo>
                  <a:pt x="1714" y="3526"/>
                </a:lnTo>
                <a:close/>
                <a:moveTo>
                  <a:pt x="2108" y="4875"/>
                </a:moveTo>
                <a:lnTo>
                  <a:pt x="2108" y="4875"/>
                </a:lnTo>
                <a:cubicBezTo>
                  <a:pt x="2066" y="4875"/>
                  <a:pt x="2032" y="4908"/>
                  <a:pt x="2031" y="4949"/>
                </a:cubicBezTo>
                <a:lnTo>
                  <a:pt x="1084" y="4949"/>
                </a:lnTo>
                <a:lnTo>
                  <a:pt x="1084" y="4949"/>
                </a:lnTo>
                <a:cubicBezTo>
                  <a:pt x="1082" y="4924"/>
                  <a:pt x="1067" y="4901"/>
                  <a:pt x="1045" y="4888"/>
                </a:cubicBezTo>
                <a:lnTo>
                  <a:pt x="1709" y="3536"/>
                </a:lnTo>
                <a:lnTo>
                  <a:pt x="2268" y="4083"/>
                </a:lnTo>
                <a:lnTo>
                  <a:pt x="2116" y="4876"/>
                </a:lnTo>
                <a:lnTo>
                  <a:pt x="2116" y="4876"/>
                </a:lnTo>
                <a:cubicBezTo>
                  <a:pt x="2113" y="4876"/>
                  <a:pt x="2110" y="4875"/>
                  <a:pt x="2108" y="4875"/>
                </a:cubicBezTo>
                <a:close/>
                <a:moveTo>
                  <a:pt x="3145" y="3696"/>
                </a:moveTo>
                <a:lnTo>
                  <a:pt x="3145" y="3696"/>
                </a:lnTo>
                <a:cubicBezTo>
                  <a:pt x="3103" y="3697"/>
                  <a:pt x="3069" y="3731"/>
                  <a:pt x="3069" y="3773"/>
                </a:cubicBezTo>
                <a:lnTo>
                  <a:pt x="3069" y="3773"/>
                </a:lnTo>
                <a:cubicBezTo>
                  <a:pt x="3069" y="3814"/>
                  <a:pt x="3101" y="3846"/>
                  <a:pt x="3141" y="3850"/>
                </a:cubicBezTo>
                <a:lnTo>
                  <a:pt x="3141" y="4859"/>
                </a:lnTo>
                <a:lnTo>
                  <a:pt x="3141" y="4859"/>
                </a:lnTo>
                <a:cubicBezTo>
                  <a:pt x="3123" y="4859"/>
                  <a:pt x="3107" y="4867"/>
                  <a:pt x="3095" y="4878"/>
                </a:cubicBezTo>
                <a:lnTo>
                  <a:pt x="2280" y="4080"/>
                </a:lnTo>
                <a:lnTo>
                  <a:pt x="2520" y="2834"/>
                </a:lnTo>
                <a:lnTo>
                  <a:pt x="3182" y="3011"/>
                </a:lnTo>
                <a:lnTo>
                  <a:pt x="3145" y="3696"/>
                </a:lnTo>
                <a:close/>
                <a:moveTo>
                  <a:pt x="4080" y="2075"/>
                </a:moveTo>
                <a:lnTo>
                  <a:pt x="4080" y="2075"/>
                </a:lnTo>
                <a:cubicBezTo>
                  <a:pt x="4080" y="2094"/>
                  <a:pt x="4080" y="2114"/>
                  <a:pt x="4079" y="2134"/>
                </a:cubicBezTo>
                <a:lnTo>
                  <a:pt x="4079" y="2134"/>
                </a:lnTo>
                <a:cubicBezTo>
                  <a:pt x="4057" y="2148"/>
                  <a:pt x="4043" y="2172"/>
                  <a:pt x="4043" y="2199"/>
                </a:cubicBezTo>
                <a:lnTo>
                  <a:pt x="4043" y="2199"/>
                </a:lnTo>
                <a:cubicBezTo>
                  <a:pt x="4043" y="2207"/>
                  <a:pt x="4044" y="2215"/>
                  <a:pt x="4046" y="2222"/>
                </a:cubicBezTo>
                <a:lnTo>
                  <a:pt x="3218" y="2546"/>
                </a:lnTo>
                <a:lnTo>
                  <a:pt x="3252" y="1925"/>
                </a:lnTo>
                <a:lnTo>
                  <a:pt x="3252" y="1925"/>
                </a:lnTo>
                <a:cubicBezTo>
                  <a:pt x="3294" y="1925"/>
                  <a:pt x="3327" y="1890"/>
                  <a:pt x="3327" y="1848"/>
                </a:cubicBezTo>
                <a:lnTo>
                  <a:pt x="3327" y="1848"/>
                </a:lnTo>
                <a:cubicBezTo>
                  <a:pt x="3327" y="1806"/>
                  <a:pt x="3293" y="1771"/>
                  <a:pt x="3250" y="1771"/>
                </a:cubicBezTo>
                <a:lnTo>
                  <a:pt x="3250" y="1771"/>
                </a:lnTo>
                <a:cubicBezTo>
                  <a:pt x="3225" y="1771"/>
                  <a:pt x="3203" y="1783"/>
                  <a:pt x="3189" y="1802"/>
                </a:cubicBezTo>
                <a:lnTo>
                  <a:pt x="2770" y="1534"/>
                </a:lnTo>
                <a:lnTo>
                  <a:pt x="2808" y="1342"/>
                </a:lnTo>
                <a:lnTo>
                  <a:pt x="2808" y="1342"/>
                </a:lnTo>
                <a:cubicBezTo>
                  <a:pt x="2811" y="1343"/>
                  <a:pt x="2814" y="1343"/>
                  <a:pt x="2817" y="1343"/>
                </a:cubicBezTo>
                <a:lnTo>
                  <a:pt x="2817" y="1343"/>
                </a:lnTo>
                <a:cubicBezTo>
                  <a:pt x="2859" y="1343"/>
                  <a:pt x="2893" y="1308"/>
                  <a:pt x="2893" y="1266"/>
                </a:cubicBezTo>
                <a:lnTo>
                  <a:pt x="2893" y="1266"/>
                </a:lnTo>
                <a:cubicBezTo>
                  <a:pt x="2893" y="1223"/>
                  <a:pt x="2859" y="1189"/>
                  <a:pt x="2817" y="1189"/>
                </a:cubicBezTo>
                <a:lnTo>
                  <a:pt x="2817" y="1189"/>
                </a:lnTo>
                <a:cubicBezTo>
                  <a:pt x="2774" y="1189"/>
                  <a:pt x="2740" y="1223"/>
                  <a:pt x="2740" y="1266"/>
                </a:cubicBezTo>
                <a:lnTo>
                  <a:pt x="2740" y="1266"/>
                </a:lnTo>
                <a:cubicBezTo>
                  <a:pt x="2740" y="1282"/>
                  <a:pt x="2745" y="1296"/>
                  <a:pt x="2753" y="1308"/>
                </a:cubicBezTo>
                <a:lnTo>
                  <a:pt x="2602" y="1425"/>
                </a:lnTo>
                <a:lnTo>
                  <a:pt x="2207" y="1169"/>
                </a:lnTo>
                <a:lnTo>
                  <a:pt x="2200" y="1099"/>
                </a:lnTo>
                <a:lnTo>
                  <a:pt x="2222" y="1086"/>
                </a:lnTo>
                <a:lnTo>
                  <a:pt x="3782" y="1143"/>
                </a:lnTo>
                <a:lnTo>
                  <a:pt x="3782" y="1143"/>
                </a:lnTo>
                <a:cubicBezTo>
                  <a:pt x="3783" y="1184"/>
                  <a:pt x="3816" y="1218"/>
                  <a:pt x="3858" y="1218"/>
                </a:cubicBezTo>
                <a:lnTo>
                  <a:pt x="3858" y="1218"/>
                </a:lnTo>
                <a:cubicBezTo>
                  <a:pt x="3867" y="1218"/>
                  <a:pt x="3876" y="1216"/>
                  <a:pt x="3884" y="1213"/>
                </a:cubicBezTo>
                <a:lnTo>
                  <a:pt x="3884" y="1213"/>
                </a:lnTo>
                <a:cubicBezTo>
                  <a:pt x="4010" y="1474"/>
                  <a:pt x="4080" y="1766"/>
                  <a:pt x="4080" y="2075"/>
                </a:cubicBezTo>
                <a:lnTo>
                  <a:pt x="4120" y="2122"/>
                </a:lnTo>
                <a:lnTo>
                  <a:pt x="4120" y="2122"/>
                </a:lnTo>
                <a:cubicBezTo>
                  <a:pt x="4109" y="2122"/>
                  <a:pt x="4099" y="2125"/>
                  <a:pt x="4090" y="2128"/>
                </a:cubicBezTo>
                <a:lnTo>
                  <a:pt x="4090" y="2128"/>
                </a:lnTo>
                <a:cubicBezTo>
                  <a:pt x="4091" y="2110"/>
                  <a:pt x="4091" y="2093"/>
                  <a:pt x="4091" y="2075"/>
                </a:cubicBezTo>
                <a:lnTo>
                  <a:pt x="4091" y="2075"/>
                </a:lnTo>
                <a:cubicBezTo>
                  <a:pt x="4091" y="1764"/>
                  <a:pt x="4020" y="1472"/>
                  <a:pt x="3894" y="1209"/>
                </a:cubicBezTo>
                <a:lnTo>
                  <a:pt x="3894" y="1209"/>
                </a:lnTo>
                <a:cubicBezTo>
                  <a:pt x="3919" y="1196"/>
                  <a:pt x="3935" y="1170"/>
                  <a:pt x="3935" y="1141"/>
                </a:cubicBezTo>
                <a:lnTo>
                  <a:pt x="3935" y="1141"/>
                </a:lnTo>
                <a:cubicBezTo>
                  <a:pt x="3935" y="1098"/>
                  <a:pt x="3901" y="1064"/>
                  <a:pt x="3858" y="1064"/>
                </a:cubicBezTo>
                <a:lnTo>
                  <a:pt x="3858" y="1064"/>
                </a:lnTo>
                <a:cubicBezTo>
                  <a:pt x="3845" y="1064"/>
                  <a:pt x="3833" y="1067"/>
                  <a:pt x="3822" y="1073"/>
                </a:cubicBezTo>
                <a:lnTo>
                  <a:pt x="3822" y="1073"/>
                </a:lnTo>
                <a:cubicBezTo>
                  <a:pt x="3683" y="832"/>
                  <a:pt x="3495" y="623"/>
                  <a:pt x="3273" y="458"/>
                </a:cubicBezTo>
                <a:lnTo>
                  <a:pt x="3273" y="458"/>
                </a:lnTo>
                <a:cubicBezTo>
                  <a:pt x="3274" y="454"/>
                  <a:pt x="3275" y="449"/>
                  <a:pt x="3275" y="444"/>
                </a:cubicBezTo>
                <a:lnTo>
                  <a:pt x="3275" y="444"/>
                </a:lnTo>
                <a:cubicBezTo>
                  <a:pt x="3275" y="402"/>
                  <a:pt x="3240" y="368"/>
                  <a:pt x="3198" y="368"/>
                </a:cubicBezTo>
                <a:lnTo>
                  <a:pt x="3198" y="368"/>
                </a:lnTo>
                <a:cubicBezTo>
                  <a:pt x="3183" y="368"/>
                  <a:pt x="3169" y="372"/>
                  <a:pt x="3157" y="379"/>
                </a:cubicBezTo>
                <a:lnTo>
                  <a:pt x="3157" y="379"/>
                </a:lnTo>
                <a:cubicBezTo>
                  <a:pt x="2871" y="197"/>
                  <a:pt x="2535" y="85"/>
                  <a:pt x="2176" y="68"/>
                </a:cubicBezTo>
                <a:lnTo>
                  <a:pt x="2176" y="68"/>
                </a:lnTo>
                <a:cubicBezTo>
                  <a:pt x="2172" y="30"/>
                  <a:pt x="2139" y="0"/>
                  <a:pt x="2100" y="0"/>
                </a:cubicBezTo>
                <a:lnTo>
                  <a:pt x="2100" y="0"/>
                </a:lnTo>
                <a:cubicBezTo>
                  <a:pt x="2061" y="0"/>
                  <a:pt x="2029" y="29"/>
                  <a:pt x="2024" y="67"/>
                </a:cubicBezTo>
                <a:lnTo>
                  <a:pt x="2024" y="67"/>
                </a:lnTo>
                <a:cubicBezTo>
                  <a:pt x="1672" y="77"/>
                  <a:pt x="1343" y="178"/>
                  <a:pt x="1058" y="347"/>
                </a:cubicBezTo>
                <a:lnTo>
                  <a:pt x="1058" y="347"/>
                </a:lnTo>
                <a:cubicBezTo>
                  <a:pt x="1043" y="330"/>
                  <a:pt x="1023" y="320"/>
                  <a:pt x="999" y="320"/>
                </a:cubicBezTo>
                <a:lnTo>
                  <a:pt x="999" y="320"/>
                </a:lnTo>
                <a:cubicBezTo>
                  <a:pt x="957" y="320"/>
                  <a:pt x="922" y="354"/>
                  <a:pt x="922" y="397"/>
                </a:cubicBezTo>
                <a:lnTo>
                  <a:pt x="922" y="397"/>
                </a:lnTo>
                <a:cubicBezTo>
                  <a:pt x="922" y="409"/>
                  <a:pt x="926" y="420"/>
                  <a:pt x="930" y="430"/>
                </a:cubicBezTo>
                <a:lnTo>
                  <a:pt x="930" y="430"/>
                </a:lnTo>
                <a:cubicBezTo>
                  <a:pt x="705" y="587"/>
                  <a:pt x="515" y="789"/>
                  <a:pt x="370" y="1023"/>
                </a:cubicBezTo>
                <a:lnTo>
                  <a:pt x="370" y="1023"/>
                </a:lnTo>
                <a:cubicBezTo>
                  <a:pt x="360" y="1019"/>
                  <a:pt x="350" y="1016"/>
                  <a:pt x="339" y="1016"/>
                </a:cubicBezTo>
                <a:lnTo>
                  <a:pt x="339" y="1016"/>
                </a:lnTo>
                <a:cubicBezTo>
                  <a:pt x="296" y="1016"/>
                  <a:pt x="262" y="1051"/>
                  <a:pt x="262" y="1093"/>
                </a:cubicBezTo>
                <a:lnTo>
                  <a:pt x="262" y="1093"/>
                </a:lnTo>
                <a:cubicBezTo>
                  <a:pt x="262" y="1119"/>
                  <a:pt x="275" y="1143"/>
                  <a:pt x="295" y="1156"/>
                </a:cubicBezTo>
                <a:lnTo>
                  <a:pt x="295" y="1156"/>
                </a:lnTo>
                <a:cubicBezTo>
                  <a:pt x="153" y="1432"/>
                  <a:pt x="72" y="1744"/>
                  <a:pt x="72" y="2075"/>
                </a:cubicBezTo>
                <a:lnTo>
                  <a:pt x="72" y="2075"/>
                </a:lnTo>
                <a:lnTo>
                  <a:pt x="72" y="2075"/>
                </a:lnTo>
                <a:lnTo>
                  <a:pt x="72" y="2075"/>
                </a:lnTo>
                <a:cubicBezTo>
                  <a:pt x="32" y="2078"/>
                  <a:pt x="0" y="2111"/>
                  <a:pt x="0" y="2151"/>
                </a:cubicBezTo>
                <a:lnTo>
                  <a:pt x="0" y="2151"/>
                </a:lnTo>
                <a:cubicBezTo>
                  <a:pt x="0" y="2194"/>
                  <a:pt x="35" y="2229"/>
                  <a:pt x="77" y="2229"/>
                </a:cubicBezTo>
                <a:lnTo>
                  <a:pt x="77" y="2229"/>
                </a:lnTo>
                <a:cubicBezTo>
                  <a:pt x="78" y="2229"/>
                  <a:pt x="78" y="2229"/>
                  <a:pt x="78" y="2229"/>
                </a:cubicBezTo>
                <a:lnTo>
                  <a:pt x="78" y="2229"/>
                </a:lnTo>
                <a:cubicBezTo>
                  <a:pt x="101" y="2521"/>
                  <a:pt x="187" y="2807"/>
                  <a:pt x="331" y="3062"/>
                </a:cubicBezTo>
                <a:lnTo>
                  <a:pt x="331" y="3062"/>
                </a:lnTo>
                <a:cubicBezTo>
                  <a:pt x="335" y="3069"/>
                  <a:pt x="340" y="3077"/>
                  <a:pt x="344" y="3084"/>
                </a:cubicBezTo>
                <a:lnTo>
                  <a:pt x="344" y="3084"/>
                </a:lnTo>
                <a:cubicBezTo>
                  <a:pt x="338" y="3094"/>
                  <a:pt x="335" y="3107"/>
                  <a:pt x="335" y="3120"/>
                </a:cubicBezTo>
                <a:lnTo>
                  <a:pt x="335" y="3120"/>
                </a:lnTo>
                <a:cubicBezTo>
                  <a:pt x="335" y="3162"/>
                  <a:pt x="369" y="3196"/>
                  <a:pt x="412" y="3196"/>
                </a:cubicBezTo>
                <a:lnTo>
                  <a:pt x="412" y="3196"/>
                </a:lnTo>
                <a:lnTo>
                  <a:pt x="414" y="3196"/>
                </a:lnTo>
                <a:lnTo>
                  <a:pt x="414" y="3196"/>
                </a:lnTo>
                <a:cubicBezTo>
                  <a:pt x="557" y="3409"/>
                  <a:pt x="741" y="3593"/>
                  <a:pt x="953" y="3738"/>
                </a:cubicBezTo>
                <a:lnTo>
                  <a:pt x="953" y="3738"/>
                </a:lnTo>
                <a:cubicBezTo>
                  <a:pt x="939" y="3752"/>
                  <a:pt x="930" y="3771"/>
                  <a:pt x="930" y="3793"/>
                </a:cubicBezTo>
                <a:lnTo>
                  <a:pt x="930" y="3793"/>
                </a:lnTo>
                <a:cubicBezTo>
                  <a:pt x="930" y="3835"/>
                  <a:pt x="965" y="3869"/>
                  <a:pt x="1007" y="3869"/>
                </a:cubicBezTo>
                <a:lnTo>
                  <a:pt x="1007" y="3869"/>
                </a:lnTo>
                <a:cubicBezTo>
                  <a:pt x="1009" y="3869"/>
                  <a:pt x="1010" y="3869"/>
                  <a:pt x="1011" y="3869"/>
                </a:cubicBezTo>
                <a:lnTo>
                  <a:pt x="1011" y="4878"/>
                </a:lnTo>
                <a:lnTo>
                  <a:pt x="1011" y="4878"/>
                </a:lnTo>
                <a:cubicBezTo>
                  <a:pt x="1010" y="4878"/>
                  <a:pt x="1009" y="4878"/>
                  <a:pt x="1007" y="4878"/>
                </a:cubicBezTo>
                <a:lnTo>
                  <a:pt x="1007" y="4878"/>
                </a:lnTo>
                <a:cubicBezTo>
                  <a:pt x="965" y="4878"/>
                  <a:pt x="930" y="4913"/>
                  <a:pt x="930" y="4955"/>
                </a:cubicBezTo>
                <a:lnTo>
                  <a:pt x="930" y="4955"/>
                </a:lnTo>
                <a:cubicBezTo>
                  <a:pt x="930" y="4997"/>
                  <a:pt x="965" y="5032"/>
                  <a:pt x="1007" y="5032"/>
                </a:cubicBezTo>
                <a:lnTo>
                  <a:pt x="1007" y="5032"/>
                </a:lnTo>
                <a:cubicBezTo>
                  <a:pt x="1048" y="5032"/>
                  <a:pt x="1081" y="5000"/>
                  <a:pt x="1084" y="4960"/>
                </a:cubicBezTo>
                <a:lnTo>
                  <a:pt x="2031" y="4960"/>
                </a:lnTo>
                <a:lnTo>
                  <a:pt x="2031" y="4960"/>
                </a:lnTo>
                <a:cubicBezTo>
                  <a:pt x="2035" y="4999"/>
                  <a:pt x="2067" y="5029"/>
                  <a:pt x="2108" y="5029"/>
                </a:cubicBezTo>
                <a:lnTo>
                  <a:pt x="2108" y="5029"/>
                </a:lnTo>
                <a:cubicBezTo>
                  <a:pt x="2146" y="5029"/>
                  <a:pt x="2179" y="4999"/>
                  <a:pt x="2183" y="4960"/>
                </a:cubicBezTo>
                <a:lnTo>
                  <a:pt x="3074" y="4960"/>
                </a:lnTo>
                <a:lnTo>
                  <a:pt x="3074" y="4960"/>
                </a:lnTo>
                <a:cubicBezTo>
                  <a:pt x="3084" y="4990"/>
                  <a:pt x="3113" y="5012"/>
                  <a:pt x="3146" y="5012"/>
                </a:cubicBezTo>
                <a:lnTo>
                  <a:pt x="3146" y="5012"/>
                </a:lnTo>
                <a:cubicBezTo>
                  <a:pt x="3189" y="5012"/>
                  <a:pt x="3223" y="4977"/>
                  <a:pt x="3223" y="4935"/>
                </a:cubicBezTo>
                <a:lnTo>
                  <a:pt x="3223" y="4935"/>
                </a:lnTo>
                <a:cubicBezTo>
                  <a:pt x="3223" y="4894"/>
                  <a:pt x="3192" y="4861"/>
                  <a:pt x="3151" y="4859"/>
                </a:cubicBezTo>
                <a:lnTo>
                  <a:pt x="3151" y="3850"/>
                </a:lnTo>
                <a:lnTo>
                  <a:pt x="3151" y="3850"/>
                </a:lnTo>
                <a:cubicBezTo>
                  <a:pt x="3192" y="3846"/>
                  <a:pt x="3223" y="3814"/>
                  <a:pt x="3223" y="3773"/>
                </a:cubicBezTo>
                <a:lnTo>
                  <a:pt x="3223" y="3773"/>
                </a:lnTo>
                <a:cubicBezTo>
                  <a:pt x="3223" y="3759"/>
                  <a:pt x="3219" y="3746"/>
                  <a:pt x="3213" y="3735"/>
                </a:cubicBezTo>
                <a:lnTo>
                  <a:pt x="3213" y="3735"/>
                </a:lnTo>
                <a:cubicBezTo>
                  <a:pt x="3415" y="3597"/>
                  <a:pt x="3592" y="3422"/>
                  <a:pt x="3732" y="3222"/>
                </a:cubicBezTo>
                <a:lnTo>
                  <a:pt x="3732" y="3222"/>
                </a:lnTo>
                <a:cubicBezTo>
                  <a:pt x="3745" y="3236"/>
                  <a:pt x="3765" y="3244"/>
                  <a:pt x="3785" y="3244"/>
                </a:cubicBezTo>
                <a:lnTo>
                  <a:pt x="3785" y="3244"/>
                </a:lnTo>
                <a:cubicBezTo>
                  <a:pt x="3828" y="3244"/>
                  <a:pt x="3862" y="3209"/>
                  <a:pt x="3862" y="3167"/>
                </a:cubicBezTo>
                <a:lnTo>
                  <a:pt x="3862" y="3167"/>
                </a:lnTo>
                <a:cubicBezTo>
                  <a:pt x="3862" y="3134"/>
                  <a:pt x="3842" y="3106"/>
                  <a:pt x="3812" y="3095"/>
                </a:cubicBezTo>
                <a:lnTo>
                  <a:pt x="3812" y="3095"/>
                </a:lnTo>
                <a:cubicBezTo>
                  <a:pt x="3819" y="3084"/>
                  <a:pt x="3826" y="3073"/>
                  <a:pt x="3832" y="3062"/>
                </a:cubicBezTo>
                <a:lnTo>
                  <a:pt x="3832" y="3062"/>
                </a:lnTo>
                <a:cubicBezTo>
                  <a:pt x="3970" y="2817"/>
                  <a:pt x="4055" y="2546"/>
                  <a:pt x="4081" y="2266"/>
                </a:cubicBezTo>
                <a:lnTo>
                  <a:pt x="4081" y="2266"/>
                </a:lnTo>
                <a:cubicBezTo>
                  <a:pt x="4093" y="2272"/>
                  <a:pt x="4106" y="2276"/>
                  <a:pt x="4120" y="2276"/>
                </a:cubicBezTo>
                <a:lnTo>
                  <a:pt x="4120" y="2276"/>
                </a:lnTo>
                <a:cubicBezTo>
                  <a:pt x="4162" y="2276"/>
                  <a:pt x="4197" y="2242"/>
                  <a:pt x="4197" y="2199"/>
                </a:cubicBezTo>
                <a:lnTo>
                  <a:pt x="4197" y="2199"/>
                </a:lnTo>
                <a:cubicBezTo>
                  <a:pt x="4197" y="2157"/>
                  <a:pt x="4162" y="2122"/>
                  <a:pt x="4120" y="2122"/>
                </a:cubicBezTo>
                <a:lnTo>
                  <a:pt x="4080" y="207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B74AD504-B594-2D42-A3D2-6FCE3A51BF72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62F56BB3-6405-FB4D-A32E-847939AC8E0A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26" name="CIRC A">
            <a:extLst>
              <a:ext uri="{FF2B5EF4-FFF2-40B4-BE49-F238E27FC236}">
                <a16:creationId xmlns:a16="http://schemas.microsoft.com/office/drawing/2014/main" id="{F2536448-1A8B-8741-8850-8588BA70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278" y="3908296"/>
            <a:ext cx="1867598" cy="186210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9" name="LETTER A">
            <a:extLst>
              <a:ext uri="{FF2B5EF4-FFF2-40B4-BE49-F238E27FC236}">
                <a16:creationId xmlns:a16="http://schemas.microsoft.com/office/drawing/2014/main" id="{5C0C7322-62BD-8242-9B1E-43D5E1DD0872}"/>
              </a:ext>
            </a:extLst>
          </p:cNvPr>
          <p:cNvSpPr txBox="1"/>
          <p:nvPr/>
        </p:nvSpPr>
        <p:spPr>
          <a:xfrm>
            <a:off x="8112165" y="4202458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FB75BC36-7F56-9F49-8B83-3089F045150D}"/>
              </a:ext>
            </a:extLst>
          </p:cNvPr>
          <p:cNvSpPr txBox="1"/>
          <p:nvPr/>
        </p:nvSpPr>
        <p:spPr>
          <a:xfrm>
            <a:off x="3172100" y="3763210"/>
            <a:ext cx="430861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E8722AE4-FF8E-9043-A3DA-3956B4FC9A15}"/>
              </a:ext>
            </a:extLst>
          </p:cNvPr>
          <p:cNvSpPr txBox="1"/>
          <p:nvPr/>
        </p:nvSpPr>
        <p:spPr>
          <a:xfrm>
            <a:off x="3172100" y="4446768"/>
            <a:ext cx="4308613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27" name="CIRC B">
            <a:extLst>
              <a:ext uri="{FF2B5EF4-FFF2-40B4-BE49-F238E27FC236}">
                <a16:creationId xmlns:a16="http://schemas.microsoft.com/office/drawing/2014/main" id="{44EF204E-7930-BE42-81C3-D7DFD4CCB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581" y="7121661"/>
            <a:ext cx="1867598" cy="18675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0" name="LETTER B">
            <a:extLst>
              <a:ext uri="{FF2B5EF4-FFF2-40B4-BE49-F238E27FC236}">
                <a16:creationId xmlns:a16="http://schemas.microsoft.com/office/drawing/2014/main" id="{806AF0CB-C2BC-E04D-A425-B6CB82640D12}"/>
              </a:ext>
            </a:extLst>
          </p:cNvPr>
          <p:cNvSpPr txBox="1"/>
          <p:nvPr/>
        </p:nvSpPr>
        <p:spPr>
          <a:xfrm>
            <a:off x="6701180" y="7429333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3351CDAA-8B6A-F84F-84D5-2C8688F4EB43}"/>
              </a:ext>
            </a:extLst>
          </p:cNvPr>
          <p:cNvSpPr txBox="1"/>
          <p:nvPr/>
        </p:nvSpPr>
        <p:spPr>
          <a:xfrm>
            <a:off x="1746249" y="6978932"/>
            <a:ext cx="431534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14744E64-26C8-1C47-A166-5CCA10C02C15}"/>
              </a:ext>
            </a:extLst>
          </p:cNvPr>
          <p:cNvSpPr txBox="1"/>
          <p:nvPr/>
        </p:nvSpPr>
        <p:spPr>
          <a:xfrm>
            <a:off x="1746249" y="7650615"/>
            <a:ext cx="4315345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28" name="CIRC C">
            <a:extLst>
              <a:ext uri="{FF2B5EF4-FFF2-40B4-BE49-F238E27FC236}">
                <a16:creationId xmlns:a16="http://schemas.microsoft.com/office/drawing/2014/main" id="{2B7FD146-F9CE-D04E-86BE-E7DE9BB7A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278" y="10411931"/>
            <a:ext cx="1867598" cy="186759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1" name="LETTER C">
            <a:extLst>
              <a:ext uri="{FF2B5EF4-FFF2-40B4-BE49-F238E27FC236}">
                <a16:creationId xmlns:a16="http://schemas.microsoft.com/office/drawing/2014/main" id="{A6F9A3AA-8FA0-B64D-95F5-C5451AFAA3B6}"/>
              </a:ext>
            </a:extLst>
          </p:cNvPr>
          <p:cNvSpPr txBox="1"/>
          <p:nvPr/>
        </p:nvSpPr>
        <p:spPr>
          <a:xfrm>
            <a:off x="8093638" y="10727302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884B1DE3-FFC1-FD4A-93C5-30C366688F10}"/>
              </a:ext>
            </a:extLst>
          </p:cNvPr>
          <p:cNvSpPr txBox="1"/>
          <p:nvPr/>
        </p:nvSpPr>
        <p:spPr>
          <a:xfrm>
            <a:off x="3118727" y="10293909"/>
            <a:ext cx="431118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5DB18DB7-87E5-F94B-8F77-98236A3932A0}"/>
              </a:ext>
            </a:extLst>
          </p:cNvPr>
          <p:cNvSpPr txBox="1"/>
          <p:nvPr/>
        </p:nvSpPr>
        <p:spPr>
          <a:xfrm>
            <a:off x="3118727" y="10955318"/>
            <a:ext cx="431118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29" name="CIRC D">
            <a:extLst>
              <a:ext uri="{FF2B5EF4-FFF2-40B4-BE49-F238E27FC236}">
                <a16:creationId xmlns:a16="http://schemas.microsoft.com/office/drawing/2014/main" id="{ECC5C2ED-89D7-0546-99A4-2EFE94735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225" y="3908296"/>
            <a:ext cx="1867598" cy="186210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2" name="LETTER D">
            <a:extLst>
              <a:ext uri="{FF2B5EF4-FFF2-40B4-BE49-F238E27FC236}">
                <a16:creationId xmlns:a16="http://schemas.microsoft.com/office/drawing/2014/main" id="{23082124-650F-3C4A-803F-7FAB84C3443E}"/>
              </a:ext>
            </a:extLst>
          </p:cNvPr>
          <p:cNvSpPr txBox="1"/>
          <p:nvPr/>
        </p:nvSpPr>
        <p:spPr>
          <a:xfrm>
            <a:off x="14747563" y="4181498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3" name="TITLE 04">
            <a:extLst>
              <a:ext uri="{FF2B5EF4-FFF2-40B4-BE49-F238E27FC236}">
                <a16:creationId xmlns:a16="http://schemas.microsoft.com/office/drawing/2014/main" id="{931C3C21-4751-E242-A236-8D92CBBAA9BA}"/>
              </a:ext>
            </a:extLst>
          </p:cNvPr>
          <p:cNvSpPr txBox="1"/>
          <p:nvPr/>
        </p:nvSpPr>
        <p:spPr>
          <a:xfrm>
            <a:off x="16990094" y="3757212"/>
            <a:ext cx="426755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BODY 04">
            <a:extLst>
              <a:ext uri="{FF2B5EF4-FFF2-40B4-BE49-F238E27FC236}">
                <a16:creationId xmlns:a16="http://schemas.microsoft.com/office/drawing/2014/main" id="{440D3638-F9F4-C142-8E9A-89B94099C58F}"/>
              </a:ext>
            </a:extLst>
          </p:cNvPr>
          <p:cNvSpPr txBox="1"/>
          <p:nvPr/>
        </p:nvSpPr>
        <p:spPr>
          <a:xfrm>
            <a:off x="16978219" y="4439169"/>
            <a:ext cx="426755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30" name="CIRC E">
            <a:extLst>
              <a:ext uri="{FF2B5EF4-FFF2-40B4-BE49-F238E27FC236}">
                <a16:creationId xmlns:a16="http://schemas.microsoft.com/office/drawing/2014/main" id="{6C51009E-43C0-CE45-8D93-172A8400C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431" y="7116170"/>
            <a:ext cx="1867598" cy="186759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3" name="LETTER E">
            <a:extLst>
              <a:ext uri="{FF2B5EF4-FFF2-40B4-BE49-F238E27FC236}">
                <a16:creationId xmlns:a16="http://schemas.microsoft.com/office/drawing/2014/main" id="{28EA860C-22AB-824B-A86E-93AA9273DBA9}"/>
              </a:ext>
            </a:extLst>
          </p:cNvPr>
          <p:cNvSpPr txBox="1"/>
          <p:nvPr/>
        </p:nvSpPr>
        <p:spPr>
          <a:xfrm>
            <a:off x="16158195" y="7424989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E</a:t>
            </a:r>
          </a:p>
        </p:txBody>
      </p:sp>
      <p:sp>
        <p:nvSpPr>
          <p:cNvPr id="15" name="TITLE 05">
            <a:extLst>
              <a:ext uri="{FF2B5EF4-FFF2-40B4-BE49-F238E27FC236}">
                <a16:creationId xmlns:a16="http://schemas.microsoft.com/office/drawing/2014/main" id="{9C4BF3BC-CD24-0C42-BE17-12B1C3A1AA9F}"/>
              </a:ext>
            </a:extLst>
          </p:cNvPr>
          <p:cNvSpPr txBox="1"/>
          <p:nvPr/>
        </p:nvSpPr>
        <p:spPr>
          <a:xfrm>
            <a:off x="18363843" y="6978932"/>
            <a:ext cx="426755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6" name="BODY 05">
            <a:extLst>
              <a:ext uri="{FF2B5EF4-FFF2-40B4-BE49-F238E27FC236}">
                <a16:creationId xmlns:a16="http://schemas.microsoft.com/office/drawing/2014/main" id="{8B1379B5-5B5D-254D-AB20-6BA2A3D6B4BC}"/>
              </a:ext>
            </a:extLst>
          </p:cNvPr>
          <p:cNvSpPr txBox="1"/>
          <p:nvPr/>
        </p:nvSpPr>
        <p:spPr>
          <a:xfrm>
            <a:off x="18363843" y="7649014"/>
            <a:ext cx="426755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31" name="CIRC F">
            <a:extLst>
              <a:ext uri="{FF2B5EF4-FFF2-40B4-BE49-F238E27FC236}">
                <a16:creationId xmlns:a16="http://schemas.microsoft.com/office/drawing/2014/main" id="{4C429513-AD82-CA4E-AD3C-C7A6F1C1E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225" y="10411931"/>
            <a:ext cx="1867598" cy="186759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4" name="LETTER F">
            <a:extLst>
              <a:ext uri="{FF2B5EF4-FFF2-40B4-BE49-F238E27FC236}">
                <a16:creationId xmlns:a16="http://schemas.microsoft.com/office/drawing/2014/main" id="{3E965DB0-B078-1E4A-8913-778171A6DB2F}"/>
              </a:ext>
            </a:extLst>
          </p:cNvPr>
          <p:cNvSpPr txBox="1"/>
          <p:nvPr/>
        </p:nvSpPr>
        <p:spPr>
          <a:xfrm>
            <a:off x="14749330" y="10727302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F</a:t>
            </a:r>
          </a:p>
        </p:txBody>
      </p:sp>
      <p:sp>
        <p:nvSpPr>
          <p:cNvPr id="17" name="TITLE 06">
            <a:extLst>
              <a:ext uri="{FF2B5EF4-FFF2-40B4-BE49-F238E27FC236}">
                <a16:creationId xmlns:a16="http://schemas.microsoft.com/office/drawing/2014/main" id="{FCCABD67-F7CD-EE41-8585-5150958916C1}"/>
              </a:ext>
            </a:extLst>
          </p:cNvPr>
          <p:cNvSpPr txBox="1"/>
          <p:nvPr/>
        </p:nvSpPr>
        <p:spPr>
          <a:xfrm>
            <a:off x="16917259" y="10293909"/>
            <a:ext cx="426755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8" name="BODY 06">
            <a:extLst>
              <a:ext uri="{FF2B5EF4-FFF2-40B4-BE49-F238E27FC236}">
                <a16:creationId xmlns:a16="http://schemas.microsoft.com/office/drawing/2014/main" id="{113FCF0B-32A0-244A-9E6E-6BFB3622225C}"/>
              </a:ext>
            </a:extLst>
          </p:cNvPr>
          <p:cNvSpPr txBox="1"/>
          <p:nvPr/>
        </p:nvSpPr>
        <p:spPr>
          <a:xfrm>
            <a:off x="16917259" y="10963991"/>
            <a:ext cx="426755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130077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D1D7103F-2863-A94F-ABD5-4F73CA31CF48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4D99AC50-3670-C04B-8FEF-0398939D9FC4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73" name="SAME SIDE CORNER CIRC HOLE A">
            <a:extLst>
              <a:ext uri="{FF2B5EF4-FFF2-40B4-BE49-F238E27FC236}">
                <a16:creationId xmlns:a16="http://schemas.microsoft.com/office/drawing/2014/main" id="{70C9CCBB-61B3-5140-B4EB-E60BC930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667" y="3781956"/>
            <a:ext cx="2318019" cy="1598446"/>
          </a:xfrm>
          <a:custGeom>
            <a:avLst/>
            <a:gdLst>
              <a:gd name="T0" fmla="*/ 613 w 1860"/>
              <a:gd name="T1" fmla="*/ 1124 h 1282"/>
              <a:gd name="T2" fmla="*/ 613 w 1860"/>
              <a:gd name="T3" fmla="*/ 1124 h 1282"/>
              <a:gd name="T4" fmla="*/ 129 w 1860"/>
              <a:gd name="T5" fmla="*/ 640 h 1282"/>
              <a:gd name="T6" fmla="*/ 129 w 1860"/>
              <a:gd name="T7" fmla="*/ 640 h 1282"/>
              <a:gd name="T8" fmla="*/ 613 w 1860"/>
              <a:gd name="T9" fmla="*/ 156 h 1282"/>
              <a:gd name="T10" fmla="*/ 613 w 1860"/>
              <a:gd name="T11" fmla="*/ 156 h 1282"/>
              <a:gd name="T12" fmla="*/ 1098 w 1860"/>
              <a:gd name="T13" fmla="*/ 640 h 1282"/>
              <a:gd name="T14" fmla="*/ 1098 w 1860"/>
              <a:gd name="T15" fmla="*/ 640 h 1282"/>
              <a:gd name="T16" fmla="*/ 613 w 1860"/>
              <a:gd name="T17" fmla="*/ 1124 h 1282"/>
              <a:gd name="T18" fmla="*/ 640 w 1860"/>
              <a:gd name="T19" fmla="*/ 0 h 1282"/>
              <a:gd name="T20" fmla="*/ 640 w 1860"/>
              <a:gd name="T21" fmla="*/ 0 h 1282"/>
              <a:gd name="T22" fmla="*/ 0 w 1860"/>
              <a:gd name="T23" fmla="*/ 640 h 1282"/>
              <a:gd name="T24" fmla="*/ 0 w 1860"/>
              <a:gd name="T25" fmla="*/ 640 h 1282"/>
              <a:gd name="T26" fmla="*/ 0 w 1860"/>
              <a:gd name="T27" fmla="*/ 640 h 1282"/>
              <a:gd name="T28" fmla="*/ 640 w 1860"/>
              <a:gd name="T29" fmla="*/ 1281 h 1282"/>
              <a:gd name="T30" fmla="*/ 1859 w 1860"/>
              <a:gd name="T31" fmla="*/ 1281 h 1282"/>
              <a:gd name="T32" fmla="*/ 1859 w 1860"/>
              <a:gd name="T33" fmla="*/ 0 h 1282"/>
              <a:gd name="T34" fmla="*/ 640 w 1860"/>
              <a:gd name="T35" fmla="*/ 0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60" h="1282">
                <a:moveTo>
                  <a:pt x="613" y="1124"/>
                </a:moveTo>
                <a:lnTo>
                  <a:pt x="613" y="1124"/>
                </a:lnTo>
                <a:cubicBezTo>
                  <a:pt x="346" y="1124"/>
                  <a:pt x="129" y="908"/>
                  <a:pt x="129" y="640"/>
                </a:cubicBezTo>
                <a:lnTo>
                  <a:pt x="129" y="640"/>
                </a:lnTo>
                <a:cubicBezTo>
                  <a:pt x="129" y="373"/>
                  <a:pt x="346" y="156"/>
                  <a:pt x="613" y="156"/>
                </a:cubicBezTo>
                <a:lnTo>
                  <a:pt x="613" y="156"/>
                </a:lnTo>
                <a:cubicBezTo>
                  <a:pt x="881" y="156"/>
                  <a:pt x="1098" y="373"/>
                  <a:pt x="1098" y="640"/>
                </a:cubicBezTo>
                <a:lnTo>
                  <a:pt x="1098" y="640"/>
                </a:lnTo>
                <a:cubicBezTo>
                  <a:pt x="1098" y="908"/>
                  <a:pt x="881" y="1124"/>
                  <a:pt x="613" y="1124"/>
                </a:cubicBezTo>
                <a:close/>
                <a:moveTo>
                  <a:pt x="640" y="0"/>
                </a:moveTo>
                <a:lnTo>
                  <a:pt x="640" y="0"/>
                </a:lnTo>
                <a:cubicBezTo>
                  <a:pt x="287" y="0"/>
                  <a:pt x="0" y="286"/>
                  <a:pt x="0" y="640"/>
                </a:cubicBezTo>
                <a:lnTo>
                  <a:pt x="0" y="640"/>
                </a:lnTo>
                <a:lnTo>
                  <a:pt x="0" y="640"/>
                </a:lnTo>
                <a:cubicBezTo>
                  <a:pt x="0" y="994"/>
                  <a:pt x="287" y="1281"/>
                  <a:pt x="640" y="1281"/>
                </a:cubicBezTo>
                <a:lnTo>
                  <a:pt x="1859" y="1281"/>
                </a:lnTo>
                <a:lnTo>
                  <a:pt x="1859" y="0"/>
                </a:lnTo>
                <a:lnTo>
                  <a:pt x="6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5" name="LETTER A">
            <a:extLst>
              <a:ext uri="{FF2B5EF4-FFF2-40B4-BE49-F238E27FC236}">
                <a16:creationId xmlns:a16="http://schemas.microsoft.com/office/drawing/2014/main" id="{9E92CB39-AFFA-3743-A98A-270F5A5736B0}"/>
              </a:ext>
            </a:extLst>
          </p:cNvPr>
          <p:cNvSpPr txBox="1"/>
          <p:nvPr/>
        </p:nvSpPr>
        <p:spPr>
          <a:xfrm>
            <a:off x="2574326" y="3969715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9D120D5D-9A2C-1C43-8B9C-B606981A8607}"/>
              </a:ext>
            </a:extLst>
          </p:cNvPr>
          <p:cNvSpPr txBox="1"/>
          <p:nvPr/>
        </p:nvSpPr>
        <p:spPr>
          <a:xfrm>
            <a:off x="5201378" y="3749062"/>
            <a:ext cx="698744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300381DA-EA16-0D4D-A236-88783CD99199}"/>
              </a:ext>
            </a:extLst>
          </p:cNvPr>
          <p:cNvSpPr txBox="1"/>
          <p:nvPr/>
        </p:nvSpPr>
        <p:spPr>
          <a:xfrm>
            <a:off x="5201378" y="4421045"/>
            <a:ext cx="6987447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46" name="SAME SIDE CORNER CIRC HOLE B">
            <a:extLst>
              <a:ext uri="{FF2B5EF4-FFF2-40B4-BE49-F238E27FC236}">
                <a16:creationId xmlns:a16="http://schemas.microsoft.com/office/drawing/2014/main" id="{E1B2D4FA-B9D2-6843-A3C7-D4776D94B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667" y="6154904"/>
            <a:ext cx="2318019" cy="1592951"/>
          </a:xfrm>
          <a:custGeom>
            <a:avLst/>
            <a:gdLst>
              <a:gd name="T0" fmla="*/ 613 w 1860"/>
              <a:gd name="T1" fmla="*/ 1124 h 1281"/>
              <a:gd name="T2" fmla="*/ 613 w 1860"/>
              <a:gd name="T3" fmla="*/ 1124 h 1281"/>
              <a:gd name="T4" fmla="*/ 129 w 1860"/>
              <a:gd name="T5" fmla="*/ 639 h 1281"/>
              <a:gd name="T6" fmla="*/ 129 w 1860"/>
              <a:gd name="T7" fmla="*/ 639 h 1281"/>
              <a:gd name="T8" fmla="*/ 613 w 1860"/>
              <a:gd name="T9" fmla="*/ 157 h 1281"/>
              <a:gd name="T10" fmla="*/ 613 w 1860"/>
              <a:gd name="T11" fmla="*/ 157 h 1281"/>
              <a:gd name="T12" fmla="*/ 1098 w 1860"/>
              <a:gd name="T13" fmla="*/ 639 h 1281"/>
              <a:gd name="T14" fmla="*/ 1098 w 1860"/>
              <a:gd name="T15" fmla="*/ 639 h 1281"/>
              <a:gd name="T16" fmla="*/ 613 w 1860"/>
              <a:gd name="T17" fmla="*/ 1124 h 1281"/>
              <a:gd name="T18" fmla="*/ 640 w 1860"/>
              <a:gd name="T19" fmla="*/ 0 h 1281"/>
              <a:gd name="T20" fmla="*/ 640 w 1860"/>
              <a:gd name="T21" fmla="*/ 0 h 1281"/>
              <a:gd name="T22" fmla="*/ 0 w 1860"/>
              <a:gd name="T23" fmla="*/ 639 h 1281"/>
              <a:gd name="T24" fmla="*/ 0 w 1860"/>
              <a:gd name="T25" fmla="*/ 639 h 1281"/>
              <a:gd name="T26" fmla="*/ 0 w 1860"/>
              <a:gd name="T27" fmla="*/ 639 h 1281"/>
              <a:gd name="T28" fmla="*/ 640 w 1860"/>
              <a:gd name="T29" fmla="*/ 1280 h 1281"/>
              <a:gd name="T30" fmla="*/ 1859 w 1860"/>
              <a:gd name="T31" fmla="*/ 1280 h 1281"/>
              <a:gd name="T32" fmla="*/ 1859 w 1860"/>
              <a:gd name="T33" fmla="*/ 0 h 1281"/>
              <a:gd name="T34" fmla="*/ 640 w 1860"/>
              <a:gd name="T35" fmla="*/ 0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60" h="1281">
                <a:moveTo>
                  <a:pt x="613" y="1124"/>
                </a:moveTo>
                <a:lnTo>
                  <a:pt x="613" y="1124"/>
                </a:lnTo>
                <a:cubicBezTo>
                  <a:pt x="346" y="1124"/>
                  <a:pt x="129" y="907"/>
                  <a:pt x="129" y="639"/>
                </a:cubicBezTo>
                <a:lnTo>
                  <a:pt x="129" y="639"/>
                </a:lnTo>
                <a:cubicBezTo>
                  <a:pt x="129" y="373"/>
                  <a:pt x="346" y="157"/>
                  <a:pt x="613" y="157"/>
                </a:cubicBezTo>
                <a:lnTo>
                  <a:pt x="613" y="157"/>
                </a:lnTo>
                <a:cubicBezTo>
                  <a:pt x="881" y="157"/>
                  <a:pt x="1098" y="373"/>
                  <a:pt x="1098" y="639"/>
                </a:cubicBezTo>
                <a:lnTo>
                  <a:pt x="1098" y="639"/>
                </a:lnTo>
                <a:cubicBezTo>
                  <a:pt x="1098" y="907"/>
                  <a:pt x="881" y="1124"/>
                  <a:pt x="613" y="1124"/>
                </a:cubicBezTo>
                <a:close/>
                <a:moveTo>
                  <a:pt x="640" y="0"/>
                </a:moveTo>
                <a:lnTo>
                  <a:pt x="640" y="0"/>
                </a:lnTo>
                <a:cubicBezTo>
                  <a:pt x="287" y="0"/>
                  <a:pt x="0" y="287"/>
                  <a:pt x="0" y="639"/>
                </a:cubicBezTo>
                <a:lnTo>
                  <a:pt x="0" y="639"/>
                </a:lnTo>
                <a:lnTo>
                  <a:pt x="0" y="639"/>
                </a:lnTo>
                <a:cubicBezTo>
                  <a:pt x="0" y="994"/>
                  <a:pt x="287" y="1280"/>
                  <a:pt x="640" y="1280"/>
                </a:cubicBezTo>
                <a:lnTo>
                  <a:pt x="1859" y="1280"/>
                </a:lnTo>
                <a:lnTo>
                  <a:pt x="1859" y="0"/>
                </a:lnTo>
                <a:lnTo>
                  <a:pt x="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6" name="LETTER B">
            <a:extLst>
              <a:ext uri="{FF2B5EF4-FFF2-40B4-BE49-F238E27FC236}">
                <a16:creationId xmlns:a16="http://schemas.microsoft.com/office/drawing/2014/main" id="{A0127D40-1348-5D4E-A117-1C6988E1EC2F}"/>
              </a:ext>
            </a:extLst>
          </p:cNvPr>
          <p:cNvSpPr txBox="1"/>
          <p:nvPr/>
        </p:nvSpPr>
        <p:spPr>
          <a:xfrm>
            <a:off x="2584486" y="6344548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08008895-12B8-FC44-AB64-3A4403DF9BAD}"/>
              </a:ext>
            </a:extLst>
          </p:cNvPr>
          <p:cNvSpPr txBox="1"/>
          <p:nvPr/>
        </p:nvSpPr>
        <p:spPr>
          <a:xfrm>
            <a:off x="5201378" y="6111580"/>
            <a:ext cx="699836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650FF984-D08D-7140-9794-628042BC0785}"/>
              </a:ext>
            </a:extLst>
          </p:cNvPr>
          <p:cNvSpPr txBox="1"/>
          <p:nvPr/>
        </p:nvSpPr>
        <p:spPr>
          <a:xfrm>
            <a:off x="5201378" y="6783263"/>
            <a:ext cx="699836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19" name="SAME SIDE CORNER CIRC HOLE C">
            <a:extLst>
              <a:ext uri="{FF2B5EF4-FFF2-40B4-BE49-F238E27FC236}">
                <a16:creationId xmlns:a16="http://schemas.microsoft.com/office/drawing/2014/main" id="{2D17B2F0-0BEF-0D48-AA8F-1AEA7E918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667" y="8500389"/>
            <a:ext cx="2318019" cy="1598442"/>
          </a:xfrm>
          <a:custGeom>
            <a:avLst/>
            <a:gdLst>
              <a:gd name="T0" fmla="*/ 613 w 1860"/>
              <a:gd name="T1" fmla="*/ 1125 h 1282"/>
              <a:gd name="T2" fmla="*/ 613 w 1860"/>
              <a:gd name="T3" fmla="*/ 1125 h 1282"/>
              <a:gd name="T4" fmla="*/ 129 w 1860"/>
              <a:gd name="T5" fmla="*/ 641 h 1282"/>
              <a:gd name="T6" fmla="*/ 129 w 1860"/>
              <a:gd name="T7" fmla="*/ 641 h 1282"/>
              <a:gd name="T8" fmla="*/ 613 w 1860"/>
              <a:gd name="T9" fmla="*/ 156 h 1282"/>
              <a:gd name="T10" fmla="*/ 613 w 1860"/>
              <a:gd name="T11" fmla="*/ 156 h 1282"/>
              <a:gd name="T12" fmla="*/ 1098 w 1860"/>
              <a:gd name="T13" fmla="*/ 641 h 1282"/>
              <a:gd name="T14" fmla="*/ 1098 w 1860"/>
              <a:gd name="T15" fmla="*/ 641 h 1282"/>
              <a:gd name="T16" fmla="*/ 613 w 1860"/>
              <a:gd name="T17" fmla="*/ 1125 h 1282"/>
              <a:gd name="T18" fmla="*/ 640 w 1860"/>
              <a:gd name="T19" fmla="*/ 0 h 1282"/>
              <a:gd name="T20" fmla="*/ 640 w 1860"/>
              <a:gd name="T21" fmla="*/ 0 h 1282"/>
              <a:gd name="T22" fmla="*/ 0 w 1860"/>
              <a:gd name="T23" fmla="*/ 641 h 1282"/>
              <a:gd name="T24" fmla="*/ 0 w 1860"/>
              <a:gd name="T25" fmla="*/ 641 h 1282"/>
              <a:gd name="T26" fmla="*/ 0 w 1860"/>
              <a:gd name="T27" fmla="*/ 641 h 1282"/>
              <a:gd name="T28" fmla="*/ 640 w 1860"/>
              <a:gd name="T29" fmla="*/ 1281 h 1282"/>
              <a:gd name="T30" fmla="*/ 1859 w 1860"/>
              <a:gd name="T31" fmla="*/ 1281 h 1282"/>
              <a:gd name="T32" fmla="*/ 1859 w 1860"/>
              <a:gd name="T33" fmla="*/ 0 h 1282"/>
              <a:gd name="T34" fmla="*/ 640 w 1860"/>
              <a:gd name="T35" fmla="*/ 0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60" h="1282">
                <a:moveTo>
                  <a:pt x="613" y="1125"/>
                </a:moveTo>
                <a:lnTo>
                  <a:pt x="613" y="1125"/>
                </a:lnTo>
                <a:cubicBezTo>
                  <a:pt x="346" y="1125"/>
                  <a:pt x="129" y="908"/>
                  <a:pt x="129" y="641"/>
                </a:cubicBezTo>
                <a:lnTo>
                  <a:pt x="129" y="641"/>
                </a:lnTo>
                <a:cubicBezTo>
                  <a:pt x="129" y="373"/>
                  <a:pt x="346" y="156"/>
                  <a:pt x="613" y="156"/>
                </a:cubicBezTo>
                <a:lnTo>
                  <a:pt x="613" y="156"/>
                </a:lnTo>
                <a:cubicBezTo>
                  <a:pt x="881" y="156"/>
                  <a:pt x="1098" y="373"/>
                  <a:pt x="1098" y="641"/>
                </a:cubicBezTo>
                <a:lnTo>
                  <a:pt x="1098" y="641"/>
                </a:lnTo>
                <a:cubicBezTo>
                  <a:pt x="1098" y="908"/>
                  <a:pt x="881" y="1125"/>
                  <a:pt x="613" y="1125"/>
                </a:cubicBezTo>
                <a:close/>
                <a:moveTo>
                  <a:pt x="640" y="0"/>
                </a:moveTo>
                <a:lnTo>
                  <a:pt x="640" y="0"/>
                </a:lnTo>
                <a:cubicBezTo>
                  <a:pt x="287" y="0"/>
                  <a:pt x="0" y="287"/>
                  <a:pt x="0" y="641"/>
                </a:cubicBezTo>
                <a:lnTo>
                  <a:pt x="0" y="641"/>
                </a:lnTo>
                <a:lnTo>
                  <a:pt x="0" y="641"/>
                </a:lnTo>
                <a:cubicBezTo>
                  <a:pt x="0" y="994"/>
                  <a:pt x="287" y="1281"/>
                  <a:pt x="640" y="1281"/>
                </a:cubicBezTo>
                <a:lnTo>
                  <a:pt x="1859" y="1281"/>
                </a:lnTo>
                <a:lnTo>
                  <a:pt x="1859" y="0"/>
                </a:lnTo>
                <a:lnTo>
                  <a:pt x="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7" name="LETTER C">
            <a:extLst>
              <a:ext uri="{FF2B5EF4-FFF2-40B4-BE49-F238E27FC236}">
                <a16:creationId xmlns:a16="http://schemas.microsoft.com/office/drawing/2014/main" id="{1E9CE939-B098-C044-BC34-5488AC4FA8B5}"/>
              </a:ext>
            </a:extLst>
          </p:cNvPr>
          <p:cNvSpPr txBox="1"/>
          <p:nvPr/>
        </p:nvSpPr>
        <p:spPr>
          <a:xfrm>
            <a:off x="2574326" y="8715143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79126492-BB85-5E49-8F85-B660741742BB}"/>
              </a:ext>
            </a:extLst>
          </p:cNvPr>
          <p:cNvSpPr txBox="1"/>
          <p:nvPr/>
        </p:nvSpPr>
        <p:spPr>
          <a:xfrm>
            <a:off x="5201378" y="8471982"/>
            <a:ext cx="699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FAD27DB3-B43F-AA4B-AB56-84ABB3DCF165}"/>
              </a:ext>
            </a:extLst>
          </p:cNvPr>
          <p:cNvSpPr txBox="1"/>
          <p:nvPr/>
        </p:nvSpPr>
        <p:spPr>
          <a:xfrm>
            <a:off x="5201378" y="9133391"/>
            <a:ext cx="699162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92" name="SAME SIDE CORNER CIRC HOLE D">
            <a:extLst>
              <a:ext uri="{FF2B5EF4-FFF2-40B4-BE49-F238E27FC236}">
                <a16:creationId xmlns:a16="http://schemas.microsoft.com/office/drawing/2014/main" id="{1B508F7C-158D-1940-9280-0A96510EC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667" y="10867843"/>
            <a:ext cx="2318019" cy="1598446"/>
          </a:xfrm>
          <a:custGeom>
            <a:avLst/>
            <a:gdLst>
              <a:gd name="T0" fmla="*/ 613 w 1860"/>
              <a:gd name="T1" fmla="*/ 1124 h 1282"/>
              <a:gd name="T2" fmla="*/ 613 w 1860"/>
              <a:gd name="T3" fmla="*/ 1124 h 1282"/>
              <a:gd name="T4" fmla="*/ 129 w 1860"/>
              <a:gd name="T5" fmla="*/ 641 h 1282"/>
              <a:gd name="T6" fmla="*/ 129 w 1860"/>
              <a:gd name="T7" fmla="*/ 641 h 1282"/>
              <a:gd name="T8" fmla="*/ 613 w 1860"/>
              <a:gd name="T9" fmla="*/ 156 h 1282"/>
              <a:gd name="T10" fmla="*/ 613 w 1860"/>
              <a:gd name="T11" fmla="*/ 156 h 1282"/>
              <a:gd name="T12" fmla="*/ 1098 w 1860"/>
              <a:gd name="T13" fmla="*/ 641 h 1282"/>
              <a:gd name="T14" fmla="*/ 1098 w 1860"/>
              <a:gd name="T15" fmla="*/ 641 h 1282"/>
              <a:gd name="T16" fmla="*/ 613 w 1860"/>
              <a:gd name="T17" fmla="*/ 1124 h 1282"/>
              <a:gd name="T18" fmla="*/ 640 w 1860"/>
              <a:gd name="T19" fmla="*/ 0 h 1282"/>
              <a:gd name="T20" fmla="*/ 640 w 1860"/>
              <a:gd name="T21" fmla="*/ 0 h 1282"/>
              <a:gd name="T22" fmla="*/ 0 w 1860"/>
              <a:gd name="T23" fmla="*/ 641 h 1282"/>
              <a:gd name="T24" fmla="*/ 0 w 1860"/>
              <a:gd name="T25" fmla="*/ 641 h 1282"/>
              <a:gd name="T26" fmla="*/ 0 w 1860"/>
              <a:gd name="T27" fmla="*/ 641 h 1282"/>
              <a:gd name="T28" fmla="*/ 640 w 1860"/>
              <a:gd name="T29" fmla="*/ 1281 h 1282"/>
              <a:gd name="T30" fmla="*/ 1859 w 1860"/>
              <a:gd name="T31" fmla="*/ 1281 h 1282"/>
              <a:gd name="T32" fmla="*/ 1859 w 1860"/>
              <a:gd name="T33" fmla="*/ 0 h 1282"/>
              <a:gd name="T34" fmla="*/ 640 w 1860"/>
              <a:gd name="T35" fmla="*/ 0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60" h="1282">
                <a:moveTo>
                  <a:pt x="613" y="1124"/>
                </a:moveTo>
                <a:lnTo>
                  <a:pt x="613" y="1124"/>
                </a:lnTo>
                <a:cubicBezTo>
                  <a:pt x="346" y="1124"/>
                  <a:pt x="129" y="908"/>
                  <a:pt x="129" y="641"/>
                </a:cubicBezTo>
                <a:lnTo>
                  <a:pt x="129" y="641"/>
                </a:lnTo>
                <a:cubicBezTo>
                  <a:pt x="129" y="373"/>
                  <a:pt x="346" y="156"/>
                  <a:pt x="613" y="156"/>
                </a:cubicBezTo>
                <a:lnTo>
                  <a:pt x="613" y="156"/>
                </a:lnTo>
                <a:cubicBezTo>
                  <a:pt x="881" y="156"/>
                  <a:pt x="1098" y="373"/>
                  <a:pt x="1098" y="641"/>
                </a:cubicBezTo>
                <a:lnTo>
                  <a:pt x="1098" y="641"/>
                </a:lnTo>
                <a:cubicBezTo>
                  <a:pt x="1098" y="908"/>
                  <a:pt x="881" y="1124"/>
                  <a:pt x="613" y="1124"/>
                </a:cubicBezTo>
                <a:close/>
                <a:moveTo>
                  <a:pt x="640" y="0"/>
                </a:moveTo>
                <a:lnTo>
                  <a:pt x="640" y="0"/>
                </a:lnTo>
                <a:cubicBezTo>
                  <a:pt x="287" y="0"/>
                  <a:pt x="0" y="287"/>
                  <a:pt x="0" y="641"/>
                </a:cubicBezTo>
                <a:lnTo>
                  <a:pt x="0" y="641"/>
                </a:lnTo>
                <a:lnTo>
                  <a:pt x="0" y="641"/>
                </a:lnTo>
                <a:cubicBezTo>
                  <a:pt x="0" y="994"/>
                  <a:pt x="287" y="1281"/>
                  <a:pt x="640" y="1281"/>
                </a:cubicBezTo>
                <a:lnTo>
                  <a:pt x="1859" y="1281"/>
                </a:lnTo>
                <a:lnTo>
                  <a:pt x="1859" y="0"/>
                </a:lnTo>
                <a:lnTo>
                  <a:pt x="6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8" name="LETTER D">
            <a:extLst>
              <a:ext uri="{FF2B5EF4-FFF2-40B4-BE49-F238E27FC236}">
                <a16:creationId xmlns:a16="http://schemas.microsoft.com/office/drawing/2014/main" id="{E7636B53-C55A-EC47-9ECD-B14732DA1503}"/>
              </a:ext>
            </a:extLst>
          </p:cNvPr>
          <p:cNvSpPr txBox="1"/>
          <p:nvPr/>
        </p:nvSpPr>
        <p:spPr>
          <a:xfrm>
            <a:off x="2584486" y="11068897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3" name="TITLE 04">
            <a:extLst>
              <a:ext uri="{FF2B5EF4-FFF2-40B4-BE49-F238E27FC236}">
                <a16:creationId xmlns:a16="http://schemas.microsoft.com/office/drawing/2014/main" id="{7D389579-549F-BA48-856A-FFE92F482297}"/>
              </a:ext>
            </a:extLst>
          </p:cNvPr>
          <p:cNvSpPr txBox="1"/>
          <p:nvPr/>
        </p:nvSpPr>
        <p:spPr>
          <a:xfrm>
            <a:off x="5191218" y="10839262"/>
            <a:ext cx="699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BODY 04">
            <a:extLst>
              <a:ext uri="{FF2B5EF4-FFF2-40B4-BE49-F238E27FC236}">
                <a16:creationId xmlns:a16="http://schemas.microsoft.com/office/drawing/2014/main" id="{0CD99A87-590D-314A-AD5A-013779B7E0A8}"/>
              </a:ext>
            </a:extLst>
          </p:cNvPr>
          <p:cNvSpPr txBox="1"/>
          <p:nvPr/>
        </p:nvSpPr>
        <p:spPr>
          <a:xfrm>
            <a:off x="5191218" y="11500671"/>
            <a:ext cx="699162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5" name="BOW">
            <a:extLst>
              <a:ext uri="{FF2B5EF4-FFF2-40B4-BE49-F238E27FC236}">
                <a16:creationId xmlns:a16="http://schemas.microsoft.com/office/drawing/2014/main" id="{6C19BAFC-9FAA-5A46-A9BA-A9D5733C4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2338" y="5034346"/>
            <a:ext cx="3768154" cy="3768153"/>
          </a:xfrm>
          <a:custGeom>
            <a:avLst/>
            <a:gdLst>
              <a:gd name="T0" fmla="*/ 1512 w 3026"/>
              <a:gd name="T1" fmla="*/ 2425 h 3025"/>
              <a:gd name="T2" fmla="*/ 1512 w 3026"/>
              <a:gd name="T3" fmla="*/ 2425 h 3025"/>
              <a:gd name="T4" fmla="*/ 566 w 3026"/>
              <a:gd name="T5" fmla="*/ 1478 h 3025"/>
              <a:gd name="T6" fmla="*/ 566 w 3026"/>
              <a:gd name="T7" fmla="*/ 1478 h 3025"/>
              <a:gd name="T8" fmla="*/ 1512 w 3026"/>
              <a:gd name="T9" fmla="*/ 533 h 3025"/>
              <a:gd name="T10" fmla="*/ 1512 w 3026"/>
              <a:gd name="T11" fmla="*/ 533 h 3025"/>
              <a:gd name="T12" fmla="*/ 2458 w 3026"/>
              <a:gd name="T13" fmla="*/ 1478 h 3025"/>
              <a:gd name="T14" fmla="*/ 2458 w 3026"/>
              <a:gd name="T15" fmla="*/ 1478 h 3025"/>
              <a:gd name="T16" fmla="*/ 1512 w 3026"/>
              <a:gd name="T17" fmla="*/ 2425 h 3025"/>
              <a:gd name="T18" fmla="*/ 1512 w 3026"/>
              <a:gd name="T19" fmla="*/ 0 h 3025"/>
              <a:gd name="T20" fmla="*/ 1512 w 3026"/>
              <a:gd name="T21" fmla="*/ 0 h 3025"/>
              <a:gd name="T22" fmla="*/ 0 w 3026"/>
              <a:gd name="T23" fmla="*/ 1511 h 3025"/>
              <a:gd name="T24" fmla="*/ 0 w 3026"/>
              <a:gd name="T25" fmla="*/ 1511 h 3025"/>
              <a:gd name="T26" fmla="*/ 1512 w 3026"/>
              <a:gd name="T27" fmla="*/ 3024 h 3025"/>
              <a:gd name="T28" fmla="*/ 1512 w 3026"/>
              <a:gd name="T29" fmla="*/ 3024 h 3025"/>
              <a:gd name="T30" fmla="*/ 3025 w 3026"/>
              <a:gd name="T31" fmla="*/ 1511 h 3025"/>
              <a:gd name="T32" fmla="*/ 3025 w 3026"/>
              <a:gd name="T33" fmla="*/ 1511 h 3025"/>
              <a:gd name="T34" fmla="*/ 1512 w 3026"/>
              <a:gd name="T35" fmla="*/ 0 h 3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26" h="3025">
                <a:moveTo>
                  <a:pt x="1512" y="2425"/>
                </a:moveTo>
                <a:lnTo>
                  <a:pt x="1512" y="2425"/>
                </a:lnTo>
                <a:cubicBezTo>
                  <a:pt x="991" y="2425"/>
                  <a:pt x="566" y="2000"/>
                  <a:pt x="566" y="1478"/>
                </a:cubicBezTo>
                <a:lnTo>
                  <a:pt x="566" y="1478"/>
                </a:lnTo>
                <a:cubicBezTo>
                  <a:pt x="566" y="958"/>
                  <a:pt x="991" y="533"/>
                  <a:pt x="1512" y="533"/>
                </a:cubicBezTo>
                <a:lnTo>
                  <a:pt x="1512" y="533"/>
                </a:lnTo>
                <a:cubicBezTo>
                  <a:pt x="2034" y="533"/>
                  <a:pt x="2458" y="958"/>
                  <a:pt x="2458" y="1478"/>
                </a:cubicBezTo>
                <a:lnTo>
                  <a:pt x="2458" y="1478"/>
                </a:lnTo>
                <a:cubicBezTo>
                  <a:pt x="2458" y="2000"/>
                  <a:pt x="2034" y="2425"/>
                  <a:pt x="1512" y="2425"/>
                </a:cubicBezTo>
                <a:close/>
                <a:moveTo>
                  <a:pt x="1512" y="0"/>
                </a:moveTo>
                <a:lnTo>
                  <a:pt x="1512" y="0"/>
                </a:lnTo>
                <a:cubicBezTo>
                  <a:pt x="679" y="0"/>
                  <a:pt x="0" y="679"/>
                  <a:pt x="0" y="1511"/>
                </a:cubicBezTo>
                <a:lnTo>
                  <a:pt x="0" y="1511"/>
                </a:lnTo>
                <a:cubicBezTo>
                  <a:pt x="0" y="2346"/>
                  <a:pt x="679" y="3024"/>
                  <a:pt x="1512" y="3024"/>
                </a:cubicBezTo>
                <a:lnTo>
                  <a:pt x="1512" y="3024"/>
                </a:lnTo>
                <a:cubicBezTo>
                  <a:pt x="2346" y="3024"/>
                  <a:pt x="3025" y="2346"/>
                  <a:pt x="3025" y="1511"/>
                </a:cubicBezTo>
                <a:lnTo>
                  <a:pt x="3025" y="1511"/>
                </a:lnTo>
                <a:cubicBezTo>
                  <a:pt x="3025" y="679"/>
                  <a:pt x="2346" y="0"/>
                  <a:pt x="15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6" name="BOW">
            <a:extLst>
              <a:ext uri="{FF2B5EF4-FFF2-40B4-BE49-F238E27FC236}">
                <a16:creationId xmlns:a16="http://schemas.microsoft.com/office/drawing/2014/main" id="{25F85983-CCD4-8543-BAD2-95FA63E4E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8680" y="4073084"/>
            <a:ext cx="5860961" cy="6668423"/>
          </a:xfrm>
          <a:custGeom>
            <a:avLst/>
            <a:gdLst>
              <a:gd name="T0" fmla="*/ 2352 w 4706"/>
              <a:gd name="T1" fmla="*/ 4143 h 5355"/>
              <a:gd name="T2" fmla="*/ 2352 w 4706"/>
              <a:gd name="T3" fmla="*/ 4143 h 5355"/>
              <a:gd name="T4" fmla="*/ 494 w 4706"/>
              <a:gd name="T5" fmla="*/ 2284 h 5355"/>
              <a:gd name="T6" fmla="*/ 494 w 4706"/>
              <a:gd name="T7" fmla="*/ 2284 h 5355"/>
              <a:gd name="T8" fmla="*/ 2352 w 4706"/>
              <a:gd name="T9" fmla="*/ 427 h 5355"/>
              <a:gd name="T10" fmla="*/ 2352 w 4706"/>
              <a:gd name="T11" fmla="*/ 427 h 5355"/>
              <a:gd name="T12" fmla="*/ 4211 w 4706"/>
              <a:gd name="T13" fmla="*/ 2284 h 5355"/>
              <a:gd name="T14" fmla="*/ 4211 w 4706"/>
              <a:gd name="T15" fmla="*/ 2284 h 5355"/>
              <a:gd name="T16" fmla="*/ 2352 w 4706"/>
              <a:gd name="T17" fmla="*/ 4143 h 5355"/>
              <a:gd name="T18" fmla="*/ 4705 w 4706"/>
              <a:gd name="T19" fmla="*/ 2203 h 5355"/>
              <a:gd name="T20" fmla="*/ 4705 w 4706"/>
              <a:gd name="T21" fmla="*/ 2203 h 5355"/>
              <a:gd name="T22" fmla="*/ 2352 w 4706"/>
              <a:gd name="T23" fmla="*/ 0 h 5355"/>
              <a:gd name="T24" fmla="*/ 2352 w 4706"/>
              <a:gd name="T25" fmla="*/ 0 h 5355"/>
              <a:gd name="T26" fmla="*/ 0 w 4706"/>
              <a:gd name="T27" fmla="*/ 2203 h 5355"/>
              <a:gd name="T28" fmla="*/ 0 w 4706"/>
              <a:gd name="T29" fmla="*/ 2203 h 5355"/>
              <a:gd name="T30" fmla="*/ 360 w 4706"/>
              <a:gd name="T31" fmla="*/ 3376 h 5355"/>
              <a:gd name="T32" fmla="*/ 360 w 4706"/>
              <a:gd name="T33" fmla="*/ 3376 h 5355"/>
              <a:gd name="T34" fmla="*/ 697 w 4706"/>
              <a:gd name="T35" fmla="*/ 4485 h 5355"/>
              <a:gd name="T36" fmla="*/ 697 w 4706"/>
              <a:gd name="T37" fmla="*/ 4485 h 5355"/>
              <a:gd name="T38" fmla="*/ 697 w 4706"/>
              <a:gd name="T39" fmla="*/ 4504 h 5355"/>
              <a:gd name="T40" fmla="*/ 697 w 4706"/>
              <a:gd name="T41" fmla="*/ 4504 h 5355"/>
              <a:gd name="T42" fmla="*/ 968 w 4706"/>
              <a:gd name="T43" fmla="*/ 5354 h 5355"/>
              <a:gd name="T44" fmla="*/ 3737 w 4706"/>
              <a:gd name="T45" fmla="*/ 5354 h 5355"/>
              <a:gd name="T46" fmla="*/ 3737 w 4706"/>
              <a:gd name="T47" fmla="*/ 5354 h 5355"/>
              <a:gd name="T48" fmla="*/ 4008 w 4706"/>
              <a:gd name="T49" fmla="*/ 4504 h 5355"/>
              <a:gd name="T50" fmla="*/ 4008 w 4706"/>
              <a:gd name="T51" fmla="*/ 4504 h 5355"/>
              <a:gd name="T52" fmla="*/ 4008 w 4706"/>
              <a:gd name="T53" fmla="*/ 4485 h 5355"/>
              <a:gd name="T54" fmla="*/ 4008 w 4706"/>
              <a:gd name="T55" fmla="*/ 4485 h 5355"/>
              <a:gd name="T56" fmla="*/ 4344 w 4706"/>
              <a:gd name="T57" fmla="*/ 3376 h 5355"/>
              <a:gd name="T58" fmla="*/ 4344 w 4706"/>
              <a:gd name="T59" fmla="*/ 3376 h 5355"/>
              <a:gd name="T60" fmla="*/ 4705 w 4706"/>
              <a:gd name="T61" fmla="*/ 2203 h 5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706" h="5355">
                <a:moveTo>
                  <a:pt x="2352" y="4143"/>
                </a:moveTo>
                <a:lnTo>
                  <a:pt x="2352" y="4143"/>
                </a:lnTo>
                <a:cubicBezTo>
                  <a:pt x="1327" y="4143"/>
                  <a:pt x="494" y="3309"/>
                  <a:pt x="494" y="2284"/>
                </a:cubicBezTo>
                <a:lnTo>
                  <a:pt x="494" y="2284"/>
                </a:lnTo>
                <a:cubicBezTo>
                  <a:pt x="494" y="1260"/>
                  <a:pt x="1327" y="427"/>
                  <a:pt x="2352" y="427"/>
                </a:cubicBezTo>
                <a:lnTo>
                  <a:pt x="2352" y="427"/>
                </a:lnTo>
                <a:cubicBezTo>
                  <a:pt x="3377" y="427"/>
                  <a:pt x="4211" y="1260"/>
                  <a:pt x="4211" y="2284"/>
                </a:cubicBezTo>
                <a:lnTo>
                  <a:pt x="4211" y="2284"/>
                </a:lnTo>
                <a:cubicBezTo>
                  <a:pt x="4211" y="3309"/>
                  <a:pt x="3377" y="4143"/>
                  <a:pt x="2352" y="4143"/>
                </a:cubicBezTo>
                <a:close/>
                <a:moveTo>
                  <a:pt x="4705" y="2203"/>
                </a:moveTo>
                <a:lnTo>
                  <a:pt x="4705" y="2203"/>
                </a:lnTo>
                <a:cubicBezTo>
                  <a:pt x="4705" y="987"/>
                  <a:pt x="3652" y="0"/>
                  <a:pt x="2352" y="0"/>
                </a:cubicBezTo>
                <a:lnTo>
                  <a:pt x="2352" y="0"/>
                </a:lnTo>
                <a:cubicBezTo>
                  <a:pt x="1053" y="0"/>
                  <a:pt x="0" y="987"/>
                  <a:pt x="0" y="2203"/>
                </a:cubicBezTo>
                <a:lnTo>
                  <a:pt x="0" y="2203"/>
                </a:lnTo>
                <a:cubicBezTo>
                  <a:pt x="0" y="2634"/>
                  <a:pt x="132" y="3036"/>
                  <a:pt x="360" y="3376"/>
                </a:cubicBezTo>
                <a:lnTo>
                  <a:pt x="360" y="3376"/>
                </a:lnTo>
                <a:cubicBezTo>
                  <a:pt x="582" y="3704"/>
                  <a:pt x="702" y="4089"/>
                  <a:pt x="697" y="4485"/>
                </a:cubicBezTo>
                <a:lnTo>
                  <a:pt x="697" y="4485"/>
                </a:lnTo>
                <a:cubicBezTo>
                  <a:pt x="697" y="4491"/>
                  <a:pt x="697" y="4498"/>
                  <a:pt x="697" y="4504"/>
                </a:cubicBezTo>
                <a:lnTo>
                  <a:pt x="697" y="4504"/>
                </a:lnTo>
                <a:cubicBezTo>
                  <a:pt x="697" y="4818"/>
                  <a:pt x="797" y="5110"/>
                  <a:pt x="968" y="5354"/>
                </a:cubicBezTo>
                <a:lnTo>
                  <a:pt x="3737" y="5354"/>
                </a:lnTo>
                <a:lnTo>
                  <a:pt x="3737" y="5354"/>
                </a:lnTo>
                <a:cubicBezTo>
                  <a:pt x="3908" y="5110"/>
                  <a:pt x="4008" y="4818"/>
                  <a:pt x="4008" y="4504"/>
                </a:cubicBezTo>
                <a:lnTo>
                  <a:pt x="4008" y="4504"/>
                </a:lnTo>
                <a:cubicBezTo>
                  <a:pt x="4008" y="4498"/>
                  <a:pt x="4008" y="4491"/>
                  <a:pt x="4008" y="4485"/>
                </a:cubicBezTo>
                <a:lnTo>
                  <a:pt x="4008" y="4485"/>
                </a:lnTo>
                <a:cubicBezTo>
                  <a:pt x="4003" y="4089"/>
                  <a:pt x="4123" y="3704"/>
                  <a:pt x="4344" y="3376"/>
                </a:cubicBezTo>
                <a:lnTo>
                  <a:pt x="4344" y="3376"/>
                </a:lnTo>
                <a:cubicBezTo>
                  <a:pt x="4573" y="3036"/>
                  <a:pt x="4705" y="2634"/>
                  <a:pt x="4705" y="220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7" name="CIRC">
            <a:extLst>
              <a:ext uri="{FF2B5EF4-FFF2-40B4-BE49-F238E27FC236}">
                <a16:creationId xmlns:a16="http://schemas.microsoft.com/office/drawing/2014/main" id="{3766C336-A712-694C-A4EE-2121981DB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9374" y="6132933"/>
            <a:ext cx="1494079" cy="149407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8" name="BOW BASE ">
            <a:extLst>
              <a:ext uri="{FF2B5EF4-FFF2-40B4-BE49-F238E27FC236}">
                <a16:creationId xmlns:a16="http://schemas.microsoft.com/office/drawing/2014/main" id="{33C80321-FF13-8E4E-A9A4-FBB86DCC5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0645" y="10983196"/>
            <a:ext cx="3471536" cy="1697315"/>
          </a:xfrm>
          <a:custGeom>
            <a:avLst/>
            <a:gdLst>
              <a:gd name="T0" fmla="*/ 9 w 2788"/>
              <a:gd name="T1" fmla="*/ 0 h 1364"/>
              <a:gd name="T2" fmla="*/ 0 w 2788"/>
              <a:gd name="T3" fmla="*/ 0 h 1364"/>
              <a:gd name="T4" fmla="*/ 0 w 2788"/>
              <a:gd name="T5" fmla="*/ 452 h 1364"/>
              <a:gd name="T6" fmla="*/ 0 w 2788"/>
              <a:gd name="T7" fmla="*/ 452 h 1364"/>
              <a:gd name="T8" fmla="*/ 911 w 2788"/>
              <a:gd name="T9" fmla="*/ 1363 h 1364"/>
              <a:gd name="T10" fmla="*/ 1876 w 2788"/>
              <a:gd name="T11" fmla="*/ 1363 h 1364"/>
              <a:gd name="T12" fmla="*/ 1876 w 2788"/>
              <a:gd name="T13" fmla="*/ 1363 h 1364"/>
              <a:gd name="T14" fmla="*/ 2787 w 2788"/>
              <a:gd name="T15" fmla="*/ 452 h 1364"/>
              <a:gd name="T16" fmla="*/ 2787 w 2788"/>
              <a:gd name="T17" fmla="*/ 0 h 1364"/>
              <a:gd name="T18" fmla="*/ 2778 w 2788"/>
              <a:gd name="T19" fmla="*/ 0 h 1364"/>
              <a:gd name="T20" fmla="*/ 9 w 2788"/>
              <a:gd name="T21" fmla="*/ 0 h 1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88" h="1364">
                <a:moveTo>
                  <a:pt x="9" y="0"/>
                </a:moveTo>
                <a:lnTo>
                  <a:pt x="0" y="0"/>
                </a:lnTo>
                <a:lnTo>
                  <a:pt x="0" y="452"/>
                </a:lnTo>
                <a:lnTo>
                  <a:pt x="0" y="452"/>
                </a:lnTo>
                <a:cubicBezTo>
                  <a:pt x="0" y="955"/>
                  <a:pt x="408" y="1363"/>
                  <a:pt x="911" y="1363"/>
                </a:cubicBezTo>
                <a:lnTo>
                  <a:pt x="1876" y="1363"/>
                </a:lnTo>
                <a:lnTo>
                  <a:pt x="1876" y="1363"/>
                </a:lnTo>
                <a:cubicBezTo>
                  <a:pt x="2379" y="1363"/>
                  <a:pt x="2787" y="955"/>
                  <a:pt x="2787" y="452"/>
                </a:cubicBezTo>
                <a:lnTo>
                  <a:pt x="2787" y="0"/>
                </a:lnTo>
                <a:lnTo>
                  <a:pt x="2778" y="0"/>
                </a:lnTo>
                <a:lnTo>
                  <a:pt x="9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9" name="ARROW 02">
            <a:extLst>
              <a:ext uri="{FF2B5EF4-FFF2-40B4-BE49-F238E27FC236}">
                <a16:creationId xmlns:a16="http://schemas.microsoft.com/office/drawing/2014/main" id="{E4762290-4202-234A-98DA-B448EBB9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3867" y="3600691"/>
            <a:ext cx="1532527" cy="1631400"/>
          </a:xfrm>
          <a:custGeom>
            <a:avLst/>
            <a:gdLst>
              <a:gd name="T0" fmla="*/ 1121 w 1229"/>
              <a:gd name="T1" fmla="*/ 751 h 1311"/>
              <a:gd name="T2" fmla="*/ 1226 w 1229"/>
              <a:gd name="T3" fmla="*/ 22 h 1311"/>
              <a:gd name="T4" fmla="*/ 1226 w 1229"/>
              <a:gd name="T5" fmla="*/ 22 h 1311"/>
              <a:gd name="T6" fmla="*/ 1202 w 1229"/>
              <a:gd name="T7" fmla="*/ 6 h 1311"/>
              <a:gd name="T8" fmla="*/ 112 w 1229"/>
              <a:gd name="T9" fmla="*/ 553 h 1311"/>
              <a:gd name="T10" fmla="*/ 112 w 1229"/>
              <a:gd name="T11" fmla="*/ 553 h 1311"/>
              <a:gd name="T12" fmla="*/ 103 w 1229"/>
              <a:gd name="T13" fmla="*/ 566 h 1311"/>
              <a:gd name="T14" fmla="*/ 0 w 1229"/>
              <a:gd name="T15" fmla="*/ 1310 h 1311"/>
              <a:gd name="T16" fmla="*/ 1121 w 1229"/>
              <a:gd name="T17" fmla="*/ 753 h 1311"/>
              <a:gd name="T18" fmla="*/ 1121 w 1229"/>
              <a:gd name="T19" fmla="*/ 753 h 1311"/>
              <a:gd name="T20" fmla="*/ 1121 w 1229"/>
              <a:gd name="T21" fmla="*/ 751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9" h="1311">
                <a:moveTo>
                  <a:pt x="1121" y="751"/>
                </a:moveTo>
                <a:lnTo>
                  <a:pt x="1226" y="22"/>
                </a:lnTo>
                <a:lnTo>
                  <a:pt x="1226" y="22"/>
                </a:lnTo>
                <a:cubicBezTo>
                  <a:pt x="1228" y="10"/>
                  <a:pt x="1214" y="0"/>
                  <a:pt x="1202" y="6"/>
                </a:cubicBezTo>
                <a:lnTo>
                  <a:pt x="112" y="553"/>
                </a:lnTo>
                <a:lnTo>
                  <a:pt x="112" y="553"/>
                </a:lnTo>
                <a:cubicBezTo>
                  <a:pt x="107" y="556"/>
                  <a:pt x="104" y="560"/>
                  <a:pt x="103" y="566"/>
                </a:cubicBezTo>
                <a:lnTo>
                  <a:pt x="0" y="1310"/>
                </a:lnTo>
                <a:lnTo>
                  <a:pt x="1121" y="753"/>
                </a:lnTo>
                <a:lnTo>
                  <a:pt x="1121" y="753"/>
                </a:lnTo>
                <a:cubicBezTo>
                  <a:pt x="1121" y="752"/>
                  <a:pt x="1121" y="752"/>
                  <a:pt x="1121" y="75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0" name="ARROW 01">
            <a:extLst>
              <a:ext uri="{FF2B5EF4-FFF2-40B4-BE49-F238E27FC236}">
                <a16:creationId xmlns:a16="http://schemas.microsoft.com/office/drawing/2014/main" id="{EC60AD78-0614-3B4E-91C0-DBA8E133B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5839" y="4589420"/>
            <a:ext cx="2224637" cy="1159008"/>
          </a:xfrm>
          <a:custGeom>
            <a:avLst/>
            <a:gdLst>
              <a:gd name="T0" fmla="*/ 1772 w 1784"/>
              <a:gd name="T1" fmla="*/ 352 h 930"/>
              <a:gd name="T2" fmla="*/ 1125 w 1784"/>
              <a:gd name="T3" fmla="*/ 0 h 930"/>
              <a:gd name="T4" fmla="*/ 0 w 1784"/>
              <a:gd name="T5" fmla="*/ 560 h 930"/>
              <a:gd name="T6" fmla="*/ 665 w 1784"/>
              <a:gd name="T7" fmla="*/ 927 h 930"/>
              <a:gd name="T8" fmla="*/ 665 w 1784"/>
              <a:gd name="T9" fmla="*/ 927 h 930"/>
              <a:gd name="T10" fmla="*/ 680 w 1784"/>
              <a:gd name="T11" fmla="*/ 927 h 930"/>
              <a:gd name="T12" fmla="*/ 1771 w 1784"/>
              <a:gd name="T13" fmla="*/ 380 h 930"/>
              <a:gd name="T14" fmla="*/ 1771 w 1784"/>
              <a:gd name="T15" fmla="*/ 380 h 930"/>
              <a:gd name="T16" fmla="*/ 1772 w 1784"/>
              <a:gd name="T17" fmla="*/ 352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930">
                <a:moveTo>
                  <a:pt x="1772" y="352"/>
                </a:moveTo>
                <a:lnTo>
                  <a:pt x="1125" y="0"/>
                </a:lnTo>
                <a:lnTo>
                  <a:pt x="0" y="560"/>
                </a:lnTo>
                <a:lnTo>
                  <a:pt x="665" y="927"/>
                </a:lnTo>
                <a:lnTo>
                  <a:pt x="665" y="927"/>
                </a:lnTo>
                <a:cubicBezTo>
                  <a:pt x="670" y="929"/>
                  <a:pt x="676" y="929"/>
                  <a:pt x="680" y="927"/>
                </a:cubicBezTo>
                <a:lnTo>
                  <a:pt x="1771" y="380"/>
                </a:lnTo>
                <a:lnTo>
                  <a:pt x="1771" y="380"/>
                </a:lnTo>
                <a:cubicBezTo>
                  <a:pt x="1783" y="375"/>
                  <a:pt x="1783" y="358"/>
                  <a:pt x="1772" y="35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1" name="LINE ARROW">
            <a:extLst>
              <a:ext uri="{FF2B5EF4-FFF2-40B4-BE49-F238E27FC236}">
                <a16:creationId xmlns:a16="http://schemas.microsoft.com/office/drawing/2014/main" id="{474C323C-DDE2-E14B-B4B4-2FF652CE1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0498" y="4259843"/>
            <a:ext cx="5212798" cy="2625623"/>
          </a:xfrm>
          <a:custGeom>
            <a:avLst/>
            <a:gdLst>
              <a:gd name="T0" fmla="*/ 4176 w 4183"/>
              <a:gd name="T1" fmla="*/ 16 h 2108"/>
              <a:gd name="T2" fmla="*/ 4176 w 4183"/>
              <a:gd name="T3" fmla="*/ 16 h 2108"/>
              <a:gd name="T4" fmla="*/ 4144 w 4183"/>
              <a:gd name="T5" fmla="*/ 6 h 2108"/>
              <a:gd name="T6" fmla="*/ 3704 w 4183"/>
              <a:gd name="T7" fmla="*/ 225 h 2108"/>
              <a:gd name="T8" fmla="*/ 2583 w 4183"/>
              <a:gd name="T9" fmla="*/ 782 h 2108"/>
              <a:gd name="T10" fmla="*/ 17 w 4183"/>
              <a:gd name="T11" fmla="*/ 2059 h 2108"/>
              <a:gd name="T12" fmla="*/ 17 w 4183"/>
              <a:gd name="T13" fmla="*/ 2059 h 2108"/>
              <a:gd name="T14" fmla="*/ 6 w 4183"/>
              <a:gd name="T15" fmla="*/ 2091 h 2108"/>
              <a:gd name="T16" fmla="*/ 6 w 4183"/>
              <a:gd name="T17" fmla="*/ 2091 h 2108"/>
              <a:gd name="T18" fmla="*/ 39 w 4183"/>
              <a:gd name="T19" fmla="*/ 2102 h 2108"/>
              <a:gd name="T20" fmla="*/ 2601 w 4183"/>
              <a:gd name="T21" fmla="*/ 827 h 2108"/>
              <a:gd name="T22" fmla="*/ 3726 w 4183"/>
              <a:gd name="T23" fmla="*/ 267 h 2108"/>
              <a:gd name="T24" fmla="*/ 4165 w 4183"/>
              <a:gd name="T25" fmla="*/ 48 h 2108"/>
              <a:gd name="T26" fmla="*/ 4165 w 4183"/>
              <a:gd name="T27" fmla="*/ 48 h 2108"/>
              <a:gd name="T28" fmla="*/ 4176 w 4183"/>
              <a:gd name="T29" fmla="*/ 1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83" h="2108">
                <a:moveTo>
                  <a:pt x="4176" y="16"/>
                </a:moveTo>
                <a:lnTo>
                  <a:pt x="4176" y="16"/>
                </a:lnTo>
                <a:cubicBezTo>
                  <a:pt x="4170" y="5"/>
                  <a:pt x="4156" y="0"/>
                  <a:pt x="4144" y="6"/>
                </a:cubicBezTo>
                <a:lnTo>
                  <a:pt x="3704" y="225"/>
                </a:lnTo>
                <a:lnTo>
                  <a:pt x="2583" y="782"/>
                </a:lnTo>
                <a:lnTo>
                  <a:pt x="17" y="2059"/>
                </a:lnTo>
                <a:lnTo>
                  <a:pt x="17" y="2059"/>
                </a:lnTo>
                <a:cubicBezTo>
                  <a:pt x="5" y="2065"/>
                  <a:pt x="0" y="2080"/>
                  <a:pt x="6" y="2091"/>
                </a:cubicBezTo>
                <a:lnTo>
                  <a:pt x="6" y="2091"/>
                </a:lnTo>
                <a:cubicBezTo>
                  <a:pt x="12" y="2102"/>
                  <a:pt x="27" y="2107"/>
                  <a:pt x="39" y="2102"/>
                </a:cubicBezTo>
                <a:lnTo>
                  <a:pt x="2601" y="827"/>
                </a:lnTo>
                <a:lnTo>
                  <a:pt x="3726" y="267"/>
                </a:lnTo>
                <a:lnTo>
                  <a:pt x="4165" y="48"/>
                </a:lnTo>
                <a:lnTo>
                  <a:pt x="4165" y="48"/>
                </a:lnTo>
                <a:cubicBezTo>
                  <a:pt x="4178" y="42"/>
                  <a:pt x="4182" y="28"/>
                  <a:pt x="4176" y="1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56702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494B8A8-5C08-1748-9B7D-6B108A8D1E80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19FC9F2-42A6-1049-9DA9-7094E6DB117A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85" name="SHAPE 01">
            <a:extLst>
              <a:ext uri="{FF2B5EF4-FFF2-40B4-BE49-F238E27FC236}">
                <a16:creationId xmlns:a16="http://schemas.microsoft.com/office/drawing/2014/main" id="{0B678B0A-CC6E-5747-88A4-532017955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284" y="3869843"/>
            <a:ext cx="10469536" cy="2103796"/>
          </a:xfrm>
          <a:custGeom>
            <a:avLst/>
            <a:gdLst>
              <a:gd name="T0" fmla="*/ 0 w 8404"/>
              <a:gd name="T1" fmla="*/ 1688 h 1689"/>
              <a:gd name="T2" fmla="*/ 8403 w 8404"/>
              <a:gd name="T3" fmla="*/ 1688 h 1689"/>
              <a:gd name="T4" fmla="*/ 8403 w 8404"/>
              <a:gd name="T5" fmla="*/ 1688 h 1689"/>
              <a:gd name="T6" fmla="*/ 8305 w 8404"/>
              <a:gd name="T7" fmla="*/ 1440 h 1689"/>
              <a:gd name="T8" fmla="*/ 8305 w 8404"/>
              <a:gd name="T9" fmla="*/ 1440 h 1689"/>
              <a:gd name="T10" fmla="*/ 7431 w 8404"/>
              <a:gd name="T11" fmla="*/ 0 h 1689"/>
              <a:gd name="T12" fmla="*/ 0 w 8404"/>
              <a:gd name="T13" fmla="*/ 0 h 1689"/>
              <a:gd name="T14" fmla="*/ 0 w 8404"/>
              <a:gd name="T15" fmla="*/ 1688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04" h="1689">
                <a:moveTo>
                  <a:pt x="0" y="1688"/>
                </a:moveTo>
                <a:lnTo>
                  <a:pt x="8403" y="1688"/>
                </a:lnTo>
                <a:lnTo>
                  <a:pt x="8403" y="1688"/>
                </a:lnTo>
                <a:cubicBezTo>
                  <a:pt x="8372" y="1604"/>
                  <a:pt x="8340" y="1522"/>
                  <a:pt x="8305" y="1440"/>
                </a:cubicBezTo>
                <a:lnTo>
                  <a:pt x="8305" y="1440"/>
                </a:lnTo>
                <a:cubicBezTo>
                  <a:pt x="8084" y="918"/>
                  <a:pt x="7791" y="435"/>
                  <a:pt x="7431" y="0"/>
                </a:cubicBezTo>
                <a:lnTo>
                  <a:pt x="0" y="0"/>
                </a:lnTo>
                <a:lnTo>
                  <a:pt x="0" y="16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6" name="SHAPE 01 A">
            <a:extLst>
              <a:ext uri="{FF2B5EF4-FFF2-40B4-BE49-F238E27FC236}">
                <a16:creationId xmlns:a16="http://schemas.microsoft.com/office/drawing/2014/main" id="{76FB1EEC-6045-814D-8B22-867F2F093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8106" y="3869843"/>
            <a:ext cx="5201809" cy="2103796"/>
          </a:xfrm>
          <a:custGeom>
            <a:avLst/>
            <a:gdLst>
              <a:gd name="T0" fmla="*/ 942 w 4176"/>
              <a:gd name="T1" fmla="*/ 1688 h 1689"/>
              <a:gd name="T2" fmla="*/ 3650 w 4176"/>
              <a:gd name="T3" fmla="*/ 1688 h 1689"/>
              <a:gd name="T4" fmla="*/ 4175 w 4176"/>
              <a:gd name="T5" fmla="*/ 0 h 1689"/>
              <a:gd name="T6" fmla="*/ 0 w 4176"/>
              <a:gd name="T7" fmla="*/ 0 h 1689"/>
              <a:gd name="T8" fmla="*/ 0 w 4176"/>
              <a:gd name="T9" fmla="*/ 0 h 1689"/>
              <a:gd name="T10" fmla="*/ 824 w 4176"/>
              <a:gd name="T11" fmla="*/ 1388 h 1689"/>
              <a:gd name="T12" fmla="*/ 824 w 4176"/>
              <a:gd name="T13" fmla="*/ 1388 h 1689"/>
              <a:gd name="T14" fmla="*/ 942 w 4176"/>
              <a:gd name="T15" fmla="*/ 1688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76" h="1689">
                <a:moveTo>
                  <a:pt x="942" y="1688"/>
                </a:moveTo>
                <a:lnTo>
                  <a:pt x="3650" y="1688"/>
                </a:lnTo>
                <a:lnTo>
                  <a:pt x="4175" y="0"/>
                </a:lnTo>
                <a:lnTo>
                  <a:pt x="0" y="0"/>
                </a:lnTo>
                <a:lnTo>
                  <a:pt x="0" y="0"/>
                </a:lnTo>
                <a:cubicBezTo>
                  <a:pt x="336" y="423"/>
                  <a:pt x="613" y="888"/>
                  <a:pt x="824" y="1388"/>
                </a:cubicBezTo>
                <a:lnTo>
                  <a:pt x="824" y="1388"/>
                </a:lnTo>
                <a:cubicBezTo>
                  <a:pt x="866" y="1488"/>
                  <a:pt x="906" y="1587"/>
                  <a:pt x="942" y="16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25" name="ICON 01">
            <a:extLst>
              <a:ext uri="{FF2B5EF4-FFF2-40B4-BE49-F238E27FC236}">
                <a16:creationId xmlns:a16="http://schemas.microsoft.com/office/drawing/2014/main" id="{66219214-79E2-A042-9B59-CCCB696B5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9505" y="4122518"/>
            <a:ext cx="1481842" cy="1597200"/>
          </a:xfrm>
          <a:custGeom>
            <a:avLst/>
            <a:gdLst>
              <a:gd name="connsiteX0" fmla="*/ 587328 w 1481842"/>
              <a:gd name="connsiteY0" fmla="*/ 1463875 h 1597200"/>
              <a:gd name="connsiteX1" fmla="*/ 737814 w 1481842"/>
              <a:gd name="connsiteY1" fmla="*/ 1556081 h 1597200"/>
              <a:gd name="connsiteX2" fmla="*/ 890786 w 1481842"/>
              <a:gd name="connsiteY2" fmla="*/ 1463875 h 1597200"/>
              <a:gd name="connsiteX3" fmla="*/ 564942 w 1481842"/>
              <a:gd name="connsiteY3" fmla="*/ 1375406 h 1597200"/>
              <a:gd name="connsiteX4" fmla="*/ 571160 w 1481842"/>
              <a:gd name="connsiteY4" fmla="*/ 1422755 h 1597200"/>
              <a:gd name="connsiteX5" fmla="*/ 906954 w 1481842"/>
              <a:gd name="connsiteY5" fmla="*/ 1422755 h 1597200"/>
              <a:gd name="connsiteX6" fmla="*/ 911930 w 1481842"/>
              <a:gd name="connsiteY6" fmla="*/ 1381636 h 1597200"/>
              <a:gd name="connsiteX7" fmla="*/ 911930 w 1481842"/>
              <a:gd name="connsiteY7" fmla="*/ 1375406 h 1597200"/>
              <a:gd name="connsiteX8" fmla="*/ 1323076 w 1481842"/>
              <a:gd name="connsiteY8" fmla="*/ 752534 h 1597200"/>
              <a:gd name="connsiteX9" fmla="*/ 1460590 w 1481842"/>
              <a:gd name="connsiteY9" fmla="*/ 752534 h 1597200"/>
              <a:gd name="connsiteX10" fmla="*/ 1481842 w 1481842"/>
              <a:gd name="connsiteY10" fmla="*/ 773878 h 1597200"/>
              <a:gd name="connsiteX11" fmla="*/ 1460590 w 1481842"/>
              <a:gd name="connsiteY11" fmla="*/ 795222 h 1597200"/>
              <a:gd name="connsiteX12" fmla="*/ 1323076 w 1481842"/>
              <a:gd name="connsiteY12" fmla="*/ 795222 h 1597200"/>
              <a:gd name="connsiteX13" fmla="*/ 1301824 w 1481842"/>
              <a:gd name="connsiteY13" fmla="*/ 773878 h 1597200"/>
              <a:gd name="connsiteX14" fmla="*/ 1323076 w 1481842"/>
              <a:gd name="connsiteY14" fmla="*/ 752534 h 1597200"/>
              <a:gd name="connsiteX15" fmla="*/ 21252 w 1481842"/>
              <a:gd name="connsiteY15" fmla="*/ 752534 h 1597200"/>
              <a:gd name="connsiteX16" fmla="*/ 158764 w 1481842"/>
              <a:gd name="connsiteY16" fmla="*/ 752534 h 1597200"/>
              <a:gd name="connsiteX17" fmla="*/ 180014 w 1481842"/>
              <a:gd name="connsiteY17" fmla="*/ 773878 h 1597200"/>
              <a:gd name="connsiteX18" fmla="*/ 158764 w 1481842"/>
              <a:gd name="connsiteY18" fmla="*/ 795222 h 1597200"/>
              <a:gd name="connsiteX19" fmla="*/ 21252 w 1481842"/>
              <a:gd name="connsiteY19" fmla="*/ 795222 h 1597200"/>
              <a:gd name="connsiteX20" fmla="*/ 0 w 1481842"/>
              <a:gd name="connsiteY20" fmla="*/ 773878 h 1597200"/>
              <a:gd name="connsiteX21" fmla="*/ 21252 w 1481842"/>
              <a:gd name="connsiteY21" fmla="*/ 752534 h 1597200"/>
              <a:gd name="connsiteX22" fmla="*/ 740920 w 1481842"/>
              <a:gd name="connsiteY22" fmla="*/ 640142 h 1597200"/>
              <a:gd name="connsiteX23" fmla="*/ 634538 w 1481842"/>
              <a:gd name="connsiteY23" fmla="*/ 744294 h 1597200"/>
              <a:gd name="connsiteX24" fmla="*/ 740920 w 1481842"/>
              <a:gd name="connsiteY24" fmla="*/ 845937 h 1597200"/>
              <a:gd name="connsiteX25" fmla="*/ 847304 w 1481842"/>
              <a:gd name="connsiteY25" fmla="*/ 744294 h 1597200"/>
              <a:gd name="connsiteX26" fmla="*/ 740920 w 1481842"/>
              <a:gd name="connsiteY26" fmla="*/ 640142 h 1597200"/>
              <a:gd name="connsiteX27" fmla="*/ 740920 w 1481842"/>
              <a:gd name="connsiteY27" fmla="*/ 598732 h 1597200"/>
              <a:gd name="connsiteX28" fmla="*/ 888604 w 1481842"/>
              <a:gd name="connsiteY28" fmla="*/ 744294 h 1597200"/>
              <a:gd name="connsiteX29" fmla="*/ 740920 w 1481842"/>
              <a:gd name="connsiteY29" fmla="*/ 888601 h 1597200"/>
              <a:gd name="connsiteX30" fmla="*/ 593238 w 1481842"/>
              <a:gd name="connsiteY30" fmla="*/ 744294 h 1597200"/>
              <a:gd name="connsiteX31" fmla="*/ 740920 w 1481842"/>
              <a:gd name="connsiteY31" fmla="*/ 598732 h 1597200"/>
              <a:gd name="connsiteX32" fmla="*/ 725316 w 1481842"/>
              <a:gd name="connsiteY32" fmla="*/ 465305 h 1597200"/>
              <a:gd name="connsiteX33" fmla="*/ 719074 w 1481842"/>
              <a:gd name="connsiteY33" fmla="*/ 467796 h 1597200"/>
              <a:gd name="connsiteX34" fmla="*/ 716578 w 1481842"/>
              <a:gd name="connsiteY34" fmla="*/ 472778 h 1597200"/>
              <a:gd name="connsiteX35" fmla="*/ 681622 w 1481842"/>
              <a:gd name="connsiteY35" fmla="*/ 528825 h 1597200"/>
              <a:gd name="connsiteX36" fmla="*/ 626692 w 1481842"/>
              <a:gd name="connsiteY36" fmla="*/ 551244 h 1597200"/>
              <a:gd name="connsiteX37" fmla="*/ 561776 w 1481842"/>
              <a:gd name="connsiteY37" fmla="*/ 536298 h 1597200"/>
              <a:gd name="connsiteX38" fmla="*/ 555534 w 1481842"/>
              <a:gd name="connsiteY38" fmla="*/ 533807 h 1597200"/>
              <a:gd name="connsiteX39" fmla="*/ 548044 w 1481842"/>
              <a:gd name="connsiteY39" fmla="*/ 536298 h 1597200"/>
              <a:gd name="connsiteX40" fmla="*/ 525572 w 1481842"/>
              <a:gd name="connsiteY40" fmla="*/ 557471 h 1597200"/>
              <a:gd name="connsiteX41" fmla="*/ 524324 w 1481842"/>
              <a:gd name="connsiteY41" fmla="*/ 563698 h 1597200"/>
              <a:gd name="connsiteX42" fmla="*/ 526822 w 1481842"/>
              <a:gd name="connsiteY42" fmla="*/ 568680 h 1597200"/>
              <a:gd name="connsiteX43" fmla="*/ 541802 w 1481842"/>
              <a:gd name="connsiteY43" fmla="*/ 632200 h 1597200"/>
              <a:gd name="connsiteX44" fmla="*/ 519330 w 1481842"/>
              <a:gd name="connsiteY44" fmla="*/ 685756 h 1597200"/>
              <a:gd name="connsiteX45" fmla="*/ 463154 w 1481842"/>
              <a:gd name="connsiteY45" fmla="*/ 720630 h 1597200"/>
              <a:gd name="connsiteX46" fmla="*/ 455662 w 1481842"/>
              <a:gd name="connsiteY46" fmla="*/ 723121 h 1597200"/>
              <a:gd name="connsiteX47" fmla="*/ 453166 w 1481842"/>
              <a:gd name="connsiteY47" fmla="*/ 728103 h 1597200"/>
              <a:gd name="connsiteX48" fmla="*/ 453166 w 1481842"/>
              <a:gd name="connsiteY48" fmla="*/ 759240 h 1597200"/>
              <a:gd name="connsiteX49" fmla="*/ 455662 w 1481842"/>
              <a:gd name="connsiteY49" fmla="*/ 764222 h 1597200"/>
              <a:gd name="connsiteX50" fmla="*/ 463154 w 1481842"/>
              <a:gd name="connsiteY50" fmla="*/ 765468 h 1597200"/>
              <a:gd name="connsiteX51" fmla="*/ 519330 w 1481842"/>
              <a:gd name="connsiteY51" fmla="*/ 801587 h 1597200"/>
              <a:gd name="connsiteX52" fmla="*/ 541802 w 1481842"/>
              <a:gd name="connsiteY52" fmla="*/ 853897 h 1597200"/>
              <a:gd name="connsiteX53" fmla="*/ 526822 w 1481842"/>
              <a:gd name="connsiteY53" fmla="*/ 918663 h 1597200"/>
              <a:gd name="connsiteX54" fmla="*/ 524324 w 1481842"/>
              <a:gd name="connsiteY54" fmla="*/ 923645 h 1597200"/>
              <a:gd name="connsiteX55" fmla="*/ 525572 w 1481842"/>
              <a:gd name="connsiteY55" fmla="*/ 929872 h 1597200"/>
              <a:gd name="connsiteX56" fmla="*/ 548044 w 1481842"/>
              <a:gd name="connsiteY56" fmla="*/ 952291 h 1597200"/>
              <a:gd name="connsiteX57" fmla="*/ 555534 w 1481842"/>
              <a:gd name="connsiteY57" fmla="*/ 953536 h 1597200"/>
              <a:gd name="connsiteX58" fmla="*/ 561776 w 1481842"/>
              <a:gd name="connsiteY58" fmla="*/ 949800 h 1597200"/>
              <a:gd name="connsiteX59" fmla="*/ 601724 w 1481842"/>
              <a:gd name="connsiteY59" fmla="*/ 929872 h 1597200"/>
              <a:gd name="connsiteX60" fmla="*/ 626692 w 1481842"/>
              <a:gd name="connsiteY60" fmla="*/ 936099 h 1597200"/>
              <a:gd name="connsiteX61" fmla="*/ 681622 w 1481842"/>
              <a:gd name="connsiteY61" fmla="*/ 958518 h 1597200"/>
              <a:gd name="connsiteX62" fmla="*/ 716578 w 1481842"/>
              <a:gd name="connsiteY62" fmla="*/ 1014565 h 1597200"/>
              <a:gd name="connsiteX63" fmla="*/ 719074 w 1481842"/>
              <a:gd name="connsiteY63" fmla="*/ 1019547 h 1597200"/>
              <a:gd name="connsiteX64" fmla="*/ 725316 w 1481842"/>
              <a:gd name="connsiteY64" fmla="*/ 1022038 h 1597200"/>
              <a:gd name="connsiteX65" fmla="*/ 756526 w 1481842"/>
              <a:gd name="connsiteY65" fmla="*/ 1022038 h 1597200"/>
              <a:gd name="connsiteX66" fmla="*/ 762768 w 1481842"/>
              <a:gd name="connsiteY66" fmla="*/ 1019547 h 1597200"/>
              <a:gd name="connsiteX67" fmla="*/ 764016 w 1481842"/>
              <a:gd name="connsiteY67" fmla="*/ 1014565 h 1597200"/>
              <a:gd name="connsiteX68" fmla="*/ 800220 w 1481842"/>
              <a:gd name="connsiteY68" fmla="*/ 958518 h 1597200"/>
              <a:gd name="connsiteX69" fmla="*/ 855148 w 1481842"/>
              <a:gd name="connsiteY69" fmla="*/ 936099 h 1597200"/>
              <a:gd name="connsiteX70" fmla="*/ 920066 w 1481842"/>
              <a:gd name="connsiteY70" fmla="*/ 949800 h 1597200"/>
              <a:gd name="connsiteX71" fmla="*/ 921314 w 1481842"/>
              <a:gd name="connsiteY71" fmla="*/ 949800 h 1597200"/>
              <a:gd name="connsiteX72" fmla="*/ 926308 w 1481842"/>
              <a:gd name="connsiteY72" fmla="*/ 953536 h 1597200"/>
              <a:gd name="connsiteX73" fmla="*/ 932550 w 1481842"/>
              <a:gd name="connsiteY73" fmla="*/ 952291 h 1597200"/>
              <a:gd name="connsiteX74" fmla="*/ 956268 w 1481842"/>
              <a:gd name="connsiteY74" fmla="*/ 929872 h 1597200"/>
              <a:gd name="connsiteX75" fmla="*/ 957518 w 1481842"/>
              <a:gd name="connsiteY75" fmla="*/ 923645 h 1597200"/>
              <a:gd name="connsiteX76" fmla="*/ 955020 w 1481842"/>
              <a:gd name="connsiteY76" fmla="*/ 918663 h 1597200"/>
              <a:gd name="connsiteX77" fmla="*/ 940040 w 1481842"/>
              <a:gd name="connsiteY77" fmla="*/ 853897 h 1597200"/>
              <a:gd name="connsiteX78" fmla="*/ 962510 w 1481842"/>
              <a:gd name="connsiteY78" fmla="*/ 801587 h 1597200"/>
              <a:gd name="connsiteX79" fmla="*/ 1018688 w 1481842"/>
              <a:gd name="connsiteY79" fmla="*/ 765468 h 1597200"/>
              <a:gd name="connsiteX80" fmla="*/ 1026178 w 1481842"/>
              <a:gd name="connsiteY80" fmla="*/ 764222 h 1597200"/>
              <a:gd name="connsiteX81" fmla="*/ 1028676 w 1481842"/>
              <a:gd name="connsiteY81" fmla="*/ 759240 h 1597200"/>
              <a:gd name="connsiteX82" fmla="*/ 1028676 w 1481842"/>
              <a:gd name="connsiteY82" fmla="*/ 728103 h 1597200"/>
              <a:gd name="connsiteX83" fmla="*/ 1026178 w 1481842"/>
              <a:gd name="connsiteY83" fmla="*/ 723121 h 1597200"/>
              <a:gd name="connsiteX84" fmla="*/ 1018688 w 1481842"/>
              <a:gd name="connsiteY84" fmla="*/ 720630 h 1597200"/>
              <a:gd name="connsiteX85" fmla="*/ 962510 w 1481842"/>
              <a:gd name="connsiteY85" fmla="*/ 685756 h 1597200"/>
              <a:gd name="connsiteX86" fmla="*/ 940040 w 1481842"/>
              <a:gd name="connsiteY86" fmla="*/ 632200 h 1597200"/>
              <a:gd name="connsiteX87" fmla="*/ 955020 w 1481842"/>
              <a:gd name="connsiteY87" fmla="*/ 568680 h 1597200"/>
              <a:gd name="connsiteX88" fmla="*/ 957518 w 1481842"/>
              <a:gd name="connsiteY88" fmla="*/ 563698 h 1597200"/>
              <a:gd name="connsiteX89" fmla="*/ 956268 w 1481842"/>
              <a:gd name="connsiteY89" fmla="*/ 557471 h 1597200"/>
              <a:gd name="connsiteX90" fmla="*/ 932550 w 1481842"/>
              <a:gd name="connsiteY90" fmla="*/ 536298 h 1597200"/>
              <a:gd name="connsiteX91" fmla="*/ 926308 w 1481842"/>
              <a:gd name="connsiteY91" fmla="*/ 533807 h 1597200"/>
              <a:gd name="connsiteX92" fmla="*/ 921314 w 1481842"/>
              <a:gd name="connsiteY92" fmla="*/ 536298 h 1597200"/>
              <a:gd name="connsiteX93" fmla="*/ 920066 w 1481842"/>
              <a:gd name="connsiteY93" fmla="*/ 537543 h 1597200"/>
              <a:gd name="connsiteX94" fmla="*/ 855148 w 1481842"/>
              <a:gd name="connsiteY94" fmla="*/ 551244 h 1597200"/>
              <a:gd name="connsiteX95" fmla="*/ 800220 w 1481842"/>
              <a:gd name="connsiteY95" fmla="*/ 528825 h 1597200"/>
              <a:gd name="connsiteX96" fmla="*/ 764016 w 1481842"/>
              <a:gd name="connsiteY96" fmla="*/ 472778 h 1597200"/>
              <a:gd name="connsiteX97" fmla="*/ 762768 w 1481842"/>
              <a:gd name="connsiteY97" fmla="*/ 467796 h 1597200"/>
              <a:gd name="connsiteX98" fmla="*/ 756526 w 1481842"/>
              <a:gd name="connsiteY98" fmla="*/ 465305 h 1597200"/>
              <a:gd name="connsiteX99" fmla="*/ 725316 w 1481842"/>
              <a:gd name="connsiteY99" fmla="*/ 422958 h 1597200"/>
              <a:gd name="connsiteX100" fmla="*/ 756526 w 1481842"/>
              <a:gd name="connsiteY100" fmla="*/ 422958 h 1597200"/>
              <a:gd name="connsiteX101" fmla="*/ 795226 w 1481842"/>
              <a:gd name="connsiteY101" fmla="*/ 441641 h 1597200"/>
              <a:gd name="connsiteX102" fmla="*/ 805214 w 1481842"/>
              <a:gd name="connsiteY102" fmla="*/ 481496 h 1597200"/>
              <a:gd name="connsiteX103" fmla="*/ 811456 w 1481842"/>
              <a:gd name="connsiteY103" fmla="*/ 488969 h 1597200"/>
              <a:gd name="connsiteX104" fmla="*/ 876372 w 1481842"/>
              <a:gd name="connsiteY104" fmla="*/ 515124 h 1597200"/>
              <a:gd name="connsiteX105" fmla="*/ 886358 w 1481842"/>
              <a:gd name="connsiteY105" fmla="*/ 512633 h 1597200"/>
              <a:gd name="connsiteX106" fmla="*/ 887608 w 1481842"/>
              <a:gd name="connsiteY106" fmla="*/ 512633 h 1597200"/>
              <a:gd name="connsiteX107" fmla="*/ 922562 w 1481842"/>
              <a:gd name="connsiteY107" fmla="*/ 491460 h 1597200"/>
              <a:gd name="connsiteX108" fmla="*/ 962510 w 1481842"/>
              <a:gd name="connsiteY108" fmla="*/ 506406 h 1597200"/>
              <a:gd name="connsiteX109" fmla="*/ 984982 w 1481842"/>
              <a:gd name="connsiteY109" fmla="*/ 527579 h 1597200"/>
              <a:gd name="connsiteX110" fmla="*/ 999962 w 1481842"/>
              <a:gd name="connsiteY110" fmla="*/ 567435 h 1597200"/>
              <a:gd name="connsiteX111" fmla="*/ 977492 w 1481842"/>
              <a:gd name="connsiteY111" fmla="*/ 602309 h 1597200"/>
              <a:gd name="connsiteX112" fmla="*/ 976244 w 1481842"/>
              <a:gd name="connsiteY112" fmla="*/ 612272 h 1597200"/>
              <a:gd name="connsiteX113" fmla="*/ 1002460 w 1481842"/>
              <a:gd name="connsiteY113" fmla="*/ 674547 h 1597200"/>
              <a:gd name="connsiteX114" fmla="*/ 1012446 w 1481842"/>
              <a:gd name="connsiteY114" fmla="*/ 679529 h 1597200"/>
              <a:gd name="connsiteX115" fmla="*/ 1053644 w 1481842"/>
              <a:gd name="connsiteY115" fmla="*/ 690738 h 1597200"/>
              <a:gd name="connsiteX116" fmla="*/ 1069872 w 1481842"/>
              <a:gd name="connsiteY116" fmla="*/ 728103 h 1597200"/>
              <a:gd name="connsiteX117" fmla="*/ 1069872 w 1481842"/>
              <a:gd name="connsiteY117" fmla="*/ 759240 h 1597200"/>
              <a:gd name="connsiteX118" fmla="*/ 1053644 w 1481842"/>
              <a:gd name="connsiteY118" fmla="*/ 796605 h 1597200"/>
              <a:gd name="connsiteX119" fmla="*/ 1012446 w 1481842"/>
              <a:gd name="connsiteY119" fmla="*/ 806569 h 1597200"/>
              <a:gd name="connsiteX120" fmla="*/ 1002460 w 1481842"/>
              <a:gd name="connsiteY120" fmla="*/ 812796 h 1597200"/>
              <a:gd name="connsiteX121" fmla="*/ 976244 w 1481842"/>
              <a:gd name="connsiteY121" fmla="*/ 875071 h 1597200"/>
              <a:gd name="connsiteX122" fmla="*/ 977492 w 1481842"/>
              <a:gd name="connsiteY122" fmla="*/ 885034 h 1597200"/>
              <a:gd name="connsiteX123" fmla="*/ 999962 w 1481842"/>
              <a:gd name="connsiteY123" fmla="*/ 921154 h 1597200"/>
              <a:gd name="connsiteX124" fmla="*/ 984982 w 1481842"/>
              <a:gd name="connsiteY124" fmla="*/ 959764 h 1597200"/>
              <a:gd name="connsiteX125" fmla="*/ 962510 w 1481842"/>
              <a:gd name="connsiteY125" fmla="*/ 980937 h 1597200"/>
              <a:gd name="connsiteX126" fmla="*/ 922562 w 1481842"/>
              <a:gd name="connsiteY126" fmla="*/ 994637 h 1597200"/>
              <a:gd name="connsiteX127" fmla="*/ 887608 w 1481842"/>
              <a:gd name="connsiteY127" fmla="*/ 974710 h 1597200"/>
              <a:gd name="connsiteX128" fmla="*/ 886358 w 1481842"/>
              <a:gd name="connsiteY128" fmla="*/ 974710 h 1597200"/>
              <a:gd name="connsiteX129" fmla="*/ 876372 w 1481842"/>
              <a:gd name="connsiteY129" fmla="*/ 972219 h 1597200"/>
              <a:gd name="connsiteX130" fmla="*/ 811456 w 1481842"/>
              <a:gd name="connsiteY130" fmla="*/ 998374 h 1597200"/>
              <a:gd name="connsiteX131" fmla="*/ 805214 w 1481842"/>
              <a:gd name="connsiteY131" fmla="*/ 1007092 h 1597200"/>
              <a:gd name="connsiteX132" fmla="*/ 795226 w 1481842"/>
              <a:gd name="connsiteY132" fmla="*/ 1045702 h 1597200"/>
              <a:gd name="connsiteX133" fmla="*/ 756526 w 1481842"/>
              <a:gd name="connsiteY133" fmla="*/ 1064385 h 1597200"/>
              <a:gd name="connsiteX134" fmla="*/ 725316 w 1481842"/>
              <a:gd name="connsiteY134" fmla="*/ 1064385 h 1597200"/>
              <a:gd name="connsiteX135" fmla="*/ 686616 w 1481842"/>
              <a:gd name="connsiteY135" fmla="*/ 1045702 h 1597200"/>
              <a:gd name="connsiteX136" fmla="*/ 675380 w 1481842"/>
              <a:gd name="connsiteY136" fmla="*/ 1007092 h 1597200"/>
              <a:gd name="connsiteX137" fmla="*/ 670386 w 1481842"/>
              <a:gd name="connsiteY137" fmla="*/ 998374 h 1597200"/>
              <a:gd name="connsiteX138" fmla="*/ 605470 w 1481842"/>
              <a:gd name="connsiteY138" fmla="*/ 972219 h 1597200"/>
              <a:gd name="connsiteX139" fmla="*/ 595482 w 1481842"/>
              <a:gd name="connsiteY139" fmla="*/ 974710 h 1597200"/>
              <a:gd name="connsiteX140" fmla="*/ 559280 w 1481842"/>
              <a:gd name="connsiteY140" fmla="*/ 994637 h 1597200"/>
              <a:gd name="connsiteX141" fmla="*/ 519330 w 1481842"/>
              <a:gd name="connsiteY141" fmla="*/ 980937 h 1597200"/>
              <a:gd name="connsiteX142" fmla="*/ 496860 w 1481842"/>
              <a:gd name="connsiteY142" fmla="*/ 959764 h 1597200"/>
              <a:gd name="connsiteX143" fmla="*/ 483128 w 1481842"/>
              <a:gd name="connsiteY143" fmla="*/ 921154 h 1597200"/>
              <a:gd name="connsiteX144" fmla="*/ 503102 w 1481842"/>
              <a:gd name="connsiteY144" fmla="*/ 885034 h 1597200"/>
              <a:gd name="connsiteX145" fmla="*/ 505598 w 1481842"/>
              <a:gd name="connsiteY145" fmla="*/ 875071 h 1597200"/>
              <a:gd name="connsiteX146" fmla="*/ 479382 w 1481842"/>
              <a:gd name="connsiteY146" fmla="*/ 812796 h 1597200"/>
              <a:gd name="connsiteX147" fmla="*/ 469396 w 1481842"/>
              <a:gd name="connsiteY147" fmla="*/ 806569 h 1597200"/>
              <a:gd name="connsiteX148" fmla="*/ 429446 w 1481842"/>
              <a:gd name="connsiteY148" fmla="*/ 796605 h 1597200"/>
              <a:gd name="connsiteX149" fmla="*/ 411970 w 1481842"/>
              <a:gd name="connsiteY149" fmla="*/ 759240 h 1597200"/>
              <a:gd name="connsiteX150" fmla="*/ 411970 w 1481842"/>
              <a:gd name="connsiteY150" fmla="*/ 728103 h 1597200"/>
              <a:gd name="connsiteX151" fmla="*/ 429446 w 1481842"/>
              <a:gd name="connsiteY151" fmla="*/ 690738 h 1597200"/>
              <a:gd name="connsiteX152" fmla="*/ 469396 w 1481842"/>
              <a:gd name="connsiteY152" fmla="*/ 679529 h 1597200"/>
              <a:gd name="connsiteX153" fmla="*/ 479382 w 1481842"/>
              <a:gd name="connsiteY153" fmla="*/ 674547 h 1597200"/>
              <a:gd name="connsiteX154" fmla="*/ 505598 w 1481842"/>
              <a:gd name="connsiteY154" fmla="*/ 612272 h 1597200"/>
              <a:gd name="connsiteX155" fmla="*/ 503102 w 1481842"/>
              <a:gd name="connsiteY155" fmla="*/ 602309 h 1597200"/>
              <a:gd name="connsiteX156" fmla="*/ 483128 w 1481842"/>
              <a:gd name="connsiteY156" fmla="*/ 567435 h 1597200"/>
              <a:gd name="connsiteX157" fmla="*/ 496860 w 1481842"/>
              <a:gd name="connsiteY157" fmla="*/ 527579 h 1597200"/>
              <a:gd name="connsiteX158" fmla="*/ 519330 w 1481842"/>
              <a:gd name="connsiteY158" fmla="*/ 506406 h 1597200"/>
              <a:gd name="connsiteX159" fmla="*/ 559280 w 1481842"/>
              <a:gd name="connsiteY159" fmla="*/ 491460 h 1597200"/>
              <a:gd name="connsiteX160" fmla="*/ 595482 w 1481842"/>
              <a:gd name="connsiteY160" fmla="*/ 512633 h 1597200"/>
              <a:gd name="connsiteX161" fmla="*/ 605470 w 1481842"/>
              <a:gd name="connsiteY161" fmla="*/ 515124 h 1597200"/>
              <a:gd name="connsiteX162" fmla="*/ 670386 w 1481842"/>
              <a:gd name="connsiteY162" fmla="*/ 488969 h 1597200"/>
              <a:gd name="connsiteX163" fmla="*/ 675380 w 1481842"/>
              <a:gd name="connsiteY163" fmla="*/ 481496 h 1597200"/>
              <a:gd name="connsiteX164" fmla="*/ 686616 w 1481842"/>
              <a:gd name="connsiteY164" fmla="*/ 441641 h 1597200"/>
              <a:gd name="connsiteX165" fmla="*/ 725316 w 1481842"/>
              <a:gd name="connsiteY165" fmla="*/ 422958 h 1597200"/>
              <a:gd name="connsiteX166" fmla="*/ 737814 w 1481842"/>
              <a:gd name="connsiteY166" fmla="*/ 328738 h 1597200"/>
              <a:gd name="connsiteX167" fmla="*/ 453010 w 1481842"/>
              <a:gd name="connsiteY167" fmla="*/ 442127 h 1597200"/>
              <a:gd name="connsiteX168" fmla="*/ 322424 w 1481842"/>
              <a:gd name="connsiteY168" fmla="*/ 744913 h 1597200"/>
              <a:gd name="connsiteX169" fmla="*/ 450522 w 1481842"/>
              <a:gd name="connsiteY169" fmla="*/ 1046453 h 1597200"/>
              <a:gd name="connsiteX170" fmla="*/ 564942 w 1481842"/>
              <a:gd name="connsiteY170" fmla="*/ 1326811 h 1597200"/>
              <a:gd name="connsiteX171" fmla="*/ 564942 w 1481842"/>
              <a:gd name="connsiteY171" fmla="*/ 1334287 h 1597200"/>
              <a:gd name="connsiteX172" fmla="*/ 649512 w 1481842"/>
              <a:gd name="connsiteY172" fmla="*/ 1334287 h 1597200"/>
              <a:gd name="connsiteX173" fmla="*/ 695528 w 1481842"/>
              <a:gd name="connsiteY173" fmla="*/ 1288184 h 1597200"/>
              <a:gd name="connsiteX174" fmla="*/ 781342 w 1481842"/>
              <a:gd name="connsiteY174" fmla="*/ 1288184 h 1597200"/>
              <a:gd name="connsiteX175" fmla="*/ 827358 w 1481842"/>
              <a:gd name="connsiteY175" fmla="*/ 1334287 h 1597200"/>
              <a:gd name="connsiteX176" fmla="*/ 911930 w 1481842"/>
              <a:gd name="connsiteY176" fmla="*/ 1334287 h 1597200"/>
              <a:gd name="connsiteX177" fmla="*/ 911930 w 1481842"/>
              <a:gd name="connsiteY177" fmla="*/ 1311858 h 1597200"/>
              <a:gd name="connsiteX178" fmla="*/ 1028836 w 1481842"/>
              <a:gd name="connsiteY178" fmla="*/ 1043961 h 1597200"/>
              <a:gd name="connsiteX179" fmla="*/ 1154448 w 1481842"/>
              <a:gd name="connsiteY179" fmla="*/ 726222 h 1597200"/>
              <a:gd name="connsiteX180" fmla="*/ 763930 w 1481842"/>
              <a:gd name="connsiteY180" fmla="*/ 328738 h 1597200"/>
              <a:gd name="connsiteX181" fmla="*/ 737814 w 1481842"/>
              <a:gd name="connsiteY181" fmla="*/ 328738 h 1597200"/>
              <a:gd name="connsiteX182" fmla="*/ 765174 w 1481842"/>
              <a:gd name="connsiteY182" fmla="*/ 287618 h 1597200"/>
              <a:gd name="connsiteX183" fmla="*/ 1195488 w 1481842"/>
              <a:gd name="connsiteY183" fmla="*/ 724976 h 1597200"/>
              <a:gd name="connsiteX184" fmla="*/ 1057440 w 1481842"/>
              <a:gd name="connsiteY184" fmla="*/ 1073866 h 1597200"/>
              <a:gd name="connsiteX185" fmla="*/ 952970 w 1481842"/>
              <a:gd name="connsiteY185" fmla="*/ 1311858 h 1597200"/>
              <a:gd name="connsiteX186" fmla="*/ 952970 w 1481842"/>
              <a:gd name="connsiteY186" fmla="*/ 1351731 h 1597200"/>
              <a:gd name="connsiteX187" fmla="*/ 952970 w 1481842"/>
              <a:gd name="connsiteY187" fmla="*/ 1354224 h 1597200"/>
              <a:gd name="connsiteX188" fmla="*/ 952970 w 1481842"/>
              <a:gd name="connsiteY188" fmla="*/ 1357962 h 1597200"/>
              <a:gd name="connsiteX189" fmla="*/ 952970 w 1481842"/>
              <a:gd name="connsiteY189" fmla="*/ 1381636 h 1597200"/>
              <a:gd name="connsiteX190" fmla="*/ 737814 w 1481842"/>
              <a:gd name="connsiteY190" fmla="*/ 1597200 h 1597200"/>
              <a:gd name="connsiteX191" fmla="*/ 536336 w 1481842"/>
              <a:gd name="connsiteY191" fmla="*/ 1452660 h 1597200"/>
              <a:gd name="connsiteX192" fmla="*/ 535094 w 1481842"/>
              <a:gd name="connsiteY192" fmla="*/ 1446430 h 1597200"/>
              <a:gd name="connsiteX193" fmla="*/ 522656 w 1481842"/>
              <a:gd name="connsiteY193" fmla="*/ 1374160 h 1597200"/>
              <a:gd name="connsiteX194" fmla="*/ 522656 w 1481842"/>
              <a:gd name="connsiteY194" fmla="*/ 1357962 h 1597200"/>
              <a:gd name="connsiteX195" fmla="*/ 522656 w 1481842"/>
              <a:gd name="connsiteY195" fmla="*/ 1354224 h 1597200"/>
              <a:gd name="connsiteX196" fmla="*/ 522656 w 1481842"/>
              <a:gd name="connsiteY196" fmla="*/ 1351731 h 1597200"/>
              <a:gd name="connsiteX197" fmla="*/ 522656 w 1481842"/>
              <a:gd name="connsiteY197" fmla="*/ 1326811 h 1597200"/>
              <a:gd name="connsiteX198" fmla="*/ 420674 w 1481842"/>
              <a:gd name="connsiteY198" fmla="*/ 1076358 h 1597200"/>
              <a:gd name="connsiteX199" fmla="*/ 280138 w 1481842"/>
              <a:gd name="connsiteY199" fmla="*/ 744913 h 1597200"/>
              <a:gd name="connsiteX200" fmla="*/ 424406 w 1481842"/>
              <a:gd name="connsiteY200" fmla="*/ 412222 h 1597200"/>
              <a:gd name="connsiteX201" fmla="*/ 765174 w 1481842"/>
              <a:gd name="connsiteY201" fmla="*/ 287618 h 1597200"/>
              <a:gd name="connsiteX202" fmla="*/ 1266830 w 1481842"/>
              <a:gd name="connsiteY202" fmla="*/ 221910 h 1597200"/>
              <a:gd name="connsiteX203" fmla="*/ 1280988 w 1481842"/>
              <a:gd name="connsiteY203" fmla="*/ 228487 h 1597200"/>
              <a:gd name="connsiteX204" fmla="*/ 1280988 w 1481842"/>
              <a:gd name="connsiteY204" fmla="*/ 257301 h 1597200"/>
              <a:gd name="connsiteX205" fmla="*/ 1186188 w 1481842"/>
              <a:gd name="connsiteY205" fmla="*/ 355018 h 1597200"/>
              <a:gd name="connsiteX206" fmla="*/ 1171414 w 1481842"/>
              <a:gd name="connsiteY206" fmla="*/ 361281 h 1597200"/>
              <a:gd name="connsiteX207" fmla="*/ 1156640 w 1481842"/>
              <a:gd name="connsiteY207" fmla="*/ 355018 h 1597200"/>
              <a:gd name="connsiteX208" fmla="*/ 1156640 w 1481842"/>
              <a:gd name="connsiteY208" fmla="*/ 324951 h 1597200"/>
              <a:gd name="connsiteX209" fmla="*/ 1252672 w 1481842"/>
              <a:gd name="connsiteY209" fmla="*/ 228487 h 1597200"/>
              <a:gd name="connsiteX210" fmla="*/ 1266830 w 1481842"/>
              <a:gd name="connsiteY210" fmla="*/ 221910 h 1597200"/>
              <a:gd name="connsiteX211" fmla="*/ 209114 w 1481842"/>
              <a:gd name="connsiteY211" fmla="*/ 221910 h 1597200"/>
              <a:gd name="connsiteX212" fmla="*/ 224016 w 1481842"/>
              <a:gd name="connsiteY212" fmla="*/ 228487 h 1597200"/>
              <a:gd name="connsiteX213" fmla="*/ 320882 w 1481842"/>
              <a:gd name="connsiteY213" fmla="*/ 324951 h 1597200"/>
              <a:gd name="connsiteX214" fmla="*/ 320882 w 1481842"/>
              <a:gd name="connsiteY214" fmla="*/ 355018 h 1597200"/>
              <a:gd name="connsiteX215" fmla="*/ 305980 w 1481842"/>
              <a:gd name="connsiteY215" fmla="*/ 361281 h 1597200"/>
              <a:gd name="connsiteX216" fmla="*/ 291078 w 1481842"/>
              <a:gd name="connsiteY216" fmla="*/ 355018 h 1597200"/>
              <a:gd name="connsiteX217" fmla="*/ 194212 w 1481842"/>
              <a:gd name="connsiteY217" fmla="*/ 257301 h 1597200"/>
              <a:gd name="connsiteX218" fmla="*/ 194212 w 1481842"/>
              <a:gd name="connsiteY218" fmla="*/ 228487 h 1597200"/>
              <a:gd name="connsiteX219" fmla="*/ 209114 w 1481842"/>
              <a:gd name="connsiteY219" fmla="*/ 221910 h 1597200"/>
              <a:gd name="connsiteX220" fmla="*/ 740252 w 1481842"/>
              <a:gd name="connsiteY220" fmla="*/ 0 h 1597200"/>
              <a:gd name="connsiteX221" fmla="*/ 762224 w 1481842"/>
              <a:gd name="connsiteY221" fmla="*/ 20141 h 1597200"/>
              <a:gd name="connsiteX222" fmla="*/ 762224 w 1481842"/>
              <a:gd name="connsiteY222" fmla="*/ 158610 h 1597200"/>
              <a:gd name="connsiteX223" fmla="*/ 740252 w 1481842"/>
              <a:gd name="connsiteY223" fmla="*/ 180010 h 1597200"/>
              <a:gd name="connsiteX224" fmla="*/ 719574 w 1481842"/>
              <a:gd name="connsiteY224" fmla="*/ 158610 h 1597200"/>
              <a:gd name="connsiteX225" fmla="*/ 719574 w 1481842"/>
              <a:gd name="connsiteY225" fmla="*/ 20141 h 1597200"/>
              <a:gd name="connsiteX226" fmla="*/ 740252 w 1481842"/>
              <a:gd name="connsiteY226" fmla="*/ 0 h 159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1481842" h="1597200">
                <a:moveTo>
                  <a:pt x="587328" y="1463875"/>
                </a:moveTo>
                <a:cubicBezTo>
                  <a:pt x="615932" y="1518700"/>
                  <a:pt x="673142" y="1556081"/>
                  <a:pt x="737814" y="1556081"/>
                </a:cubicBezTo>
                <a:cubicBezTo>
                  <a:pt x="803728" y="1556081"/>
                  <a:pt x="860938" y="1518700"/>
                  <a:pt x="890786" y="1463875"/>
                </a:cubicBezTo>
                <a:close/>
                <a:moveTo>
                  <a:pt x="564942" y="1375406"/>
                </a:moveTo>
                <a:cubicBezTo>
                  <a:pt x="564942" y="1391605"/>
                  <a:pt x="567428" y="1407803"/>
                  <a:pt x="571160" y="1422755"/>
                </a:cubicBezTo>
                <a:lnTo>
                  <a:pt x="906954" y="1422755"/>
                </a:lnTo>
                <a:cubicBezTo>
                  <a:pt x="909442" y="1410295"/>
                  <a:pt x="911930" y="1396589"/>
                  <a:pt x="911930" y="1381636"/>
                </a:cubicBezTo>
                <a:lnTo>
                  <a:pt x="911930" y="1375406"/>
                </a:lnTo>
                <a:close/>
                <a:moveTo>
                  <a:pt x="1323076" y="752534"/>
                </a:moveTo>
                <a:lnTo>
                  <a:pt x="1460590" y="752534"/>
                </a:lnTo>
                <a:cubicBezTo>
                  <a:pt x="1471842" y="752534"/>
                  <a:pt x="1481842" y="762578"/>
                  <a:pt x="1481842" y="773878"/>
                </a:cubicBezTo>
                <a:cubicBezTo>
                  <a:pt x="1481842" y="785178"/>
                  <a:pt x="1471842" y="795222"/>
                  <a:pt x="1460590" y="795222"/>
                </a:cubicBezTo>
                <a:lnTo>
                  <a:pt x="1323076" y="795222"/>
                </a:lnTo>
                <a:cubicBezTo>
                  <a:pt x="1311826" y="795222"/>
                  <a:pt x="1301824" y="785178"/>
                  <a:pt x="1301824" y="773878"/>
                </a:cubicBezTo>
                <a:cubicBezTo>
                  <a:pt x="1301824" y="762578"/>
                  <a:pt x="1311826" y="752534"/>
                  <a:pt x="1323076" y="752534"/>
                </a:cubicBezTo>
                <a:close/>
                <a:moveTo>
                  <a:pt x="21252" y="752534"/>
                </a:moveTo>
                <a:lnTo>
                  <a:pt x="158764" y="752534"/>
                </a:lnTo>
                <a:cubicBezTo>
                  <a:pt x="170014" y="752534"/>
                  <a:pt x="180014" y="762578"/>
                  <a:pt x="180014" y="773878"/>
                </a:cubicBezTo>
                <a:cubicBezTo>
                  <a:pt x="180014" y="785178"/>
                  <a:pt x="170014" y="795222"/>
                  <a:pt x="158764" y="795222"/>
                </a:cubicBezTo>
                <a:lnTo>
                  <a:pt x="21252" y="795222"/>
                </a:lnTo>
                <a:cubicBezTo>
                  <a:pt x="10000" y="795222"/>
                  <a:pt x="0" y="785178"/>
                  <a:pt x="0" y="773878"/>
                </a:cubicBezTo>
                <a:cubicBezTo>
                  <a:pt x="0" y="762578"/>
                  <a:pt x="10000" y="752534"/>
                  <a:pt x="21252" y="752534"/>
                </a:cubicBezTo>
                <a:close/>
                <a:moveTo>
                  <a:pt x="740920" y="640142"/>
                </a:moveTo>
                <a:cubicBezTo>
                  <a:pt x="683350" y="640142"/>
                  <a:pt x="634538" y="686571"/>
                  <a:pt x="634538" y="744294"/>
                </a:cubicBezTo>
                <a:cubicBezTo>
                  <a:pt x="634538" y="800762"/>
                  <a:pt x="683350" y="845937"/>
                  <a:pt x="740920" y="845937"/>
                </a:cubicBezTo>
                <a:cubicBezTo>
                  <a:pt x="799744" y="845937"/>
                  <a:pt x="847304" y="800762"/>
                  <a:pt x="847304" y="744294"/>
                </a:cubicBezTo>
                <a:cubicBezTo>
                  <a:pt x="847304" y="686571"/>
                  <a:pt x="799744" y="640142"/>
                  <a:pt x="740920" y="640142"/>
                </a:cubicBezTo>
                <a:close/>
                <a:moveTo>
                  <a:pt x="740920" y="598732"/>
                </a:moveTo>
                <a:cubicBezTo>
                  <a:pt x="823524" y="598732"/>
                  <a:pt x="888604" y="663984"/>
                  <a:pt x="888604" y="744294"/>
                </a:cubicBezTo>
                <a:cubicBezTo>
                  <a:pt x="888604" y="823349"/>
                  <a:pt x="823524" y="888601"/>
                  <a:pt x="740920" y="888601"/>
                </a:cubicBezTo>
                <a:cubicBezTo>
                  <a:pt x="660822" y="888601"/>
                  <a:pt x="593238" y="823349"/>
                  <a:pt x="593238" y="744294"/>
                </a:cubicBezTo>
                <a:cubicBezTo>
                  <a:pt x="593238" y="663984"/>
                  <a:pt x="660822" y="598732"/>
                  <a:pt x="740920" y="598732"/>
                </a:cubicBezTo>
                <a:close/>
                <a:moveTo>
                  <a:pt x="725316" y="465305"/>
                </a:moveTo>
                <a:cubicBezTo>
                  <a:pt x="721570" y="465305"/>
                  <a:pt x="719074" y="466550"/>
                  <a:pt x="719074" y="467796"/>
                </a:cubicBezTo>
                <a:cubicBezTo>
                  <a:pt x="717826" y="469041"/>
                  <a:pt x="716578" y="471532"/>
                  <a:pt x="716578" y="472778"/>
                </a:cubicBezTo>
                <a:cubicBezTo>
                  <a:pt x="721570" y="497688"/>
                  <a:pt x="705342" y="522597"/>
                  <a:pt x="681622" y="528825"/>
                </a:cubicBezTo>
                <a:cubicBezTo>
                  <a:pt x="661648" y="533807"/>
                  <a:pt x="644170" y="541280"/>
                  <a:pt x="626692" y="551244"/>
                </a:cubicBezTo>
                <a:cubicBezTo>
                  <a:pt x="604222" y="563698"/>
                  <a:pt x="575508" y="557471"/>
                  <a:pt x="561776" y="536298"/>
                </a:cubicBezTo>
                <a:cubicBezTo>
                  <a:pt x="559280" y="533807"/>
                  <a:pt x="556782" y="533807"/>
                  <a:pt x="555534" y="533807"/>
                </a:cubicBezTo>
                <a:cubicBezTo>
                  <a:pt x="554286" y="533807"/>
                  <a:pt x="550540" y="533807"/>
                  <a:pt x="548044" y="536298"/>
                </a:cubicBezTo>
                <a:lnTo>
                  <a:pt x="525572" y="557471"/>
                </a:lnTo>
                <a:cubicBezTo>
                  <a:pt x="524324" y="559962"/>
                  <a:pt x="524324" y="561207"/>
                  <a:pt x="524324" y="563698"/>
                </a:cubicBezTo>
                <a:cubicBezTo>
                  <a:pt x="524324" y="563698"/>
                  <a:pt x="524324" y="566189"/>
                  <a:pt x="526822" y="568680"/>
                </a:cubicBezTo>
                <a:cubicBezTo>
                  <a:pt x="548044" y="583626"/>
                  <a:pt x="555534" y="611027"/>
                  <a:pt x="541802" y="632200"/>
                </a:cubicBezTo>
                <a:cubicBezTo>
                  <a:pt x="531814" y="649637"/>
                  <a:pt x="524324" y="667074"/>
                  <a:pt x="519330" y="685756"/>
                </a:cubicBezTo>
                <a:cubicBezTo>
                  <a:pt x="511840" y="710666"/>
                  <a:pt x="488122" y="725612"/>
                  <a:pt x="463154" y="720630"/>
                </a:cubicBezTo>
                <a:cubicBezTo>
                  <a:pt x="459408" y="720630"/>
                  <a:pt x="456912" y="721875"/>
                  <a:pt x="455662" y="723121"/>
                </a:cubicBezTo>
                <a:cubicBezTo>
                  <a:pt x="454414" y="724366"/>
                  <a:pt x="453166" y="725612"/>
                  <a:pt x="453166" y="728103"/>
                </a:cubicBezTo>
                <a:lnTo>
                  <a:pt x="453166" y="759240"/>
                </a:lnTo>
                <a:cubicBezTo>
                  <a:pt x="453166" y="761731"/>
                  <a:pt x="454414" y="764222"/>
                  <a:pt x="455662" y="764222"/>
                </a:cubicBezTo>
                <a:cubicBezTo>
                  <a:pt x="456912" y="765468"/>
                  <a:pt x="459408" y="766713"/>
                  <a:pt x="463154" y="765468"/>
                </a:cubicBezTo>
                <a:cubicBezTo>
                  <a:pt x="488122" y="761731"/>
                  <a:pt x="511840" y="777922"/>
                  <a:pt x="519330" y="801587"/>
                </a:cubicBezTo>
                <a:cubicBezTo>
                  <a:pt x="524324" y="820269"/>
                  <a:pt x="531814" y="837706"/>
                  <a:pt x="541802" y="853897"/>
                </a:cubicBezTo>
                <a:cubicBezTo>
                  <a:pt x="555534" y="876316"/>
                  <a:pt x="548044" y="904962"/>
                  <a:pt x="526822" y="918663"/>
                </a:cubicBezTo>
                <a:cubicBezTo>
                  <a:pt x="524324" y="921154"/>
                  <a:pt x="524324" y="922399"/>
                  <a:pt x="524324" y="923645"/>
                </a:cubicBezTo>
                <a:cubicBezTo>
                  <a:pt x="524324" y="926136"/>
                  <a:pt x="524324" y="927381"/>
                  <a:pt x="525572" y="929872"/>
                </a:cubicBezTo>
                <a:lnTo>
                  <a:pt x="548044" y="952291"/>
                </a:lnTo>
                <a:cubicBezTo>
                  <a:pt x="550540" y="953536"/>
                  <a:pt x="554286" y="953536"/>
                  <a:pt x="555534" y="953536"/>
                </a:cubicBezTo>
                <a:cubicBezTo>
                  <a:pt x="556782" y="953536"/>
                  <a:pt x="559280" y="953536"/>
                  <a:pt x="561776" y="949800"/>
                </a:cubicBezTo>
                <a:cubicBezTo>
                  <a:pt x="570516" y="937345"/>
                  <a:pt x="585496" y="929872"/>
                  <a:pt x="601724" y="929872"/>
                </a:cubicBezTo>
                <a:cubicBezTo>
                  <a:pt x="610464" y="929872"/>
                  <a:pt x="617954" y="932363"/>
                  <a:pt x="626692" y="936099"/>
                </a:cubicBezTo>
                <a:cubicBezTo>
                  <a:pt x="644170" y="946063"/>
                  <a:pt x="661648" y="953536"/>
                  <a:pt x="681622" y="958518"/>
                </a:cubicBezTo>
                <a:cubicBezTo>
                  <a:pt x="705342" y="964746"/>
                  <a:pt x="721570" y="988410"/>
                  <a:pt x="716578" y="1014565"/>
                </a:cubicBezTo>
                <a:cubicBezTo>
                  <a:pt x="716578" y="1017056"/>
                  <a:pt x="717826" y="1018302"/>
                  <a:pt x="719074" y="1019547"/>
                </a:cubicBezTo>
                <a:cubicBezTo>
                  <a:pt x="719074" y="1020793"/>
                  <a:pt x="721570" y="1022038"/>
                  <a:pt x="725316" y="1022038"/>
                </a:cubicBezTo>
                <a:lnTo>
                  <a:pt x="756526" y="1022038"/>
                </a:lnTo>
                <a:cubicBezTo>
                  <a:pt x="760270" y="1022038"/>
                  <a:pt x="761520" y="1020793"/>
                  <a:pt x="762768" y="1019547"/>
                </a:cubicBezTo>
                <a:cubicBezTo>
                  <a:pt x="764016" y="1018302"/>
                  <a:pt x="765264" y="1017056"/>
                  <a:pt x="764016" y="1014565"/>
                </a:cubicBezTo>
                <a:cubicBezTo>
                  <a:pt x="760270" y="988410"/>
                  <a:pt x="775252" y="964746"/>
                  <a:pt x="800220" y="958518"/>
                </a:cubicBezTo>
                <a:cubicBezTo>
                  <a:pt x="818946" y="953536"/>
                  <a:pt x="838920" y="946063"/>
                  <a:pt x="855148" y="936099"/>
                </a:cubicBezTo>
                <a:cubicBezTo>
                  <a:pt x="877620" y="923645"/>
                  <a:pt x="905084" y="929872"/>
                  <a:pt x="920066" y="949800"/>
                </a:cubicBezTo>
                <a:cubicBezTo>
                  <a:pt x="920066" y="949800"/>
                  <a:pt x="920066" y="949800"/>
                  <a:pt x="921314" y="949800"/>
                </a:cubicBezTo>
                <a:cubicBezTo>
                  <a:pt x="922562" y="953536"/>
                  <a:pt x="925058" y="953536"/>
                  <a:pt x="926308" y="953536"/>
                </a:cubicBezTo>
                <a:cubicBezTo>
                  <a:pt x="927556" y="953536"/>
                  <a:pt x="931300" y="953536"/>
                  <a:pt x="932550" y="952291"/>
                </a:cubicBezTo>
                <a:lnTo>
                  <a:pt x="956268" y="929872"/>
                </a:lnTo>
                <a:cubicBezTo>
                  <a:pt x="957518" y="927381"/>
                  <a:pt x="958766" y="926136"/>
                  <a:pt x="957518" y="923645"/>
                </a:cubicBezTo>
                <a:cubicBezTo>
                  <a:pt x="957518" y="922399"/>
                  <a:pt x="957518" y="921154"/>
                  <a:pt x="955020" y="918663"/>
                </a:cubicBezTo>
                <a:cubicBezTo>
                  <a:pt x="932550" y="904962"/>
                  <a:pt x="927556" y="876316"/>
                  <a:pt x="940040" y="853897"/>
                </a:cubicBezTo>
                <a:cubicBezTo>
                  <a:pt x="950026" y="837706"/>
                  <a:pt x="957518" y="820269"/>
                  <a:pt x="962510" y="801587"/>
                </a:cubicBezTo>
                <a:cubicBezTo>
                  <a:pt x="968752" y="776677"/>
                  <a:pt x="993720" y="761731"/>
                  <a:pt x="1018688" y="765468"/>
                </a:cubicBezTo>
                <a:cubicBezTo>
                  <a:pt x="1022434" y="766713"/>
                  <a:pt x="1024930" y="765468"/>
                  <a:pt x="1026178" y="764222"/>
                </a:cubicBezTo>
                <a:cubicBezTo>
                  <a:pt x="1027428" y="764222"/>
                  <a:pt x="1028676" y="761731"/>
                  <a:pt x="1028676" y="759240"/>
                </a:cubicBezTo>
                <a:lnTo>
                  <a:pt x="1028676" y="728103"/>
                </a:lnTo>
                <a:cubicBezTo>
                  <a:pt x="1028676" y="725612"/>
                  <a:pt x="1027428" y="724366"/>
                  <a:pt x="1026178" y="723121"/>
                </a:cubicBezTo>
                <a:cubicBezTo>
                  <a:pt x="1024930" y="721875"/>
                  <a:pt x="1022434" y="720630"/>
                  <a:pt x="1018688" y="720630"/>
                </a:cubicBezTo>
                <a:cubicBezTo>
                  <a:pt x="993720" y="725612"/>
                  <a:pt x="968752" y="710666"/>
                  <a:pt x="962510" y="685756"/>
                </a:cubicBezTo>
                <a:cubicBezTo>
                  <a:pt x="957518" y="667074"/>
                  <a:pt x="950026" y="649637"/>
                  <a:pt x="940040" y="632200"/>
                </a:cubicBezTo>
                <a:cubicBezTo>
                  <a:pt x="927556" y="611027"/>
                  <a:pt x="932550" y="583626"/>
                  <a:pt x="955020" y="568680"/>
                </a:cubicBezTo>
                <a:cubicBezTo>
                  <a:pt x="957518" y="566189"/>
                  <a:pt x="957518" y="563698"/>
                  <a:pt x="957518" y="563698"/>
                </a:cubicBezTo>
                <a:cubicBezTo>
                  <a:pt x="958766" y="561207"/>
                  <a:pt x="957518" y="559962"/>
                  <a:pt x="956268" y="557471"/>
                </a:cubicBezTo>
                <a:lnTo>
                  <a:pt x="932550" y="536298"/>
                </a:lnTo>
                <a:cubicBezTo>
                  <a:pt x="931300" y="533807"/>
                  <a:pt x="927556" y="533807"/>
                  <a:pt x="926308" y="533807"/>
                </a:cubicBezTo>
                <a:cubicBezTo>
                  <a:pt x="925058" y="533807"/>
                  <a:pt x="922562" y="533807"/>
                  <a:pt x="921314" y="536298"/>
                </a:cubicBezTo>
                <a:cubicBezTo>
                  <a:pt x="920066" y="536298"/>
                  <a:pt x="920066" y="537543"/>
                  <a:pt x="920066" y="537543"/>
                </a:cubicBezTo>
                <a:cubicBezTo>
                  <a:pt x="905084" y="557471"/>
                  <a:pt x="877620" y="563698"/>
                  <a:pt x="855148" y="551244"/>
                </a:cubicBezTo>
                <a:cubicBezTo>
                  <a:pt x="838920" y="541280"/>
                  <a:pt x="818946" y="533807"/>
                  <a:pt x="800220" y="528825"/>
                </a:cubicBezTo>
                <a:cubicBezTo>
                  <a:pt x="775252" y="522597"/>
                  <a:pt x="760270" y="497688"/>
                  <a:pt x="764016" y="472778"/>
                </a:cubicBezTo>
                <a:cubicBezTo>
                  <a:pt x="765264" y="471532"/>
                  <a:pt x="764016" y="469041"/>
                  <a:pt x="762768" y="467796"/>
                </a:cubicBezTo>
                <a:cubicBezTo>
                  <a:pt x="761520" y="466550"/>
                  <a:pt x="760270" y="465305"/>
                  <a:pt x="756526" y="465305"/>
                </a:cubicBezTo>
                <a:close/>
                <a:moveTo>
                  <a:pt x="725316" y="422958"/>
                </a:moveTo>
                <a:lnTo>
                  <a:pt x="756526" y="422958"/>
                </a:lnTo>
                <a:cubicBezTo>
                  <a:pt x="771506" y="422958"/>
                  <a:pt x="785238" y="430431"/>
                  <a:pt x="795226" y="441641"/>
                </a:cubicBezTo>
                <a:cubicBezTo>
                  <a:pt x="805214" y="451604"/>
                  <a:pt x="808958" y="466550"/>
                  <a:pt x="805214" y="481496"/>
                </a:cubicBezTo>
                <a:cubicBezTo>
                  <a:pt x="805214" y="483987"/>
                  <a:pt x="806462" y="487724"/>
                  <a:pt x="811456" y="488969"/>
                </a:cubicBezTo>
                <a:cubicBezTo>
                  <a:pt x="833926" y="495197"/>
                  <a:pt x="855148" y="502670"/>
                  <a:pt x="876372" y="515124"/>
                </a:cubicBezTo>
                <a:cubicBezTo>
                  <a:pt x="880116" y="516370"/>
                  <a:pt x="883862" y="516370"/>
                  <a:pt x="886358" y="512633"/>
                </a:cubicBezTo>
                <a:lnTo>
                  <a:pt x="887608" y="512633"/>
                </a:lnTo>
                <a:cubicBezTo>
                  <a:pt x="896346" y="501424"/>
                  <a:pt x="908830" y="492706"/>
                  <a:pt x="922562" y="491460"/>
                </a:cubicBezTo>
                <a:cubicBezTo>
                  <a:pt x="937542" y="491460"/>
                  <a:pt x="951276" y="495197"/>
                  <a:pt x="962510" y="506406"/>
                </a:cubicBezTo>
                <a:lnTo>
                  <a:pt x="984982" y="527579"/>
                </a:lnTo>
                <a:cubicBezTo>
                  <a:pt x="996218" y="537543"/>
                  <a:pt x="999962" y="552489"/>
                  <a:pt x="999962" y="567435"/>
                </a:cubicBezTo>
                <a:cubicBezTo>
                  <a:pt x="997466" y="581135"/>
                  <a:pt x="989976" y="594836"/>
                  <a:pt x="977492" y="602309"/>
                </a:cubicBezTo>
                <a:cubicBezTo>
                  <a:pt x="974994" y="604800"/>
                  <a:pt x="973746" y="608536"/>
                  <a:pt x="976244" y="612272"/>
                </a:cubicBezTo>
                <a:cubicBezTo>
                  <a:pt x="987478" y="632200"/>
                  <a:pt x="996218" y="653374"/>
                  <a:pt x="1002460" y="674547"/>
                </a:cubicBezTo>
                <a:cubicBezTo>
                  <a:pt x="1003708" y="678283"/>
                  <a:pt x="1007452" y="680774"/>
                  <a:pt x="1012446" y="679529"/>
                </a:cubicBezTo>
                <a:cubicBezTo>
                  <a:pt x="1026178" y="677038"/>
                  <a:pt x="1041160" y="680774"/>
                  <a:pt x="1053644" y="690738"/>
                </a:cubicBezTo>
                <a:cubicBezTo>
                  <a:pt x="1063630" y="700702"/>
                  <a:pt x="1069872" y="714403"/>
                  <a:pt x="1069872" y="728103"/>
                </a:cubicBezTo>
                <a:lnTo>
                  <a:pt x="1069872" y="759240"/>
                </a:lnTo>
                <a:cubicBezTo>
                  <a:pt x="1069872" y="772940"/>
                  <a:pt x="1063630" y="786641"/>
                  <a:pt x="1053644" y="796605"/>
                </a:cubicBezTo>
                <a:cubicBezTo>
                  <a:pt x="1041160" y="805323"/>
                  <a:pt x="1026178" y="810305"/>
                  <a:pt x="1012446" y="806569"/>
                </a:cubicBezTo>
                <a:cubicBezTo>
                  <a:pt x="1007452" y="806569"/>
                  <a:pt x="1003708" y="809060"/>
                  <a:pt x="1002460" y="812796"/>
                </a:cubicBezTo>
                <a:cubicBezTo>
                  <a:pt x="996218" y="833969"/>
                  <a:pt x="987478" y="856388"/>
                  <a:pt x="976244" y="875071"/>
                </a:cubicBezTo>
                <a:cubicBezTo>
                  <a:pt x="973746" y="878807"/>
                  <a:pt x="974994" y="882543"/>
                  <a:pt x="977492" y="885034"/>
                </a:cubicBezTo>
                <a:cubicBezTo>
                  <a:pt x="989976" y="893753"/>
                  <a:pt x="997466" y="906208"/>
                  <a:pt x="999962" y="921154"/>
                </a:cubicBezTo>
                <a:cubicBezTo>
                  <a:pt x="999962" y="934854"/>
                  <a:pt x="996218" y="949800"/>
                  <a:pt x="984982" y="959764"/>
                </a:cubicBezTo>
                <a:lnTo>
                  <a:pt x="962510" y="980937"/>
                </a:lnTo>
                <a:cubicBezTo>
                  <a:pt x="951276" y="990901"/>
                  <a:pt x="937542" y="997128"/>
                  <a:pt x="922562" y="994637"/>
                </a:cubicBezTo>
                <a:cubicBezTo>
                  <a:pt x="908830" y="993392"/>
                  <a:pt x="896346" y="987164"/>
                  <a:pt x="887608" y="974710"/>
                </a:cubicBezTo>
                <a:cubicBezTo>
                  <a:pt x="886358" y="974710"/>
                  <a:pt x="886358" y="974710"/>
                  <a:pt x="886358" y="974710"/>
                </a:cubicBezTo>
                <a:cubicBezTo>
                  <a:pt x="883862" y="972219"/>
                  <a:pt x="880116" y="969728"/>
                  <a:pt x="876372" y="972219"/>
                </a:cubicBezTo>
                <a:cubicBezTo>
                  <a:pt x="855148" y="983428"/>
                  <a:pt x="833926" y="993392"/>
                  <a:pt x="811456" y="998374"/>
                </a:cubicBezTo>
                <a:cubicBezTo>
                  <a:pt x="806462" y="999619"/>
                  <a:pt x="805214" y="1002110"/>
                  <a:pt x="805214" y="1007092"/>
                </a:cubicBezTo>
                <a:cubicBezTo>
                  <a:pt x="808958" y="1020793"/>
                  <a:pt x="805214" y="1034493"/>
                  <a:pt x="795226" y="1045702"/>
                </a:cubicBezTo>
                <a:cubicBezTo>
                  <a:pt x="785238" y="1058157"/>
                  <a:pt x="771506" y="1064385"/>
                  <a:pt x="756526" y="1064385"/>
                </a:cubicBezTo>
                <a:lnTo>
                  <a:pt x="725316" y="1064385"/>
                </a:lnTo>
                <a:cubicBezTo>
                  <a:pt x="710336" y="1064385"/>
                  <a:pt x="695354" y="1058157"/>
                  <a:pt x="686616" y="1045702"/>
                </a:cubicBezTo>
                <a:cubicBezTo>
                  <a:pt x="676628" y="1034493"/>
                  <a:pt x="674132" y="1020793"/>
                  <a:pt x="675380" y="1007092"/>
                </a:cubicBezTo>
                <a:cubicBezTo>
                  <a:pt x="676628" y="1002110"/>
                  <a:pt x="674132" y="999619"/>
                  <a:pt x="670386" y="998374"/>
                </a:cubicBezTo>
                <a:cubicBezTo>
                  <a:pt x="647916" y="993392"/>
                  <a:pt x="626692" y="983428"/>
                  <a:pt x="605470" y="972219"/>
                </a:cubicBezTo>
                <a:cubicBezTo>
                  <a:pt x="602974" y="969728"/>
                  <a:pt x="596732" y="972219"/>
                  <a:pt x="595482" y="974710"/>
                </a:cubicBezTo>
                <a:cubicBezTo>
                  <a:pt x="586744" y="987164"/>
                  <a:pt x="574260" y="993392"/>
                  <a:pt x="559280" y="994637"/>
                </a:cubicBezTo>
                <a:cubicBezTo>
                  <a:pt x="544298" y="997128"/>
                  <a:pt x="530566" y="990901"/>
                  <a:pt x="519330" y="980937"/>
                </a:cubicBezTo>
                <a:lnTo>
                  <a:pt x="496860" y="959764"/>
                </a:lnTo>
                <a:cubicBezTo>
                  <a:pt x="486872" y="949800"/>
                  <a:pt x="480630" y="934854"/>
                  <a:pt x="483128" y="921154"/>
                </a:cubicBezTo>
                <a:cubicBezTo>
                  <a:pt x="483128" y="906208"/>
                  <a:pt x="490618" y="893753"/>
                  <a:pt x="503102" y="885034"/>
                </a:cubicBezTo>
                <a:cubicBezTo>
                  <a:pt x="506846" y="882543"/>
                  <a:pt x="508096" y="878807"/>
                  <a:pt x="505598" y="875071"/>
                </a:cubicBezTo>
                <a:cubicBezTo>
                  <a:pt x="494362" y="856388"/>
                  <a:pt x="484376" y="833969"/>
                  <a:pt x="479382" y="812796"/>
                </a:cubicBezTo>
                <a:cubicBezTo>
                  <a:pt x="478134" y="809060"/>
                  <a:pt x="474388" y="806569"/>
                  <a:pt x="469396" y="806569"/>
                </a:cubicBezTo>
                <a:cubicBezTo>
                  <a:pt x="454414" y="810305"/>
                  <a:pt x="439434" y="805323"/>
                  <a:pt x="429446" y="796605"/>
                </a:cubicBezTo>
                <a:cubicBezTo>
                  <a:pt x="418210" y="786641"/>
                  <a:pt x="411970" y="772940"/>
                  <a:pt x="411970" y="759240"/>
                </a:cubicBezTo>
                <a:lnTo>
                  <a:pt x="411970" y="728103"/>
                </a:lnTo>
                <a:cubicBezTo>
                  <a:pt x="411970" y="714403"/>
                  <a:pt x="418210" y="700702"/>
                  <a:pt x="429446" y="690738"/>
                </a:cubicBezTo>
                <a:cubicBezTo>
                  <a:pt x="439434" y="680774"/>
                  <a:pt x="454414" y="677038"/>
                  <a:pt x="469396" y="679529"/>
                </a:cubicBezTo>
                <a:cubicBezTo>
                  <a:pt x="473140" y="680774"/>
                  <a:pt x="478134" y="678283"/>
                  <a:pt x="479382" y="674547"/>
                </a:cubicBezTo>
                <a:cubicBezTo>
                  <a:pt x="484376" y="653374"/>
                  <a:pt x="494362" y="632200"/>
                  <a:pt x="505598" y="612272"/>
                </a:cubicBezTo>
                <a:cubicBezTo>
                  <a:pt x="508096" y="608536"/>
                  <a:pt x="506846" y="604800"/>
                  <a:pt x="503102" y="602309"/>
                </a:cubicBezTo>
                <a:cubicBezTo>
                  <a:pt x="490618" y="594836"/>
                  <a:pt x="483128" y="581135"/>
                  <a:pt x="483128" y="567435"/>
                </a:cubicBezTo>
                <a:cubicBezTo>
                  <a:pt x="480630" y="552489"/>
                  <a:pt x="486872" y="537543"/>
                  <a:pt x="496860" y="527579"/>
                </a:cubicBezTo>
                <a:lnTo>
                  <a:pt x="519330" y="506406"/>
                </a:lnTo>
                <a:cubicBezTo>
                  <a:pt x="530566" y="495197"/>
                  <a:pt x="544298" y="491460"/>
                  <a:pt x="559280" y="491460"/>
                </a:cubicBezTo>
                <a:cubicBezTo>
                  <a:pt x="574260" y="492706"/>
                  <a:pt x="586744" y="501424"/>
                  <a:pt x="595482" y="512633"/>
                </a:cubicBezTo>
                <a:cubicBezTo>
                  <a:pt x="596732" y="516370"/>
                  <a:pt x="602974" y="516370"/>
                  <a:pt x="605470" y="515124"/>
                </a:cubicBezTo>
                <a:cubicBezTo>
                  <a:pt x="626692" y="502670"/>
                  <a:pt x="647916" y="495197"/>
                  <a:pt x="670386" y="488969"/>
                </a:cubicBezTo>
                <a:cubicBezTo>
                  <a:pt x="674132" y="487724"/>
                  <a:pt x="676628" y="483987"/>
                  <a:pt x="675380" y="481496"/>
                </a:cubicBezTo>
                <a:cubicBezTo>
                  <a:pt x="674132" y="466550"/>
                  <a:pt x="676628" y="451604"/>
                  <a:pt x="686616" y="441641"/>
                </a:cubicBezTo>
                <a:cubicBezTo>
                  <a:pt x="695354" y="430431"/>
                  <a:pt x="710336" y="422958"/>
                  <a:pt x="725316" y="422958"/>
                </a:cubicBezTo>
                <a:close/>
                <a:moveTo>
                  <a:pt x="737814" y="328738"/>
                </a:moveTo>
                <a:cubicBezTo>
                  <a:pt x="630856" y="328738"/>
                  <a:pt x="530118" y="367365"/>
                  <a:pt x="453010" y="442127"/>
                </a:cubicBezTo>
                <a:cubicBezTo>
                  <a:pt x="368440" y="521873"/>
                  <a:pt x="322424" y="629032"/>
                  <a:pt x="322424" y="744913"/>
                </a:cubicBezTo>
                <a:cubicBezTo>
                  <a:pt x="322424" y="860794"/>
                  <a:pt x="367196" y="966707"/>
                  <a:pt x="450522" y="1046453"/>
                </a:cubicBezTo>
                <a:cubicBezTo>
                  <a:pt x="522656" y="1116231"/>
                  <a:pt x="564942" y="1218406"/>
                  <a:pt x="564942" y="1326811"/>
                </a:cubicBezTo>
                <a:lnTo>
                  <a:pt x="564942" y="1334287"/>
                </a:lnTo>
                <a:lnTo>
                  <a:pt x="649512" y="1334287"/>
                </a:lnTo>
                <a:cubicBezTo>
                  <a:pt x="649512" y="1308120"/>
                  <a:pt x="670654" y="1288184"/>
                  <a:pt x="695528" y="1288184"/>
                </a:cubicBezTo>
                <a:lnTo>
                  <a:pt x="781342" y="1288184"/>
                </a:lnTo>
                <a:cubicBezTo>
                  <a:pt x="806216" y="1288184"/>
                  <a:pt x="827358" y="1308120"/>
                  <a:pt x="827358" y="1334287"/>
                </a:cubicBezTo>
                <a:lnTo>
                  <a:pt x="911930" y="1334287"/>
                </a:lnTo>
                <a:lnTo>
                  <a:pt x="911930" y="1311858"/>
                </a:lnTo>
                <a:cubicBezTo>
                  <a:pt x="911930" y="1213422"/>
                  <a:pt x="952970" y="1117477"/>
                  <a:pt x="1028836" y="1043961"/>
                </a:cubicBezTo>
                <a:cubicBezTo>
                  <a:pt x="1114650" y="961723"/>
                  <a:pt x="1159422" y="845842"/>
                  <a:pt x="1154448" y="726222"/>
                </a:cubicBezTo>
                <a:cubicBezTo>
                  <a:pt x="1144498" y="515643"/>
                  <a:pt x="972870" y="341198"/>
                  <a:pt x="763930" y="328738"/>
                </a:cubicBezTo>
                <a:cubicBezTo>
                  <a:pt x="755226" y="328738"/>
                  <a:pt x="746520" y="328738"/>
                  <a:pt x="737814" y="328738"/>
                </a:cubicBezTo>
                <a:close/>
                <a:moveTo>
                  <a:pt x="765174" y="287618"/>
                </a:moveTo>
                <a:cubicBezTo>
                  <a:pt x="996500" y="301325"/>
                  <a:pt x="1185540" y="493214"/>
                  <a:pt x="1195488" y="724976"/>
                </a:cubicBezTo>
                <a:cubicBezTo>
                  <a:pt x="1201708" y="855810"/>
                  <a:pt x="1150716" y="982905"/>
                  <a:pt x="1057440" y="1073866"/>
                </a:cubicBezTo>
                <a:cubicBezTo>
                  <a:pt x="990282" y="1139906"/>
                  <a:pt x="952970" y="1224636"/>
                  <a:pt x="952970" y="1311858"/>
                </a:cubicBezTo>
                <a:lnTo>
                  <a:pt x="952970" y="1351731"/>
                </a:lnTo>
                <a:cubicBezTo>
                  <a:pt x="952970" y="1352977"/>
                  <a:pt x="952970" y="1354224"/>
                  <a:pt x="952970" y="1354224"/>
                </a:cubicBezTo>
                <a:cubicBezTo>
                  <a:pt x="952970" y="1355470"/>
                  <a:pt x="952970" y="1356716"/>
                  <a:pt x="952970" y="1357962"/>
                </a:cubicBezTo>
                <a:lnTo>
                  <a:pt x="952970" y="1381636"/>
                </a:lnTo>
                <a:cubicBezTo>
                  <a:pt x="952970" y="1501256"/>
                  <a:pt x="857208" y="1597200"/>
                  <a:pt x="737814" y="1597200"/>
                </a:cubicBezTo>
                <a:cubicBezTo>
                  <a:pt x="644538" y="1597200"/>
                  <a:pt x="567428" y="1538637"/>
                  <a:pt x="536336" y="1452660"/>
                </a:cubicBezTo>
                <a:cubicBezTo>
                  <a:pt x="536336" y="1451414"/>
                  <a:pt x="535094" y="1448922"/>
                  <a:pt x="535094" y="1446430"/>
                </a:cubicBezTo>
                <a:cubicBezTo>
                  <a:pt x="527630" y="1424001"/>
                  <a:pt x="522656" y="1399081"/>
                  <a:pt x="522656" y="1374160"/>
                </a:cubicBezTo>
                <a:lnTo>
                  <a:pt x="522656" y="1357962"/>
                </a:lnTo>
                <a:cubicBezTo>
                  <a:pt x="522656" y="1356716"/>
                  <a:pt x="522656" y="1355470"/>
                  <a:pt x="522656" y="1354224"/>
                </a:cubicBezTo>
                <a:cubicBezTo>
                  <a:pt x="522656" y="1352977"/>
                  <a:pt x="522656" y="1352977"/>
                  <a:pt x="522656" y="1351731"/>
                </a:cubicBezTo>
                <a:lnTo>
                  <a:pt x="522656" y="1326811"/>
                </a:lnTo>
                <a:cubicBezTo>
                  <a:pt x="522656" y="1229620"/>
                  <a:pt x="486590" y="1138660"/>
                  <a:pt x="420674" y="1076358"/>
                </a:cubicBezTo>
                <a:cubicBezTo>
                  <a:pt x="331130" y="989136"/>
                  <a:pt x="280138" y="872008"/>
                  <a:pt x="280138" y="744913"/>
                </a:cubicBezTo>
                <a:cubicBezTo>
                  <a:pt x="280138" y="617817"/>
                  <a:pt x="331130" y="499444"/>
                  <a:pt x="424406" y="412222"/>
                </a:cubicBezTo>
                <a:cubicBezTo>
                  <a:pt x="516438" y="323753"/>
                  <a:pt x="638318" y="280142"/>
                  <a:pt x="765174" y="287618"/>
                </a:cubicBezTo>
                <a:close/>
                <a:moveTo>
                  <a:pt x="1266830" y="221910"/>
                </a:moveTo>
                <a:cubicBezTo>
                  <a:pt x="1272062" y="221910"/>
                  <a:pt x="1277294" y="224103"/>
                  <a:pt x="1280988" y="228487"/>
                </a:cubicBezTo>
                <a:cubicBezTo>
                  <a:pt x="1289606" y="236004"/>
                  <a:pt x="1289606" y="249784"/>
                  <a:pt x="1280988" y="257301"/>
                </a:cubicBezTo>
                <a:lnTo>
                  <a:pt x="1186188" y="355018"/>
                </a:lnTo>
                <a:cubicBezTo>
                  <a:pt x="1181264" y="360029"/>
                  <a:pt x="1176338" y="361281"/>
                  <a:pt x="1171414" y="361281"/>
                </a:cubicBezTo>
                <a:cubicBezTo>
                  <a:pt x="1166490" y="361281"/>
                  <a:pt x="1160334" y="360029"/>
                  <a:pt x="1156640" y="355018"/>
                </a:cubicBezTo>
                <a:cubicBezTo>
                  <a:pt x="1148022" y="347501"/>
                  <a:pt x="1148022" y="333720"/>
                  <a:pt x="1156640" y="324951"/>
                </a:cubicBezTo>
                <a:lnTo>
                  <a:pt x="1252672" y="228487"/>
                </a:lnTo>
                <a:cubicBezTo>
                  <a:pt x="1256366" y="224103"/>
                  <a:pt x="1261598" y="221910"/>
                  <a:pt x="1266830" y="221910"/>
                </a:cubicBezTo>
                <a:close/>
                <a:moveTo>
                  <a:pt x="209114" y="221910"/>
                </a:moveTo>
                <a:cubicBezTo>
                  <a:pt x="214392" y="221910"/>
                  <a:pt x="219670" y="224103"/>
                  <a:pt x="224016" y="228487"/>
                </a:cubicBezTo>
                <a:lnTo>
                  <a:pt x="320882" y="324951"/>
                </a:lnTo>
                <a:cubicBezTo>
                  <a:pt x="328334" y="333720"/>
                  <a:pt x="328334" y="347501"/>
                  <a:pt x="320882" y="355018"/>
                </a:cubicBezTo>
                <a:cubicBezTo>
                  <a:pt x="317158" y="360029"/>
                  <a:pt x="310948" y="361281"/>
                  <a:pt x="305980" y="361281"/>
                </a:cubicBezTo>
                <a:cubicBezTo>
                  <a:pt x="301012" y="361281"/>
                  <a:pt x="294804" y="360029"/>
                  <a:pt x="291078" y="355018"/>
                </a:cubicBezTo>
                <a:lnTo>
                  <a:pt x="194212" y="257301"/>
                </a:lnTo>
                <a:cubicBezTo>
                  <a:pt x="186760" y="249784"/>
                  <a:pt x="186760" y="236004"/>
                  <a:pt x="194212" y="228487"/>
                </a:cubicBezTo>
                <a:cubicBezTo>
                  <a:pt x="198558" y="224103"/>
                  <a:pt x="203836" y="221910"/>
                  <a:pt x="209114" y="221910"/>
                </a:cubicBezTo>
                <a:close/>
                <a:moveTo>
                  <a:pt x="740252" y="0"/>
                </a:moveTo>
                <a:cubicBezTo>
                  <a:pt x="753176" y="0"/>
                  <a:pt x="762224" y="8812"/>
                  <a:pt x="762224" y="20141"/>
                </a:cubicBezTo>
                <a:lnTo>
                  <a:pt x="762224" y="158610"/>
                </a:lnTo>
                <a:cubicBezTo>
                  <a:pt x="762224" y="171198"/>
                  <a:pt x="753176" y="180010"/>
                  <a:pt x="740252" y="180010"/>
                </a:cubicBezTo>
                <a:cubicBezTo>
                  <a:pt x="728620" y="180010"/>
                  <a:pt x="719574" y="171198"/>
                  <a:pt x="719574" y="158610"/>
                </a:cubicBezTo>
                <a:lnTo>
                  <a:pt x="719574" y="20141"/>
                </a:lnTo>
                <a:cubicBezTo>
                  <a:pt x="719574" y="8812"/>
                  <a:pt x="728620" y="0"/>
                  <a:pt x="7402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058DBC9A-8F1A-E24E-9BC5-753566999787}"/>
              </a:ext>
            </a:extLst>
          </p:cNvPr>
          <p:cNvSpPr txBox="1"/>
          <p:nvPr/>
        </p:nvSpPr>
        <p:spPr>
          <a:xfrm>
            <a:off x="9586516" y="4073320"/>
            <a:ext cx="67528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2D59D8F5-5B30-5A49-8677-C53E897B39C4}"/>
              </a:ext>
            </a:extLst>
          </p:cNvPr>
          <p:cNvSpPr txBox="1"/>
          <p:nvPr/>
        </p:nvSpPr>
        <p:spPr>
          <a:xfrm>
            <a:off x="9586516" y="4733428"/>
            <a:ext cx="675280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</a:t>
            </a:r>
          </a:p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charts, infographics and more.</a:t>
            </a:r>
          </a:p>
        </p:txBody>
      </p:sp>
      <p:sp>
        <p:nvSpPr>
          <p:cNvPr id="87" name="SHAPE 02">
            <a:extLst>
              <a:ext uri="{FF2B5EF4-FFF2-40B4-BE49-F238E27FC236}">
                <a16:creationId xmlns:a16="http://schemas.microsoft.com/office/drawing/2014/main" id="{0E12B942-BC84-F74C-BE31-084755311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284" y="6099975"/>
            <a:ext cx="10908971" cy="2103796"/>
          </a:xfrm>
          <a:custGeom>
            <a:avLst/>
            <a:gdLst>
              <a:gd name="T0" fmla="*/ 0 w 8759"/>
              <a:gd name="T1" fmla="*/ 0 h 1687"/>
              <a:gd name="T2" fmla="*/ 0 w 8759"/>
              <a:gd name="T3" fmla="*/ 1686 h 1687"/>
              <a:gd name="T4" fmla="*/ 8758 w 8759"/>
              <a:gd name="T5" fmla="*/ 1686 h 1687"/>
              <a:gd name="T6" fmla="*/ 8758 w 8759"/>
              <a:gd name="T7" fmla="*/ 1686 h 1687"/>
              <a:gd name="T8" fmla="*/ 8440 w 8759"/>
              <a:gd name="T9" fmla="*/ 0 h 1687"/>
              <a:gd name="T10" fmla="*/ 0 w 8759"/>
              <a:gd name="T11" fmla="*/ 0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59" h="1687">
                <a:moveTo>
                  <a:pt x="0" y="0"/>
                </a:moveTo>
                <a:lnTo>
                  <a:pt x="0" y="1686"/>
                </a:lnTo>
                <a:lnTo>
                  <a:pt x="8758" y="1686"/>
                </a:lnTo>
                <a:lnTo>
                  <a:pt x="8758" y="1686"/>
                </a:lnTo>
                <a:cubicBezTo>
                  <a:pt x="8736" y="1107"/>
                  <a:pt x="8629" y="543"/>
                  <a:pt x="8440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8" name="SHAPE 02 A">
            <a:extLst>
              <a:ext uri="{FF2B5EF4-FFF2-40B4-BE49-F238E27FC236}">
                <a16:creationId xmlns:a16="http://schemas.microsoft.com/office/drawing/2014/main" id="{8CDC5D34-0EBC-6346-94E3-2C81497F1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7538" y="6099975"/>
            <a:ext cx="3982377" cy="2103796"/>
          </a:xfrm>
          <a:custGeom>
            <a:avLst/>
            <a:gdLst>
              <a:gd name="T0" fmla="*/ 2671 w 3197"/>
              <a:gd name="T1" fmla="*/ 1686 h 1687"/>
              <a:gd name="T2" fmla="*/ 3196 w 3197"/>
              <a:gd name="T3" fmla="*/ 0 h 1687"/>
              <a:gd name="T4" fmla="*/ 0 w 3197"/>
              <a:gd name="T5" fmla="*/ 0 h 1687"/>
              <a:gd name="T6" fmla="*/ 0 w 3197"/>
              <a:gd name="T7" fmla="*/ 0 h 1687"/>
              <a:gd name="T8" fmla="*/ 310 w 3197"/>
              <a:gd name="T9" fmla="*/ 1686 h 1687"/>
              <a:gd name="T10" fmla="*/ 2671 w 3197"/>
              <a:gd name="T11" fmla="*/ 1686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1687">
                <a:moveTo>
                  <a:pt x="2671" y="1686"/>
                </a:moveTo>
                <a:lnTo>
                  <a:pt x="3196" y="0"/>
                </a:lnTo>
                <a:lnTo>
                  <a:pt x="0" y="0"/>
                </a:lnTo>
                <a:lnTo>
                  <a:pt x="0" y="0"/>
                </a:lnTo>
                <a:cubicBezTo>
                  <a:pt x="184" y="543"/>
                  <a:pt x="288" y="1107"/>
                  <a:pt x="310" y="1686"/>
                </a:cubicBezTo>
                <a:lnTo>
                  <a:pt x="2671" y="168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26" name="ICON 02">
            <a:extLst>
              <a:ext uri="{FF2B5EF4-FFF2-40B4-BE49-F238E27FC236}">
                <a16:creationId xmlns:a16="http://schemas.microsoft.com/office/drawing/2014/main" id="{6EDC4513-B3F4-7A46-9F10-1E567BC2E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5559" y="6358144"/>
            <a:ext cx="1608198" cy="1591708"/>
          </a:xfrm>
          <a:custGeom>
            <a:avLst/>
            <a:gdLst>
              <a:gd name="connsiteX0" fmla="*/ 356234 w 1608198"/>
              <a:gd name="connsiteY0" fmla="*/ 1329290 h 1591708"/>
              <a:gd name="connsiteX1" fmla="*/ 377400 w 1608198"/>
              <a:gd name="connsiteY1" fmla="*/ 1349189 h 1591708"/>
              <a:gd name="connsiteX2" fmla="*/ 377400 w 1608198"/>
              <a:gd name="connsiteY2" fmla="*/ 1472314 h 1591708"/>
              <a:gd name="connsiteX3" fmla="*/ 455832 w 1608198"/>
              <a:gd name="connsiteY3" fmla="*/ 1550666 h 1591708"/>
              <a:gd name="connsiteX4" fmla="*/ 1144304 w 1608198"/>
              <a:gd name="connsiteY4" fmla="*/ 1550666 h 1591708"/>
              <a:gd name="connsiteX5" fmla="*/ 1222736 w 1608198"/>
              <a:gd name="connsiteY5" fmla="*/ 1472314 h 1591708"/>
              <a:gd name="connsiteX6" fmla="*/ 1222736 w 1608198"/>
              <a:gd name="connsiteY6" fmla="*/ 1388987 h 1591708"/>
              <a:gd name="connsiteX7" fmla="*/ 1194102 w 1608198"/>
              <a:gd name="connsiteY7" fmla="*/ 1410130 h 1591708"/>
              <a:gd name="connsiteX8" fmla="*/ 1165468 w 1608198"/>
              <a:gd name="connsiteY8" fmla="*/ 1405155 h 1591708"/>
              <a:gd name="connsiteX9" fmla="*/ 1170448 w 1608198"/>
              <a:gd name="connsiteY9" fmla="*/ 1376550 h 1591708"/>
              <a:gd name="connsiteX10" fmla="*/ 1231452 w 1608198"/>
              <a:gd name="connsiteY10" fmla="*/ 1333021 h 1591708"/>
              <a:gd name="connsiteX11" fmla="*/ 1236432 w 1608198"/>
              <a:gd name="connsiteY11" fmla="*/ 1329290 h 1591708"/>
              <a:gd name="connsiteX12" fmla="*/ 1241410 w 1608198"/>
              <a:gd name="connsiteY12" fmla="*/ 1329290 h 1591708"/>
              <a:gd name="connsiteX13" fmla="*/ 1242656 w 1608198"/>
              <a:gd name="connsiteY13" fmla="*/ 1329290 h 1591708"/>
              <a:gd name="connsiteX14" fmla="*/ 1247636 w 1608198"/>
              <a:gd name="connsiteY14" fmla="*/ 1329290 h 1591708"/>
              <a:gd name="connsiteX15" fmla="*/ 1252616 w 1608198"/>
              <a:gd name="connsiteY15" fmla="*/ 1330534 h 1591708"/>
              <a:gd name="connsiteX16" fmla="*/ 1253860 w 1608198"/>
              <a:gd name="connsiteY16" fmla="*/ 1330534 h 1591708"/>
              <a:gd name="connsiteX17" fmla="*/ 1255106 w 1608198"/>
              <a:gd name="connsiteY17" fmla="*/ 1331778 h 1591708"/>
              <a:gd name="connsiteX18" fmla="*/ 1321090 w 1608198"/>
              <a:gd name="connsiteY18" fmla="*/ 1376550 h 1591708"/>
              <a:gd name="connsiteX19" fmla="*/ 1327314 w 1608198"/>
              <a:gd name="connsiteY19" fmla="*/ 1405155 h 1591708"/>
              <a:gd name="connsiteX20" fmla="*/ 1309884 w 1608198"/>
              <a:gd name="connsiteY20" fmla="*/ 1413861 h 1591708"/>
              <a:gd name="connsiteX21" fmla="*/ 1298680 w 1608198"/>
              <a:gd name="connsiteY21" fmla="*/ 1411373 h 1591708"/>
              <a:gd name="connsiteX22" fmla="*/ 1265066 w 1608198"/>
              <a:gd name="connsiteY22" fmla="*/ 1387743 h 1591708"/>
              <a:gd name="connsiteX23" fmla="*/ 1265066 w 1608198"/>
              <a:gd name="connsiteY23" fmla="*/ 1472314 h 1591708"/>
              <a:gd name="connsiteX24" fmla="*/ 1144304 w 1608198"/>
              <a:gd name="connsiteY24" fmla="*/ 1591708 h 1591708"/>
              <a:gd name="connsiteX25" fmla="*/ 455832 w 1608198"/>
              <a:gd name="connsiteY25" fmla="*/ 1591708 h 1591708"/>
              <a:gd name="connsiteX26" fmla="*/ 335070 w 1608198"/>
              <a:gd name="connsiteY26" fmla="*/ 1472314 h 1591708"/>
              <a:gd name="connsiteX27" fmla="*/ 335070 w 1608198"/>
              <a:gd name="connsiteY27" fmla="*/ 1349189 h 1591708"/>
              <a:gd name="connsiteX28" fmla="*/ 356234 w 1608198"/>
              <a:gd name="connsiteY28" fmla="*/ 1329290 h 1591708"/>
              <a:gd name="connsiteX29" fmla="*/ 1145122 w 1608198"/>
              <a:gd name="connsiteY29" fmla="*/ 1146229 h 1591708"/>
              <a:gd name="connsiteX30" fmla="*/ 1325450 w 1608198"/>
              <a:gd name="connsiteY30" fmla="*/ 1146229 h 1591708"/>
              <a:gd name="connsiteX31" fmla="*/ 1351746 w 1608198"/>
              <a:gd name="connsiteY31" fmla="*/ 1159793 h 1591708"/>
              <a:gd name="connsiteX32" fmla="*/ 1337972 w 1608198"/>
              <a:gd name="connsiteY32" fmla="*/ 1185688 h 1591708"/>
              <a:gd name="connsiteX33" fmla="*/ 1235286 w 1608198"/>
              <a:gd name="connsiteY33" fmla="*/ 1201718 h 1591708"/>
              <a:gd name="connsiteX34" fmla="*/ 1132598 w 1608198"/>
              <a:gd name="connsiteY34" fmla="*/ 1185688 h 1591708"/>
              <a:gd name="connsiteX35" fmla="*/ 1118824 w 1608198"/>
              <a:gd name="connsiteY35" fmla="*/ 1159793 h 1591708"/>
              <a:gd name="connsiteX36" fmla="*/ 1145122 w 1608198"/>
              <a:gd name="connsiteY36" fmla="*/ 1146229 h 1591708"/>
              <a:gd name="connsiteX37" fmla="*/ 1520558 w 1608198"/>
              <a:gd name="connsiteY37" fmla="*/ 752530 h 1591708"/>
              <a:gd name="connsiteX38" fmla="*/ 1587214 w 1608198"/>
              <a:gd name="connsiteY38" fmla="*/ 752530 h 1591708"/>
              <a:gd name="connsiteX39" fmla="*/ 1608198 w 1608198"/>
              <a:gd name="connsiteY39" fmla="*/ 775130 h 1591708"/>
              <a:gd name="connsiteX40" fmla="*/ 1587214 w 1608198"/>
              <a:gd name="connsiteY40" fmla="*/ 795218 h 1591708"/>
              <a:gd name="connsiteX41" fmla="*/ 1520558 w 1608198"/>
              <a:gd name="connsiteY41" fmla="*/ 795218 h 1591708"/>
              <a:gd name="connsiteX42" fmla="*/ 1499572 w 1608198"/>
              <a:gd name="connsiteY42" fmla="*/ 775130 h 1591708"/>
              <a:gd name="connsiteX43" fmla="*/ 1520558 w 1608198"/>
              <a:gd name="connsiteY43" fmla="*/ 752530 h 1591708"/>
              <a:gd name="connsiteX44" fmla="*/ 877882 w 1608198"/>
              <a:gd name="connsiteY44" fmla="*/ 752530 h 1591708"/>
              <a:gd name="connsiteX45" fmla="*/ 944538 w 1608198"/>
              <a:gd name="connsiteY45" fmla="*/ 752530 h 1591708"/>
              <a:gd name="connsiteX46" fmla="*/ 965522 w 1608198"/>
              <a:gd name="connsiteY46" fmla="*/ 775130 h 1591708"/>
              <a:gd name="connsiteX47" fmla="*/ 944538 w 1608198"/>
              <a:gd name="connsiteY47" fmla="*/ 795218 h 1591708"/>
              <a:gd name="connsiteX48" fmla="*/ 877882 w 1608198"/>
              <a:gd name="connsiteY48" fmla="*/ 795218 h 1591708"/>
              <a:gd name="connsiteX49" fmla="*/ 856896 w 1608198"/>
              <a:gd name="connsiteY49" fmla="*/ 775130 h 1591708"/>
              <a:gd name="connsiteX50" fmla="*/ 877882 w 1608198"/>
              <a:gd name="connsiteY50" fmla="*/ 752530 h 1591708"/>
              <a:gd name="connsiteX51" fmla="*/ 355796 w 1608198"/>
              <a:gd name="connsiteY51" fmla="*/ 683438 h 1591708"/>
              <a:gd name="connsiteX52" fmla="*/ 238814 w 1608198"/>
              <a:gd name="connsiteY52" fmla="*/ 795856 h 1591708"/>
              <a:gd name="connsiteX53" fmla="*/ 355796 w 1608198"/>
              <a:gd name="connsiteY53" fmla="*/ 908273 h 1591708"/>
              <a:gd name="connsiteX54" fmla="*/ 472778 w 1608198"/>
              <a:gd name="connsiteY54" fmla="*/ 795856 h 1591708"/>
              <a:gd name="connsiteX55" fmla="*/ 355796 w 1608198"/>
              <a:gd name="connsiteY55" fmla="*/ 683438 h 1591708"/>
              <a:gd name="connsiteX56" fmla="*/ 355796 w 1608198"/>
              <a:gd name="connsiteY56" fmla="*/ 642671 h 1591708"/>
              <a:gd name="connsiteX57" fmla="*/ 515090 w 1608198"/>
              <a:gd name="connsiteY57" fmla="*/ 795856 h 1591708"/>
              <a:gd name="connsiteX58" fmla="*/ 355796 w 1608198"/>
              <a:gd name="connsiteY58" fmla="*/ 949040 h 1591708"/>
              <a:gd name="connsiteX59" fmla="*/ 197744 w 1608198"/>
              <a:gd name="connsiteY59" fmla="*/ 795856 h 1591708"/>
              <a:gd name="connsiteX60" fmla="*/ 355796 w 1608198"/>
              <a:gd name="connsiteY60" fmla="*/ 642671 h 1591708"/>
              <a:gd name="connsiteX61" fmla="*/ 1236786 w 1608198"/>
              <a:gd name="connsiteY61" fmla="*/ 566769 h 1591708"/>
              <a:gd name="connsiteX62" fmla="*/ 1103276 w 1608198"/>
              <a:gd name="connsiteY62" fmla="*/ 620450 h 1591708"/>
              <a:gd name="connsiteX63" fmla="*/ 1042138 w 1608198"/>
              <a:gd name="connsiteY63" fmla="*/ 762767 h 1591708"/>
              <a:gd name="connsiteX64" fmla="*/ 1099534 w 1608198"/>
              <a:gd name="connsiteY64" fmla="*/ 902588 h 1591708"/>
              <a:gd name="connsiteX65" fmla="*/ 1161922 w 1608198"/>
              <a:gd name="connsiteY65" fmla="*/ 1046153 h 1591708"/>
              <a:gd name="connsiteX66" fmla="*/ 1161922 w 1608198"/>
              <a:gd name="connsiteY66" fmla="*/ 1067376 h 1591708"/>
              <a:gd name="connsiteX67" fmla="*/ 1178142 w 1608198"/>
              <a:gd name="connsiteY67" fmla="*/ 1082356 h 1591708"/>
              <a:gd name="connsiteX68" fmla="*/ 1295430 w 1608198"/>
              <a:gd name="connsiteY68" fmla="*/ 1082356 h 1591708"/>
              <a:gd name="connsiteX69" fmla="*/ 1311650 w 1608198"/>
              <a:gd name="connsiteY69" fmla="*/ 1067376 h 1591708"/>
              <a:gd name="connsiteX70" fmla="*/ 1311650 w 1608198"/>
              <a:gd name="connsiteY70" fmla="*/ 1046153 h 1591708"/>
              <a:gd name="connsiteX71" fmla="*/ 1371542 w 1608198"/>
              <a:gd name="connsiteY71" fmla="*/ 903836 h 1591708"/>
              <a:gd name="connsiteX72" fmla="*/ 1431434 w 1608198"/>
              <a:gd name="connsiteY72" fmla="*/ 754029 h 1591708"/>
              <a:gd name="connsiteX73" fmla="*/ 1249264 w 1608198"/>
              <a:gd name="connsiteY73" fmla="*/ 568018 h 1591708"/>
              <a:gd name="connsiteX74" fmla="*/ 1236786 w 1608198"/>
              <a:gd name="connsiteY74" fmla="*/ 566769 h 1591708"/>
              <a:gd name="connsiteX75" fmla="*/ 1251758 w 1608198"/>
              <a:gd name="connsiteY75" fmla="*/ 525572 h 1591708"/>
              <a:gd name="connsiteX76" fmla="*/ 1473858 w 1608198"/>
              <a:gd name="connsiteY76" fmla="*/ 751532 h 1591708"/>
              <a:gd name="connsiteX77" fmla="*/ 1400240 w 1608198"/>
              <a:gd name="connsiteY77" fmla="*/ 933797 h 1591708"/>
              <a:gd name="connsiteX78" fmla="*/ 1354074 w 1608198"/>
              <a:gd name="connsiteY78" fmla="*/ 1046153 h 1591708"/>
              <a:gd name="connsiteX79" fmla="*/ 1354074 w 1608198"/>
              <a:gd name="connsiteY79" fmla="*/ 1067376 h 1591708"/>
              <a:gd name="connsiteX80" fmla="*/ 1295430 w 1608198"/>
              <a:gd name="connsiteY80" fmla="*/ 1124802 h 1591708"/>
              <a:gd name="connsiteX81" fmla="*/ 1178142 w 1608198"/>
              <a:gd name="connsiteY81" fmla="*/ 1124802 h 1591708"/>
              <a:gd name="connsiteX82" fmla="*/ 1119498 w 1608198"/>
              <a:gd name="connsiteY82" fmla="*/ 1067376 h 1591708"/>
              <a:gd name="connsiteX83" fmla="*/ 1119498 w 1608198"/>
              <a:gd name="connsiteY83" fmla="*/ 1046153 h 1591708"/>
              <a:gd name="connsiteX84" fmla="*/ 1070836 w 1608198"/>
              <a:gd name="connsiteY84" fmla="*/ 931301 h 1591708"/>
              <a:gd name="connsiteX85" fmla="*/ 999714 w 1608198"/>
              <a:gd name="connsiteY85" fmla="*/ 762767 h 1591708"/>
              <a:gd name="connsiteX86" fmla="*/ 1074578 w 1608198"/>
              <a:gd name="connsiteY86" fmla="*/ 589241 h 1591708"/>
              <a:gd name="connsiteX87" fmla="*/ 1251758 w 1608198"/>
              <a:gd name="connsiteY87" fmla="*/ 525572 h 1591708"/>
              <a:gd name="connsiteX88" fmla="*/ 1492706 w 1608198"/>
              <a:gd name="connsiteY88" fmla="*/ 495963 h 1591708"/>
              <a:gd name="connsiteX89" fmla="*/ 1507450 w 1608198"/>
              <a:gd name="connsiteY89" fmla="*/ 500760 h 1591708"/>
              <a:gd name="connsiteX90" fmla="*/ 1507450 w 1608198"/>
              <a:gd name="connsiteY90" fmla="*/ 531460 h 1591708"/>
              <a:gd name="connsiteX91" fmla="*/ 1459532 w 1608198"/>
              <a:gd name="connsiteY91" fmla="*/ 580067 h 1591708"/>
              <a:gd name="connsiteX92" fmla="*/ 1444788 w 1608198"/>
              <a:gd name="connsiteY92" fmla="*/ 586463 h 1591708"/>
              <a:gd name="connsiteX93" fmla="*/ 1430044 w 1608198"/>
              <a:gd name="connsiteY93" fmla="*/ 580067 h 1591708"/>
              <a:gd name="connsiteX94" fmla="*/ 1430044 w 1608198"/>
              <a:gd name="connsiteY94" fmla="*/ 549368 h 1591708"/>
              <a:gd name="connsiteX95" fmla="*/ 1477962 w 1608198"/>
              <a:gd name="connsiteY95" fmla="*/ 500760 h 1591708"/>
              <a:gd name="connsiteX96" fmla="*/ 1492706 w 1608198"/>
              <a:gd name="connsiteY96" fmla="*/ 495963 h 1591708"/>
              <a:gd name="connsiteX97" fmla="*/ 973010 w 1608198"/>
              <a:gd name="connsiteY97" fmla="*/ 495963 h 1591708"/>
              <a:gd name="connsiteX98" fmla="*/ 987138 w 1608198"/>
              <a:gd name="connsiteY98" fmla="*/ 500760 h 1591708"/>
              <a:gd name="connsiteX99" fmla="*/ 1035056 w 1608198"/>
              <a:gd name="connsiteY99" fmla="*/ 549368 h 1591708"/>
              <a:gd name="connsiteX100" fmla="*/ 1035056 w 1608198"/>
              <a:gd name="connsiteY100" fmla="*/ 580067 h 1591708"/>
              <a:gd name="connsiteX101" fmla="*/ 1020312 w 1608198"/>
              <a:gd name="connsiteY101" fmla="*/ 586463 h 1591708"/>
              <a:gd name="connsiteX102" fmla="*/ 1005568 w 1608198"/>
              <a:gd name="connsiteY102" fmla="*/ 580067 h 1591708"/>
              <a:gd name="connsiteX103" fmla="*/ 958880 w 1608198"/>
              <a:gd name="connsiteY103" fmla="*/ 531460 h 1591708"/>
              <a:gd name="connsiteX104" fmla="*/ 958880 w 1608198"/>
              <a:gd name="connsiteY104" fmla="*/ 500760 h 1591708"/>
              <a:gd name="connsiteX105" fmla="*/ 973010 w 1608198"/>
              <a:gd name="connsiteY105" fmla="*/ 495963 h 1591708"/>
              <a:gd name="connsiteX106" fmla="*/ 340216 w 1608198"/>
              <a:gd name="connsiteY106" fmla="*/ 492926 h 1591708"/>
              <a:gd name="connsiteX107" fmla="*/ 331492 w 1608198"/>
              <a:gd name="connsiteY107" fmla="*/ 496676 h 1591708"/>
              <a:gd name="connsiteX108" fmla="*/ 329000 w 1608198"/>
              <a:gd name="connsiteY108" fmla="*/ 502927 h 1591708"/>
              <a:gd name="connsiteX109" fmla="*/ 291614 w 1608198"/>
              <a:gd name="connsiteY109" fmla="*/ 561686 h 1591708"/>
              <a:gd name="connsiteX110" fmla="*/ 230550 w 1608198"/>
              <a:gd name="connsiteY110" fmla="*/ 585440 h 1591708"/>
              <a:gd name="connsiteX111" fmla="*/ 163254 w 1608198"/>
              <a:gd name="connsiteY111" fmla="*/ 570438 h 1591708"/>
              <a:gd name="connsiteX112" fmla="*/ 155776 w 1608198"/>
              <a:gd name="connsiteY112" fmla="*/ 565437 h 1591708"/>
              <a:gd name="connsiteX113" fmla="*/ 145806 w 1608198"/>
              <a:gd name="connsiteY113" fmla="*/ 569187 h 1591708"/>
              <a:gd name="connsiteX114" fmla="*/ 122128 w 1608198"/>
              <a:gd name="connsiteY114" fmla="*/ 592941 h 1591708"/>
              <a:gd name="connsiteX115" fmla="*/ 118390 w 1608198"/>
              <a:gd name="connsiteY115" fmla="*/ 600442 h 1591708"/>
              <a:gd name="connsiteX116" fmla="*/ 123374 w 1608198"/>
              <a:gd name="connsiteY116" fmla="*/ 606693 h 1591708"/>
              <a:gd name="connsiteX117" fmla="*/ 123374 w 1608198"/>
              <a:gd name="connsiteY117" fmla="*/ 607943 h 1591708"/>
              <a:gd name="connsiteX118" fmla="*/ 138330 w 1608198"/>
              <a:gd name="connsiteY118" fmla="*/ 676703 h 1591708"/>
              <a:gd name="connsiteX119" fmla="*/ 113404 w 1608198"/>
              <a:gd name="connsiteY119" fmla="*/ 734211 h 1591708"/>
              <a:gd name="connsiteX120" fmla="*/ 54832 w 1608198"/>
              <a:gd name="connsiteY120" fmla="*/ 770467 h 1591708"/>
              <a:gd name="connsiteX121" fmla="*/ 44862 w 1608198"/>
              <a:gd name="connsiteY121" fmla="*/ 774217 h 1591708"/>
              <a:gd name="connsiteX122" fmla="*/ 41124 w 1608198"/>
              <a:gd name="connsiteY122" fmla="*/ 780468 h 1591708"/>
              <a:gd name="connsiteX123" fmla="*/ 41124 w 1608198"/>
              <a:gd name="connsiteY123" fmla="*/ 814223 h 1591708"/>
              <a:gd name="connsiteX124" fmla="*/ 44862 w 1608198"/>
              <a:gd name="connsiteY124" fmla="*/ 821724 h 1591708"/>
              <a:gd name="connsiteX125" fmla="*/ 54832 w 1608198"/>
              <a:gd name="connsiteY125" fmla="*/ 824224 h 1591708"/>
              <a:gd name="connsiteX126" fmla="*/ 113404 w 1608198"/>
              <a:gd name="connsiteY126" fmla="*/ 860480 h 1591708"/>
              <a:gd name="connsiteX127" fmla="*/ 138330 w 1608198"/>
              <a:gd name="connsiteY127" fmla="*/ 920488 h 1591708"/>
              <a:gd name="connsiteX128" fmla="*/ 123374 w 1608198"/>
              <a:gd name="connsiteY128" fmla="*/ 987998 h 1591708"/>
              <a:gd name="connsiteX129" fmla="*/ 118390 w 1608198"/>
              <a:gd name="connsiteY129" fmla="*/ 994249 h 1591708"/>
              <a:gd name="connsiteX130" fmla="*/ 122128 w 1608198"/>
              <a:gd name="connsiteY130" fmla="*/ 1003000 h 1591708"/>
              <a:gd name="connsiteX131" fmla="*/ 145806 w 1608198"/>
              <a:gd name="connsiteY131" fmla="*/ 1026754 h 1591708"/>
              <a:gd name="connsiteX132" fmla="*/ 155776 w 1608198"/>
              <a:gd name="connsiteY132" fmla="*/ 1029254 h 1591708"/>
              <a:gd name="connsiteX133" fmla="*/ 163254 w 1608198"/>
              <a:gd name="connsiteY133" fmla="*/ 1024253 h 1591708"/>
              <a:gd name="connsiteX134" fmla="*/ 205624 w 1608198"/>
              <a:gd name="connsiteY134" fmla="*/ 1003000 h 1591708"/>
              <a:gd name="connsiteX135" fmla="*/ 230550 w 1608198"/>
              <a:gd name="connsiteY135" fmla="*/ 1010501 h 1591708"/>
              <a:gd name="connsiteX136" fmla="*/ 291614 w 1608198"/>
              <a:gd name="connsiteY136" fmla="*/ 1034255 h 1591708"/>
              <a:gd name="connsiteX137" fmla="*/ 329000 w 1608198"/>
              <a:gd name="connsiteY137" fmla="*/ 1093013 h 1591708"/>
              <a:gd name="connsiteX138" fmla="*/ 331492 w 1608198"/>
              <a:gd name="connsiteY138" fmla="*/ 1100514 h 1591708"/>
              <a:gd name="connsiteX139" fmla="*/ 340216 w 1608198"/>
              <a:gd name="connsiteY139" fmla="*/ 1104265 h 1591708"/>
              <a:gd name="connsiteX140" fmla="*/ 373864 w 1608198"/>
              <a:gd name="connsiteY140" fmla="*/ 1104265 h 1591708"/>
              <a:gd name="connsiteX141" fmla="*/ 382588 w 1608198"/>
              <a:gd name="connsiteY141" fmla="*/ 1100514 h 1591708"/>
              <a:gd name="connsiteX142" fmla="*/ 385080 w 1608198"/>
              <a:gd name="connsiteY142" fmla="*/ 1093013 h 1591708"/>
              <a:gd name="connsiteX143" fmla="*/ 422466 w 1608198"/>
              <a:gd name="connsiteY143" fmla="*/ 1034255 h 1591708"/>
              <a:gd name="connsiteX144" fmla="*/ 482284 w 1608198"/>
              <a:gd name="connsiteY144" fmla="*/ 1010501 h 1591708"/>
              <a:gd name="connsiteX145" fmla="*/ 550826 w 1608198"/>
              <a:gd name="connsiteY145" fmla="*/ 1024253 h 1591708"/>
              <a:gd name="connsiteX146" fmla="*/ 558304 w 1608198"/>
              <a:gd name="connsiteY146" fmla="*/ 1029254 h 1591708"/>
              <a:gd name="connsiteX147" fmla="*/ 567028 w 1608198"/>
              <a:gd name="connsiteY147" fmla="*/ 1026754 h 1591708"/>
              <a:gd name="connsiteX148" fmla="*/ 591952 w 1608198"/>
              <a:gd name="connsiteY148" fmla="*/ 1003000 h 1591708"/>
              <a:gd name="connsiteX149" fmla="*/ 594444 w 1608198"/>
              <a:gd name="connsiteY149" fmla="*/ 994249 h 1591708"/>
              <a:gd name="connsiteX150" fmla="*/ 590706 w 1608198"/>
              <a:gd name="connsiteY150" fmla="*/ 987998 h 1591708"/>
              <a:gd name="connsiteX151" fmla="*/ 574504 w 1608198"/>
              <a:gd name="connsiteY151" fmla="*/ 920488 h 1591708"/>
              <a:gd name="connsiteX152" fmla="*/ 599430 w 1608198"/>
              <a:gd name="connsiteY152" fmla="*/ 860480 h 1591708"/>
              <a:gd name="connsiteX153" fmla="*/ 659248 w 1608198"/>
              <a:gd name="connsiteY153" fmla="*/ 824224 h 1591708"/>
              <a:gd name="connsiteX154" fmla="*/ 667972 w 1608198"/>
              <a:gd name="connsiteY154" fmla="*/ 821724 h 1591708"/>
              <a:gd name="connsiteX155" fmla="*/ 671710 w 1608198"/>
              <a:gd name="connsiteY155" fmla="*/ 814223 h 1591708"/>
              <a:gd name="connsiteX156" fmla="*/ 671710 w 1608198"/>
              <a:gd name="connsiteY156" fmla="*/ 780468 h 1591708"/>
              <a:gd name="connsiteX157" fmla="*/ 667972 w 1608198"/>
              <a:gd name="connsiteY157" fmla="*/ 774217 h 1591708"/>
              <a:gd name="connsiteX158" fmla="*/ 659248 w 1608198"/>
              <a:gd name="connsiteY158" fmla="*/ 770467 h 1591708"/>
              <a:gd name="connsiteX159" fmla="*/ 599430 w 1608198"/>
              <a:gd name="connsiteY159" fmla="*/ 734211 h 1591708"/>
              <a:gd name="connsiteX160" fmla="*/ 574504 w 1608198"/>
              <a:gd name="connsiteY160" fmla="*/ 676703 h 1591708"/>
              <a:gd name="connsiteX161" fmla="*/ 590706 w 1608198"/>
              <a:gd name="connsiteY161" fmla="*/ 607943 h 1591708"/>
              <a:gd name="connsiteX162" fmla="*/ 590706 w 1608198"/>
              <a:gd name="connsiteY162" fmla="*/ 606693 h 1591708"/>
              <a:gd name="connsiteX163" fmla="*/ 594444 w 1608198"/>
              <a:gd name="connsiteY163" fmla="*/ 600442 h 1591708"/>
              <a:gd name="connsiteX164" fmla="*/ 591952 w 1608198"/>
              <a:gd name="connsiteY164" fmla="*/ 592941 h 1591708"/>
              <a:gd name="connsiteX165" fmla="*/ 567028 w 1608198"/>
              <a:gd name="connsiteY165" fmla="*/ 569187 h 1591708"/>
              <a:gd name="connsiteX166" fmla="*/ 558304 w 1608198"/>
              <a:gd name="connsiteY166" fmla="*/ 565437 h 1591708"/>
              <a:gd name="connsiteX167" fmla="*/ 550826 w 1608198"/>
              <a:gd name="connsiteY167" fmla="*/ 570438 h 1591708"/>
              <a:gd name="connsiteX168" fmla="*/ 549580 w 1608198"/>
              <a:gd name="connsiteY168" fmla="*/ 570438 h 1591708"/>
              <a:gd name="connsiteX169" fmla="*/ 482284 w 1608198"/>
              <a:gd name="connsiteY169" fmla="*/ 585440 h 1591708"/>
              <a:gd name="connsiteX170" fmla="*/ 422466 w 1608198"/>
              <a:gd name="connsiteY170" fmla="*/ 561686 h 1591708"/>
              <a:gd name="connsiteX171" fmla="*/ 385080 w 1608198"/>
              <a:gd name="connsiteY171" fmla="*/ 502927 h 1591708"/>
              <a:gd name="connsiteX172" fmla="*/ 382588 w 1608198"/>
              <a:gd name="connsiteY172" fmla="*/ 496676 h 1591708"/>
              <a:gd name="connsiteX173" fmla="*/ 373864 w 1608198"/>
              <a:gd name="connsiteY173" fmla="*/ 492926 h 1591708"/>
              <a:gd name="connsiteX174" fmla="*/ 340216 w 1608198"/>
              <a:gd name="connsiteY174" fmla="*/ 450420 h 1591708"/>
              <a:gd name="connsiteX175" fmla="*/ 373864 w 1608198"/>
              <a:gd name="connsiteY175" fmla="*/ 450420 h 1591708"/>
              <a:gd name="connsiteX176" fmla="*/ 413742 w 1608198"/>
              <a:gd name="connsiteY176" fmla="*/ 469172 h 1591708"/>
              <a:gd name="connsiteX177" fmla="*/ 424958 w 1608198"/>
              <a:gd name="connsiteY177" fmla="*/ 510428 h 1591708"/>
              <a:gd name="connsiteX178" fmla="*/ 432436 w 1608198"/>
              <a:gd name="connsiteY178" fmla="*/ 520430 h 1591708"/>
              <a:gd name="connsiteX179" fmla="*/ 502224 w 1608198"/>
              <a:gd name="connsiteY179" fmla="*/ 549185 h 1591708"/>
              <a:gd name="connsiteX180" fmla="*/ 515932 w 1608198"/>
              <a:gd name="connsiteY180" fmla="*/ 546684 h 1591708"/>
              <a:gd name="connsiteX181" fmla="*/ 517178 w 1608198"/>
              <a:gd name="connsiteY181" fmla="*/ 546684 h 1591708"/>
              <a:gd name="connsiteX182" fmla="*/ 554566 w 1608198"/>
              <a:gd name="connsiteY182" fmla="*/ 524181 h 1591708"/>
              <a:gd name="connsiteX183" fmla="*/ 596936 w 1608198"/>
              <a:gd name="connsiteY183" fmla="*/ 539183 h 1591708"/>
              <a:gd name="connsiteX184" fmla="*/ 620614 w 1608198"/>
              <a:gd name="connsiteY184" fmla="*/ 562937 h 1591708"/>
              <a:gd name="connsiteX185" fmla="*/ 635570 w 1608198"/>
              <a:gd name="connsiteY185" fmla="*/ 604193 h 1591708"/>
              <a:gd name="connsiteX186" fmla="*/ 613138 w 1608198"/>
              <a:gd name="connsiteY186" fmla="*/ 642948 h 1591708"/>
              <a:gd name="connsiteX187" fmla="*/ 610646 w 1608198"/>
              <a:gd name="connsiteY187" fmla="*/ 654200 h 1591708"/>
              <a:gd name="connsiteX188" fmla="*/ 639308 w 1608198"/>
              <a:gd name="connsiteY188" fmla="*/ 722960 h 1591708"/>
              <a:gd name="connsiteX189" fmla="*/ 651770 w 1608198"/>
              <a:gd name="connsiteY189" fmla="*/ 730461 h 1591708"/>
              <a:gd name="connsiteX190" fmla="*/ 694142 w 1608198"/>
              <a:gd name="connsiteY190" fmla="*/ 741712 h 1591708"/>
              <a:gd name="connsiteX191" fmla="*/ 712834 w 1608198"/>
              <a:gd name="connsiteY191" fmla="*/ 780468 h 1591708"/>
              <a:gd name="connsiteX192" fmla="*/ 712834 w 1608198"/>
              <a:gd name="connsiteY192" fmla="*/ 814223 h 1591708"/>
              <a:gd name="connsiteX193" fmla="*/ 694142 w 1608198"/>
              <a:gd name="connsiteY193" fmla="*/ 854229 h 1591708"/>
              <a:gd name="connsiteX194" fmla="*/ 651770 w 1608198"/>
              <a:gd name="connsiteY194" fmla="*/ 865480 h 1591708"/>
              <a:gd name="connsiteX195" fmla="*/ 639308 w 1608198"/>
              <a:gd name="connsiteY195" fmla="*/ 872981 h 1591708"/>
              <a:gd name="connsiteX196" fmla="*/ 610646 w 1608198"/>
              <a:gd name="connsiteY196" fmla="*/ 941741 h 1591708"/>
              <a:gd name="connsiteX197" fmla="*/ 613138 w 1608198"/>
              <a:gd name="connsiteY197" fmla="*/ 952993 h 1591708"/>
              <a:gd name="connsiteX198" fmla="*/ 635570 w 1608198"/>
              <a:gd name="connsiteY198" fmla="*/ 990498 h 1591708"/>
              <a:gd name="connsiteX199" fmla="*/ 620614 w 1608198"/>
              <a:gd name="connsiteY199" fmla="*/ 1031754 h 1591708"/>
              <a:gd name="connsiteX200" fmla="*/ 596936 w 1608198"/>
              <a:gd name="connsiteY200" fmla="*/ 1055508 h 1591708"/>
              <a:gd name="connsiteX201" fmla="*/ 554566 w 1608198"/>
              <a:gd name="connsiteY201" fmla="*/ 1071760 h 1591708"/>
              <a:gd name="connsiteX202" fmla="*/ 515932 w 1608198"/>
              <a:gd name="connsiteY202" fmla="*/ 1049257 h 1591708"/>
              <a:gd name="connsiteX203" fmla="*/ 502224 w 1608198"/>
              <a:gd name="connsiteY203" fmla="*/ 1045506 h 1591708"/>
              <a:gd name="connsiteX204" fmla="*/ 432436 w 1608198"/>
              <a:gd name="connsiteY204" fmla="*/ 1074261 h 1591708"/>
              <a:gd name="connsiteX205" fmla="*/ 424958 w 1608198"/>
              <a:gd name="connsiteY205" fmla="*/ 1085512 h 1591708"/>
              <a:gd name="connsiteX206" fmla="*/ 413742 w 1608198"/>
              <a:gd name="connsiteY206" fmla="*/ 1126768 h 1591708"/>
              <a:gd name="connsiteX207" fmla="*/ 373864 w 1608198"/>
              <a:gd name="connsiteY207" fmla="*/ 1146771 h 1591708"/>
              <a:gd name="connsiteX208" fmla="*/ 340216 w 1608198"/>
              <a:gd name="connsiteY208" fmla="*/ 1146771 h 1591708"/>
              <a:gd name="connsiteX209" fmla="*/ 299090 w 1608198"/>
              <a:gd name="connsiteY209" fmla="*/ 1126768 h 1591708"/>
              <a:gd name="connsiteX210" fmla="*/ 287876 w 1608198"/>
              <a:gd name="connsiteY210" fmla="*/ 1085512 h 1591708"/>
              <a:gd name="connsiteX211" fmla="*/ 280398 w 1608198"/>
              <a:gd name="connsiteY211" fmla="*/ 1074261 h 1591708"/>
              <a:gd name="connsiteX212" fmla="*/ 210610 w 1608198"/>
              <a:gd name="connsiteY212" fmla="*/ 1045506 h 1591708"/>
              <a:gd name="connsiteX213" fmla="*/ 196902 w 1608198"/>
              <a:gd name="connsiteY213" fmla="*/ 1049257 h 1591708"/>
              <a:gd name="connsiteX214" fmla="*/ 158268 w 1608198"/>
              <a:gd name="connsiteY214" fmla="*/ 1071760 h 1591708"/>
              <a:gd name="connsiteX215" fmla="*/ 117144 w 1608198"/>
              <a:gd name="connsiteY215" fmla="*/ 1055508 h 1591708"/>
              <a:gd name="connsiteX216" fmla="*/ 92220 w 1608198"/>
              <a:gd name="connsiteY216" fmla="*/ 1031754 h 1591708"/>
              <a:gd name="connsiteX217" fmla="*/ 77264 w 1608198"/>
              <a:gd name="connsiteY217" fmla="*/ 990498 h 1591708"/>
              <a:gd name="connsiteX218" fmla="*/ 99696 w 1608198"/>
              <a:gd name="connsiteY218" fmla="*/ 952993 h 1591708"/>
              <a:gd name="connsiteX219" fmla="*/ 102188 w 1608198"/>
              <a:gd name="connsiteY219" fmla="*/ 941741 h 1591708"/>
              <a:gd name="connsiteX220" fmla="*/ 73526 w 1608198"/>
              <a:gd name="connsiteY220" fmla="*/ 872981 h 1591708"/>
              <a:gd name="connsiteX221" fmla="*/ 61064 w 1608198"/>
              <a:gd name="connsiteY221" fmla="*/ 865480 h 1591708"/>
              <a:gd name="connsiteX222" fmla="*/ 18692 w 1608198"/>
              <a:gd name="connsiteY222" fmla="*/ 854229 h 1591708"/>
              <a:gd name="connsiteX223" fmla="*/ 0 w 1608198"/>
              <a:gd name="connsiteY223" fmla="*/ 814223 h 1591708"/>
              <a:gd name="connsiteX224" fmla="*/ 0 w 1608198"/>
              <a:gd name="connsiteY224" fmla="*/ 780468 h 1591708"/>
              <a:gd name="connsiteX225" fmla="*/ 18692 w 1608198"/>
              <a:gd name="connsiteY225" fmla="*/ 741712 h 1591708"/>
              <a:gd name="connsiteX226" fmla="*/ 61064 w 1608198"/>
              <a:gd name="connsiteY226" fmla="*/ 730461 h 1591708"/>
              <a:gd name="connsiteX227" fmla="*/ 73526 w 1608198"/>
              <a:gd name="connsiteY227" fmla="*/ 722960 h 1591708"/>
              <a:gd name="connsiteX228" fmla="*/ 102188 w 1608198"/>
              <a:gd name="connsiteY228" fmla="*/ 654200 h 1591708"/>
              <a:gd name="connsiteX229" fmla="*/ 99696 w 1608198"/>
              <a:gd name="connsiteY229" fmla="*/ 642948 h 1591708"/>
              <a:gd name="connsiteX230" fmla="*/ 77264 w 1608198"/>
              <a:gd name="connsiteY230" fmla="*/ 604193 h 1591708"/>
              <a:gd name="connsiteX231" fmla="*/ 92220 w 1608198"/>
              <a:gd name="connsiteY231" fmla="*/ 562937 h 1591708"/>
              <a:gd name="connsiteX232" fmla="*/ 117144 w 1608198"/>
              <a:gd name="connsiteY232" fmla="*/ 539183 h 1591708"/>
              <a:gd name="connsiteX233" fmla="*/ 158268 w 1608198"/>
              <a:gd name="connsiteY233" fmla="*/ 524181 h 1591708"/>
              <a:gd name="connsiteX234" fmla="*/ 196902 w 1608198"/>
              <a:gd name="connsiteY234" fmla="*/ 546684 h 1591708"/>
              <a:gd name="connsiteX235" fmla="*/ 210610 w 1608198"/>
              <a:gd name="connsiteY235" fmla="*/ 549185 h 1591708"/>
              <a:gd name="connsiteX236" fmla="*/ 280398 w 1608198"/>
              <a:gd name="connsiteY236" fmla="*/ 520430 h 1591708"/>
              <a:gd name="connsiteX237" fmla="*/ 287876 w 1608198"/>
              <a:gd name="connsiteY237" fmla="*/ 510428 h 1591708"/>
              <a:gd name="connsiteX238" fmla="*/ 299090 w 1608198"/>
              <a:gd name="connsiteY238" fmla="*/ 469172 h 1591708"/>
              <a:gd name="connsiteX239" fmla="*/ 340216 w 1608198"/>
              <a:gd name="connsiteY239" fmla="*/ 450420 h 1591708"/>
              <a:gd name="connsiteX240" fmla="*/ 1235284 w 1608198"/>
              <a:gd name="connsiteY240" fmla="*/ 389996 h 1591708"/>
              <a:gd name="connsiteX241" fmla="*/ 1256628 w 1608198"/>
              <a:gd name="connsiteY241" fmla="*/ 409970 h 1591708"/>
              <a:gd name="connsiteX242" fmla="*/ 1256628 w 1608198"/>
              <a:gd name="connsiteY242" fmla="*/ 477384 h 1591708"/>
              <a:gd name="connsiteX243" fmla="*/ 1235284 w 1608198"/>
              <a:gd name="connsiteY243" fmla="*/ 498606 h 1591708"/>
              <a:gd name="connsiteX244" fmla="*/ 1213940 w 1608198"/>
              <a:gd name="connsiteY244" fmla="*/ 477384 h 1591708"/>
              <a:gd name="connsiteX245" fmla="*/ 1213940 w 1608198"/>
              <a:gd name="connsiteY245" fmla="*/ 409970 h 1591708"/>
              <a:gd name="connsiteX246" fmla="*/ 1235284 w 1608198"/>
              <a:gd name="connsiteY246" fmla="*/ 389996 h 1591708"/>
              <a:gd name="connsiteX247" fmla="*/ 458392 w 1608198"/>
              <a:gd name="connsiteY247" fmla="*/ 0 h 1591708"/>
              <a:gd name="connsiteX248" fmla="*/ 1146862 w 1608198"/>
              <a:gd name="connsiteY248" fmla="*/ 0 h 1591708"/>
              <a:gd name="connsiteX249" fmla="*/ 1267624 w 1608198"/>
              <a:gd name="connsiteY249" fmla="*/ 118833 h 1591708"/>
              <a:gd name="connsiteX250" fmla="*/ 1267624 w 1608198"/>
              <a:gd name="connsiteY250" fmla="*/ 241380 h 1591708"/>
              <a:gd name="connsiteX251" fmla="*/ 1246460 w 1608198"/>
              <a:gd name="connsiteY251" fmla="*/ 262423 h 1591708"/>
              <a:gd name="connsiteX252" fmla="*/ 1225294 w 1608198"/>
              <a:gd name="connsiteY252" fmla="*/ 241380 h 1591708"/>
              <a:gd name="connsiteX253" fmla="*/ 1225294 w 1608198"/>
              <a:gd name="connsiteY253" fmla="*/ 118833 h 1591708"/>
              <a:gd name="connsiteX254" fmla="*/ 1146862 w 1608198"/>
              <a:gd name="connsiteY254" fmla="*/ 42086 h 1591708"/>
              <a:gd name="connsiteX255" fmla="*/ 458392 w 1608198"/>
              <a:gd name="connsiteY255" fmla="*/ 42086 h 1591708"/>
              <a:gd name="connsiteX256" fmla="*/ 379958 w 1608198"/>
              <a:gd name="connsiteY256" fmla="*/ 118833 h 1591708"/>
              <a:gd name="connsiteX257" fmla="*/ 379958 w 1608198"/>
              <a:gd name="connsiteY257" fmla="*/ 200531 h 1591708"/>
              <a:gd name="connsiteX258" fmla="*/ 408592 w 1608198"/>
              <a:gd name="connsiteY258" fmla="*/ 180725 h 1591708"/>
              <a:gd name="connsiteX259" fmla="*/ 437226 w 1608198"/>
              <a:gd name="connsiteY259" fmla="*/ 185677 h 1591708"/>
              <a:gd name="connsiteX260" fmla="*/ 432246 w 1608198"/>
              <a:gd name="connsiteY260" fmla="*/ 214147 h 1591708"/>
              <a:gd name="connsiteX261" fmla="*/ 371242 w 1608198"/>
              <a:gd name="connsiteY261" fmla="*/ 258709 h 1591708"/>
              <a:gd name="connsiteX262" fmla="*/ 369998 w 1608198"/>
              <a:gd name="connsiteY262" fmla="*/ 259947 h 1591708"/>
              <a:gd name="connsiteX263" fmla="*/ 366262 w 1608198"/>
              <a:gd name="connsiteY263" fmla="*/ 261185 h 1591708"/>
              <a:gd name="connsiteX264" fmla="*/ 365018 w 1608198"/>
              <a:gd name="connsiteY264" fmla="*/ 261185 h 1591708"/>
              <a:gd name="connsiteX265" fmla="*/ 358794 w 1608198"/>
              <a:gd name="connsiteY265" fmla="*/ 262423 h 1591708"/>
              <a:gd name="connsiteX266" fmla="*/ 353814 w 1608198"/>
              <a:gd name="connsiteY266" fmla="*/ 261185 h 1591708"/>
              <a:gd name="connsiteX267" fmla="*/ 351324 w 1608198"/>
              <a:gd name="connsiteY267" fmla="*/ 261185 h 1591708"/>
              <a:gd name="connsiteX268" fmla="*/ 350078 w 1608198"/>
              <a:gd name="connsiteY268" fmla="*/ 259947 h 1591708"/>
              <a:gd name="connsiteX269" fmla="*/ 348834 w 1608198"/>
              <a:gd name="connsiteY269" fmla="*/ 259947 h 1591708"/>
              <a:gd name="connsiteX270" fmla="*/ 347588 w 1608198"/>
              <a:gd name="connsiteY270" fmla="*/ 259947 h 1591708"/>
              <a:gd name="connsiteX271" fmla="*/ 281604 w 1608198"/>
              <a:gd name="connsiteY271" fmla="*/ 214147 h 1591708"/>
              <a:gd name="connsiteX272" fmla="*/ 275380 w 1608198"/>
              <a:gd name="connsiteY272" fmla="*/ 185677 h 1591708"/>
              <a:gd name="connsiteX273" fmla="*/ 304014 w 1608198"/>
              <a:gd name="connsiteY273" fmla="*/ 180725 h 1591708"/>
              <a:gd name="connsiteX274" fmla="*/ 337628 w 1608198"/>
              <a:gd name="connsiteY274" fmla="*/ 203006 h 1591708"/>
              <a:gd name="connsiteX275" fmla="*/ 337628 w 1608198"/>
              <a:gd name="connsiteY275" fmla="*/ 118833 h 1591708"/>
              <a:gd name="connsiteX276" fmla="*/ 458392 w 1608198"/>
              <a:gd name="connsiteY276" fmla="*/ 0 h 1591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</a:cxnLst>
            <a:rect l="l" t="t" r="r" b="b"/>
            <a:pathLst>
              <a:path w="1608198" h="1591708">
                <a:moveTo>
                  <a:pt x="356234" y="1329290"/>
                </a:moveTo>
                <a:cubicBezTo>
                  <a:pt x="367440" y="1329290"/>
                  <a:pt x="377400" y="1337996"/>
                  <a:pt x="377400" y="1349189"/>
                </a:cubicBezTo>
                <a:lnTo>
                  <a:pt x="377400" y="1472314"/>
                </a:lnTo>
                <a:cubicBezTo>
                  <a:pt x="377400" y="1514599"/>
                  <a:pt x="412258" y="1550666"/>
                  <a:pt x="455832" y="1550666"/>
                </a:cubicBezTo>
                <a:lnTo>
                  <a:pt x="1144304" y="1550666"/>
                </a:lnTo>
                <a:cubicBezTo>
                  <a:pt x="1187878" y="1550666"/>
                  <a:pt x="1222736" y="1514599"/>
                  <a:pt x="1222736" y="1472314"/>
                </a:cubicBezTo>
                <a:lnTo>
                  <a:pt x="1222736" y="1388987"/>
                </a:lnTo>
                <a:lnTo>
                  <a:pt x="1194102" y="1410130"/>
                </a:lnTo>
                <a:cubicBezTo>
                  <a:pt x="1185388" y="1416348"/>
                  <a:pt x="1172938" y="1415104"/>
                  <a:pt x="1165468" y="1405155"/>
                </a:cubicBezTo>
                <a:cubicBezTo>
                  <a:pt x="1157998" y="1396449"/>
                  <a:pt x="1160488" y="1384012"/>
                  <a:pt x="1170448" y="1376550"/>
                </a:cubicBezTo>
                <a:lnTo>
                  <a:pt x="1231452" y="1333021"/>
                </a:lnTo>
                <a:cubicBezTo>
                  <a:pt x="1233942" y="1330534"/>
                  <a:pt x="1235186" y="1330534"/>
                  <a:pt x="1236432" y="1329290"/>
                </a:cubicBezTo>
                <a:cubicBezTo>
                  <a:pt x="1238920" y="1329290"/>
                  <a:pt x="1240166" y="1329290"/>
                  <a:pt x="1241410" y="1329290"/>
                </a:cubicBezTo>
                <a:lnTo>
                  <a:pt x="1242656" y="1329290"/>
                </a:lnTo>
                <a:cubicBezTo>
                  <a:pt x="1243900" y="1329290"/>
                  <a:pt x="1246390" y="1329290"/>
                  <a:pt x="1247636" y="1329290"/>
                </a:cubicBezTo>
                <a:cubicBezTo>
                  <a:pt x="1248880" y="1329290"/>
                  <a:pt x="1251370" y="1329290"/>
                  <a:pt x="1252616" y="1330534"/>
                </a:cubicBezTo>
                <a:lnTo>
                  <a:pt x="1253860" y="1330534"/>
                </a:lnTo>
                <a:cubicBezTo>
                  <a:pt x="1255106" y="1331778"/>
                  <a:pt x="1255106" y="1331778"/>
                  <a:pt x="1255106" y="1331778"/>
                </a:cubicBezTo>
                <a:lnTo>
                  <a:pt x="1321090" y="1376550"/>
                </a:lnTo>
                <a:cubicBezTo>
                  <a:pt x="1331050" y="1382769"/>
                  <a:pt x="1333540" y="1395205"/>
                  <a:pt x="1327314" y="1405155"/>
                </a:cubicBezTo>
                <a:cubicBezTo>
                  <a:pt x="1323580" y="1411373"/>
                  <a:pt x="1317354" y="1413861"/>
                  <a:pt x="1309884" y="1413861"/>
                </a:cubicBezTo>
                <a:cubicBezTo>
                  <a:pt x="1306150" y="1413861"/>
                  <a:pt x="1302414" y="1413861"/>
                  <a:pt x="1298680" y="1411373"/>
                </a:cubicBezTo>
                <a:lnTo>
                  <a:pt x="1265066" y="1387743"/>
                </a:lnTo>
                <a:lnTo>
                  <a:pt x="1265066" y="1472314"/>
                </a:lnTo>
                <a:cubicBezTo>
                  <a:pt x="1265066" y="1538229"/>
                  <a:pt x="1211532" y="1591708"/>
                  <a:pt x="1144304" y="1591708"/>
                </a:cubicBezTo>
                <a:lnTo>
                  <a:pt x="455832" y="1591708"/>
                </a:lnTo>
                <a:cubicBezTo>
                  <a:pt x="388604" y="1591708"/>
                  <a:pt x="335070" y="1538229"/>
                  <a:pt x="335070" y="1472314"/>
                </a:cubicBezTo>
                <a:lnTo>
                  <a:pt x="335070" y="1349189"/>
                </a:lnTo>
                <a:cubicBezTo>
                  <a:pt x="335070" y="1337996"/>
                  <a:pt x="345030" y="1329290"/>
                  <a:pt x="356234" y="1329290"/>
                </a:cubicBezTo>
                <a:close/>
                <a:moveTo>
                  <a:pt x="1145122" y="1146229"/>
                </a:moveTo>
                <a:cubicBezTo>
                  <a:pt x="1203978" y="1164726"/>
                  <a:pt x="1266592" y="1164726"/>
                  <a:pt x="1325450" y="1146229"/>
                </a:cubicBezTo>
                <a:cubicBezTo>
                  <a:pt x="1336720" y="1142530"/>
                  <a:pt x="1347990" y="1148696"/>
                  <a:pt x="1351746" y="1159793"/>
                </a:cubicBezTo>
                <a:cubicBezTo>
                  <a:pt x="1355504" y="1170891"/>
                  <a:pt x="1349242" y="1181989"/>
                  <a:pt x="1337972" y="1185688"/>
                </a:cubicBezTo>
                <a:cubicBezTo>
                  <a:pt x="1304160" y="1195553"/>
                  <a:pt x="1270350" y="1201718"/>
                  <a:pt x="1235286" y="1201718"/>
                </a:cubicBezTo>
                <a:cubicBezTo>
                  <a:pt x="1201474" y="1201718"/>
                  <a:pt x="1166410" y="1195553"/>
                  <a:pt x="1132598" y="1185688"/>
                </a:cubicBezTo>
                <a:cubicBezTo>
                  <a:pt x="1121328" y="1181989"/>
                  <a:pt x="1115068" y="1170891"/>
                  <a:pt x="1118824" y="1159793"/>
                </a:cubicBezTo>
                <a:cubicBezTo>
                  <a:pt x="1122580" y="1148696"/>
                  <a:pt x="1133852" y="1142530"/>
                  <a:pt x="1145122" y="1146229"/>
                </a:cubicBezTo>
                <a:close/>
                <a:moveTo>
                  <a:pt x="1520558" y="752530"/>
                </a:moveTo>
                <a:lnTo>
                  <a:pt x="1587214" y="752530"/>
                </a:lnTo>
                <a:cubicBezTo>
                  <a:pt x="1599558" y="752530"/>
                  <a:pt x="1608198" y="763830"/>
                  <a:pt x="1608198" y="775130"/>
                </a:cubicBezTo>
                <a:cubicBezTo>
                  <a:pt x="1608198" y="786429"/>
                  <a:pt x="1599558" y="795218"/>
                  <a:pt x="1587214" y="795218"/>
                </a:cubicBezTo>
                <a:lnTo>
                  <a:pt x="1520558" y="795218"/>
                </a:lnTo>
                <a:cubicBezTo>
                  <a:pt x="1509448" y="795218"/>
                  <a:pt x="1499572" y="786429"/>
                  <a:pt x="1499572" y="775130"/>
                </a:cubicBezTo>
                <a:cubicBezTo>
                  <a:pt x="1499572" y="763830"/>
                  <a:pt x="1509448" y="752530"/>
                  <a:pt x="1520558" y="752530"/>
                </a:cubicBezTo>
                <a:close/>
                <a:moveTo>
                  <a:pt x="877882" y="752530"/>
                </a:moveTo>
                <a:lnTo>
                  <a:pt x="944538" y="752530"/>
                </a:lnTo>
                <a:cubicBezTo>
                  <a:pt x="955646" y="752530"/>
                  <a:pt x="965522" y="763830"/>
                  <a:pt x="965522" y="775130"/>
                </a:cubicBezTo>
                <a:cubicBezTo>
                  <a:pt x="965522" y="786429"/>
                  <a:pt x="955646" y="795218"/>
                  <a:pt x="944538" y="795218"/>
                </a:cubicBezTo>
                <a:lnTo>
                  <a:pt x="877882" y="795218"/>
                </a:lnTo>
                <a:cubicBezTo>
                  <a:pt x="865538" y="795218"/>
                  <a:pt x="856896" y="786429"/>
                  <a:pt x="856896" y="775130"/>
                </a:cubicBezTo>
                <a:cubicBezTo>
                  <a:pt x="856896" y="763830"/>
                  <a:pt x="865538" y="752530"/>
                  <a:pt x="877882" y="752530"/>
                </a:cubicBezTo>
                <a:close/>
                <a:moveTo>
                  <a:pt x="355796" y="683438"/>
                </a:moveTo>
                <a:cubicBezTo>
                  <a:pt x="292326" y="683438"/>
                  <a:pt x="238814" y="734088"/>
                  <a:pt x="238814" y="795856"/>
                </a:cubicBezTo>
                <a:cubicBezTo>
                  <a:pt x="238814" y="857623"/>
                  <a:pt x="292326" y="908273"/>
                  <a:pt x="355796" y="908273"/>
                </a:cubicBezTo>
                <a:cubicBezTo>
                  <a:pt x="420510" y="908273"/>
                  <a:pt x="472778" y="857623"/>
                  <a:pt x="472778" y="795856"/>
                </a:cubicBezTo>
                <a:cubicBezTo>
                  <a:pt x="472778" y="734088"/>
                  <a:pt x="420510" y="683438"/>
                  <a:pt x="355796" y="683438"/>
                </a:cubicBezTo>
                <a:close/>
                <a:moveTo>
                  <a:pt x="355796" y="642671"/>
                </a:moveTo>
                <a:cubicBezTo>
                  <a:pt x="442910" y="642671"/>
                  <a:pt x="515090" y="710616"/>
                  <a:pt x="515090" y="795856"/>
                </a:cubicBezTo>
                <a:cubicBezTo>
                  <a:pt x="515090" y="879860"/>
                  <a:pt x="442910" y="949040"/>
                  <a:pt x="355796" y="949040"/>
                </a:cubicBezTo>
                <a:cubicBezTo>
                  <a:pt x="268682" y="949040"/>
                  <a:pt x="197744" y="879860"/>
                  <a:pt x="197744" y="795856"/>
                </a:cubicBezTo>
                <a:cubicBezTo>
                  <a:pt x="197744" y="710616"/>
                  <a:pt x="268682" y="642671"/>
                  <a:pt x="355796" y="642671"/>
                </a:cubicBezTo>
                <a:close/>
                <a:moveTo>
                  <a:pt x="1236786" y="566769"/>
                </a:moveTo>
                <a:cubicBezTo>
                  <a:pt x="1186876" y="566769"/>
                  <a:pt x="1139462" y="585495"/>
                  <a:pt x="1103276" y="620450"/>
                </a:cubicBezTo>
                <a:cubicBezTo>
                  <a:pt x="1063350" y="657902"/>
                  <a:pt x="1042138" y="707838"/>
                  <a:pt x="1042138" y="762767"/>
                </a:cubicBezTo>
                <a:cubicBezTo>
                  <a:pt x="1042138" y="815200"/>
                  <a:pt x="1062102" y="865136"/>
                  <a:pt x="1099534" y="902588"/>
                </a:cubicBezTo>
                <a:cubicBezTo>
                  <a:pt x="1139462" y="941288"/>
                  <a:pt x="1161922" y="992472"/>
                  <a:pt x="1161922" y="1046153"/>
                </a:cubicBezTo>
                <a:lnTo>
                  <a:pt x="1161922" y="1067376"/>
                </a:lnTo>
                <a:cubicBezTo>
                  <a:pt x="1161922" y="1074866"/>
                  <a:pt x="1168160" y="1082356"/>
                  <a:pt x="1178142" y="1082356"/>
                </a:cubicBezTo>
                <a:lnTo>
                  <a:pt x="1295430" y="1082356"/>
                </a:lnTo>
                <a:cubicBezTo>
                  <a:pt x="1305412" y="1082356"/>
                  <a:pt x="1311650" y="1074866"/>
                  <a:pt x="1311650" y="1067376"/>
                </a:cubicBezTo>
                <a:lnTo>
                  <a:pt x="1311650" y="1046153"/>
                </a:lnTo>
                <a:cubicBezTo>
                  <a:pt x="1311650" y="991224"/>
                  <a:pt x="1334110" y="940039"/>
                  <a:pt x="1371542" y="903836"/>
                </a:cubicBezTo>
                <a:cubicBezTo>
                  <a:pt x="1412718" y="865136"/>
                  <a:pt x="1433930" y="810206"/>
                  <a:pt x="1431434" y="754029"/>
                </a:cubicBezTo>
                <a:cubicBezTo>
                  <a:pt x="1427692" y="655405"/>
                  <a:pt x="1347836" y="574260"/>
                  <a:pt x="1249264" y="568018"/>
                </a:cubicBezTo>
                <a:cubicBezTo>
                  <a:pt x="1244272" y="568018"/>
                  <a:pt x="1240530" y="566769"/>
                  <a:pt x="1236786" y="566769"/>
                </a:cubicBezTo>
                <a:close/>
                <a:moveTo>
                  <a:pt x="1251758" y="525572"/>
                </a:moveTo>
                <a:cubicBezTo>
                  <a:pt x="1370294" y="533063"/>
                  <a:pt x="1468866" y="632934"/>
                  <a:pt x="1473858" y="751532"/>
                </a:cubicBezTo>
                <a:cubicBezTo>
                  <a:pt x="1476354" y="820194"/>
                  <a:pt x="1450150" y="886358"/>
                  <a:pt x="1400240" y="933797"/>
                </a:cubicBezTo>
                <a:cubicBezTo>
                  <a:pt x="1370294" y="962511"/>
                  <a:pt x="1354074" y="1002459"/>
                  <a:pt x="1354074" y="1046153"/>
                </a:cubicBezTo>
                <a:lnTo>
                  <a:pt x="1354074" y="1067376"/>
                </a:lnTo>
                <a:cubicBezTo>
                  <a:pt x="1354074" y="1098586"/>
                  <a:pt x="1327872" y="1124802"/>
                  <a:pt x="1295430" y="1124802"/>
                </a:cubicBezTo>
                <a:lnTo>
                  <a:pt x="1178142" y="1124802"/>
                </a:lnTo>
                <a:cubicBezTo>
                  <a:pt x="1145700" y="1124802"/>
                  <a:pt x="1119498" y="1098586"/>
                  <a:pt x="1119498" y="1067376"/>
                </a:cubicBezTo>
                <a:lnTo>
                  <a:pt x="1119498" y="1046153"/>
                </a:lnTo>
                <a:cubicBezTo>
                  <a:pt x="1119498" y="1002459"/>
                  <a:pt x="1103276" y="962511"/>
                  <a:pt x="1070836" y="931301"/>
                </a:cubicBezTo>
                <a:cubicBezTo>
                  <a:pt x="1024668" y="886358"/>
                  <a:pt x="999714" y="826436"/>
                  <a:pt x="999714" y="762767"/>
                </a:cubicBezTo>
                <a:cubicBezTo>
                  <a:pt x="999714" y="697851"/>
                  <a:pt x="1027164" y="634183"/>
                  <a:pt x="1074578" y="589241"/>
                </a:cubicBezTo>
                <a:cubicBezTo>
                  <a:pt x="1121994" y="544298"/>
                  <a:pt x="1185628" y="521827"/>
                  <a:pt x="1251758" y="525572"/>
                </a:cubicBezTo>
                <a:close/>
                <a:moveTo>
                  <a:pt x="1492706" y="495963"/>
                </a:moveTo>
                <a:cubicBezTo>
                  <a:pt x="1497928" y="495963"/>
                  <a:pt x="1503150" y="497562"/>
                  <a:pt x="1507450" y="500760"/>
                </a:cubicBezTo>
                <a:cubicBezTo>
                  <a:pt x="1514822" y="509714"/>
                  <a:pt x="1514822" y="522506"/>
                  <a:pt x="1507450" y="531460"/>
                </a:cubicBezTo>
                <a:lnTo>
                  <a:pt x="1459532" y="580067"/>
                </a:lnTo>
                <a:cubicBezTo>
                  <a:pt x="1455846" y="583905"/>
                  <a:pt x="1449702" y="586463"/>
                  <a:pt x="1444788" y="586463"/>
                </a:cubicBezTo>
                <a:cubicBezTo>
                  <a:pt x="1439874" y="586463"/>
                  <a:pt x="1433730" y="583905"/>
                  <a:pt x="1430044" y="580067"/>
                </a:cubicBezTo>
                <a:cubicBezTo>
                  <a:pt x="1422672" y="571113"/>
                  <a:pt x="1422672" y="558322"/>
                  <a:pt x="1430044" y="549368"/>
                </a:cubicBezTo>
                <a:lnTo>
                  <a:pt x="1477962" y="500760"/>
                </a:lnTo>
                <a:cubicBezTo>
                  <a:pt x="1482262" y="497562"/>
                  <a:pt x="1487484" y="495963"/>
                  <a:pt x="1492706" y="495963"/>
                </a:cubicBezTo>
                <a:close/>
                <a:moveTo>
                  <a:pt x="973010" y="495963"/>
                </a:moveTo>
                <a:cubicBezTo>
                  <a:pt x="978230" y="495963"/>
                  <a:pt x="983452" y="497562"/>
                  <a:pt x="987138" y="500760"/>
                </a:cubicBezTo>
                <a:lnTo>
                  <a:pt x="1035056" y="549368"/>
                </a:lnTo>
                <a:cubicBezTo>
                  <a:pt x="1042428" y="558322"/>
                  <a:pt x="1042428" y="571113"/>
                  <a:pt x="1035056" y="580067"/>
                </a:cubicBezTo>
                <a:cubicBezTo>
                  <a:pt x="1031370" y="583905"/>
                  <a:pt x="1025228" y="586463"/>
                  <a:pt x="1020312" y="586463"/>
                </a:cubicBezTo>
                <a:cubicBezTo>
                  <a:pt x="1015398" y="586463"/>
                  <a:pt x="1009254" y="583905"/>
                  <a:pt x="1005568" y="580067"/>
                </a:cubicBezTo>
                <a:lnTo>
                  <a:pt x="958880" y="531460"/>
                </a:lnTo>
                <a:cubicBezTo>
                  <a:pt x="950280" y="522506"/>
                  <a:pt x="950280" y="509714"/>
                  <a:pt x="958880" y="500760"/>
                </a:cubicBezTo>
                <a:cubicBezTo>
                  <a:pt x="962566" y="497562"/>
                  <a:pt x="967788" y="495963"/>
                  <a:pt x="973010" y="495963"/>
                </a:cubicBezTo>
                <a:close/>
                <a:moveTo>
                  <a:pt x="340216" y="492926"/>
                </a:moveTo>
                <a:cubicBezTo>
                  <a:pt x="335232" y="492926"/>
                  <a:pt x="332738" y="494176"/>
                  <a:pt x="331492" y="496676"/>
                </a:cubicBezTo>
                <a:cubicBezTo>
                  <a:pt x="329000" y="497927"/>
                  <a:pt x="327754" y="500427"/>
                  <a:pt x="329000" y="502927"/>
                </a:cubicBezTo>
                <a:cubicBezTo>
                  <a:pt x="333984" y="527931"/>
                  <a:pt x="317784" y="554185"/>
                  <a:pt x="291614" y="561686"/>
                </a:cubicBezTo>
                <a:cubicBezTo>
                  <a:pt x="270428" y="566687"/>
                  <a:pt x="249242" y="575438"/>
                  <a:pt x="230550" y="585440"/>
                </a:cubicBezTo>
                <a:cubicBezTo>
                  <a:pt x="208118" y="599192"/>
                  <a:pt x="178208" y="591691"/>
                  <a:pt x="163254" y="570438"/>
                </a:cubicBezTo>
                <a:cubicBezTo>
                  <a:pt x="160760" y="566687"/>
                  <a:pt x="157022" y="565437"/>
                  <a:pt x="155776" y="565437"/>
                </a:cubicBezTo>
                <a:cubicBezTo>
                  <a:pt x="153284" y="565437"/>
                  <a:pt x="149544" y="565437"/>
                  <a:pt x="145806" y="569187"/>
                </a:cubicBezTo>
                <a:lnTo>
                  <a:pt x="122128" y="592941"/>
                </a:lnTo>
                <a:cubicBezTo>
                  <a:pt x="118390" y="595441"/>
                  <a:pt x="118390" y="599192"/>
                  <a:pt x="118390" y="600442"/>
                </a:cubicBezTo>
                <a:cubicBezTo>
                  <a:pt x="118390" y="601692"/>
                  <a:pt x="119636" y="605443"/>
                  <a:pt x="123374" y="606693"/>
                </a:cubicBezTo>
                <a:cubicBezTo>
                  <a:pt x="123374" y="606693"/>
                  <a:pt x="123374" y="606693"/>
                  <a:pt x="123374" y="607943"/>
                </a:cubicBezTo>
                <a:cubicBezTo>
                  <a:pt x="144560" y="622945"/>
                  <a:pt x="152038" y="651699"/>
                  <a:pt x="138330" y="676703"/>
                </a:cubicBezTo>
                <a:cubicBezTo>
                  <a:pt x="128360" y="694206"/>
                  <a:pt x="119636" y="714208"/>
                  <a:pt x="113404" y="734211"/>
                </a:cubicBezTo>
                <a:cubicBezTo>
                  <a:pt x="105928" y="760465"/>
                  <a:pt x="81004" y="776717"/>
                  <a:pt x="54832" y="770467"/>
                </a:cubicBezTo>
                <a:cubicBezTo>
                  <a:pt x="51094" y="770467"/>
                  <a:pt x="47356" y="771717"/>
                  <a:pt x="44862" y="774217"/>
                </a:cubicBezTo>
                <a:cubicBezTo>
                  <a:pt x="43616" y="774217"/>
                  <a:pt x="41124" y="776717"/>
                  <a:pt x="41124" y="780468"/>
                </a:cubicBezTo>
                <a:lnTo>
                  <a:pt x="41124" y="814223"/>
                </a:lnTo>
                <a:cubicBezTo>
                  <a:pt x="41124" y="817973"/>
                  <a:pt x="43616" y="820474"/>
                  <a:pt x="44862" y="821724"/>
                </a:cubicBezTo>
                <a:cubicBezTo>
                  <a:pt x="47356" y="822974"/>
                  <a:pt x="51094" y="825475"/>
                  <a:pt x="54832" y="824224"/>
                </a:cubicBezTo>
                <a:cubicBezTo>
                  <a:pt x="79756" y="820474"/>
                  <a:pt x="107174" y="835476"/>
                  <a:pt x="113404" y="860480"/>
                </a:cubicBezTo>
                <a:cubicBezTo>
                  <a:pt x="119636" y="881733"/>
                  <a:pt x="128360" y="901736"/>
                  <a:pt x="138330" y="920488"/>
                </a:cubicBezTo>
                <a:cubicBezTo>
                  <a:pt x="152038" y="942992"/>
                  <a:pt x="144560" y="972996"/>
                  <a:pt x="123374" y="987998"/>
                </a:cubicBezTo>
                <a:cubicBezTo>
                  <a:pt x="119636" y="990498"/>
                  <a:pt x="118390" y="992999"/>
                  <a:pt x="118390" y="994249"/>
                </a:cubicBezTo>
                <a:cubicBezTo>
                  <a:pt x="118390" y="996749"/>
                  <a:pt x="118390" y="999250"/>
                  <a:pt x="122128" y="1003000"/>
                </a:cubicBezTo>
                <a:lnTo>
                  <a:pt x="145806" y="1026754"/>
                </a:lnTo>
                <a:cubicBezTo>
                  <a:pt x="149544" y="1029254"/>
                  <a:pt x="153284" y="1029254"/>
                  <a:pt x="155776" y="1029254"/>
                </a:cubicBezTo>
                <a:cubicBezTo>
                  <a:pt x="157022" y="1029254"/>
                  <a:pt x="160760" y="1029254"/>
                  <a:pt x="163254" y="1024253"/>
                </a:cubicBezTo>
                <a:cubicBezTo>
                  <a:pt x="171976" y="1010501"/>
                  <a:pt x="188178" y="1003000"/>
                  <a:pt x="205624" y="1003000"/>
                </a:cubicBezTo>
                <a:cubicBezTo>
                  <a:pt x="214348" y="1003000"/>
                  <a:pt x="223072" y="1005501"/>
                  <a:pt x="230550" y="1010501"/>
                </a:cubicBezTo>
                <a:cubicBezTo>
                  <a:pt x="249242" y="1020503"/>
                  <a:pt x="270428" y="1029254"/>
                  <a:pt x="291614" y="1034255"/>
                </a:cubicBezTo>
                <a:cubicBezTo>
                  <a:pt x="317784" y="1040506"/>
                  <a:pt x="333984" y="1066759"/>
                  <a:pt x="329000" y="1093013"/>
                </a:cubicBezTo>
                <a:cubicBezTo>
                  <a:pt x="327754" y="1096764"/>
                  <a:pt x="329000" y="1099264"/>
                  <a:pt x="331492" y="1100514"/>
                </a:cubicBezTo>
                <a:cubicBezTo>
                  <a:pt x="332738" y="1103015"/>
                  <a:pt x="335232" y="1104265"/>
                  <a:pt x="340216" y="1104265"/>
                </a:cubicBezTo>
                <a:lnTo>
                  <a:pt x="373864" y="1104265"/>
                </a:lnTo>
                <a:cubicBezTo>
                  <a:pt x="377602" y="1104265"/>
                  <a:pt x="380096" y="1103015"/>
                  <a:pt x="382588" y="1100514"/>
                </a:cubicBezTo>
                <a:cubicBezTo>
                  <a:pt x="382588" y="1099264"/>
                  <a:pt x="385080" y="1096764"/>
                  <a:pt x="385080" y="1093013"/>
                </a:cubicBezTo>
                <a:cubicBezTo>
                  <a:pt x="378848" y="1066759"/>
                  <a:pt x="396296" y="1040506"/>
                  <a:pt x="422466" y="1034255"/>
                </a:cubicBezTo>
                <a:cubicBezTo>
                  <a:pt x="443652" y="1029254"/>
                  <a:pt x="463592" y="1020503"/>
                  <a:pt x="482284" y="1010501"/>
                </a:cubicBezTo>
                <a:cubicBezTo>
                  <a:pt x="505962" y="996749"/>
                  <a:pt x="534626" y="1003000"/>
                  <a:pt x="550826" y="1024253"/>
                </a:cubicBezTo>
                <a:cubicBezTo>
                  <a:pt x="553320" y="1029254"/>
                  <a:pt x="557058" y="1029254"/>
                  <a:pt x="558304" y="1029254"/>
                </a:cubicBezTo>
                <a:cubicBezTo>
                  <a:pt x="560796" y="1029254"/>
                  <a:pt x="563288" y="1029254"/>
                  <a:pt x="567028" y="1026754"/>
                </a:cubicBezTo>
                <a:lnTo>
                  <a:pt x="591952" y="1003000"/>
                </a:lnTo>
                <a:cubicBezTo>
                  <a:pt x="594444" y="999250"/>
                  <a:pt x="594444" y="996749"/>
                  <a:pt x="594444" y="994249"/>
                </a:cubicBezTo>
                <a:cubicBezTo>
                  <a:pt x="594444" y="992999"/>
                  <a:pt x="593198" y="990498"/>
                  <a:pt x="590706" y="987998"/>
                </a:cubicBezTo>
                <a:cubicBezTo>
                  <a:pt x="567028" y="972996"/>
                  <a:pt x="560796" y="942992"/>
                  <a:pt x="574504" y="920488"/>
                </a:cubicBezTo>
                <a:cubicBezTo>
                  <a:pt x="585720" y="901736"/>
                  <a:pt x="594444" y="881733"/>
                  <a:pt x="599430" y="860480"/>
                </a:cubicBezTo>
                <a:cubicBezTo>
                  <a:pt x="606906" y="835476"/>
                  <a:pt x="631830" y="820474"/>
                  <a:pt x="659248" y="824224"/>
                </a:cubicBezTo>
                <a:cubicBezTo>
                  <a:pt x="661740" y="825475"/>
                  <a:pt x="665478" y="822974"/>
                  <a:pt x="667972" y="821724"/>
                </a:cubicBezTo>
                <a:cubicBezTo>
                  <a:pt x="669218" y="820474"/>
                  <a:pt x="671710" y="817973"/>
                  <a:pt x="671710" y="814223"/>
                </a:cubicBezTo>
                <a:lnTo>
                  <a:pt x="671710" y="780468"/>
                </a:lnTo>
                <a:cubicBezTo>
                  <a:pt x="671710" y="776717"/>
                  <a:pt x="669218" y="774217"/>
                  <a:pt x="667972" y="774217"/>
                </a:cubicBezTo>
                <a:cubicBezTo>
                  <a:pt x="665478" y="771717"/>
                  <a:pt x="661740" y="770467"/>
                  <a:pt x="659248" y="770467"/>
                </a:cubicBezTo>
                <a:cubicBezTo>
                  <a:pt x="631830" y="775467"/>
                  <a:pt x="606906" y="760465"/>
                  <a:pt x="599430" y="734211"/>
                </a:cubicBezTo>
                <a:cubicBezTo>
                  <a:pt x="594444" y="712958"/>
                  <a:pt x="585720" y="694206"/>
                  <a:pt x="574504" y="676703"/>
                </a:cubicBezTo>
                <a:cubicBezTo>
                  <a:pt x="560796" y="651699"/>
                  <a:pt x="567028" y="622945"/>
                  <a:pt x="590706" y="607943"/>
                </a:cubicBezTo>
                <a:lnTo>
                  <a:pt x="590706" y="606693"/>
                </a:lnTo>
                <a:cubicBezTo>
                  <a:pt x="593198" y="605443"/>
                  <a:pt x="594444" y="601692"/>
                  <a:pt x="594444" y="600442"/>
                </a:cubicBezTo>
                <a:cubicBezTo>
                  <a:pt x="594444" y="599192"/>
                  <a:pt x="594444" y="595441"/>
                  <a:pt x="591952" y="592941"/>
                </a:cubicBezTo>
                <a:lnTo>
                  <a:pt x="567028" y="569187"/>
                </a:lnTo>
                <a:cubicBezTo>
                  <a:pt x="563288" y="565437"/>
                  <a:pt x="560796" y="565437"/>
                  <a:pt x="558304" y="565437"/>
                </a:cubicBezTo>
                <a:cubicBezTo>
                  <a:pt x="557058" y="565437"/>
                  <a:pt x="553320" y="566687"/>
                  <a:pt x="550826" y="570438"/>
                </a:cubicBezTo>
                <a:cubicBezTo>
                  <a:pt x="550826" y="570438"/>
                  <a:pt x="550826" y="570438"/>
                  <a:pt x="549580" y="570438"/>
                </a:cubicBezTo>
                <a:cubicBezTo>
                  <a:pt x="534626" y="592941"/>
                  <a:pt x="505962" y="599192"/>
                  <a:pt x="482284" y="585440"/>
                </a:cubicBezTo>
                <a:cubicBezTo>
                  <a:pt x="463592" y="575438"/>
                  <a:pt x="443652" y="566687"/>
                  <a:pt x="422466" y="561686"/>
                </a:cubicBezTo>
                <a:cubicBezTo>
                  <a:pt x="396296" y="554185"/>
                  <a:pt x="378848" y="527931"/>
                  <a:pt x="385080" y="502927"/>
                </a:cubicBezTo>
                <a:cubicBezTo>
                  <a:pt x="385080" y="500427"/>
                  <a:pt x="382588" y="497927"/>
                  <a:pt x="382588" y="496676"/>
                </a:cubicBezTo>
                <a:cubicBezTo>
                  <a:pt x="380096" y="494176"/>
                  <a:pt x="377602" y="492926"/>
                  <a:pt x="373864" y="492926"/>
                </a:cubicBezTo>
                <a:close/>
                <a:moveTo>
                  <a:pt x="340216" y="450420"/>
                </a:moveTo>
                <a:lnTo>
                  <a:pt x="373864" y="450420"/>
                </a:lnTo>
                <a:cubicBezTo>
                  <a:pt x="390064" y="450420"/>
                  <a:pt x="405020" y="456671"/>
                  <a:pt x="413742" y="469172"/>
                </a:cubicBezTo>
                <a:cubicBezTo>
                  <a:pt x="423712" y="480424"/>
                  <a:pt x="427452" y="496676"/>
                  <a:pt x="424958" y="510428"/>
                </a:cubicBezTo>
                <a:cubicBezTo>
                  <a:pt x="423712" y="514179"/>
                  <a:pt x="427452" y="519180"/>
                  <a:pt x="432436" y="520430"/>
                </a:cubicBezTo>
                <a:cubicBezTo>
                  <a:pt x="457360" y="526681"/>
                  <a:pt x="481038" y="536683"/>
                  <a:pt x="502224" y="549185"/>
                </a:cubicBezTo>
                <a:cubicBezTo>
                  <a:pt x="507210" y="551685"/>
                  <a:pt x="513440" y="550435"/>
                  <a:pt x="515932" y="546684"/>
                </a:cubicBezTo>
                <a:lnTo>
                  <a:pt x="517178" y="546684"/>
                </a:lnTo>
                <a:cubicBezTo>
                  <a:pt x="525902" y="534182"/>
                  <a:pt x="539610" y="526681"/>
                  <a:pt x="554566" y="524181"/>
                </a:cubicBezTo>
                <a:cubicBezTo>
                  <a:pt x="569520" y="522931"/>
                  <a:pt x="584474" y="527931"/>
                  <a:pt x="596936" y="539183"/>
                </a:cubicBezTo>
                <a:lnTo>
                  <a:pt x="620614" y="562937"/>
                </a:lnTo>
                <a:cubicBezTo>
                  <a:pt x="631830" y="572938"/>
                  <a:pt x="638062" y="589190"/>
                  <a:pt x="635570" y="604193"/>
                </a:cubicBezTo>
                <a:cubicBezTo>
                  <a:pt x="634324" y="619195"/>
                  <a:pt x="626846" y="632947"/>
                  <a:pt x="613138" y="642948"/>
                </a:cubicBezTo>
                <a:cubicBezTo>
                  <a:pt x="609398" y="645448"/>
                  <a:pt x="608152" y="650449"/>
                  <a:pt x="610646" y="654200"/>
                </a:cubicBezTo>
                <a:cubicBezTo>
                  <a:pt x="623108" y="676703"/>
                  <a:pt x="633076" y="699206"/>
                  <a:pt x="639308" y="722960"/>
                </a:cubicBezTo>
                <a:cubicBezTo>
                  <a:pt x="640554" y="727960"/>
                  <a:pt x="645540" y="730461"/>
                  <a:pt x="651770" y="730461"/>
                </a:cubicBezTo>
                <a:cubicBezTo>
                  <a:pt x="666724" y="727960"/>
                  <a:pt x="682926" y="731711"/>
                  <a:pt x="694142" y="741712"/>
                </a:cubicBezTo>
                <a:cubicBezTo>
                  <a:pt x="706604" y="751714"/>
                  <a:pt x="712834" y="765466"/>
                  <a:pt x="712834" y="780468"/>
                </a:cubicBezTo>
                <a:lnTo>
                  <a:pt x="712834" y="814223"/>
                </a:lnTo>
                <a:cubicBezTo>
                  <a:pt x="712834" y="829225"/>
                  <a:pt x="706604" y="844227"/>
                  <a:pt x="694142" y="854229"/>
                </a:cubicBezTo>
                <a:cubicBezTo>
                  <a:pt x="682926" y="864230"/>
                  <a:pt x="666724" y="867981"/>
                  <a:pt x="651770" y="865480"/>
                </a:cubicBezTo>
                <a:cubicBezTo>
                  <a:pt x="645540" y="864230"/>
                  <a:pt x="640554" y="866731"/>
                  <a:pt x="639308" y="872981"/>
                </a:cubicBezTo>
                <a:cubicBezTo>
                  <a:pt x="633076" y="896735"/>
                  <a:pt x="623108" y="919238"/>
                  <a:pt x="610646" y="941741"/>
                </a:cubicBezTo>
                <a:cubicBezTo>
                  <a:pt x="608152" y="945492"/>
                  <a:pt x="609398" y="950493"/>
                  <a:pt x="613138" y="952993"/>
                </a:cubicBezTo>
                <a:cubicBezTo>
                  <a:pt x="626846" y="961744"/>
                  <a:pt x="634324" y="975496"/>
                  <a:pt x="635570" y="990498"/>
                </a:cubicBezTo>
                <a:cubicBezTo>
                  <a:pt x="638062" y="1006751"/>
                  <a:pt x="631830" y="1021753"/>
                  <a:pt x="620614" y="1031754"/>
                </a:cubicBezTo>
                <a:lnTo>
                  <a:pt x="596936" y="1055508"/>
                </a:lnTo>
                <a:cubicBezTo>
                  <a:pt x="584474" y="1066759"/>
                  <a:pt x="569520" y="1071760"/>
                  <a:pt x="554566" y="1071760"/>
                </a:cubicBezTo>
                <a:cubicBezTo>
                  <a:pt x="539610" y="1069260"/>
                  <a:pt x="525902" y="1061759"/>
                  <a:pt x="515932" y="1049257"/>
                </a:cubicBezTo>
                <a:cubicBezTo>
                  <a:pt x="513440" y="1044256"/>
                  <a:pt x="507210" y="1044256"/>
                  <a:pt x="502224" y="1045506"/>
                </a:cubicBezTo>
                <a:cubicBezTo>
                  <a:pt x="481038" y="1058008"/>
                  <a:pt x="457360" y="1068010"/>
                  <a:pt x="432436" y="1074261"/>
                </a:cubicBezTo>
                <a:cubicBezTo>
                  <a:pt x="427452" y="1075511"/>
                  <a:pt x="423712" y="1080511"/>
                  <a:pt x="424958" y="1085512"/>
                </a:cubicBezTo>
                <a:cubicBezTo>
                  <a:pt x="427452" y="1100514"/>
                  <a:pt x="423712" y="1115517"/>
                  <a:pt x="413742" y="1126768"/>
                </a:cubicBezTo>
                <a:cubicBezTo>
                  <a:pt x="405020" y="1139270"/>
                  <a:pt x="390064" y="1146771"/>
                  <a:pt x="373864" y="1146771"/>
                </a:cubicBezTo>
                <a:lnTo>
                  <a:pt x="340216" y="1146771"/>
                </a:lnTo>
                <a:cubicBezTo>
                  <a:pt x="324016" y="1146771"/>
                  <a:pt x="309060" y="1139270"/>
                  <a:pt x="299090" y="1126768"/>
                </a:cubicBezTo>
                <a:cubicBezTo>
                  <a:pt x="289122" y="1115517"/>
                  <a:pt x="285382" y="1100514"/>
                  <a:pt x="287876" y="1085512"/>
                </a:cubicBezTo>
                <a:cubicBezTo>
                  <a:pt x="287876" y="1080511"/>
                  <a:pt x="285382" y="1075511"/>
                  <a:pt x="280398" y="1074261"/>
                </a:cubicBezTo>
                <a:cubicBezTo>
                  <a:pt x="256720" y="1068010"/>
                  <a:pt x="233042" y="1058008"/>
                  <a:pt x="210610" y="1045506"/>
                </a:cubicBezTo>
                <a:cubicBezTo>
                  <a:pt x="205624" y="1044256"/>
                  <a:pt x="199394" y="1044256"/>
                  <a:pt x="196902" y="1049257"/>
                </a:cubicBezTo>
                <a:cubicBezTo>
                  <a:pt x="188178" y="1061759"/>
                  <a:pt x="173224" y="1069260"/>
                  <a:pt x="158268" y="1071760"/>
                </a:cubicBezTo>
                <a:cubicBezTo>
                  <a:pt x="143314" y="1071760"/>
                  <a:pt x="128360" y="1066759"/>
                  <a:pt x="117144" y="1055508"/>
                </a:cubicBezTo>
                <a:lnTo>
                  <a:pt x="92220" y="1031754"/>
                </a:lnTo>
                <a:cubicBezTo>
                  <a:pt x="81004" y="1021753"/>
                  <a:pt x="76018" y="1006751"/>
                  <a:pt x="77264" y="990498"/>
                </a:cubicBezTo>
                <a:cubicBezTo>
                  <a:pt x="78510" y="975496"/>
                  <a:pt x="85988" y="961744"/>
                  <a:pt x="99696" y="952993"/>
                </a:cubicBezTo>
                <a:cubicBezTo>
                  <a:pt x="104682" y="950493"/>
                  <a:pt x="105928" y="945492"/>
                  <a:pt x="102188" y="941741"/>
                </a:cubicBezTo>
                <a:cubicBezTo>
                  <a:pt x="90972" y="919238"/>
                  <a:pt x="79756" y="896735"/>
                  <a:pt x="73526" y="872981"/>
                </a:cubicBezTo>
                <a:cubicBezTo>
                  <a:pt x="72280" y="866731"/>
                  <a:pt x="67294" y="865480"/>
                  <a:pt x="61064" y="865480"/>
                </a:cubicBezTo>
                <a:cubicBezTo>
                  <a:pt x="46110" y="867981"/>
                  <a:pt x="29908" y="864230"/>
                  <a:pt x="18692" y="854229"/>
                </a:cubicBezTo>
                <a:cubicBezTo>
                  <a:pt x="7476" y="844227"/>
                  <a:pt x="0" y="829225"/>
                  <a:pt x="0" y="814223"/>
                </a:cubicBezTo>
                <a:lnTo>
                  <a:pt x="0" y="780468"/>
                </a:lnTo>
                <a:cubicBezTo>
                  <a:pt x="0" y="765466"/>
                  <a:pt x="7476" y="751714"/>
                  <a:pt x="18692" y="741712"/>
                </a:cubicBezTo>
                <a:cubicBezTo>
                  <a:pt x="29908" y="731711"/>
                  <a:pt x="46110" y="727960"/>
                  <a:pt x="61064" y="730461"/>
                </a:cubicBezTo>
                <a:cubicBezTo>
                  <a:pt x="67294" y="730461"/>
                  <a:pt x="72280" y="727960"/>
                  <a:pt x="73526" y="722960"/>
                </a:cubicBezTo>
                <a:cubicBezTo>
                  <a:pt x="79756" y="699206"/>
                  <a:pt x="90972" y="676703"/>
                  <a:pt x="102188" y="654200"/>
                </a:cubicBezTo>
                <a:cubicBezTo>
                  <a:pt x="105928" y="650449"/>
                  <a:pt x="104682" y="645448"/>
                  <a:pt x="99696" y="642948"/>
                </a:cubicBezTo>
                <a:cubicBezTo>
                  <a:pt x="85988" y="632947"/>
                  <a:pt x="78510" y="619195"/>
                  <a:pt x="77264" y="604193"/>
                </a:cubicBezTo>
                <a:cubicBezTo>
                  <a:pt x="76018" y="589190"/>
                  <a:pt x="81004" y="572938"/>
                  <a:pt x="92220" y="562937"/>
                </a:cubicBezTo>
                <a:lnTo>
                  <a:pt x="117144" y="539183"/>
                </a:lnTo>
                <a:cubicBezTo>
                  <a:pt x="128360" y="527931"/>
                  <a:pt x="143314" y="522931"/>
                  <a:pt x="158268" y="524181"/>
                </a:cubicBezTo>
                <a:cubicBezTo>
                  <a:pt x="173224" y="526681"/>
                  <a:pt x="188178" y="534182"/>
                  <a:pt x="196902" y="546684"/>
                </a:cubicBezTo>
                <a:cubicBezTo>
                  <a:pt x="199394" y="550435"/>
                  <a:pt x="205624" y="551685"/>
                  <a:pt x="210610" y="549185"/>
                </a:cubicBezTo>
                <a:cubicBezTo>
                  <a:pt x="233042" y="536683"/>
                  <a:pt x="256720" y="526681"/>
                  <a:pt x="280398" y="520430"/>
                </a:cubicBezTo>
                <a:cubicBezTo>
                  <a:pt x="285382" y="519180"/>
                  <a:pt x="287876" y="514179"/>
                  <a:pt x="287876" y="510428"/>
                </a:cubicBezTo>
                <a:cubicBezTo>
                  <a:pt x="285382" y="496676"/>
                  <a:pt x="289122" y="480424"/>
                  <a:pt x="299090" y="469172"/>
                </a:cubicBezTo>
                <a:cubicBezTo>
                  <a:pt x="309060" y="456671"/>
                  <a:pt x="324016" y="450420"/>
                  <a:pt x="340216" y="450420"/>
                </a:cubicBezTo>
                <a:close/>
                <a:moveTo>
                  <a:pt x="1235284" y="389996"/>
                </a:moveTo>
                <a:cubicBezTo>
                  <a:pt x="1246584" y="389996"/>
                  <a:pt x="1256628" y="398735"/>
                  <a:pt x="1256628" y="409970"/>
                </a:cubicBezTo>
                <a:lnTo>
                  <a:pt x="1256628" y="477384"/>
                </a:lnTo>
                <a:cubicBezTo>
                  <a:pt x="1256628" y="489868"/>
                  <a:pt x="1246584" y="498606"/>
                  <a:pt x="1235284" y="498606"/>
                </a:cubicBezTo>
                <a:cubicBezTo>
                  <a:pt x="1223984" y="498606"/>
                  <a:pt x="1213940" y="489868"/>
                  <a:pt x="1213940" y="477384"/>
                </a:cubicBezTo>
                <a:lnTo>
                  <a:pt x="1213940" y="409970"/>
                </a:lnTo>
                <a:cubicBezTo>
                  <a:pt x="1213940" y="398735"/>
                  <a:pt x="1223984" y="389996"/>
                  <a:pt x="1235284" y="389996"/>
                </a:cubicBezTo>
                <a:close/>
                <a:moveTo>
                  <a:pt x="458392" y="0"/>
                </a:moveTo>
                <a:lnTo>
                  <a:pt x="1146862" y="0"/>
                </a:lnTo>
                <a:cubicBezTo>
                  <a:pt x="1214090" y="0"/>
                  <a:pt x="1267624" y="53227"/>
                  <a:pt x="1267624" y="118833"/>
                </a:cubicBezTo>
                <a:lnTo>
                  <a:pt x="1267624" y="241380"/>
                </a:lnTo>
                <a:cubicBezTo>
                  <a:pt x="1267624" y="253758"/>
                  <a:pt x="1257664" y="262423"/>
                  <a:pt x="1246460" y="262423"/>
                </a:cubicBezTo>
                <a:cubicBezTo>
                  <a:pt x="1235254" y="262423"/>
                  <a:pt x="1225294" y="253758"/>
                  <a:pt x="1225294" y="241380"/>
                </a:cubicBezTo>
                <a:lnTo>
                  <a:pt x="1225294" y="118833"/>
                </a:lnTo>
                <a:cubicBezTo>
                  <a:pt x="1225294" y="76746"/>
                  <a:pt x="1190436" y="42086"/>
                  <a:pt x="1146862" y="42086"/>
                </a:cubicBezTo>
                <a:lnTo>
                  <a:pt x="458392" y="42086"/>
                </a:lnTo>
                <a:cubicBezTo>
                  <a:pt x="414816" y="42086"/>
                  <a:pt x="379958" y="76746"/>
                  <a:pt x="379958" y="118833"/>
                </a:cubicBezTo>
                <a:lnTo>
                  <a:pt x="379958" y="200531"/>
                </a:lnTo>
                <a:lnTo>
                  <a:pt x="408592" y="180725"/>
                </a:lnTo>
                <a:cubicBezTo>
                  <a:pt x="417306" y="174536"/>
                  <a:pt x="429756" y="175774"/>
                  <a:pt x="437226" y="185677"/>
                </a:cubicBezTo>
                <a:cubicBezTo>
                  <a:pt x="444696" y="195579"/>
                  <a:pt x="442206" y="207958"/>
                  <a:pt x="432246" y="214147"/>
                </a:cubicBezTo>
                <a:lnTo>
                  <a:pt x="371242" y="258709"/>
                </a:lnTo>
                <a:cubicBezTo>
                  <a:pt x="371242" y="258709"/>
                  <a:pt x="369998" y="258709"/>
                  <a:pt x="369998" y="259947"/>
                </a:cubicBezTo>
                <a:cubicBezTo>
                  <a:pt x="368752" y="259947"/>
                  <a:pt x="367508" y="259947"/>
                  <a:pt x="366262" y="261185"/>
                </a:cubicBezTo>
                <a:cubicBezTo>
                  <a:pt x="366262" y="261185"/>
                  <a:pt x="366262" y="261185"/>
                  <a:pt x="365018" y="261185"/>
                </a:cubicBezTo>
                <a:cubicBezTo>
                  <a:pt x="362528" y="262423"/>
                  <a:pt x="361284" y="262423"/>
                  <a:pt x="358794" y="262423"/>
                </a:cubicBezTo>
                <a:cubicBezTo>
                  <a:pt x="357548" y="262423"/>
                  <a:pt x="356304" y="262423"/>
                  <a:pt x="353814" y="261185"/>
                </a:cubicBezTo>
                <a:cubicBezTo>
                  <a:pt x="352568" y="261185"/>
                  <a:pt x="352568" y="261185"/>
                  <a:pt x="351324" y="261185"/>
                </a:cubicBezTo>
                <a:cubicBezTo>
                  <a:pt x="351324" y="261185"/>
                  <a:pt x="350078" y="261185"/>
                  <a:pt x="350078" y="259947"/>
                </a:cubicBezTo>
                <a:cubicBezTo>
                  <a:pt x="348834" y="259947"/>
                  <a:pt x="348834" y="259947"/>
                  <a:pt x="348834" y="259947"/>
                </a:cubicBezTo>
                <a:cubicBezTo>
                  <a:pt x="347588" y="259947"/>
                  <a:pt x="347588" y="259947"/>
                  <a:pt x="347588" y="259947"/>
                </a:cubicBezTo>
                <a:lnTo>
                  <a:pt x="281604" y="214147"/>
                </a:lnTo>
                <a:cubicBezTo>
                  <a:pt x="271644" y="209196"/>
                  <a:pt x="269156" y="195579"/>
                  <a:pt x="275380" y="185677"/>
                </a:cubicBezTo>
                <a:cubicBezTo>
                  <a:pt x="281604" y="177012"/>
                  <a:pt x="294054" y="174536"/>
                  <a:pt x="304014" y="180725"/>
                </a:cubicBezTo>
                <a:lnTo>
                  <a:pt x="337628" y="203006"/>
                </a:lnTo>
                <a:lnTo>
                  <a:pt x="337628" y="118833"/>
                </a:lnTo>
                <a:cubicBezTo>
                  <a:pt x="337628" y="53227"/>
                  <a:pt x="391162" y="0"/>
                  <a:pt x="458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5BAE104B-B5EA-D94E-A025-55813ED6DEC9}"/>
              </a:ext>
            </a:extLst>
          </p:cNvPr>
          <p:cNvSpPr txBox="1"/>
          <p:nvPr/>
        </p:nvSpPr>
        <p:spPr>
          <a:xfrm>
            <a:off x="9586517" y="6300834"/>
            <a:ext cx="67633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57027C7A-A09D-BA45-AE27-A1A40C1FA415}"/>
              </a:ext>
            </a:extLst>
          </p:cNvPr>
          <p:cNvSpPr txBox="1"/>
          <p:nvPr/>
        </p:nvSpPr>
        <p:spPr>
          <a:xfrm>
            <a:off x="9586517" y="6949367"/>
            <a:ext cx="67633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</a:t>
            </a:r>
          </a:p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charts, infographics and more.</a:t>
            </a:r>
          </a:p>
        </p:txBody>
      </p:sp>
      <p:sp>
        <p:nvSpPr>
          <p:cNvPr id="89" name="SHAPE 03 ">
            <a:extLst>
              <a:ext uri="{FF2B5EF4-FFF2-40B4-BE49-F238E27FC236}">
                <a16:creationId xmlns:a16="http://schemas.microsoft.com/office/drawing/2014/main" id="{521BFA35-D95F-6040-93F2-240D081FE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284" y="8330107"/>
            <a:ext cx="10914462" cy="2103796"/>
          </a:xfrm>
          <a:custGeom>
            <a:avLst/>
            <a:gdLst>
              <a:gd name="T0" fmla="*/ 0 w 8764"/>
              <a:gd name="T1" fmla="*/ 1687 h 1688"/>
              <a:gd name="T2" fmla="*/ 8552 w 8764"/>
              <a:gd name="T3" fmla="*/ 1687 h 1688"/>
              <a:gd name="T4" fmla="*/ 8552 w 8764"/>
              <a:gd name="T5" fmla="*/ 1687 h 1688"/>
              <a:gd name="T6" fmla="*/ 8763 w 8764"/>
              <a:gd name="T7" fmla="*/ 127 h 1688"/>
              <a:gd name="T8" fmla="*/ 8763 w 8764"/>
              <a:gd name="T9" fmla="*/ 127 h 1688"/>
              <a:gd name="T10" fmla="*/ 8761 w 8764"/>
              <a:gd name="T11" fmla="*/ 0 h 1688"/>
              <a:gd name="T12" fmla="*/ 0 w 8764"/>
              <a:gd name="T13" fmla="*/ 0 h 1688"/>
              <a:gd name="T14" fmla="*/ 0 w 8764"/>
              <a:gd name="T15" fmla="*/ 1687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64" h="1688">
                <a:moveTo>
                  <a:pt x="0" y="1687"/>
                </a:moveTo>
                <a:lnTo>
                  <a:pt x="8552" y="1687"/>
                </a:lnTo>
                <a:lnTo>
                  <a:pt x="8552" y="1687"/>
                </a:lnTo>
                <a:cubicBezTo>
                  <a:pt x="8692" y="1182"/>
                  <a:pt x="8763" y="660"/>
                  <a:pt x="8763" y="127"/>
                </a:cubicBezTo>
                <a:lnTo>
                  <a:pt x="8763" y="127"/>
                </a:lnTo>
                <a:cubicBezTo>
                  <a:pt x="8763" y="84"/>
                  <a:pt x="8763" y="42"/>
                  <a:pt x="8761" y="0"/>
                </a:cubicBezTo>
                <a:lnTo>
                  <a:pt x="0" y="0"/>
                </a:lnTo>
                <a:lnTo>
                  <a:pt x="0" y="168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0" name="SHAPE 03 A">
            <a:extLst>
              <a:ext uri="{FF2B5EF4-FFF2-40B4-BE49-F238E27FC236}">
                <a16:creationId xmlns:a16="http://schemas.microsoft.com/office/drawing/2014/main" id="{F6E7180F-D026-EE42-8064-B553C1A87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9368" y="8330107"/>
            <a:ext cx="3845055" cy="2103796"/>
          </a:xfrm>
          <a:custGeom>
            <a:avLst/>
            <a:gdLst>
              <a:gd name="T0" fmla="*/ 0 w 3088"/>
              <a:gd name="T1" fmla="*/ 1687 h 1688"/>
              <a:gd name="T2" fmla="*/ 2562 w 3088"/>
              <a:gd name="T3" fmla="*/ 1687 h 1688"/>
              <a:gd name="T4" fmla="*/ 3087 w 3088"/>
              <a:gd name="T5" fmla="*/ 0 h 1688"/>
              <a:gd name="T6" fmla="*/ 204 w 3088"/>
              <a:gd name="T7" fmla="*/ 0 h 1688"/>
              <a:gd name="T8" fmla="*/ 204 w 3088"/>
              <a:gd name="T9" fmla="*/ 0 h 1688"/>
              <a:gd name="T10" fmla="*/ 206 w 3088"/>
              <a:gd name="T11" fmla="*/ 127 h 1688"/>
              <a:gd name="T12" fmla="*/ 206 w 3088"/>
              <a:gd name="T13" fmla="*/ 127 h 1688"/>
              <a:gd name="T14" fmla="*/ 0 w 3088"/>
              <a:gd name="T15" fmla="*/ 1687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88" h="1688">
                <a:moveTo>
                  <a:pt x="0" y="1687"/>
                </a:moveTo>
                <a:lnTo>
                  <a:pt x="2562" y="1687"/>
                </a:lnTo>
                <a:lnTo>
                  <a:pt x="3087" y="0"/>
                </a:lnTo>
                <a:lnTo>
                  <a:pt x="204" y="0"/>
                </a:lnTo>
                <a:lnTo>
                  <a:pt x="204" y="0"/>
                </a:lnTo>
                <a:cubicBezTo>
                  <a:pt x="205" y="42"/>
                  <a:pt x="206" y="84"/>
                  <a:pt x="206" y="127"/>
                </a:cubicBezTo>
                <a:lnTo>
                  <a:pt x="206" y="127"/>
                </a:lnTo>
                <a:cubicBezTo>
                  <a:pt x="206" y="660"/>
                  <a:pt x="136" y="1181"/>
                  <a:pt x="0" y="16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28" name="ICON 03">
            <a:extLst>
              <a:ext uri="{FF2B5EF4-FFF2-40B4-BE49-F238E27FC236}">
                <a16:creationId xmlns:a16="http://schemas.microsoft.com/office/drawing/2014/main" id="{08156E30-EB72-C54E-B9AB-84E8C5B75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053" y="8731093"/>
            <a:ext cx="1597196" cy="1300579"/>
          </a:xfrm>
          <a:custGeom>
            <a:avLst/>
            <a:gdLst>
              <a:gd name="connsiteX0" fmla="*/ 836588 w 1597196"/>
              <a:gd name="connsiteY0" fmla="*/ 964061 h 1300579"/>
              <a:gd name="connsiteX1" fmla="*/ 836588 w 1597196"/>
              <a:gd name="connsiteY1" fmla="*/ 977763 h 1300579"/>
              <a:gd name="connsiteX2" fmla="*/ 912700 w 1597196"/>
              <a:gd name="connsiteY2" fmla="*/ 1057482 h 1300579"/>
              <a:gd name="connsiteX3" fmla="*/ 987566 w 1597196"/>
              <a:gd name="connsiteY3" fmla="*/ 981500 h 1300579"/>
              <a:gd name="connsiteX4" fmla="*/ 987566 w 1597196"/>
              <a:gd name="connsiteY4" fmla="*/ 964061 h 1300579"/>
              <a:gd name="connsiteX5" fmla="*/ 868590 w 1597196"/>
              <a:gd name="connsiteY5" fmla="*/ 710429 h 1300579"/>
              <a:gd name="connsiteX6" fmla="*/ 883708 w 1597196"/>
              <a:gd name="connsiteY6" fmla="*/ 715958 h 1300579"/>
              <a:gd name="connsiteX7" fmla="*/ 913944 w 1597196"/>
              <a:gd name="connsiteY7" fmla="*/ 745447 h 1300579"/>
              <a:gd name="connsiteX8" fmla="*/ 944180 w 1597196"/>
              <a:gd name="connsiteY8" fmla="*/ 715958 h 1300579"/>
              <a:gd name="connsiteX9" fmla="*/ 973156 w 1597196"/>
              <a:gd name="connsiteY9" fmla="*/ 715958 h 1300579"/>
              <a:gd name="connsiteX10" fmla="*/ 973156 w 1597196"/>
              <a:gd name="connsiteY10" fmla="*/ 744218 h 1300579"/>
              <a:gd name="connsiteX11" fmla="*/ 934100 w 1597196"/>
              <a:gd name="connsiteY11" fmla="*/ 783536 h 1300579"/>
              <a:gd name="connsiteX12" fmla="*/ 934100 w 1597196"/>
              <a:gd name="connsiteY12" fmla="*/ 873230 h 1300579"/>
              <a:gd name="connsiteX13" fmla="*/ 913944 w 1597196"/>
              <a:gd name="connsiteY13" fmla="*/ 894117 h 1300579"/>
              <a:gd name="connsiteX14" fmla="*/ 892526 w 1597196"/>
              <a:gd name="connsiteY14" fmla="*/ 873230 h 1300579"/>
              <a:gd name="connsiteX15" fmla="*/ 892526 w 1597196"/>
              <a:gd name="connsiteY15" fmla="*/ 783536 h 1300579"/>
              <a:gd name="connsiteX16" fmla="*/ 853472 w 1597196"/>
              <a:gd name="connsiteY16" fmla="*/ 744218 h 1300579"/>
              <a:gd name="connsiteX17" fmla="*/ 853472 w 1597196"/>
              <a:gd name="connsiteY17" fmla="*/ 715958 h 1300579"/>
              <a:gd name="connsiteX18" fmla="*/ 868590 w 1597196"/>
              <a:gd name="connsiteY18" fmla="*/ 710429 h 1300579"/>
              <a:gd name="connsiteX19" fmla="*/ 1200954 w 1597196"/>
              <a:gd name="connsiteY19" fmla="*/ 659152 h 1300579"/>
              <a:gd name="connsiteX20" fmla="*/ 1269616 w 1597196"/>
              <a:gd name="connsiteY20" fmla="*/ 659152 h 1300579"/>
              <a:gd name="connsiteX21" fmla="*/ 1289590 w 1597196"/>
              <a:gd name="connsiteY21" fmla="*/ 681123 h 1300579"/>
              <a:gd name="connsiteX22" fmla="*/ 1269616 w 1597196"/>
              <a:gd name="connsiteY22" fmla="*/ 701803 h 1300579"/>
              <a:gd name="connsiteX23" fmla="*/ 1200954 w 1597196"/>
              <a:gd name="connsiteY23" fmla="*/ 701803 h 1300579"/>
              <a:gd name="connsiteX24" fmla="*/ 1180980 w 1597196"/>
              <a:gd name="connsiteY24" fmla="*/ 681123 h 1300579"/>
              <a:gd name="connsiteX25" fmla="*/ 1200954 w 1597196"/>
              <a:gd name="connsiteY25" fmla="*/ 659152 h 1300579"/>
              <a:gd name="connsiteX26" fmla="*/ 558058 w 1597196"/>
              <a:gd name="connsiteY26" fmla="*/ 659152 h 1300579"/>
              <a:gd name="connsiteX27" fmla="*/ 625948 w 1597196"/>
              <a:gd name="connsiteY27" fmla="*/ 659152 h 1300579"/>
              <a:gd name="connsiteX28" fmla="*/ 646932 w 1597196"/>
              <a:gd name="connsiteY28" fmla="*/ 681123 h 1300579"/>
              <a:gd name="connsiteX29" fmla="*/ 625948 w 1597196"/>
              <a:gd name="connsiteY29" fmla="*/ 701803 h 1300579"/>
              <a:gd name="connsiteX30" fmla="*/ 558058 w 1597196"/>
              <a:gd name="connsiteY30" fmla="*/ 701803 h 1300579"/>
              <a:gd name="connsiteX31" fmla="*/ 538308 w 1597196"/>
              <a:gd name="connsiteY31" fmla="*/ 681123 h 1300579"/>
              <a:gd name="connsiteX32" fmla="*/ 558058 w 1597196"/>
              <a:gd name="connsiteY32" fmla="*/ 659152 h 1300579"/>
              <a:gd name="connsiteX33" fmla="*/ 911454 w 1597196"/>
              <a:gd name="connsiteY33" fmla="*/ 473291 h 1300579"/>
              <a:gd name="connsiteX34" fmla="*/ 777944 w 1597196"/>
              <a:gd name="connsiteY34" fmla="*/ 526852 h 1300579"/>
              <a:gd name="connsiteX35" fmla="*/ 716804 w 1597196"/>
              <a:gd name="connsiteY35" fmla="*/ 668852 h 1300579"/>
              <a:gd name="connsiteX36" fmla="*/ 776696 w 1597196"/>
              <a:gd name="connsiteY36" fmla="*/ 808360 h 1300579"/>
              <a:gd name="connsiteX37" fmla="*/ 834092 w 1597196"/>
              <a:gd name="connsiteY37" fmla="*/ 922956 h 1300579"/>
              <a:gd name="connsiteX38" fmla="*/ 988814 w 1597196"/>
              <a:gd name="connsiteY38" fmla="*/ 922956 h 1300579"/>
              <a:gd name="connsiteX39" fmla="*/ 1048706 w 1597196"/>
              <a:gd name="connsiteY39" fmla="*/ 808360 h 1300579"/>
              <a:gd name="connsiteX40" fmla="*/ 1107350 w 1597196"/>
              <a:gd name="connsiteY40" fmla="*/ 658887 h 1300579"/>
              <a:gd name="connsiteX41" fmla="*/ 923930 w 1597196"/>
              <a:gd name="connsiteY41" fmla="*/ 473291 h 1300579"/>
              <a:gd name="connsiteX42" fmla="*/ 911454 w 1597196"/>
              <a:gd name="connsiteY42" fmla="*/ 473291 h 1300579"/>
              <a:gd name="connsiteX43" fmla="*/ 926426 w 1597196"/>
              <a:gd name="connsiteY43" fmla="*/ 432186 h 1300579"/>
              <a:gd name="connsiteX44" fmla="*/ 1148526 w 1597196"/>
              <a:gd name="connsiteY44" fmla="*/ 657641 h 1300579"/>
              <a:gd name="connsiteX45" fmla="*/ 1077404 w 1597196"/>
              <a:gd name="connsiteY45" fmla="*/ 837009 h 1300579"/>
              <a:gd name="connsiteX46" fmla="*/ 1028742 w 1597196"/>
              <a:gd name="connsiteY46" fmla="*/ 946623 h 1300579"/>
              <a:gd name="connsiteX47" fmla="*/ 1028742 w 1597196"/>
              <a:gd name="connsiteY47" fmla="*/ 981500 h 1300579"/>
              <a:gd name="connsiteX48" fmla="*/ 912700 w 1597196"/>
              <a:gd name="connsiteY48" fmla="*/ 1097341 h 1300579"/>
              <a:gd name="connsiteX49" fmla="*/ 795412 w 1597196"/>
              <a:gd name="connsiteY49" fmla="*/ 977763 h 1300579"/>
              <a:gd name="connsiteX50" fmla="*/ 795412 w 1597196"/>
              <a:gd name="connsiteY50" fmla="*/ 954096 h 1300579"/>
              <a:gd name="connsiteX51" fmla="*/ 747998 w 1597196"/>
              <a:gd name="connsiteY51" fmla="*/ 838255 h 1300579"/>
              <a:gd name="connsiteX52" fmla="*/ 675630 w 1597196"/>
              <a:gd name="connsiteY52" fmla="*/ 668852 h 1300579"/>
              <a:gd name="connsiteX53" fmla="*/ 750494 w 1597196"/>
              <a:gd name="connsiteY53" fmla="*/ 495712 h 1300579"/>
              <a:gd name="connsiteX54" fmla="*/ 926426 w 1597196"/>
              <a:gd name="connsiteY54" fmla="*/ 432186 h 1300579"/>
              <a:gd name="connsiteX55" fmla="*/ 1169082 w 1597196"/>
              <a:gd name="connsiteY55" fmla="*/ 397699 h 1300579"/>
              <a:gd name="connsiteX56" fmla="*/ 1183364 w 1597196"/>
              <a:gd name="connsiteY56" fmla="*/ 404324 h 1300579"/>
              <a:gd name="connsiteX57" fmla="*/ 1183364 w 1597196"/>
              <a:gd name="connsiteY57" fmla="*/ 434609 h 1300579"/>
              <a:gd name="connsiteX58" fmla="*/ 1136676 w 1597196"/>
              <a:gd name="connsiteY58" fmla="*/ 481298 h 1300579"/>
              <a:gd name="connsiteX59" fmla="*/ 1121932 w 1597196"/>
              <a:gd name="connsiteY59" fmla="*/ 487607 h 1300579"/>
              <a:gd name="connsiteX60" fmla="*/ 1107188 w 1597196"/>
              <a:gd name="connsiteY60" fmla="*/ 481298 h 1300579"/>
              <a:gd name="connsiteX61" fmla="*/ 1107188 w 1597196"/>
              <a:gd name="connsiteY61" fmla="*/ 452275 h 1300579"/>
              <a:gd name="connsiteX62" fmla="*/ 1153876 w 1597196"/>
              <a:gd name="connsiteY62" fmla="*/ 404324 h 1300579"/>
              <a:gd name="connsiteX63" fmla="*/ 1169082 w 1597196"/>
              <a:gd name="connsiteY63" fmla="*/ 397699 h 1300579"/>
              <a:gd name="connsiteX64" fmla="*/ 648772 w 1597196"/>
              <a:gd name="connsiteY64" fmla="*/ 397699 h 1300579"/>
              <a:gd name="connsiteX65" fmla="*/ 663054 w 1597196"/>
              <a:gd name="connsiteY65" fmla="*/ 404324 h 1300579"/>
              <a:gd name="connsiteX66" fmla="*/ 709744 w 1597196"/>
              <a:gd name="connsiteY66" fmla="*/ 452275 h 1300579"/>
              <a:gd name="connsiteX67" fmla="*/ 709744 w 1597196"/>
              <a:gd name="connsiteY67" fmla="*/ 481298 h 1300579"/>
              <a:gd name="connsiteX68" fmla="*/ 695000 w 1597196"/>
              <a:gd name="connsiteY68" fmla="*/ 487607 h 1300579"/>
              <a:gd name="connsiteX69" fmla="*/ 680256 w 1597196"/>
              <a:gd name="connsiteY69" fmla="*/ 481298 h 1300579"/>
              <a:gd name="connsiteX70" fmla="*/ 633566 w 1597196"/>
              <a:gd name="connsiteY70" fmla="*/ 434609 h 1300579"/>
              <a:gd name="connsiteX71" fmla="*/ 633566 w 1597196"/>
              <a:gd name="connsiteY71" fmla="*/ 404324 h 1300579"/>
              <a:gd name="connsiteX72" fmla="*/ 648772 w 1597196"/>
              <a:gd name="connsiteY72" fmla="*/ 397699 h 1300579"/>
              <a:gd name="connsiteX73" fmla="*/ 911828 w 1597196"/>
              <a:gd name="connsiteY73" fmla="*/ 291123 h 1300579"/>
              <a:gd name="connsiteX74" fmla="*/ 932506 w 1597196"/>
              <a:gd name="connsiteY74" fmla="*/ 311097 h 1300579"/>
              <a:gd name="connsiteX75" fmla="*/ 932506 w 1597196"/>
              <a:gd name="connsiteY75" fmla="*/ 379759 h 1300579"/>
              <a:gd name="connsiteX76" fmla="*/ 911828 w 1597196"/>
              <a:gd name="connsiteY76" fmla="*/ 399734 h 1300579"/>
              <a:gd name="connsiteX77" fmla="*/ 889856 w 1597196"/>
              <a:gd name="connsiteY77" fmla="*/ 379759 h 1300579"/>
              <a:gd name="connsiteX78" fmla="*/ 889856 w 1597196"/>
              <a:gd name="connsiteY78" fmla="*/ 311097 h 1300579"/>
              <a:gd name="connsiteX79" fmla="*/ 911828 w 1597196"/>
              <a:gd name="connsiteY79" fmla="*/ 291123 h 1300579"/>
              <a:gd name="connsiteX80" fmla="*/ 261836 w 1597196"/>
              <a:gd name="connsiteY80" fmla="*/ 146860 h 1300579"/>
              <a:gd name="connsiteX81" fmla="*/ 261836 w 1597196"/>
              <a:gd name="connsiteY81" fmla="*/ 1056643 h 1300579"/>
              <a:gd name="connsiteX82" fmla="*/ 241886 w 1597196"/>
              <a:gd name="connsiteY82" fmla="*/ 1077801 h 1300579"/>
              <a:gd name="connsiteX83" fmla="*/ 133412 w 1597196"/>
              <a:gd name="connsiteY83" fmla="*/ 1077801 h 1300579"/>
              <a:gd name="connsiteX84" fmla="*/ 42392 w 1597196"/>
              <a:gd name="connsiteY84" fmla="*/ 1168655 h 1300579"/>
              <a:gd name="connsiteX85" fmla="*/ 42392 w 1597196"/>
              <a:gd name="connsiteY85" fmla="*/ 1172388 h 1300579"/>
              <a:gd name="connsiteX86" fmla="*/ 42392 w 1597196"/>
              <a:gd name="connsiteY86" fmla="*/ 1181100 h 1300579"/>
              <a:gd name="connsiteX87" fmla="*/ 130918 w 1597196"/>
              <a:gd name="connsiteY87" fmla="*/ 1258264 h 1300579"/>
              <a:gd name="connsiteX88" fmla="*/ 1483734 w 1597196"/>
              <a:gd name="connsiteY88" fmla="*/ 1258264 h 1300579"/>
              <a:gd name="connsiteX89" fmla="*/ 1554804 w 1597196"/>
              <a:gd name="connsiteY89" fmla="*/ 1187323 h 1300579"/>
              <a:gd name="connsiteX90" fmla="*/ 1554804 w 1597196"/>
              <a:gd name="connsiteY90" fmla="*/ 219045 h 1300579"/>
              <a:gd name="connsiteX91" fmla="*/ 1483734 w 1597196"/>
              <a:gd name="connsiteY91" fmla="*/ 146860 h 1300579"/>
              <a:gd name="connsiteX92" fmla="*/ 178298 w 1597196"/>
              <a:gd name="connsiteY92" fmla="*/ 42316 h 1300579"/>
              <a:gd name="connsiteX93" fmla="*/ 42392 w 1597196"/>
              <a:gd name="connsiteY93" fmla="*/ 177974 h 1300579"/>
              <a:gd name="connsiteX94" fmla="*/ 42392 w 1597196"/>
              <a:gd name="connsiteY94" fmla="*/ 1072823 h 1300579"/>
              <a:gd name="connsiteX95" fmla="*/ 133412 w 1597196"/>
              <a:gd name="connsiteY95" fmla="*/ 1036730 h 1300579"/>
              <a:gd name="connsiteX96" fmla="*/ 220690 w 1597196"/>
              <a:gd name="connsiteY96" fmla="*/ 1036730 h 1300579"/>
              <a:gd name="connsiteX97" fmla="*/ 220690 w 1597196"/>
              <a:gd name="connsiteY97" fmla="*/ 42316 h 1300579"/>
              <a:gd name="connsiteX98" fmla="*/ 178298 w 1597196"/>
              <a:gd name="connsiteY98" fmla="*/ 0 h 1300579"/>
              <a:gd name="connsiteX99" fmla="*/ 241886 w 1597196"/>
              <a:gd name="connsiteY99" fmla="*/ 0 h 1300579"/>
              <a:gd name="connsiteX100" fmla="*/ 261836 w 1597196"/>
              <a:gd name="connsiteY100" fmla="*/ 19913 h 1300579"/>
              <a:gd name="connsiteX101" fmla="*/ 261836 w 1597196"/>
              <a:gd name="connsiteY101" fmla="*/ 104544 h 1300579"/>
              <a:gd name="connsiteX102" fmla="*/ 1483734 w 1597196"/>
              <a:gd name="connsiteY102" fmla="*/ 104544 h 1300579"/>
              <a:gd name="connsiteX103" fmla="*/ 1597196 w 1597196"/>
              <a:gd name="connsiteY103" fmla="*/ 219045 h 1300579"/>
              <a:gd name="connsiteX104" fmla="*/ 1597196 w 1597196"/>
              <a:gd name="connsiteY104" fmla="*/ 1187323 h 1300579"/>
              <a:gd name="connsiteX105" fmla="*/ 1483734 w 1597196"/>
              <a:gd name="connsiteY105" fmla="*/ 1300579 h 1300579"/>
              <a:gd name="connsiteX106" fmla="*/ 130918 w 1597196"/>
              <a:gd name="connsiteY106" fmla="*/ 1300579 h 1300579"/>
              <a:gd name="connsiteX107" fmla="*/ 1246 w 1597196"/>
              <a:gd name="connsiteY107" fmla="*/ 1183589 h 1300579"/>
              <a:gd name="connsiteX108" fmla="*/ 0 w 1597196"/>
              <a:gd name="connsiteY108" fmla="*/ 1174877 h 1300579"/>
              <a:gd name="connsiteX109" fmla="*/ 0 w 1597196"/>
              <a:gd name="connsiteY109" fmla="*/ 1172388 h 1300579"/>
              <a:gd name="connsiteX110" fmla="*/ 0 w 1597196"/>
              <a:gd name="connsiteY110" fmla="*/ 1169899 h 1300579"/>
              <a:gd name="connsiteX111" fmla="*/ 0 w 1597196"/>
              <a:gd name="connsiteY111" fmla="*/ 1168655 h 1300579"/>
              <a:gd name="connsiteX112" fmla="*/ 0 w 1597196"/>
              <a:gd name="connsiteY112" fmla="*/ 177974 h 1300579"/>
              <a:gd name="connsiteX113" fmla="*/ 178298 w 1597196"/>
              <a:gd name="connsiteY113" fmla="*/ 0 h 130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1597196" h="1300579">
                <a:moveTo>
                  <a:pt x="836588" y="964061"/>
                </a:moveTo>
                <a:lnTo>
                  <a:pt x="836588" y="977763"/>
                </a:lnTo>
                <a:cubicBezTo>
                  <a:pt x="836588" y="1021359"/>
                  <a:pt x="870278" y="1057482"/>
                  <a:pt x="912700" y="1057482"/>
                </a:cubicBezTo>
                <a:cubicBezTo>
                  <a:pt x="953876" y="1057482"/>
                  <a:pt x="987566" y="1023850"/>
                  <a:pt x="987566" y="981500"/>
                </a:cubicBezTo>
                <a:lnTo>
                  <a:pt x="987566" y="964061"/>
                </a:lnTo>
                <a:close/>
                <a:moveTo>
                  <a:pt x="868590" y="710429"/>
                </a:moveTo>
                <a:cubicBezTo>
                  <a:pt x="873944" y="710429"/>
                  <a:pt x="879298" y="712272"/>
                  <a:pt x="883708" y="715958"/>
                </a:cubicBezTo>
                <a:lnTo>
                  <a:pt x="913944" y="745447"/>
                </a:lnTo>
                <a:lnTo>
                  <a:pt x="944180" y="715958"/>
                </a:lnTo>
                <a:cubicBezTo>
                  <a:pt x="951738" y="708586"/>
                  <a:pt x="964336" y="708586"/>
                  <a:pt x="973156" y="715958"/>
                </a:cubicBezTo>
                <a:cubicBezTo>
                  <a:pt x="981974" y="724559"/>
                  <a:pt x="981974" y="736846"/>
                  <a:pt x="973156" y="744218"/>
                </a:cubicBezTo>
                <a:lnTo>
                  <a:pt x="934100" y="783536"/>
                </a:lnTo>
                <a:lnTo>
                  <a:pt x="934100" y="873230"/>
                </a:lnTo>
                <a:cubicBezTo>
                  <a:pt x="934100" y="884288"/>
                  <a:pt x="925282" y="894117"/>
                  <a:pt x="913944" y="894117"/>
                </a:cubicBezTo>
                <a:cubicBezTo>
                  <a:pt x="901344" y="894117"/>
                  <a:pt x="892526" y="884288"/>
                  <a:pt x="892526" y="873230"/>
                </a:cubicBezTo>
                <a:lnTo>
                  <a:pt x="892526" y="783536"/>
                </a:lnTo>
                <a:lnTo>
                  <a:pt x="853472" y="744218"/>
                </a:lnTo>
                <a:cubicBezTo>
                  <a:pt x="845912" y="736846"/>
                  <a:pt x="845912" y="724559"/>
                  <a:pt x="853472" y="715958"/>
                </a:cubicBezTo>
                <a:cubicBezTo>
                  <a:pt x="857882" y="712272"/>
                  <a:pt x="863236" y="710429"/>
                  <a:pt x="868590" y="710429"/>
                </a:cubicBezTo>
                <a:close/>
                <a:moveTo>
                  <a:pt x="1200954" y="659152"/>
                </a:moveTo>
                <a:lnTo>
                  <a:pt x="1269616" y="659152"/>
                </a:lnTo>
                <a:cubicBezTo>
                  <a:pt x="1280852" y="659152"/>
                  <a:pt x="1289590" y="669492"/>
                  <a:pt x="1289590" y="681123"/>
                </a:cubicBezTo>
                <a:cubicBezTo>
                  <a:pt x="1289590" y="692755"/>
                  <a:pt x="1280852" y="701803"/>
                  <a:pt x="1269616" y="701803"/>
                </a:cubicBezTo>
                <a:lnTo>
                  <a:pt x="1200954" y="701803"/>
                </a:lnTo>
                <a:cubicBezTo>
                  <a:pt x="1189718" y="701803"/>
                  <a:pt x="1180980" y="692755"/>
                  <a:pt x="1180980" y="681123"/>
                </a:cubicBezTo>
                <a:cubicBezTo>
                  <a:pt x="1180980" y="669492"/>
                  <a:pt x="1189718" y="659152"/>
                  <a:pt x="1200954" y="659152"/>
                </a:cubicBezTo>
                <a:close/>
                <a:moveTo>
                  <a:pt x="558058" y="659152"/>
                </a:moveTo>
                <a:lnTo>
                  <a:pt x="625948" y="659152"/>
                </a:lnTo>
                <a:cubicBezTo>
                  <a:pt x="637058" y="659152"/>
                  <a:pt x="646932" y="669492"/>
                  <a:pt x="646932" y="681123"/>
                </a:cubicBezTo>
                <a:cubicBezTo>
                  <a:pt x="646932" y="692755"/>
                  <a:pt x="637058" y="701803"/>
                  <a:pt x="625948" y="701803"/>
                </a:cubicBezTo>
                <a:lnTo>
                  <a:pt x="558058" y="701803"/>
                </a:lnTo>
                <a:cubicBezTo>
                  <a:pt x="546948" y="701803"/>
                  <a:pt x="538308" y="692755"/>
                  <a:pt x="538308" y="681123"/>
                </a:cubicBezTo>
                <a:cubicBezTo>
                  <a:pt x="538308" y="669492"/>
                  <a:pt x="546948" y="659152"/>
                  <a:pt x="558058" y="659152"/>
                </a:cubicBezTo>
                <a:close/>
                <a:moveTo>
                  <a:pt x="911454" y="473291"/>
                </a:moveTo>
                <a:cubicBezTo>
                  <a:pt x="861544" y="473291"/>
                  <a:pt x="815376" y="491975"/>
                  <a:pt x="777944" y="526852"/>
                </a:cubicBezTo>
                <a:cubicBezTo>
                  <a:pt x="739264" y="562975"/>
                  <a:pt x="716804" y="614045"/>
                  <a:pt x="716804" y="668852"/>
                </a:cubicBezTo>
                <a:cubicBezTo>
                  <a:pt x="716804" y="721167"/>
                  <a:pt x="739264" y="770992"/>
                  <a:pt x="776696" y="808360"/>
                </a:cubicBezTo>
                <a:cubicBezTo>
                  <a:pt x="807890" y="838255"/>
                  <a:pt x="827854" y="878114"/>
                  <a:pt x="834092" y="922956"/>
                </a:cubicBezTo>
                <a:lnTo>
                  <a:pt x="988814" y="922956"/>
                </a:lnTo>
                <a:cubicBezTo>
                  <a:pt x="995052" y="880605"/>
                  <a:pt x="1015016" y="839500"/>
                  <a:pt x="1048706" y="808360"/>
                </a:cubicBezTo>
                <a:cubicBezTo>
                  <a:pt x="1088634" y="768500"/>
                  <a:pt x="1109844" y="714939"/>
                  <a:pt x="1107350" y="658887"/>
                </a:cubicBezTo>
                <a:cubicBezTo>
                  <a:pt x="1103606" y="560484"/>
                  <a:pt x="1022502" y="479519"/>
                  <a:pt x="923930" y="473291"/>
                </a:cubicBezTo>
                <a:cubicBezTo>
                  <a:pt x="920188" y="473291"/>
                  <a:pt x="916444" y="473291"/>
                  <a:pt x="911454" y="473291"/>
                </a:cubicBezTo>
                <a:close/>
                <a:moveTo>
                  <a:pt x="926426" y="432186"/>
                </a:moveTo>
                <a:cubicBezTo>
                  <a:pt x="1046210" y="438414"/>
                  <a:pt x="1143534" y="538063"/>
                  <a:pt x="1148526" y="657641"/>
                </a:cubicBezTo>
                <a:cubicBezTo>
                  <a:pt x="1152268" y="724904"/>
                  <a:pt x="1126066" y="789676"/>
                  <a:pt x="1077404" y="837009"/>
                </a:cubicBezTo>
                <a:cubicBezTo>
                  <a:pt x="1046210" y="868149"/>
                  <a:pt x="1028742" y="906763"/>
                  <a:pt x="1028742" y="946623"/>
                </a:cubicBezTo>
                <a:lnTo>
                  <a:pt x="1028742" y="981500"/>
                </a:lnTo>
                <a:cubicBezTo>
                  <a:pt x="1028742" y="1046271"/>
                  <a:pt x="976336" y="1097341"/>
                  <a:pt x="912700" y="1097341"/>
                </a:cubicBezTo>
                <a:cubicBezTo>
                  <a:pt x="846570" y="1097341"/>
                  <a:pt x="795412" y="1045026"/>
                  <a:pt x="795412" y="977763"/>
                </a:cubicBezTo>
                <a:lnTo>
                  <a:pt x="795412" y="954096"/>
                </a:lnTo>
                <a:cubicBezTo>
                  <a:pt x="795412" y="909254"/>
                  <a:pt x="777944" y="866904"/>
                  <a:pt x="747998" y="838255"/>
                </a:cubicBezTo>
                <a:cubicBezTo>
                  <a:pt x="701832" y="793413"/>
                  <a:pt x="675630" y="733623"/>
                  <a:pt x="675630" y="668852"/>
                </a:cubicBezTo>
                <a:cubicBezTo>
                  <a:pt x="675630" y="601589"/>
                  <a:pt x="701832" y="541799"/>
                  <a:pt x="750494" y="495712"/>
                </a:cubicBezTo>
                <a:cubicBezTo>
                  <a:pt x="796660" y="450870"/>
                  <a:pt x="860296" y="428449"/>
                  <a:pt x="926426" y="432186"/>
                </a:cubicBezTo>
                <a:close/>
                <a:moveTo>
                  <a:pt x="1169082" y="397699"/>
                </a:moveTo>
                <a:cubicBezTo>
                  <a:pt x="1174456" y="397699"/>
                  <a:pt x="1179678" y="399908"/>
                  <a:pt x="1183364" y="404324"/>
                </a:cubicBezTo>
                <a:cubicBezTo>
                  <a:pt x="1190736" y="411895"/>
                  <a:pt x="1190736" y="425776"/>
                  <a:pt x="1183364" y="434609"/>
                </a:cubicBezTo>
                <a:lnTo>
                  <a:pt x="1136676" y="481298"/>
                </a:lnTo>
                <a:cubicBezTo>
                  <a:pt x="1131760" y="486345"/>
                  <a:pt x="1126846" y="487607"/>
                  <a:pt x="1121932" y="487607"/>
                </a:cubicBezTo>
                <a:cubicBezTo>
                  <a:pt x="1115788" y="487607"/>
                  <a:pt x="1110874" y="486345"/>
                  <a:pt x="1107188" y="481298"/>
                </a:cubicBezTo>
                <a:cubicBezTo>
                  <a:pt x="1098586" y="473727"/>
                  <a:pt x="1098586" y="459846"/>
                  <a:pt x="1107188" y="452275"/>
                </a:cubicBezTo>
                <a:lnTo>
                  <a:pt x="1153876" y="404324"/>
                </a:lnTo>
                <a:cubicBezTo>
                  <a:pt x="1158178" y="399908"/>
                  <a:pt x="1163706" y="397699"/>
                  <a:pt x="1169082" y="397699"/>
                </a:cubicBezTo>
                <a:close/>
                <a:moveTo>
                  <a:pt x="648772" y="397699"/>
                </a:moveTo>
                <a:cubicBezTo>
                  <a:pt x="654146" y="397699"/>
                  <a:pt x="659368" y="399908"/>
                  <a:pt x="663054" y="404324"/>
                </a:cubicBezTo>
                <a:lnTo>
                  <a:pt x="709744" y="452275"/>
                </a:lnTo>
                <a:cubicBezTo>
                  <a:pt x="718344" y="459846"/>
                  <a:pt x="718344" y="473727"/>
                  <a:pt x="709744" y="481298"/>
                </a:cubicBezTo>
                <a:cubicBezTo>
                  <a:pt x="706058" y="486345"/>
                  <a:pt x="701144" y="487607"/>
                  <a:pt x="695000" y="487607"/>
                </a:cubicBezTo>
                <a:cubicBezTo>
                  <a:pt x="690086" y="487607"/>
                  <a:pt x="685170" y="486345"/>
                  <a:pt x="680256" y="481298"/>
                </a:cubicBezTo>
                <a:lnTo>
                  <a:pt x="633566" y="434609"/>
                </a:lnTo>
                <a:cubicBezTo>
                  <a:pt x="626194" y="425776"/>
                  <a:pt x="626194" y="411895"/>
                  <a:pt x="633566" y="404324"/>
                </a:cubicBezTo>
                <a:cubicBezTo>
                  <a:pt x="637868" y="399908"/>
                  <a:pt x="643396" y="397699"/>
                  <a:pt x="648772" y="397699"/>
                </a:cubicBezTo>
                <a:close/>
                <a:moveTo>
                  <a:pt x="911828" y="291123"/>
                </a:moveTo>
                <a:cubicBezTo>
                  <a:pt x="923460" y="291123"/>
                  <a:pt x="932506" y="299862"/>
                  <a:pt x="932506" y="311097"/>
                </a:cubicBezTo>
                <a:lnTo>
                  <a:pt x="932506" y="379759"/>
                </a:lnTo>
                <a:cubicBezTo>
                  <a:pt x="932506" y="390995"/>
                  <a:pt x="923460" y="399734"/>
                  <a:pt x="911828" y="399734"/>
                </a:cubicBezTo>
                <a:cubicBezTo>
                  <a:pt x="898904" y="399734"/>
                  <a:pt x="889856" y="390995"/>
                  <a:pt x="889856" y="379759"/>
                </a:cubicBezTo>
                <a:lnTo>
                  <a:pt x="889856" y="311097"/>
                </a:lnTo>
                <a:cubicBezTo>
                  <a:pt x="889856" y="299862"/>
                  <a:pt x="898904" y="291123"/>
                  <a:pt x="911828" y="291123"/>
                </a:cubicBezTo>
                <a:close/>
                <a:moveTo>
                  <a:pt x="261836" y="146860"/>
                </a:moveTo>
                <a:lnTo>
                  <a:pt x="261836" y="1056643"/>
                </a:lnTo>
                <a:cubicBezTo>
                  <a:pt x="261836" y="1069089"/>
                  <a:pt x="253108" y="1077801"/>
                  <a:pt x="241886" y="1077801"/>
                </a:cubicBezTo>
                <a:lnTo>
                  <a:pt x="133412" y="1077801"/>
                </a:lnTo>
                <a:cubicBezTo>
                  <a:pt x="82292" y="1077801"/>
                  <a:pt x="42392" y="1118872"/>
                  <a:pt x="42392" y="1168655"/>
                </a:cubicBezTo>
                <a:lnTo>
                  <a:pt x="42392" y="1172388"/>
                </a:lnTo>
                <a:cubicBezTo>
                  <a:pt x="42392" y="1176122"/>
                  <a:pt x="42392" y="1178611"/>
                  <a:pt x="42392" y="1181100"/>
                </a:cubicBezTo>
                <a:cubicBezTo>
                  <a:pt x="46132" y="1224660"/>
                  <a:pt x="84784" y="1258264"/>
                  <a:pt x="130918" y="1258264"/>
                </a:cubicBezTo>
                <a:lnTo>
                  <a:pt x="1483734" y="1258264"/>
                </a:lnTo>
                <a:cubicBezTo>
                  <a:pt x="1523632" y="1258264"/>
                  <a:pt x="1554804" y="1225905"/>
                  <a:pt x="1554804" y="1187323"/>
                </a:cubicBezTo>
                <a:lnTo>
                  <a:pt x="1554804" y="219045"/>
                </a:lnTo>
                <a:cubicBezTo>
                  <a:pt x="1554804" y="179219"/>
                  <a:pt x="1523632" y="146860"/>
                  <a:pt x="1483734" y="146860"/>
                </a:cubicBezTo>
                <a:close/>
                <a:moveTo>
                  <a:pt x="178298" y="42316"/>
                </a:moveTo>
                <a:cubicBezTo>
                  <a:pt x="103488" y="42316"/>
                  <a:pt x="42392" y="103300"/>
                  <a:pt x="42392" y="177974"/>
                </a:cubicBezTo>
                <a:lnTo>
                  <a:pt x="42392" y="1072823"/>
                </a:lnTo>
                <a:cubicBezTo>
                  <a:pt x="66082" y="1050420"/>
                  <a:pt x="98500" y="1036730"/>
                  <a:pt x="133412" y="1036730"/>
                </a:cubicBezTo>
                <a:lnTo>
                  <a:pt x="220690" y="1036730"/>
                </a:lnTo>
                <a:lnTo>
                  <a:pt x="220690" y="42316"/>
                </a:lnTo>
                <a:close/>
                <a:moveTo>
                  <a:pt x="178298" y="0"/>
                </a:moveTo>
                <a:lnTo>
                  <a:pt x="241886" y="0"/>
                </a:lnTo>
                <a:cubicBezTo>
                  <a:pt x="253108" y="0"/>
                  <a:pt x="261836" y="9957"/>
                  <a:pt x="261836" y="19913"/>
                </a:cubicBezTo>
                <a:lnTo>
                  <a:pt x="261836" y="104544"/>
                </a:lnTo>
                <a:lnTo>
                  <a:pt x="1483734" y="104544"/>
                </a:lnTo>
                <a:cubicBezTo>
                  <a:pt x="1546076" y="104544"/>
                  <a:pt x="1597196" y="155572"/>
                  <a:pt x="1597196" y="219045"/>
                </a:cubicBezTo>
                <a:lnTo>
                  <a:pt x="1597196" y="1187323"/>
                </a:lnTo>
                <a:cubicBezTo>
                  <a:pt x="1597196" y="1249552"/>
                  <a:pt x="1546076" y="1300579"/>
                  <a:pt x="1483734" y="1300579"/>
                </a:cubicBezTo>
                <a:lnTo>
                  <a:pt x="130918" y="1300579"/>
                </a:lnTo>
                <a:cubicBezTo>
                  <a:pt x="63588" y="1300579"/>
                  <a:pt x="6234" y="1249552"/>
                  <a:pt x="1246" y="1183589"/>
                </a:cubicBezTo>
                <a:cubicBezTo>
                  <a:pt x="0" y="1181100"/>
                  <a:pt x="0" y="1178611"/>
                  <a:pt x="0" y="1174877"/>
                </a:cubicBezTo>
                <a:lnTo>
                  <a:pt x="0" y="1172388"/>
                </a:lnTo>
                <a:lnTo>
                  <a:pt x="0" y="1169899"/>
                </a:lnTo>
                <a:lnTo>
                  <a:pt x="0" y="1168655"/>
                </a:lnTo>
                <a:lnTo>
                  <a:pt x="0" y="177974"/>
                </a:lnTo>
                <a:cubicBezTo>
                  <a:pt x="0" y="79653"/>
                  <a:pt x="79798" y="0"/>
                  <a:pt x="1782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08386651-D7B8-2247-BAE9-8C87593DF68D}"/>
              </a:ext>
            </a:extLst>
          </p:cNvPr>
          <p:cNvSpPr txBox="1"/>
          <p:nvPr/>
        </p:nvSpPr>
        <p:spPr>
          <a:xfrm>
            <a:off x="9586516" y="8548226"/>
            <a:ext cx="67568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1E1CFAD4-E72E-DD4D-B779-18D8B8B28B1E}"/>
              </a:ext>
            </a:extLst>
          </p:cNvPr>
          <p:cNvSpPr txBox="1"/>
          <p:nvPr/>
        </p:nvSpPr>
        <p:spPr>
          <a:xfrm>
            <a:off x="9586516" y="9198060"/>
            <a:ext cx="6756837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</a:t>
            </a:r>
          </a:p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charts, infographics and more.</a:t>
            </a:r>
          </a:p>
        </p:txBody>
      </p:sp>
      <p:sp>
        <p:nvSpPr>
          <p:cNvPr id="92" name="SHAPE 04">
            <a:extLst>
              <a:ext uri="{FF2B5EF4-FFF2-40B4-BE49-F238E27FC236}">
                <a16:creationId xmlns:a16="http://schemas.microsoft.com/office/drawing/2014/main" id="{6384E8C2-0C34-3C46-802B-AC7E795A7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284" y="10565733"/>
            <a:ext cx="10617844" cy="2103792"/>
          </a:xfrm>
          <a:custGeom>
            <a:avLst/>
            <a:gdLst>
              <a:gd name="T0" fmla="*/ 0 w 8523"/>
              <a:gd name="T1" fmla="*/ 1688 h 1689"/>
              <a:gd name="T2" fmla="*/ 7705 w 8523"/>
              <a:gd name="T3" fmla="*/ 1688 h 1689"/>
              <a:gd name="T4" fmla="*/ 7705 w 8523"/>
              <a:gd name="T5" fmla="*/ 1688 h 1689"/>
              <a:gd name="T6" fmla="*/ 8305 w 8523"/>
              <a:gd name="T7" fmla="*/ 607 h 1689"/>
              <a:gd name="T8" fmla="*/ 8305 w 8523"/>
              <a:gd name="T9" fmla="*/ 607 h 1689"/>
              <a:gd name="T10" fmla="*/ 8522 w 8523"/>
              <a:gd name="T11" fmla="*/ 0 h 1689"/>
              <a:gd name="T12" fmla="*/ 0 w 8523"/>
              <a:gd name="T13" fmla="*/ 0 h 1689"/>
              <a:gd name="T14" fmla="*/ 0 w 8523"/>
              <a:gd name="T15" fmla="*/ 1688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23" h="1689">
                <a:moveTo>
                  <a:pt x="0" y="1688"/>
                </a:moveTo>
                <a:lnTo>
                  <a:pt x="7705" y="1688"/>
                </a:lnTo>
                <a:lnTo>
                  <a:pt x="7705" y="1688"/>
                </a:lnTo>
                <a:cubicBezTo>
                  <a:pt x="7943" y="1351"/>
                  <a:pt x="8143" y="990"/>
                  <a:pt x="8305" y="607"/>
                </a:cubicBezTo>
                <a:lnTo>
                  <a:pt x="8305" y="607"/>
                </a:lnTo>
                <a:cubicBezTo>
                  <a:pt x="8388" y="408"/>
                  <a:pt x="8461" y="206"/>
                  <a:pt x="8522" y="0"/>
                </a:cubicBezTo>
                <a:lnTo>
                  <a:pt x="0" y="0"/>
                </a:lnTo>
                <a:lnTo>
                  <a:pt x="0" y="168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1" name="SHAPE 04 A">
            <a:extLst>
              <a:ext uri="{FF2B5EF4-FFF2-40B4-BE49-F238E27FC236}">
                <a16:creationId xmlns:a16="http://schemas.microsoft.com/office/drawing/2014/main" id="{09D2C21C-7BC8-B646-83F9-E490F6341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7682" y="10565733"/>
            <a:ext cx="4872233" cy="2103792"/>
          </a:xfrm>
          <a:custGeom>
            <a:avLst/>
            <a:gdLst>
              <a:gd name="T0" fmla="*/ 0 w 3911"/>
              <a:gd name="T1" fmla="*/ 1688 h 1689"/>
              <a:gd name="T2" fmla="*/ 3385 w 3911"/>
              <a:gd name="T3" fmla="*/ 1688 h 1689"/>
              <a:gd name="T4" fmla="*/ 3910 w 3911"/>
              <a:gd name="T5" fmla="*/ 0 h 1689"/>
              <a:gd name="T6" fmla="*/ 794 w 3911"/>
              <a:gd name="T7" fmla="*/ 0 h 1689"/>
              <a:gd name="T8" fmla="*/ 794 w 3911"/>
              <a:gd name="T9" fmla="*/ 0 h 1689"/>
              <a:gd name="T10" fmla="*/ 559 w 3911"/>
              <a:gd name="T11" fmla="*/ 659 h 1689"/>
              <a:gd name="T12" fmla="*/ 559 w 3911"/>
              <a:gd name="T13" fmla="*/ 659 h 1689"/>
              <a:gd name="T14" fmla="*/ 0 w 3911"/>
              <a:gd name="T15" fmla="*/ 1688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11" h="1689">
                <a:moveTo>
                  <a:pt x="0" y="1688"/>
                </a:moveTo>
                <a:lnTo>
                  <a:pt x="3385" y="1688"/>
                </a:lnTo>
                <a:lnTo>
                  <a:pt x="3910" y="0"/>
                </a:lnTo>
                <a:lnTo>
                  <a:pt x="794" y="0"/>
                </a:lnTo>
                <a:lnTo>
                  <a:pt x="794" y="0"/>
                </a:lnTo>
                <a:cubicBezTo>
                  <a:pt x="729" y="223"/>
                  <a:pt x="651" y="443"/>
                  <a:pt x="559" y="659"/>
                </a:cubicBezTo>
                <a:lnTo>
                  <a:pt x="559" y="659"/>
                </a:lnTo>
                <a:cubicBezTo>
                  <a:pt x="406" y="1022"/>
                  <a:pt x="219" y="1365"/>
                  <a:pt x="0" y="16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27" name="ICON 04">
            <a:extLst>
              <a:ext uri="{FF2B5EF4-FFF2-40B4-BE49-F238E27FC236}">
                <a16:creationId xmlns:a16="http://schemas.microsoft.com/office/drawing/2014/main" id="{634E5D17-752A-694F-A8A7-E76083F5C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8520" y="10823899"/>
            <a:ext cx="1503824" cy="1586208"/>
          </a:xfrm>
          <a:custGeom>
            <a:avLst/>
            <a:gdLst>
              <a:gd name="connsiteX0" fmla="*/ 175774 w 1503824"/>
              <a:gd name="connsiteY0" fmla="*/ 1120559 h 1586208"/>
              <a:gd name="connsiteX1" fmla="*/ 196452 w 1503824"/>
              <a:gd name="connsiteY1" fmla="*/ 1141839 h 1586208"/>
              <a:gd name="connsiteX2" fmla="*/ 196452 w 1503824"/>
              <a:gd name="connsiteY2" fmla="*/ 1564929 h 1586208"/>
              <a:gd name="connsiteX3" fmla="*/ 175774 w 1503824"/>
              <a:gd name="connsiteY3" fmla="*/ 1586208 h 1586208"/>
              <a:gd name="connsiteX4" fmla="*/ 153802 w 1503824"/>
              <a:gd name="connsiteY4" fmla="*/ 1564929 h 1586208"/>
              <a:gd name="connsiteX5" fmla="*/ 153802 w 1503824"/>
              <a:gd name="connsiteY5" fmla="*/ 1141839 h 1586208"/>
              <a:gd name="connsiteX6" fmla="*/ 175774 w 1503824"/>
              <a:gd name="connsiteY6" fmla="*/ 1120559 h 1586208"/>
              <a:gd name="connsiteX7" fmla="*/ 208020 w 1503824"/>
              <a:gd name="connsiteY7" fmla="*/ 933799 h 1586208"/>
              <a:gd name="connsiteX8" fmla="*/ 477076 w 1503824"/>
              <a:gd name="connsiteY8" fmla="*/ 933799 h 1586208"/>
              <a:gd name="connsiteX9" fmla="*/ 534376 w 1503824"/>
              <a:gd name="connsiteY9" fmla="*/ 933799 h 1586208"/>
              <a:gd name="connsiteX10" fmla="*/ 707518 w 1503824"/>
              <a:gd name="connsiteY10" fmla="*/ 1030651 h 1586208"/>
              <a:gd name="connsiteX11" fmla="*/ 832082 w 1503824"/>
              <a:gd name="connsiteY11" fmla="*/ 1208214 h 1586208"/>
              <a:gd name="connsiteX12" fmla="*/ 1057540 w 1503824"/>
              <a:gd name="connsiteY12" fmla="*/ 1208214 h 1586208"/>
              <a:gd name="connsiteX13" fmla="*/ 1068752 w 1503824"/>
              <a:gd name="connsiteY13" fmla="*/ 1211939 h 1586208"/>
              <a:gd name="connsiteX14" fmla="*/ 1076224 w 1503824"/>
              <a:gd name="connsiteY14" fmla="*/ 1215664 h 1586208"/>
              <a:gd name="connsiteX15" fmla="*/ 1123558 w 1503824"/>
              <a:gd name="connsiteY15" fmla="*/ 1307550 h 1586208"/>
              <a:gd name="connsiteX16" fmla="*/ 1067506 w 1503824"/>
              <a:gd name="connsiteY16" fmla="*/ 1394469 h 1586208"/>
              <a:gd name="connsiteX17" fmla="*/ 1057540 w 1503824"/>
              <a:gd name="connsiteY17" fmla="*/ 1396952 h 1586208"/>
              <a:gd name="connsiteX18" fmla="*/ 764818 w 1503824"/>
              <a:gd name="connsiteY18" fmla="*/ 1396952 h 1586208"/>
              <a:gd name="connsiteX19" fmla="*/ 687588 w 1503824"/>
              <a:gd name="connsiteY19" fmla="*/ 1359701 h 1586208"/>
              <a:gd name="connsiteX20" fmla="*/ 606622 w 1503824"/>
              <a:gd name="connsiteY20" fmla="*/ 1251673 h 1586208"/>
              <a:gd name="connsiteX21" fmla="*/ 606622 w 1503824"/>
              <a:gd name="connsiteY21" fmla="*/ 1559614 h 1586208"/>
              <a:gd name="connsiteX22" fmla="*/ 585446 w 1503824"/>
              <a:gd name="connsiteY22" fmla="*/ 1580723 h 1586208"/>
              <a:gd name="connsiteX23" fmla="*/ 564270 w 1503824"/>
              <a:gd name="connsiteY23" fmla="*/ 1559614 h 1586208"/>
              <a:gd name="connsiteX24" fmla="*/ 564270 w 1503824"/>
              <a:gd name="connsiteY24" fmla="*/ 1226840 h 1586208"/>
              <a:gd name="connsiteX25" fmla="*/ 587938 w 1503824"/>
              <a:gd name="connsiteY25" fmla="*/ 1194555 h 1586208"/>
              <a:gd name="connsiteX26" fmla="*/ 625306 w 1503824"/>
              <a:gd name="connsiteY26" fmla="*/ 1206972 h 1586208"/>
              <a:gd name="connsiteX27" fmla="*/ 721220 w 1503824"/>
              <a:gd name="connsiteY27" fmla="*/ 1334867 h 1586208"/>
              <a:gd name="connsiteX28" fmla="*/ 764818 w 1503824"/>
              <a:gd name="connsiteY28" fmla="*/ 1355976 h 1586208"/>
              <a:gd name="connsiteX29" fmla="*/ 1052558 w 1503824"/>
              <a:gd name="connsiteY29" fmla="*/ 1355976 h 1586208"/>
              <a:gd name="connsiteX30" fmla="*/ 1081208 w 1503824"/>
              <a:gd name="connsiteY30" fmla="*/ 1305067 h 1586208"/>
              <a:gd name="connsiteX31" fmla="*/ 1053804 w 1503824"/>
              <a:gd name="connsiteY31" fmla="*/ 1251673 h 1586208"/>
              <a:gd name="connsiteX32" fmla="*/ 1051312 w 1503824"/>
              <a:gd name="connsiteY32" fmla="*/ 1249190 h 1586208"/>
              <a:gd name="connsiteX33" fmla="*/ 822116 w 1503824"/>
              <a:gd name="connsiteY33" fmla="*/ 1249190 h 1586208"/>
              <a:gd name="connsiteX34" fmla="*/ 804678 w 1503824"/>
              <a:gd name="connsiteY34" fmla="*/ 1240498 h 1586208"/>
              <a:gd name="connsiteX35" fmla="*/ 673886 w 1503824"/>
              <a:gd name="connsiteY35" fmla="*/ 1053002 h 1586208"/>
              <a:gd name="connsiteX36" fmla="*/ 672640 w 1503824"/>
              <a:gd name="connsiteY36" fmla="*/ 1051760 h 1586208"/>
              <a:gd name="connsiteX37" fmla="*/ 536866 w 1503824"/>
              <a:gd name="connsiteY37" fmla="*/ 976017 h 1586208"/>
              <a:gd name="connsiteX38" fmla="*/ 535622 w 1503824"/>
              <a:gd name="connsiteY38" fmla="*/ 976017 h 1586208"/>
              <a:gd name="connsiteX39" fmla="*/ 477076 w 1503824"/>
              <a:gd name="connsiteY39" fmla="*/ 976017 h 1586208"/>
              <a:gd name="connsiteX40" fmla="*/ 208020 w 1503824"/>
              <a:gd name="connsiteY40" fmla="*/ 976017 h 1586208"/>
              <a:gd name="connsiteX41" fmla="*/ 41106 w 1503824"/>
              <a:gd name="connsiteY41" fmla="*/ 1106395 h 1586208"/>
              <a:gd name="connsiteX42" fmla="*/ 41106 w 1503824"/>
              <a:gd name="connsiteY42" fmla="*/ 1162271 h 1586208"/>
              <a:gd name="connsiteX43" fmla="*/ 41106 w 1503824"/>
              <a:gd name="connsiteY43" fmla="*/ 1298858 h 1586208"/>
              <a:gd name="connsiteX44" fmla="*/ 41106 w 1503824"/>
              <a:gd name="connsiteY44" fmla="*/ 1559614 h 1586208"/>
              <a:gd name="connsiteX45" fmla="*/ 21176 w 1503824"/>
              <a:gd name="connsiteY45" fmla="*/ 1580723 h 1586208"/>
              <a:gd name="connsiteX46" fmla="*/ 0 w 1503824"/>
              <a:gd name="connsiteY46" fmla="*/ 1559614 h 1586208"/>
              <a:gd name="connsiteX47" fmla="*/ 0 w 1503824"/>
              <a:gd name="connsiteY47" fmla="*/ 1298858 h 1586208"/>
              <a:gd name="connsiteX48" fmla="*/ 0 w 1503824"/>
              <a:gd name="connsiteY48" fmla="*/ 1162271 h 1586208"/>
              <a:gd name="connsiteX49" fmla="*/ 0 w 1503824"/>
              <a:gd name="connsiteY49" fmla="*/ 1106395 h 1586208"/>
              <a:gd name="connsiteX50" fmla="*/ 208020 w 1503824"/>
              <a:gd name="connsiteY50" fmla="*/ 933799 h 1586208"/>
              <a:gd name="connsiteX51" fmla="*/ 1018440 w 1503824"/>
              <a:gd name="connsiteY51" fmla="*/ 726371 h 1586208"/>
              <a:gd name="connsiteX52" fmla="*/ 1018440 w 1503824"/>
              <a:gd name="connsiteY52" fmla="*/ 742567 h 1586208"/>
              <a:gd name="connsiteX53" fmla="*/ 1102204 w 1503824"/>
              <a:gd name="connsiteY53" fmla="*/ 831020 h 1586208"/>
              <a:gd name="connsiteX54" fmla="*/ 1185968 w 1503824"/>
              <a:gd name="connsiteY54" fmla="*/ 747550 h 1586208"/>
              <a:gd name="connsiteX55" fmla="*/ 1185968 w 1503824"/>
              <a:gd name="connsiteY55" fmla="*/ 726371 h 1586208"/>
              <a:gd name="connsiteX56" fmla="*/ 370150 w 1503824"/>
              <a:gd name="connsiteY56" fmla="*/ 465504 h 1586208"/>
              <a:gd name="connsiteX57" fmla="*/ 200466 w 1503824"/>
              <a:gd name="connsiteY57" fmla="*/ 634435 h 1586208"/>
              <a:gd name="connsiteX58" fmla="*/ 370150 w 1503824"/>
              <a:gd name="connsiteY58" fmla="*/ 803366 h 1586208"/>
              <a:gd name="connsiteX59" fmla="*/ 538584 w 1503824"/>
              <a:gd name="connsiteY59" fmla="*/ 634435 h 1586208"/>
              <a:gd name="connsiteX60" fmla="*/ 370150 w 1503824"/>
              <a:gd name="connsiteY60" fmla="*/ 465504 h 1586208"/>
              <a:gd name="connsiteX61" fmla="*/ 1050154 w 1503824"/>
              <a:gd name="connsiteY61" fmla="*/ 457797 h 1586208"/>
              <a:gd name="connsiteX62" fmla="*/ 1064434 w 1503824"/>
              <a:gd name="connsiteY62" fmla="*/ 463442 h 1586208"/>
              <a:gd name="connsiteX63" fmla="*/ 1097966 w 1503824"/>
              <a:gd name="connsiteY63" fmla="*/ 497315 h 1586208"/>
              <a:gd name="connsiteX64" fmla="*/ 1130254 w 1503824"/>
              <a:gd name="connsiteY64" fmla="*/ 463442 h 1586208"/>
              <a:gd name="connsiteX65" fmla="*/ 1160058 w 1503824"/>
              <a:gd name="connsiteY65" fmla="*/ 463442 h 1586208"/>
              <a:gd name="connsiteX66" fmla="*/ 1160058 w 1503824"/>
              <a:gd name="connsiteY66" fmla="*/ 493551 h 1586208"/>
              <a:gd name="connsiteX67" fmla="*/ 1119076 w 1503824"/>
              <a:gd name="connsiteY67" fmla="*/ 534952 h 1586208"/>
              <a:gd name="connsiteX68" fmla="*/ 1119076 w 1503824"/>
              <a:gd name="connsiteY68" fmla="*/ 635316 h 1586208"/>
              <a:gd name="connsiteX69" fmla="*/ 1097966 w 1503824"/>
              <a:gd name="connsiteY69" fmla="*/ 657897 h 1586208"/>
              <a:gd name="connsiteX70" fmla="*/ 1076854 w 1503824"/>
              <a:gd name="connsiteY70" fmla="*/ 635316 h 1586208"/>
              <a:gd name="connsiteX71" fmla="*/ 1076854 w 1503824"/>
              <a:gd name="connsiteY71" fmla="*/ 534952 h 1586208"/>
              <a:gd name="connsiteX72" fmla="*/ 1035872 w 1503824"/>
              <a:gd name="connsiteY72" fmla="*/ 493551 h 1586208"/>
              <a:gd name="connsiteX73" fmla="*/ 1035872 w 1503824"/>
              <a:gd name="connsiteY73" fmla="*/ 463442 h 1586208"/>
              <a:gd name="connsiteX74" fmla="*/ 1050154 w 1503824"/>
              <a:gd name="connsiteY74" fmla="*/ 457797 h 1586208"/>
              <a:gd name="connsiteX75" fmla="*/ 370150 w 1503824"/>
              <a:gd name="connsiteY75" fmla="*/ 422958 h 1586208"/>
              <a:gd name="connsiteX76" fmla="*/ 581004 w 1503824"/>
              <a:gd name="connsiteY76" fmla="*/ 634435 h 1586208"/>
              <a:gd name="connsiteX77" fmla="*/ 370150 w 1503824"/>
              <a:gd name="connsiteY77" fmla="*/ 844661 h 1586208"/>
              <a:gd name="connsiteX78" fmla="*/ 159294 w 1503824"/>
              <a:gd name="connsiteY78" fmla="*/ 634435 h 1586208"/>
              <a:gd name="connsiteX79" fmla="*/ 370150 w 1503824"/>
              <a:gd name="connsiteY79" fmla="*/ 422958 h 1586208"/>
              <a:gd name="connsiteX80" fmla="*/ 1409556 w 1503824"/>
              <a:gd name="connsiteY80" fmla="*/ 400986 h 1586208"/>
              <a:gd name="connsiteX81" fmla="*/ 1483978 w 1503824"/>
              <a:gd name="connsiteY81" fmla="*/ 400986 h 1586208"/>
              <a:gd name="connsiteX82" fmla="*/ 1503824 w 1503824"/>
              <a:gd name="connsiteY82" fmla="*/ 422330 h 1586208"/>
              <a:gd name="connsiteX83" fmla="*/ 1483978 w 1503824"/>
              <a:gd name="connsiteY83" fmla="*/ 443673 h 1586208"/>
              <a:gd name="connsiteX84" fmla="*/ 1409556 w 1503824"/>
              <a:gd name="connsiteY84" fmla="*/ 443673 h 1586208"/>
              <a:gd name="connsiteX85" fmla="*/ 1389712 w 1503824"/>
              <a:gd name="connsiteY85" fmla="*/ 422330 h 1586208"/>
              <a:gd name="connsiteX86" fmla="*/ 1409556 w 1503824"/>
              <a:gd name="connsiteY86" fmla="*/ 400986 h 1586208"/>
              <a:gd name="connsiteX87" fmla="*/ 711956 w 1503824"/>
              <a:gd name="connsiteY87" fmla="*/ 400986 h 1586208"/>
              <a:gd name="connsiteX88" fmla="*/ 785134 w 1503824"/>
              <a:gd name="connsiteY88" fmla="*/ 400986 h 1586208"/>
              <a:gd name="connsiteX89" fmla="*/ 806220 w 1503824"/>
              <a:gd name="connsiteY89" fmla="*/ 422330 h 1586208"/>
              <a:gd name="connsiteX90" fmla="*/ 785134 w 1503824"/>
              <a:gd name="connsiteY90" fmla="*/ 443673 h 1586208"/>
              <a:gd name="connsiteX91" fmla="*/ 711956 w 1503824"/>
              <a:gd name="connsiteY91" fmla="*/ 443673 h 1586208"/>
              <a:gd name="connsiteX92" fmla="*/ 692110 w 1503824"/>
              <a:gd name="connsiteY92" fmla="*/ 422330 h 1586208"/>
              <a:gd name="connsiteX93" fmla="*/ 711956 w 1503824"/>
              <a:gd name="connsiteY93" fmla="*/ 400986 h 1586208"/>
              <a:gd name="connsiteX94" fmla="*/ 1102204 w 1503824"/>
              <a:gd name="connsiteY94" fmla="*/ 193161 h 1586208"/>
              <a:gd name="connsiteX95" fmla="*/ 954680 w 1503824"/>
              <a:gd name="connsiteY95" fmla="*/ 251714 h 1586208"/>
              <a:gd name="connsiteX96" fmla="*/ 887168 w 1503824"/>
              <a:gd name="connsiteY96" fmla="*/ 407441 h 1586208"/>
              <a:gd name="connsiteX97" fmla="*/ 953430 w 1503824"/>
              <a:gd name="connsiteY97" fmla="*/ 560677 h 1586208"/>
              <a:gd name="connsiteX98" fmla="*/ 1015940 w 1503824"/>
              <a:gd name="connsiteY98" fmla="*/ 685259 h 1586208"/>
              <a:gd name="connsiteX99" fmla="*/ 1187218 w 1503824"/>
              <a:gd name="connsiteY99" fmla="*/ 685259 h 1586208"/>
              <a:gd name="connsiteX100" fmla="*/ 1250980 w 1503824"/>
              <a:gd name="connsiteY100" fmla="*/ 559431 h 1586208"/>
              <a:gd name="connsiteX101" fmla="*/ 1315990 w 1503824"/>
              <a:gd name="connsiteY101" fmla="*/ 397475 h 1586208"/>
              <a:gd name="connsiteX102" fmla="*/ 1114706 w 1503824"/>
              <a:gd name="connsiteY102" fmla="*/ 194406 h 1586208"/>
              <a:gd name="connsiteX103" fmla="*/ 1102204 w 1503824"/>
              <a:gd name="connsiteY103" fmla="*/ 193161 h 1586208"/>
              <a:gd name="connsiteX104" fmla="*/ 1117208 w 1503824"/>
              <a:gd name="connsiteY104" fmla="*/ 152048 h 1586208"/>
              <a:gd name="connsiteX105" fmla="*/ 1357248 w 1503824"/>
              <a:gd name="connsiteY105" fmla="*/ 396229 h 1586208"/>
              <a:gd name="connsiteX106" fmla="*/ 1280984 w 1503824"/>
              <a:gd name="connsiteY106" fmla="*/ 589331 h 1586208"/>
              <a:gd name="connsiteX107" fmla="*/ 1227226 w 1503824"/>
              <a:gd name="connsiteY107" fmla="*/ 710176 h 1586208"/>
              <a:gd name="connsiteX108" fmla="*/ 1227226 w 1503824"/>
              <a:gd name="connsiteY108" fmla="*/ 747550 h 1586208"/>
              <a:gd name="connsiteX109" fmla="*/ 1102204 w 1503824"/>
              <a:gd name="connsiteY109" fmla="*/ 872132 h 1586208"/>
              <a:gd name="connsiteX110" fmla="*/ 975934 w 1503824"/>
              <a:gd name="connsiteY110" fmla="*/ 742567 h 1586208"/>
              <a:gd name="connsiteX111" fmla="*/ 975934 w 1503824"/>
              <a:gd name="connsiteY111" fmla="*/ 717651 h 1586208"/>
              <a:gd name="connsiteX112" fmla="*/ 924676 w 1503824"/>
              <a:gd name="connsiteY112" fmla="*/ 590577 h 1586208"/>
              <a:gd name="connsiteX113" fmla="*/ 845912 w 1503824"/>
              <a:gd name="connsiteY113" fmla="*/ 407441 h 1586208"/>
              <a:gd name="connsiteX114" fmla="*/ 925926 w 1503824"/>
              <a:gd name="connsiteY114" fmla="*/ 220569 h 1586208"/>
              <a:gd name="connsiteX115" fmla="*/ 1117208 w 1503824"/>
              <a:gd name="connsiteY115" fmla="*/ 152048 h 1586208"/>
              <a:gd name="connsiteX116" fmla="*/ 1382882 w 1503824"/>
              <a:gd name="connsiteY116" fmla="*/ 117572 h 1586208"/>
              <a:gd name="connsiteX117" fmla="*/ 1397432 w 1503824"/>
              <a:gd name="connsiteY117" fmla="*/ 124227 h 1586208"/>
              <a:gd name="connsiteX118" fmla="*/ 1397432 w 1503824"/>
              <a:gd name="connsiteY118" fmla="*/ 154650 h 1586208"/>
              <a:gd name="connsiteX119" fmla="*/ 1346118 w 1503824"/>
              <a:gd name="connsiteY119" fmla="*/ 206621 h 1586208"/>
              <a:gd name="connsiteX120" fmla="*/ 1331098 w 1503824"/>
              <a:gd name="connsiteY120" fmla="*/ 212959 h 1586208"/>
              <a:gd name="connsiteX121" fmla="*/ 1316080 w 1503824"/>
              <a:gd name="connsiteY121" fmla="*/ 206621 h 1586208"/>
              <a:gd name="connsiteX122" fmla="*/ 1316080 w 1503824"/>
              <a:gd name="connsiteY122" fmla="*/ 176199 h 1586208"/>
              <a:gd name="connsiteX123" fmla="*/ 1367394 w 1503824"/>
              <a:gd name="connsiteY123" fmla="*/ 124227 h 1586208"/>
              <a:gd name="connsiteX124" fmla="*/ 1382882 w 1503824"/>
              <a:gd name="connsiteY124" fmla="*/ 117572 h 1586208"/>
              <a:gd name="connsiteX125" fmla="*/ 814138 w 1503824"/>
              <a:gd name="connsiteY125" fmla="*/ 117572 h 1586208"/>
              <a:gd name="connsiteX126" fmla="*/ 828530 w 1503824"/>
              <a:gd name="connsiteY126" fmla="*/ 124227 h 1586208"/>
              <a:gd name="connsiteX127" fmla="*/ 881096 w 1503824"/>
              <a:gd name="connsiteY127" fmla="*/ 176199 h 1586208"/>
              <a:gd name="connsiteX128" fmla="*/ 881096 w 1503824"/>
              <a:gd name="connsiteY128" fmla="*/ 206621 h 1586208"/>
              <a:gd name="connsiteX129" fmla="*/ 866076 w 1503824"/>
              <a:gd name="connsiteY129" fmla="*/ 212959 h 1586208"/>
              <a:gd name="connsiteX130" fmla="*/ 851058 w 1503824"/>
              <a:gd name="connsiteY130" fmla="*/ 206621 h 1586208"/>
              <a:gd name="connsiteX131" fmla="*/ 799744 w 1503824"/>
              <a:gd name="connsiteY131" fmla="*/ 154650 h 1586208"/>
              <a:gd name="connsiteX132" fmla="*/ 799744 w 1503824"/>
              <a:gd name="connsiteY132" fmla="*/ 124227 h 1586208"/>
              <a:gd name="connsiteX133" fmla="*/ 814138 w 1503824"/>
              <a:gd name="connsiteY133" fmla="*/ 117572 h 1586208"/>
              <a:gd name="connsiteX134" fmla="*/ 1097960 w 1503824"/>
              <a:gd name="connsiteY134" fmla="*/ 0 h 1586208"/>
              <a:gd name="connsiteX135" fmla="*/ 1119304 w 1503824"/>
              <a:gd name="connsiteY135" fmla="*/ 20862 h 1586208"/>
              <a:gd name="connsiteX136" fmla="*/ 1119304 w 1503824"/>
              <a:gd name="connsiteY136" fmla="*/ 93264 h 1586208"/>
              <a:gd name="connsiteX137" fmla="*/ 1097960 w 1503824"/>
              <a:gd name="connsiteY137" fmla="*/ 114126 h 1586208"/>
              <a:gd name="connsiteX138" fmla="*/ 1076616 w 1503824"/>
              <a:gd name="connsiteY138" fmla="*/ 93264 h 1586208"/>
              <a:gd name="connsiteX139" fmla="*/ 1076616 w 1503824"/>
              <a:gd name="connsiteY139" fmla="*/ 20862 h 1586208"/>
              <a:gd name="connsiteX140" fmla="*/ 1097960 w 1503824"/>
              <a:gd name="connsiteY140" fmla="*/ 0 h 158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503824" h="1586208">
                <a:moveTo>
                  <a:pt x="175774" y="1120559"/>
                </a:moveTo>
                <a:cubicBezTo>
                  <a:pt x="187406" y="1120559"/>
                  <a:pt x="196452" y="1129321"/>
                  <a:pt x="196452" y="1141839"/>
                </a:cubicBezTo>
                <a:lnTo>
                  <a:pt x="196452" y="1564929"/>
                </a:lnTo>
                <a:cubicBezTo>
                  <a:pt x="196452" y="1577446"/>
                  <a:pt x="187406" y="1586208"/>
                  <a:pt x="175774" y="1586208"/>
                </a:cubicBezTo>
                <a:cubicBezTo>
                  <a:pt x="162850" y="1586208"/>
                  <a:pt x="153802" y="1577446"/>
                  <a:pt x="153802" y="1564929"/>
                </a:cubicBezTo>
                <a:lnTo>
                  <a:pt x="153802" y="1141839"/>
                </a:lnTo>
                <a:cubicBezTo>
                  <a:pt x="153802" y="1129321"/>
                  <a:pt x="162850" y="1120559"/>
                  <a:pt x="175774" y="1120559"/>
                </a:cubicBezTo>
                <a:close/>
                <a:moveTo>
                  <a:pt x="208020" y="933799"/>
                </a:moveTo>
                <a:lnTo>
                  <a:pt x="477076" y="933799"/>
                </a:lnTo>
                <a:cubicBezTo>
                  <a:pt x="495760" y="933799"/>
                  <a:pt x="515692" y="933799"/>
                  <a:pt x="534376" y="933799"/>
                </a:cubicBezTo>
                <a:cubicBezTo>
                  <a:pt x="607868" y="933799"/>
                  <a:pt x="672640" y="968567"/>
                  <a:pt x="707518" y="1030651"/>
                </a:cubicBezTo>
                <a:lnTo>
                  <a:pt x="832082" y="1208214"/>
                </a:lnTo>
                <a:lnTo>
                  <a:pt x="1057540" y="1208214"/>
                </a:lnTo>
                <a:cubicBezTo>
                  <a:pt x="1061278" y="1208214"/>
                  <a:pt x="1066260" y="1209456"/>
                  <a:pt x="1068752" y="1211939"/>
                </a:cubicBezTo>
                <a:lnTo>
                  <a:pt x="1076224" y="1215664"/>
                </a:lnTo>
                <a:cubicBezTo>
                  <a:pt x="1107366" y="1235531"/>
                  <a:pt x="1124804" y="1270299"/>
                  <a:pt x="1123558" y="1307550"/>
                </a:cubicBezTo>
                <a:cubicBezTo>
                  <a:pt x="1121068" y="1344801"/>
                  <a:pt x="1101138" y="1378327"/>
                  <a:pt x="1067506" y="1394469"/>
                </a:cubicBezTo>
                <a:cubicBezTo>
                  <a:pt x="1065014" y="1395710"/>
                  <a:pt x="1061278" y="1396952"/>
                  <a:pt x="1057540" y="1396952"/>
                </a:cubicBezTo>
                <a:lnTo>
                  <a:pt x="764818" y="1396952"/>
                </a:lnTo>
                <a:cubicBezTo>
                  <a:pt x="734922" y="1396952"/>
                  <a:pt x="706272" y="1383293"/>
                  <a:pt x="687588" y="1359701"/>
                </a:cubicBezTo>
                <a:lnTo>
                  <a:pt x="606622" y="1251673"/>
                </a:lnTo>
                <a:lnTo>
                  <a:pt x="606622" y="1559614"/>
                </a:lnTo>
                <a:cubicBezTo>
                  <a:pt x="606622" y="1572031"/>
                  <a:pt x="596656" y="1580723"/>
                  <a:pt x="585446" y="1580723"/>
                </a:cubicBezTo>
                <a:cubicBezTo>
                  <a:pt x="574236" y="1580723"/>
                  <a:pt x="564270" y="1572031"/>
                  <a:pt x="564270" y="1559614"/>
                </a:cubicBezTo>
                <a:lnTo>
                  <a:pt x="564270" y="1226840"/>
                </a:lnTo>
                <a:cubicBezTo>
                  <a:pt x="564270" y="1211939"/>
                  <a:pt x="574236" y="1200764"/>
                  <a:pt x="587938" y="1194555"/>
                </a:cubicBezTo>
                <a:cubicBezTo>
                  <a:pt x="601640" y="1189589"/>
                  <a:pt x="616588" y="1195797"/>
                  <a:pt x="625306" y="1206972"/>
                </a:cubicBezTo>
                <a:lnTo>
                  <a:pt x="721220" y="1334867"/>
                </a:lnTo>
                <a:cubicBezTo>
                  <a:pt x="731186" y="1347284"/>
                  <a:pt x="747378" y="1355976"/>
                  <a:pt x="764818" y="1355976"/>
                </a:cubicBezTo>
                <a:lnTo>
                  <a:pt x="1052558" y="1355976"/>
                </a:lnTo>
                <a:cubicBezTo>
                  <a:pt x="1069996" y="1344801"/>
                  <a:pt x="1081208" y="1327417"/>
                  <a:pt x="1081208" y="1305067"/>
                </a:cubicBezTo>
                <a:cubicBezTo>
                  <a:pt x="1083698" y="1283958"/>
                  <a:pt x="1072488" y="1262849"/>
                  <a:pt x="1053804" y="1251673"/>
                </a:cubicBezTo>
                <a:lnTo>
                  <a:pt x="1051312" y="1249190"/>
                </a:lnTo>
                <a:lnTo>
                  <a:pt x="822116" y="1249190"/>
                </a:lnTo>
                <a:cubicBezTo>
                  <a:pt x="815888" y="1249190"/>
                  <a:pt x="808414" y="1246707"/>
                  <a:pt x="804678" y="1240498"/>
                </a:cubicBezTo>
                <a:lnTo>
                  <a:pt x="673886" y="1053002"/>
                </a:lnTo>
                <a:cubicBezTo>
                  <a:pt x="672640" y="1051760"/>
                  <a:pt x="672640" y="1051760"/>
                  <a:pt x="672640" y="1051760"/>
                </a:cubicBezTo>
                <a:cubicBezTo>
                  <a:pt x="645236" y="1004576"/>
                  <a:pt x="594166" y="976017"/>
                  <a:pt x="536866" y="976017"/>
                </a:cubicBezTo>
                <a:lnTo>
                  <a:pt x="535622" y="976017"/>
                </a:lnTo>
                <a:cubicBezTo>
                  <a:pt x="515692" y="976017"/>
                  <a:pt x="495760" y="976017"/>
                  <a:pt x="477076" y="976017"/>
                </a:cubicBezTo>
                <a:lnTo>
                  <a:pt x="208020" y="976017"/>
                </a:lnTo>
                <a:cubicBezTo>
                  <a:pt x="130792" y="976017"/>
                  <a:pt x="41106" y="1031893"/>
                  <a:pt x="41106" y="1106395"/>
                </a:cubicBezTo>
                <a:lnTo>
                  <a:pt x="41106" y="1162271"/>
                </a:lnTo>
                <a:lnTo>
                  <a:pt x="41106" y="1298858"/>
                </a:lnTo>
                <a:lnTo>
                  <a:pt x="41106" y="1559614"/>
                </a:lnTo>
                <a:cubicBezTo>
                  <a:pt x="41106" y="1572031"/>
                  <a:pt x="32386" y="1580723"/>
                  <a:pt x="21176" y="1580723"/>
                </a:cubicBezTo>
                <a:cubicBezTo>
                  <a:pt x="8720" y="1580723"/>
                  <a:pt x="0" y="1572031"/>
                  <a:pt x="0" y="1559614"/>
                </a:cubicBezTo>
                <a:lnTo>
                  <a:pt x="0" y="1298858"/>
                </a:lnTo>
                <a:lnTo>
                  <a:pt x="0" y="1162271"/>
                </a:lnTo>
                <a:lnTo>
                  <a:pt x="0" y="1106395"/>
                </a:lnTo>
                <a:cubicBezTo>
                  <a:pt x="0" y="1008301"/>
                  <a:pt x="109616" y="933799"/>
                  <a:pt x="208020" y="933799"/>
                </a:cubicBezTo>
                <a:close/>
                <a:moveTo>
                  <a:pt x="1018440" y="726371"/>
                </a:moveTo>
                <a:lnTo>
                  <a:pt x="1018440" y="742567"/>
                </a:lnTo>
                <a:cubicBezTo>
                  <a:pt x="1018440" y="792400"/>
                  <a:pt x="1054696" y="831020"/>
                  <a:pt x="1102204" y="831020"/>
                </a:cubicBezTo>
                <a:cubicBezTo>
                  <a:pt x="1148462" y="831020"/>
                  <a:pt x="1185968" y="793646"/>
                  <a:pt x="1185968" y="747550"/>
                </a:cubicBezTo>
                <a:lnTo>
                  <a:pt x="1185968" y="726371"/>
                </a:lnTo>
                <a:close/>
                <a:moveTo>
                  <a:pt x="370150" y="465504"/>
                </a:moveTo>
                <a:cubicBezTo>
                  <a:pt x="276574" y="465504"/>
                  <a:pt x="200466" y="540584"/>
                  <a:pt x="200466" y="634435"/>
                </a:cubicBezTo>
                <a:cubicBezTo>
                  <a:pt x="200466" y="727034"/>
                  <a:pt x="276574" y="803366"/>
                  <a:pt x="370150" y="803366"/>
                </a:cubicBezTo>
                <a:cubicBezTo>
                  <a:pt x="463724" y="803366"/>
                  <a:pt x="538584" y="727034"/>
                  <a:pt x="538584" y="634435"/>
                </a:cubicBezTo>
                <a:cubicBezTo>
                  <a:pt x="538584" y="540584"/>
                  <a:pt x="463724" y="465504"/>
                  <a:pt x="370150" y="465504"/>
                </a:cubicBezTo>
                <a:close/>
                <a:moveTo>
                  <a:pt x="1050154" y="457797"/>
                </a:moveTo>
                <a:cubicBezTo>
                  <a:pt x="1055430" y="457797"/>
                  <a:pt x="1060708" y="459679"/>
                  <a:pt x="1064434" y="463442"/>
                </a:cubicBezTo>
                <a:lnTo>
                  <a:pt x="1097966" y="497315"/>
                </a:lnTo>
                <a:lnTo>
                  <a:pt x="1130254" y="463442"/>
                </a:lnTo>
                <a:cubicBezTo>
                  <a:pt x="1138948" y="455915"/>
                  <a:pt x="1152608" y="455915"/>
                  <a:pt x="1160058" y="463442"/>
                </a:cubicBezTo>
                <a:cubicBezTo>
                  <a:pt x="1168752" y="470970"/>
                  <a:pt x="1168752" y="484770"/>
                  <a:pt x="1160058" y="493551"/>
                </a:cubicBezTo>
                <a:lnTo>
                  <a:pt x="1119076" y="534952"/>
                </a:lnTo>
                <a:lnTo>
                  <a:pt x="1119076" y="635316"/>
                </a:lnTo>
                <a:cubicBezTo>
                  <a:pt x="1119076" y="647861"/>
                  <a:pt x="1109142" y="657897"/>
                  <a:pt x="1097966" y="657897"/>
                </a:cubicBezTo>
                <a:cubicBezTo>
                  <a:pt x="1085546" y="657897"/>
                  <a:pt x="1076854" y="647861"/>
                  <a:pt x="1076854" y="635316"/>
                </a:cubicBezTo>
                <a:lnTo>
                  <a:pt x="1076854" y="534952"/>
                </a:lnTo>
                <a:lnTo>
                  <a:pt x="1035872" y="493551"/>
                </a:lnTo>
                <a:cubicBezTo>
                  <a:pt x="1027178" y="484770"/>
                  <a:pt x="1027178" y="470970"/>
                  <a:pt x="1035872" y="463442"/>
                </a:cubicBezTo>
                <a:cubicBezTo>
                  <a:pt x="1039596" y="459679"/>
                  <a:pt x="1044874" y="457797"/>
                  <a:pt x="1050154" y="457797"/>
                </a:cubicBezTo>
                <a:close/>
                <a:moveTo>
                  <a:pt x="370150" y="422958"/>
                </a:moveTo>
                <a:cubicBezTo>
                  <a:pt x="486182" y="422958"/>
                  <a:pt x="581004" y="518060"/>
                  <a:pt x="581004" y="634435"/>
                </a:cubicBezTo>
                <a:cubicBezTo>
                  <a:pt x="581004" y="749559"/>
                  <a:pt x="486182" y="844661"/>
                  <a:pt x="370150" y="844661"/>
                </a:cubicBezTo>
                <a:cubicBezTo>
                  <a:pt x="254116" y="844661"/>
                  <a:pt x="159294" y="749559"/>
                  <a:pt x="159294" y="634435"/>
                </a:cubicBezTo>
                <a:cubicBezTo>
                  <a:pt x="159294" y="518060"/>
                  <a:pt x="254116" y="422958"/>
                  <a:pt x="370150" y="422958"/>
                </a:cubicBezTo>
                <a:close/>
                <a:moveTo>
                  <a:pt x="1409556" y="400986"/>
                </a:moveTo>
                <a:lnTo>
                  <a:pt x="1483978" y="400986"/>
                </a:lnTo>
                <a:cubicBezTo>
                  <a:pt x="1495142" y="400986"/>
                  <a:pt x="1503824" y="411030"/>
                  <a:pt x="1503824" y="422330"/>
                </a:cubicBezTo>
                <a:cubicBezTo>
                  <a:pt x="1503824" y="434885"/>
                  <a:pt x="1495142" y="443673"/>
                  <a:pt x="1483978" y="443673"/>
                </a:cubicBezTo>
                <a:lnTo>
                  <a:pt x="1409556" y="443673"/>
                </a:lnTo>
                <a:cubicBezTo>
                  <a:pt x="1398394" y="443673"/>
                  <a:pt x="1389712" y="434885"/>
                  <a:pt x="1389712" y="422330"/>
                </a:cubicBezTo>
                <a:cubicBezTo>
                  <a:pt x="1389712" y="411030"/>
                  <a:pt x="1398394" y="400986"/>
                  <a:pt x="1409556" y="400986"/>
                </a:cubicBezTo>
                <a:close/>
                <a:moveTo>
                  <a:pt x="711956" y="400986"/>
                </a:moveTo>
                <a:lnTo>
                  <a:pt x="785134" y="400986"/>
                </a:lnTo>
                <a:cubicBezTo>
                  <a:pt x="797538" y="400986"/>
                  <a:pt x="806220" y="411030"/>
                  <a:pt x="806220" y="422330"/>
                </a:cubicBezTo>
                <a:cubicBezTo>
                  <a:pt x="806220" y="434885"/>
                  <a:pt x="797538" y="443673"/>
                  <a:pt x="785134" y="443673"/>
                </a:cubicBezTo>
                <a:lnTo>
                  <a:pt x="711956" y="443673"/>
                </a:lnTo>
                <a:cubicBezTo>
                  <a:pt x="700792" y="443673"/>
                  <a:pt x="692110" y="434885"/>
                  <a:pt x="692110" y="422330"/>
                </a:cubicBezTo>
                <a:cubicBezTo>
                  <a:pt x="692110" y="411030"/>
                  <a:pt x="700792" y="400986"/>
                  <a:pt x="711956" y="400986"/>
                </a:cubicBezTo>
                <a:close/>
                <a:moveTo>
                  <a:pt x="1102204" y="193161"/>
                </a:moveTo>
                <a:cubicBezTo>
                  <a:pt x="1047196" y="193161"/>
                  <a:pt x="995936" y="213094"/>
                  <a:pt x="954680" y="251714"/>
                </a:cubicBezTo>
                <a:cubicBezTo>
                  <a:pt x="910922" y="291580"/>
                  <a:pt x="887168" y="347642"/>
                  <a:pt x="887168" y="407441"/>
                </a:cubicBezTo>
                <a:cubicBezTo>
                  <a:pt x="887168" y="465995"/>
                  <a:pt x="910922" y="519565"/>
                  <a:pt x="953430" y="560677"/>
                </a:cubicBezTo>
                <a:cubicBezTo>
                  <a:pt x="987186" y="593069"/>
                  <a:pt x="1008440" y="636672"/>
                  <a:pt x="1015940" y="685259"/>
                </a:cubicBezTo>
                <a:lnTo>
                  <a:pt x="1187218" y="685259"/>
                </a:lnTo>
                <a:cubicBezTo>
                  <a:pt x="1193470" y="639164"/>
                  <a:pt x="1215974" y="594314"/>
                  <a:pt x="1250980" y="559431"/>
                </a:cubicBezTo>
                <a:cubicBezTo>
                  <a:pt x="1294736" y="518319"/>
                  <a:pt x="1318490" y="458520"/>
                  <a:pt x="1315990" y="397475"/>
                </a:cubicBezTo>
                <a:cubicBezTo>
                  <a:pt x="1310990" y="290334"/>
                  <a:pt x="1222224" y="199390"/>
                  <a:pt x="1114706" y="194406"/>
                </a:cubicBezTo>
                <a:cubicBezTo>
                  <a:pt x="1109706" y="194406"/>
                  <a:pt x="1105956" y="193161"/>
                  <a:pt x="1102204" y="193161"/>
                </a:cubicBezTo>
                <a:close/>
                <a:moveTo>
                  <a:pt x="1117208" y="152048"/>
                </a:moveTo>
                <a:cubicBezTo>
                  <a:pt x="1245978" y="159523"/>
                  <a:pt x="1350996" y="266664"/>
                  <a:pt x="1357248" y="396229"/>
                </a:cubicBezTo>
                <a:cubicBezTo>
                  <a:pt x="1360998" y="468487"/>
                  <a:pt x="1332244" y="539498"/>
                  <a:pt x="1280984" y="589331"/>
                </a:cubicBezTo>
                <a:cubicBezTo>
                  <a:pt x="1245978" y="622968"/>
                  <a:pt x="1227226" y="665326"/>
                  <a:pt x="1227226" y="710176"/>
                </a:cubicBezTo>
                <a:lnTo>
                  <a:pt x="1227226" y="747550"/>
                </a:lnTo>
                <a:cubicBezTo>
                  <a:pt x="1227226" y="816070"/>
                  <a:pt x="1170966" y="872132"/>
                  <a:pt x="1102204" y="872132"/>
                </a:cubicBezTo>
                <a:cubicBezTo>
                  <a:pt x="1030942" y="872132"/>
                  <a:pt x="975934" y="814825"/>
                  <a:pt x="975934" y="742567"/>
                </a:cubicBezTo>
                <a:lnTo>
                  <a:pt x="975934" y="717651"/>
                </a:lnTo>
                <a:cubicBezTo>
                  <a:pt x="975934" y="669064"/>
                  <a:pt x="958430" y="622968"/>
                  <a:pt x="924676" y="590577"/>
                </a:cubicBezTo>
                <a:cubicBezTo>
                  <a:pt x="873416" y="541990"/>
                  <a:pt x="845912" y="477207"/>
                  <a:pt x="845912" y="407441"/>
                </a:cubicBezTo>
                <a:cubicBezTo>
                  <a:pt x="845912" y="336430"/>
                  <a:pt x="874666" y="270401"/>
                  <a:pt x="925926" y="220569"/>
                </a:cubicBezTo>
                <a:cubicBezTo>
                  <a:pt x="977184" y="171982"/>
                  <a:pt x="1045946" y="148311"/>
                  <a:pt x="1117208" y="152048"/>
                </a:cubicBezTo>
                <a:close/>
                <a:moveTo>
                  <a:pt x="1382882" y="117572"/>
                </a:moveTo>
                <a:cubicBezTo>
                  <a:pt x="1388358" y="117572"/>
                  <a:pt x="1393676" y="119791"/>
                  <a:pt x="1397432" y="124227"/>
                </a:cubicBezTo>
                <a:cubicBezTo>
                  <a:pt x="1404940" y="133100"/>
                  <a:pt x="1404940" y="145776"/>
                  <a:pt x="1397432" y="154650"/>
                </a:cubicBezTo>
                <a:lnTo>
                  <a:pt x="1346118" y="206621"/>
                </a:lnTo>
                <a:cubicBezTo>
                  <a:pt x="1341112" y="210424"/>
                  <a:pt x="1336104" y="212959"/>
                  <a:pt x="1331098" y="212959"/>
                </a:cubicBezTo>
                <a:cubicBezTo>
                  <a:pt x="1324840" y="212959"/>
                  <a:pt x="1319834" y="210424"/>
                  <a:pt x="1316080" y="206621"/>
                </a:cubicBezTo>
                <a:cubicBezTo>
                  <a:pt x="1307320" y="197748"/>
                  <a:pt x="1307320" y="185072"/>
                  <a:pt x="1316080" y="176199"/>
                </a:cubicBezTo>
                <a:lnTo>
                  <a:pt x="1367394" y="124227"/>
                </a:lnTo>
                <a:cubicBezTo>
                  <a:pt x="1371774" y="119791"/>
                  <a:pt x="1377406" y="117572"/>
                  <a:pt x="1382882" y="117572"/>
                </a:cubicBezTo>
                <a:close/>
                <a:moveTo>
                  <a:pt x="814138" y="117572"/>
                </a:moveTo>
                <a:cubicBezTo>
                  <a:pt x="819456" y="117572"/>
                  <a:pt x="824776" y="119791"/>
                  <a:pt x="828530" y="124227"/>
                </a:cubicBezTo>
                <a:lnTo>
                  <a:pt x="881096" y="176199"/>
                </a:lnTo>
                <a:cubicBezTo>
                  <a:pt x="888604" y="185072"/>
                  <a:pt x="888604" y="197748"/>
                  <a:pt x="881096" y="206621"/>
                </a:cubicBezTo>
                <a:cubicBezTo>
                  <a:pt x="876088" y="210424"/>
                  <a:pt x="871082" y="212959"/>
                  <a:pt x="866076" y="212959"/>
                </a:cubicBezTo>
                <a:cubicBezTo>
                  <a:pt x="859818" y="212959"/>
                  <a:pt x="854812" y="210424"/>
                  <a:pt x="851058" y="206621"/>
                </a:cubicBezTo>
                <a:lnTo>
                  <a:pt x="799744" y="154650"/>
                </a:lnTo>
                <a:cubicBezTo>
                  <a:pt x="790984" y="145776"/>
                  <a:pt x="790984" y="133100"/>
                  <a:pt x="799744" y="124227"/>
                </a:cubicBezTo>
                <a:cubicBezTo>
                  <a:pt x="803500" y="119791"/>
                  <a:pt x="808818" y="117572"/>
                  <a:pt x="814138" y="117572"/>
                </a:cubicBezTo>
                <a:close/>
                <a:moveTo>
                  <a:pt x="1097960" y="0"/>
                </a:moveTo>
                <a:cubicBezTo>
                  <a:pt x="1109260" y="0"/>
                  <a:pt x="1119304" y="9817"/>
                  <a:pt x="1119304" y="20862"/>
                </a:cubicBezTo>
                <a:lnTo>
                  <a:pt x="1119304" y="93264"/>
                </a:lnTo>
                <a:cubicBezTo>
                  <a:pt x="1119304" y="105536"/>
                  <a:pt x="1109260" y="114126"/>
                  <a:pt x="1097960" y="114126"/>
                </a:cubicBezTo>
                <a:cubicBezTo>
                  <a:pt x="1085404" y="114126"/>
                  <a:pt x="1076616" y="105536"/>
                  <a:pt x="1076616" y="93264"/>
                </a:cubicBezTo>
                <a:lnTo>
                  <a:pt x="1076616" y="20862"/>
                </a:lnTo>
                <a:cubicBezTo>
                  <a:pt x="1076616" y="9817"/>
                  <a:pt x="1085404" y="0"/>
                  <a:pt x="10979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" name="TITLE 04">
            <a:extLst>
              <a:ext uri="{FF2B5EF4-FFF2-40B4-BE49-F238E27FC236}">
                <a16:creationId xmlns:a16="http://schemas.microsoft.com/office/drawing/2014/main" id="{4863A697-9BDD-7D4E-9EA5-4A22C4D5CA6A}"/>
              </a:ext>
            </a:extLst>
          </p:cNvPr>
          <p:cNvSpPr txBox="1"/>
          <p:nvPr/>
        </p:nvSpPr>
        <p:spPr>
          <a:xfrm>
            <a:off x="9586517" y="10764834"/>
            <a:ext cx="67633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BODY 04">
            <a:extLst>
              <a:ext uri="{FF2B5EF4-FFF2-40B4-BE49-F238E27FC236}">
                <a16:creationId xmlns:a16="http://schemas.microsoft.com/office/drawing/2014/main" id="{071D4845-8B78-4341-84A6-F15FDBC7232A}"/>
              </a:ext>
            </a:extLst>
          </p:cNvPr>
          <p:cNvSpPr txBox="1"/>
          <p:nvPr/>
        </p:nvSpPr>
        <p:spPr>
          <a:xfrm>
            <a:off x="9586517" y="11446791"/>
            <a:ext cx="67633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</a:t>
            </a:r>
          </a:p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charts, infographics and more.</a:t>
            </a:r>
          </a:p>
        </p:txBody>
      </p:sp>
      <p:sp>
        <p:nvSpPr>
          <p:cNvPr id="93" name="STROKE BASE LIGHT BULD">
            <a:extLst>
              <a:ext uri="{FF2B5EF4-FFF2-40B4-BE49-F238E27FC236}">
                <a16:creationId xmlns:a16="http://schemas.microsoft.com/office/drawing/2014/main" id="{4C462EBF-D4F3-3147-8495-9212924A5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734" y="3562239"/>
            <a:ext cx="5910399" cy="9173202"/>
          </a:xfrm>
          <a:custGeom>
            <a:avLst/>
            <a:gdLst>
              <a:gd name="T0" fmla="*/ 3667 w 4743"/>
              <a:gd name="T1" fmla="*/ 4809 h 7365"/>
              <a:gd name="T2" fmla="*/ 3667 w 4743"/>
              <a:gd name="T3" fmla="*/ 4836 h 7365"/>
              <a:gd name="T4" fmla="*/ 1226 w 4743"/>
              <a:gd name="T5" fmla="*/ 5434 h 7365"/>
              <a:gd name="T6" fmla="*/ 1079 w 4743"/>
              <a:gd name="T7" fmla="*/ 4833 h 7365"/>
              <a:gd name="T8" fmla="*/ 1079 w 4743"/>
              <a:gd name="T9" fmla="*/ 4817 h 7365"/>
              <a:gd name="T10" fmla="*/ 691 w 4743"/>
              <a:gd name="T11" fmla="*/ 3565 h 7365"/>
              <a:gd name="T12" fmla="*/ 309 w 4743"/>
              <a:gd name="T13" fmla="*/ 2357 h 7365"/>
              <a:gd name="T14" fmla="*/ 916 w 4743"/>
              <a:gd name="T15" fmla="*/ 904 h 7365"/>
              <a:gd name="T16" fmla="*/ 2372 w 4743"/>
              <a:gd name="T17" fmla="*/ 306 h 7365"/>
              <a:gd name="T18" fmla="*/ 4437 w 4743"/>
              <a:gd name="T19" fmla="*/ 2370 h 7365"/>
              <a:gd name="T20" fmla="*/ 4047 w 4743"/>
              <a:gd name="T21" fmla="*/ 3576 h 7365"/>
              <a:gd name="T22" fmla="*/ 3667 w 4743"/>
              <a:gd name="T23" fmla="*/ 4809 h 7365"/>
              <a:gd name="T24" fmla="*/ 1172 w 4743"/>
              <a:gd name="T25" fmla="*/ 6856 h 7365"/>
              <a:gd name="T26" fmla="*/ 3588 w 4743"/>
              <a:gd name="T27" fmla="*/ 6718 h 7365"/>
              <a:gd name="T28" fmla="*/ 3588 w 4743"/>
              <a:gd name="T29" fmla="*/ 6382 h 7365"/>
              <a:gd name="T30" fmla="*/ 1172 w 4743"/>
              <a:gd name="T31" fmla="*/ 6245 h 7365"/>
              <a:gd name="T32" fmla="*/ 3588 w 4743"/>
              <a:gd name="T33" fmla="*/ 6382 h 7365"/>
              <a:gd name="T34" fmla="*/ 3588 w 4743"/>
              <a:gd name="T35" fmla="*/ 5771 h 7365"/>
              <a:gd name="T36" fmla="*/ 1172 w 4743"/>
              <a:gd name="T37" fmla="*/ 5909 h 7365"/>
              <a:gd name="T38" fmla="*/ 4742 w 4743"/>
              <a:gd name="T39" fmla="*/ 2370 h 7365"/>
              <a:gd name="T40" fmla="*/ 4048 w 4743"/>
              <a:gd name="T41" fmla="*/ 694 h 7365"/>
              <a:gd name="T42" fmla="*/ 2372 w 4743"/>
              <a:gd name="T43" fmla="*/ 0 h 7365"/>
              <a:gd name="T44" fmla="*/ 2372 w 4743"/>
              <a:gd name="T45" fmla="*/ 0 h 7365"/>
              <a:gd name="T46" fmla="*/ 701 w 4743"/>
              <a:gd name="T47" fmla="*/ 688 h 7365"/>
              <a:gd name="T48" fmla="*/ 3 w 4743"/>
              <a:gd name="T49" fmla="*/ 2355 h 7365"/>
              <a:gd name="T50" fmla="*/ 442 w 4743"/>
              <a:gd name="T51" fmla="*/ 3743 h 7365"/>
              <a:gd name="T52" fmla="*/ 773 w 4743"/>
              <a:gd name="T53" fmla="*/ 4813 h 7365"/>
              <a:gd name="T54" fmla="*/ 773 w 4743"/>
              <a:gd name="T55" fmla="*/ 4832 h 7365"/>
              <a:gd name="T56" fmla="*/ 944 w 4743"/>
              <a:gd name="T57" fmla="*/ 5554 h 7365"/>
              <a:gd name="T58" fmla="*/ 866 w 4743"/>
              <a:gd name="T59" fmla="*/ 5933 h 7365"/>
              <a:gd name="T60" fmla="*/ 906 w 4743"/>
              <a:gd name="T61" fmla="*/ 6077 h 7365"/>
              <a:gd name="T62" fmla="*/ 866 w 4743"/>
              <a:gd name="T63" fmla="*/ 6221 h 7365"/>
              <a:gd name="T64" fmla="*/ 866 w 4743"/>
              <a:gd name="T65" fmla="*/ 6406 h 7365"/>
              <a:gd name="T66" fmla="*/ 906 w 4743"/>
              <a:gd name="T67" fmla="*/ 6550 h 7365"/>
              <a:gd name="T68" fmla="*/ 866 w 4743"/>
              <a:gd name="T69" fmla="*/ 6879 h 7365"/>
              <a:gd name="T70" fmla="*/ 1148 w 4743"/>
              <a:gd name="T71" fmla="*/ 7162 h 7365"/>
              <a:gd name="T72" fmla="*/ 1154 w 4743"/>
              <a:gd name="T73" fmla="*/ 7162 h 7365"/>
              <a:gd name="T74" fmla="*/ 3301 w 4743"/>
              <a:gd name="T75" fmla="*/ 7364 h 7365"/>
              <a:gd name="T76" fmla="*/ 3607 w 4743"/>
              <a:gd name="T77" fmla="*/ 7162 h 7365"/>
              <a:gd name="T78" fmla="*/ 3612 w 4743"/>
              <a:gd name="T79" fmla="*/ 7162 h 7365"/>
              <a:gd name="T80" fmla="*/ 3894 w 4743"/>
              <a:gd name="T81" fmla="*/ 6694 h 7365"/>
              <a:gd name="T82" fmla="*/ 3855 w 4743"/>
              <a:gd name="T83" fmla="*/ 6550 h 7365"/>
              <a:gd name="T84" fmla="*/ 3894 w 4743"/>
              <a:gd name="T85" fmla="*/ 6406 h 7365"/>
              <a:gd name="T86" fmla="*/ 3894 w 4743"/>
              <a:gd name="T87" fmla="*/ 6221 h 7365"/>
              <a:gd name="T88" fmla="*/ 3855 w 4743"/>
              <a:gd name="T89" fmla="*/ 6077 h 7365"/>
              <a:gd name="T90" fmla="*/ 3894 w 4743"/>
              <a:gd name="T91" fmla="*/ 5747 h 7365"/>
              <a:gd name="T92" fmla="*/ 3808 w 4743"/>
              <a:gd name="T93" fmla="*/ 5544 h 7365"/>
              <a:gd name="T94" fmla="*/ 3973 w 4743"/>
              <a:gd name="T95" fmla="*/ 4836 h 7365"/>
              <a:gd name="T96" fmla="*/ 3973 w 4743"/>
              <a:gd name="T97" fmla="*/ 4803 h 7365"/>
              <a:gd name="T98" fmla="*/ 4294 w 4743"/>
              <a:gd name="T99" fmla="*/ 3755 h 7365"/>
              <a:gd name="T100" fmla="*/ 4742 w 4743"/>
              <a:gd name="T101" fmla="*/ 2370 h 7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743" h="7365">
                <a:moveTo>
                  <a:pt x="3667" y="4809"/>
                </a:moveTo>
                <a:lnTo>
                  <a:pt x="3667" y="4809"/>
                </a:lnTo>
                <a:cubicBezTo>
                  <a:pt x="3667" y="4818"/>
                  <a:pt x="3667" y="4827"/>
                  <a:pt x="3667" y="4836"/>
                </a:cubicBezTo>
                <a:lnTo>
                  <a:pt x="3667" y="4836"/>
                </a:lnTo>
                <a:cubicBezTo>
                  <a:pt x="3667" y="5045"/>
                  <a:pt x="3617" y="5250"/>
                  <a:pt x="3520" y="5434"/>
                </a:cubicBezTo>
                <a:lnTo>
                  <a:pt x="1226" y="5434"/>
                </a:lnTo>
                <a:lnTo>
                  <a:pt x="1226" y="5434"/>
                </a:lnTo>
                <a:cubicBezTo>
                  <a:pt x="1129" y="5248"/>
                  <a:pt x="1078" y="5042"/>
                  <a:pt x="1079" y="4833"/>
                </a:cubicBezTo>
                <a:lnTo>
                  <a:pt x="1079" y="4833"/>
                </a:lnTo>
                <a:cubicBezTo>
                  <a:pt x="1079" y="4828"/>
                  <a:pt x="1079" y="4822"/>
                  <a:pt x="1079" y="4817"/>
                </a:cubicBezTo>
                <a:lnTo>
                  <a:pt x="1079" y="4817"/>
                </a:lnTo>
                <a:cubicBezTo>
                  <a:pt x="1085" y="4370"/>
                  <a:pt x="948" y="3925"/>
                  <a:pt x="691" y="3565"/>
                </a:cubicBezTo>
                <a:lnTo>
                  <a:pt x="691" y="3565"/>
                </a:lnTo>
                <a:cubicBezTo>
                  <a:pt x="438" y="3211"/>
                  <a:pt x="306" y="2793"/>
                  <a:pt x="309" y="2357"/>
                </a:cubicBezTo>
                <a:lnTo>
                  <a:pt x="309" y="2357"/>
                </a:lnTo>
                <a:cubicBezTo>
                  <a:pt x="312" y="1806"/>
                  <a:pt x="528" y="1291"/>
                  <a:pt x="916" y="904"/>
                </a:cubicBezTo>
                <a:lnTo>
                  <a:pt x="916" y="904"/>
                </a:lnTo>
                <a:cubicBezTo>
                  <a:pt x="1305" y="518"/>
                  <a:pt x="1822" y="306"/>
                  <a:pt x="2372" y="306"/>
                </a:cubicBezTo>
                <a:lnTo>
                  <a:pt x="2372" y="306"/>
                </a:lnTo>
                <a:cubicBezTo>
                  <a:pt x="3511" y="306"/>
                  <a:pt x="4437" y="1232"/>
                  <a:pt x="4437" y="2370"/>
                </a:cubicBezTo>
                <a:lnTo>
                  <a:pt x="4437" y="2370"/>
                </a:lnTo>
                <a:cubicBezTo>
                  <a:pt x="4437" y="2805"/>
                  <a:pt x="4301" y="3223"/>
                  <a:pt x="4047" y="3576"/>
                </a:cubicBezTo>
                <a:lnTo>
                  <a:pt x="4047" y="3576"/>
                </a:lnTo>
                <a:cubicBezTo>
                  <a:pt x="3789" y="3932"/>
                  <a:pt x="3657" y="4359"/>
                  <a:pt x="3667" y="4809"/>
                </a:cubicBezTo>
                <a:close/>
                <a:moveTo>
                  <a:pt x="3588" y="6856"/>
                </a:moveTo>
                <a:lnTo>
                  <a:pt x="1172" y="6856"/>
                </a:lnTo>
                <a:lnTo>
                  <a:pt x="1172" y="6718"/>
                </a:lnTo>
                <a:lnTo>
                  <a:pt x="3588" y="6718"/>
                </a:lnTo>
                <a:lnTo>
                  <a:pt x="3588" y="6856"/>
                </a:lnTo>
                <a:close/>
                <a:moveTo>
                  <a:pt x="3588" y="6382"/>
                </a:moveTo>
                <a:lnTo>
                  <a:pt x="1172" y="6382"/>
                </a:lnTo>
                <a:lnTo>
                  <a:pt x="1172" y="6245"/>
                </a:lnTo>
                <a:lnTo>
                  <a:pt x="3588" y="6245"/>
                </a:lnTo>
                <a:lnTo>
                  <a:pt x="3588" y="6382"/>
                </a:lnTo>
                <a:close/>
                <a:moveTo>
                  <a:pt x="1172" y="5771"/>
                </a:moveTo>
                <a:lnTo>
                  <a:pt x="3588" y="5771"/>
                </a:lnTo>
                <a:lnTo>
                  <a:pt x="3588" y="5909"/>
                </a:lnTo>
                <a:lnTo>
                  <a:pt x="1172" y="5909"/>
                </a:lnTo>
                <a:lnTo>
                  <a:pt x="1172" y="5771"/>
                </a:lnTo>
                <a:close/>
                <a:moveTo>
                  <a:pt x="4742" y="2370"/>
                </a:moveTo>
                <a:lnTo>
                  <a:pt x="4742" y="2370"/>
                </a:lnTo>
                <a:cubicBezTo>
                  <a:pt x="4742" y="1737"/>
                  <a:pt x="4496" y="1142"/>
                  <a:pt x="4048" y="694"/>
                </a:cubicBezTo>
                <a:lnTo>
                  <a:pt x="4048" y="694"/>
                </a:lnTo>
                <a:cubicBezTo>
                  <a:pt x="3601" y="246"/>
                  <a:pt x="3005" y="0"/>
                  <a:pt x="2372" y="0"/>
                </a:cubicBezTo>
                <a:lnTo>
                  <a:pt x="2372" y="0"/>
                </a:lnTo>
                <a:lnTo>
                  <a:pt x="2372" y="0"/>
                </a:lnTo>
                <a:cubicBezTo>
                  <a:pt x="1741" y="0"/>
                  <a:pt x="1147" y="244"/>
                  <a:pt x="701" y="688"/>
                </a:cubicBezTo>
                <a:lnTo>
                  <a:pt x="701" y="688"/>
                </a:lnTo>
                <a:cubicBezTo>
                  <a:pt x="255" y="1131"/>
                  <a:pt x="6" y="1724"/>
                  <a:pt x="3" y="2355"/>
                </a:cubicBezTo>
                <a:lnTo>
                  <a:pt x="3" y="2355"/>
                </a:lnTo>
                <a:cubicBezTo>
                  <a:pt x="0" y="2856"/>
                  <a:pt x="152" y="3336"/>
                  <a:pt x="442" y="3743"/>
                </a:cubicBezTo>
                <a:lnTo>
                  <a:pt x="442" y="3743"/>
                </a:lnTo>
                <a:cubicBezTo>
                  <a:pt x="661" y="4050"/>
                  <a:pt x="778" y="4430"/>
                  <a:pt x="773" y="4813"/>
                </a:cubicBezTo>
                <a:lnTo>
                  <a:pt x="773" y="4813"/>
                </a:lnTo>
                <a:cubicBezTo>
                  <a:pt x="773" y="4819"/>
                  <a:pt x="773" y="4825"/>
                  <a:pt x="773" y="4832"/>
                </a:cubicBezTo>
                <a:lnTo>
                  <a:pt x="773" y="4832"/>
                </a:lnTo>
                <a:cubicBezTo>
                  <a:pt x="772" y="5083"/>
                  <a:pt x="831" y="5330"/>
                  <a:pt x="944" y="5554"/>
                </a:cubicBezTo>
                <a:lnTo>
                  <a:pt x="944" y="5554"/>
                </a:lnTo>
                <a:cubicBezTo>
                  <a:pt x="896" y="5605"/>
                  <a:pt x="866" y="5673"/>
                  <a:pt x="866" y="5747"/>
                </a:cubicBezTo>
                <a:lnTo>
                  <a:pt x="866" y="5933"/>
                </a:lnTo>
                <a:lnTo>
                  <a:pt x="866" y="5933"/>
                </a:lnTo>
                <a:cubicBezTo>
                  <a:pt x="866" y="5985"/>
                  <a:pt x="881" y="6035"/>
                  <a:pt x="906" y="6077"/>
                </a:cubicBezTo>
                <a:lnTo>
                  <a:pt x="906" y="6077"/>
                </a:lnTo>
                <a:cubicBezTo>
                  <a:pt x="881" y="6119"/>
                  <a:pt x="866" y="6168"/>
                  <a:pt x="866" y="6221"/>
                </a:cubicBezTo>
                <a:lnTo>
                  <a:pt x="866" y="6406"/>
                </a:lnTo>
                <a:lnTo>
                  <a:pt x="866" y="6406"/>
                </a:lnTo>
                <a:cubicBezTo>
                  <a:pt x="866" y="6459"/>
                  <a:pt x="881" y="6508"/>
                  <a:pt x="906" y="6550"/>
                </a:cubicBezTo>
                <a:lnTo>
                  <a:pt x="906" y="6550"/>
                </a:lnTo>
                <a:cubicBezTo>
                  <a:pt x="881" y="6593"/>
                  <a:pt x="866" y="6642"/>
                  <a:pt x="866" y="6694"/>
                </a:cubicBezTo>
                <a:lnTo>
                  <a:pt x="866" y="6879"/>
                </a:lnTo>
                <a:lnTo>
                  <a:pt x="866" y="6879"/>
                </a:lnTo>
                <a:cubicBezTo>
                  <a:pt x="866" y="7035"/>
                  <a:pt x="993" y="7162"/>
                  <a:pt x="1148" y="7162"/>
                </a:cubicBezTo>
                <a:lnTo>
                  <a:pt x="1154" y="7162"/>
                </a:lnTo>
                <a:lnTo>
                  <a:pt x="1154" y="7162"/>
                </a:lnTo>
                <a:cubicBezTo>
                  <a:pt x="1205" y="7282"/>
                  <a:pt x="1322" y="7364"/>
                  <a:pt x="1460" y="7364"/>
                </a:cubicBezTo>
                <a:lnTo>
                  <a:pt x="3301" y="7364"/>
                </a:lnTo>
                <a:lnTo>
                  <a:pt x="3301" y="7364"/>
                </a:lnTo>
                <a:cubicBezTo>
                  <a:pt x="3439" y="7364"/>
                  <a:pt x="3556" y="7282"/>
                  <a:pt x="3607" y="7162"/>
                </a:cubicBezTo>
                <a:lnTo>
                  <a:pt x="3612" y="7162"/>
                </a:lnTo>
                <a:lnTo>
                  <a:pt x="3612" y="7162"/>
                </a:lnTo>
                <a:cubicBezTo>
                  <a:pt x="3767" y="7162"/>
                  <a:pt x="3894" y="7035"/>
                  <a:pt x="3894" y="6879"/>
                </a:cubicBezTo>
                <a:lnTo>
                  <a:pt x="3894" y="6694"/>
                </a:lnTo>
                <a:lnTo>
                  <a:pt x="3894" y="6694"/>
                </a:lnTo>
                <a:cubicBezTo>
                  <a:pt x="3894" y="6642"/>
                  <a:pt x="3880" y="6593"/>
                  <a:pt x="3855" y="6550"/>
                </a:cubicBezTo>
                <a:lnTo>
                  <a:pt x="3855" y="6550"/>
                </a:lnTo>
                <a:cubicBezTo>
                  <a:pt x="3880" y="6508"/>
                  <a:pt x="3894" y="6459"/>
                  <a:pt x="3894" y="6406"/>
                </a:cubicBezTo>
                <a:lnTo>
                  <a:pt x="3894" y="6221"/>
                </a:lnTo>
                <a:lnTo>
                  <a:pt x="3894" y="6221"/>
                </a:lnTo>
                <a:cubicBezTo>
                  <a:pt x="3894" y="6168"/>
                  <a:pt x="3880" y="6119"/>
                  <a:pt x="3855" y="6077"/>
                </a:cubicBezTo>
                <a:lnTo>
                  <a:pt x="3855" y="6077"/>
                </a:lnTo>
                <a:cubicBezTo>
                  <a:pt x="3880" y="6035"/>
                  <a:pt x="3894" y="5985"/>
                  <a:pt x="3894" y="5933"/>
                </a:cubicBezTo>
                <a:lnTo>
                  <a:pt x="3894" y="5747"/>
                </a:lnTo>
                <a:lnTo>
                  <a:pt x="3894" y="5747"/>
                </a:lnTo>
                <a:cubicBezTo>
                  <a:pt x="3894" y="5667"/>
                  <a:pt x="3861" y="5595"/>
                  <a:pt x="3808" y="5544"/>
                </a:cubicBezTo>
                <a:lnTo>
                  <a:pt x="3808" y="5544"/>
                </a:lnTo>
                <a:cubicBezTo>
                  <a:pt x="3916" y="5325"/>
                  <a:pt x="3973" y="5083"/>
                  <a:pt x="3973" y="4836"/>
                </a:cubicBezTo>
                <a:lnTo>
                  <a:pt x="3973" y="4836"/>
                </a:lnTo>
                <a:cubicBezTo>
                  <a:pt x="3973" y="4825"/>
                  <a:pt x="3973" y="4814"/>
                  <a:pt x="3973" y="4803"/>
                </a:cubicBezTo>
                <a:lnTo>
                  <a:pt x="3973" y="4803"/>
                </a:lnTo>
                <a:cubicBezTo>
                  <a:pt x="3964" y="4420"/>
                  <a:pt x="4076" y="4057"/>
                  <a:pt x="4294" y="3755"/>
                </a:cubicBezTo>
                <a:lnTo>
                  <a:pt x="4294" y="3755"/>
                </a:lnTo>
                <a:cubicBezTo>
                  <a:pt x="4587" y="3350"/>
                  <a:pt x="4742" y="2870"/>
                  <a:pt x="4742" y="237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4" name="BASE LIGHT">
            <a:extLst>
              <a:ext uri="{FF2B5EF4-FFF2-40B4-BE49-F238E27FC236}">
                <a16:creationId xmlns:a16="http://schemas.microsoft.com/office/drawing/2014/main" id="{DB6772EB-BFD3-1445-8D8A-F48A7DE9F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989" y="3748999"/>
            <a:ext cx="5525894" cy="6772791"/>
          </a:xfrm>
          <a:custGeom>
            <a:avLst/>
            <a:gdLst>
              <a:gd name="T0" fmla="*/ 4436 w 4437"/>
              <a:gd name="T1" fmla="*/ 2217 h 5435"/>
              <a:gd name="T2" fmla="*/ 4436 w 4437"/>
              <a:gd name="T3" fmla="*/ 2217 h 5435"/>
              <a:gd name="T4" fmla="*/ 2219 w 4437"/>
              <a:gd name="T5" fmla="*/ 0 h 5435"/>
              <a:gd name="T6" fmla="*/ 2219 w 4437"/>
              <a:gd name="T7" fmla="*/ 0 h 5435"/>
              <a:gd name="T8" fmla="*/ 3 w 4437"/>
              <a:gd name="T9" fmla="*/ 2203 h 5435"/>
              <a:gd name="T10" fmla="*/ 3 w 4437"/>
              <a:gd name="T11" fmla="*/ 2203 h 5435"/>
              <a:gd name="T12" fmla="*/ 414 w 4437"/>
              <a:gd name="T13" fmla="*/ 3501 h 5435"/>
              <a:gd name="T14" fmla="*/ 414 w 4437"/>
              <a:gd name="T15" fmla="*/ 3501 h 5435"/>
              <a:gd name="T16" fmla="*/ 773 w 4437"/>
              <a:gd name="T17" fmla="*/ 4662 h 5435"/>
              <a:gd name="T18" fmla="*/ 773 w 4437"/>
              <a:gd name="T19" fmla="*/ 4662 h 5435"/>
              <a:gd name="T20" fmla="*/ 773 w 4437"/>
              <a:gd name="T21" fmla="*/ 4679 h 5435"/>
              <a:gd name="T22" fmla="*/ 773 w 4437"/>
              <a:gd name="T23" fmla="*/ 4679 h 5435"/>
              <a:gd name="T24" fmla="*/ 984 w 4437"/>
              <a:gd name="T25" fmla="*/ 5434 h 5435"/>
              <a:gd name="T26" fmla="*/ 984 w 4437"/>
              <a:gd name="T27" fmla="*/ 5434 h 5435"/>
              <a:gd name="T28" fmla="*/ 988 w 4437"/>
              <a:gd name="T29" fmla="*/ 5434 h 5435"/>
              <a:gd name="T30" fmla="*/ 3451 w 4437"/>
              <a:gd name="T31" fmla="*/ 5434 h 5435"/>
              <a:gd name="T32" fmla="*/ 3451 w 4437"/>
              <a:gd name="T33" fmla="*/ 5434 h 5435"/>
              <a:gd name="T34" fmla="*/ 3457 w 4437"/>
              <a:gd name="T35" fmla="*/ 5434 h 5435"/>
              <a:gd name="T36" fmla="*/ 3457 w 4437"/>
              <a:gd name="T37" fmla="*/ 5434 h 5435"/>
              <a:gd name="T38" fmla="*/ 3666 w 4437"/>
              <a:gd name="T39" fmla="*/ 4683 h 5435"/>
              <a:gd name="T40" fmla="*/ 3666 w 4437"/>
              <a:gd name="T41" fmla="*/ 4683 h 5435"/>
              <a:gd name="T42" fmla="*/ 3666 w 4437"/>
              <a:gd name="T43" fmla="*/ 4653 h 5435"/>
              <a:gd name="T44" fmla="*/ 3666 w 4437"/>
              <a:gd name="T45" fmla="*/ 4653 h 5435"/>
              <a:gd name="T46" fmla="*/ 4017 w 4437"/>
              <a:gd name="T47" fmla="*/ 3513 h 5435"/>
              <a:gd name="T48" fmla="*/ 4017 w 4437"/>
              <a:gd name="T49" fmla="*/ 3513 h 5435"/>
              <a:gd name="T50" fmla="*/ 4436 w 4437"/>
              <a:gd name="T51" fmla="*/ 2217 h 5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37" h="5435">
                <a:moveTo>
                  <a:pt x="4436" y="2217"/>
                </a:moveTo>
                <a:lnTo>
                  <a:pt x="4436" y="2217"/>
                </a:lnTo>
                <a:cubicBezTo>
                  <a:pt x="4436" y="992"/>
                  <a:pt x="3444" y="0"/>
                  <a:pt x="2219" y="0"/>
                </a:cubicBezTo>
                <a:lnTo>
                  <a:pt x="2219" y="0"/>
                </a:lnTo>
                <a:cubicBezTo>
                  <a:pt x="997" y="0"/>
                  <a:pt x="10" y="981"/>
                  <a:pt x="3" y="2203"/>
                </a:cubicBezTo>
                <a:lnTo>
                  <a:pt x="3" y="2203"/>
                </a:lnTo>
                <a:cubicBezTo>
                  <a:pt x="0" y="2687"/>
                  <a:pt x="152" y="3135"/>
                  <a:pt x="414" y="3501"/>
                </a:cubicBezTo>
                <a:lnTo>
                  <a:pt x="414" y="3501"/>
                </a:lnTo>
                <a:cubicBezTo>
                  <a:pt x="655" y="3839"/>
                  <a:pt x="779" y="4246"/>
                  <a:pt x="773" y="4662"/>
                </a:cubicBezTo>
                <a:lnTo>
                  <a:pt x="773" y="4662"/>
                </a:lnTo>
                <a:cubicBezTo>
                  <a:pt x="773" y="4667"/>
                  <a:pt x="773" y="4673"/>
                  <a:pt x="773" y="4679"/>
                </a:cubicBezTo>
                <a:lnTo>
                  <a:pt x="773" y="4679"/>
                </a:lnTo>
                <a:cubicBezTo>
                  <a:pt x="771" y="4955"/>
                  <a:pt x="849" y="5213"/>
                  <a:pt x="984" y="5434"/>
                </a:cubicBezTo>
                <a:lnTo>
                  <a:pt x="984" y="5434"/>
                </a:lnTo>
                <a:cubicBezTo>
                  <a:pt x="985" y="5434"/>
                  <a:pt x="987" y="5434"/>
                  <a:pt x="988" y="5434"/>
                </a:cubicBezTo>
                <a:lnTo>
                  <a:pt x="3451" y="5434"/>
                </a:lnTo>
                <a:lnTo>
                  <a:pt x="3451" y="5434"/>
                </a:lnTo>
                <a:cubicBezTo>
                  <a:pt x="3453" y="5434"/>
                  <a:pt x="3455" y="5434"/>
                  <a:pt x="3457" y="5434"/>
                </a:cubicBezTo>
                <a:lnTo>
                  <a:pt x="3457" y="5434"/>
                </a:lnTo>
                <a:cubicBezTo>
                  <a:pt x="3590" y="5215"/>
                  <a:pt x="3666" y="4958"/>
                  <a:pt x="3666" y="4683"/>
                </a:cubicBezTo>
                <a:lnTo>
                  <a:pt x="3666" y="4683"/>
                </a:lnTo>
                <a:cubicBezTo>
                  <a:pt x="3666" y="4673"/>
                  <a:pt x="3666" y="4664"/>
                  <a:pt x="3666" y="4653"/>
                </a:cubicBezTo>
                <a:lnTo>
                  <a:pt x="3666" y="4653"/>
                </a:lnTo>
                <a:cubicBezTo>
                  <a:pt x="3658" y="4245"/>
                  <a:pt x="3778" y="3844"/>
                  <a:pt x="4017" y="3513"/>
                </a:cubicBezTo>
                <a:lnTo>
                  <a:pt x="4017" y="3513"/>
                </a:lnTo>
                <a:cubicBezTo>
                  <a:pt x="4281" y="3148"/>
                  <a:pt x="4436" y="2700"/>
                  <a:pt x="4436" y="22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5" name="LIGHT">
            <a:extLst>
              <a:ext uri="{FF2B5EF4-FFF2-40B4-BE49-F238E27FC236}">
                <a16:creationId xmlns:a16="http://schemas.microsoft.com/office/drawing/2014/main" id="{B0FD3F9B-88DA-F441-A7B6-3487EA292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989" y="3748999"/>
            <a:ext cx="5525894" cy="6772791"/>
          </a:xfrm>
          <a:custGeom>
            <a:avLst/>
            <a:gdLst>
              <a:gd name="T0" fmla="*/ 4436 w 4437"/>
              <a:gd name="T1" fmla="*/ 2217 h 5435"/>
              <a:gd name="T2" fmla="*/ 4436 w 4437"/>
              <a:gd name="T3" fmla="*/ 2217 h 5435"/>
              <a:gd name="T4" fmla="*/ 2219 w 4437"/>
              <a:gd name="T5" fmla="*/ 0 h 5435"/>
              <a:gd name="T6" fmla="*/ 2219 w 4437"/>
              <a:gd name="T7" fmla="*/ 0 h 5435"/>
              <a:gd name="T8" fmla="*/ 3 w 4437"/>
              <a:gd name="T9" fmla="*/ 2203 h 5435"/>
              <a:gd name="T10" fmla="*/ 3 w 4437"/>
              <a:gd name="T11" fmla="*/ 2203 h 5435"/>
              <a:gd name="T12" fmla="*/ 414 w 4437"/>
              <a:gd name="T13" fmla="*/ 3501 h 5435"/>
              <a:gd name="T14" fmla="*/ 414 w 4437"/>
              <a:gd name="T15" fmla="*/ 3501 h 5435"/>
              <a:gd name="T16" fmla="*/ 773 w 4437"/>
              <a:gd name="T17" fmla="*/ 4662 h 5435"/>
              <a:gd name="T18" fmla="*/ 773 w 4437"/>
              <a:gd name="T19" fmla="*/ 4662 h 5435"/>
              <a:gd name="T20" fmla="*/ 773 w 4437"/>
              <a:gd name="T21" fmla="*/ 4679 h 5435"/>
              <a:gd name="T22" fmla="*/ 773 w 4437"/>
              <a:gd name="T23" fmla="*/ 4679 h 5435"/>
              <a:gd name="T24" fmla="*/ 984 w 4437"/>
              <a:gd name="T25" fmla="*/ 5434 h 5435"/>
              <a:gd name="T26" fmla="*/ 984 w 4437"/>
              <a:gd name="T27" fmla="*/ 5434 h 5435"/>
              <a:gd name="T28" fmla="*/ 988 w 4437"/>
              <a:gd name="T29" fmla="*/ 5434 h 5435"/>
              <a:gd name="T30" fmla="*/ 3451 w 4437"/>
              <a:gd name="T31" fmla="*/ 5434 h 5435"/>
              <a:gd name="T32" fmla="*/ 3451 w 4437"/>
              <a:gd name="T33" fmla="*/ 5434 h 5435"/>
              <a:gd name="T34" fmla="*/ 3457 w 4437"/>
              <a:gd name="T35" fmla="*/ 5434 h 5435"/>
              <a:gd name="T36" fmla="*/ 3457 w 4437"/>
              <a:gd name="T37" fmla="*/ 5434 h 5435"/>
              <a:gd name="T38" fmla="*/ 3666 w 4437"/>
              <a:gd name="T39" fmla="*/ 4683 h 5435"/>
              <a:gd name="T40" fmla="*/ 3666 w 4437"/>
              <a:gd name="T41" fmla="*/ 4683 h 5435"/>
              <a:gd name="T42" fmla="*/ 3666 w 4437"/>
              <a:gd name="T43" fmla="*/ 4653 h 5435"/>
              <a:gd name="T44" fmla="*/ 3666 w 4437"/>
              <a:gd name="T45" fmla="*/ 4653 h 5435"/>
              <a:gd name="T46" fmla="*/ 4017 w 4437"/>
              <a:gd name="T47" fmla="*/ 3513 h 5435"/>
              <a:gd name="T48" fmla="*/ 4017 w 4437"/>
              <a:gd name="T49" fmla="*/ 3513 h 5435"/>
              <a:gd name="T50" fmla="*/ 4436 w 4437"/>
              <a:gd name="T51" fmla="*/ 2217 h 5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37" h="5435">
                <a:moveTo>
                  <a:pt x="4436" y="2217"/>
                </a:moveTo>
                <a:lnTo>
                  <a:pt x="4436" y="2217"/>
                </a:lnTo>
                <a:cubicBezTo>
                  <a:pt x="4436" y="992"/>
                  <a:pt x="3444" y="0"/>
                  <a:pt x="2219" y="0"/>
                </a:cubicBezTo>
                <a:lnTo>
                  <a:pt x="2219" y="0"/>
                </a:lnTo>
                <a:cubicBezTo>
                  <a:pt x="997" y="0"/>
                  <a:pt x="10" y="981"/>
                  <a:pt x="3" y="2203"/>
                </a:cubicBezTo>
                <a:lnTo>
                  <a:pt x="3" y="2203"/>
                </a:lnTo>
                <a:cubicBezTo>
                  <a:pt x="0" y="2687"/>
                  <a:pt x="152" y="3135"/>
                  <a:pt x="414" y="3501"/>
                </a:cubicBezTo>
                <a:lnTo>
                  <a:pt x="414" y="3501"/>
                </a:lnTo>
                <a:cubicBezTo>
                  <a:pt x="655" y="3839"/>
                  <a:pt x="779" y="4246"/>
                  <a:pt x="773" y="4662"/>
                </a:cubicBezTo>
                <a:lnTo>
                  <a:pt x="773" y="4662"/>
                </a:lnTo>
                <a:cubicBezTo>
                  <a:pt x="773" y="4667"/>
                  <a:pt x="773" y="4673"/>
                  <a:pt x="773" y="4679"/>
                </a:cubicBezTo>
                <a:lnTo>
                  <a:pt x="773" y="4679"/>
                </a:lnTo>
                <a:cubicBezTo>
                  <a:pt x="771" y="4955"/>
                  <a:pt x="849" y="5213"/>
                  <a:pt x="984" y="5434"/>
                </a:cubicBezTo>
                <a:lnTo>
                  <a:pt x="984" y="5434"/>
                </a:lnTo>
                <a:cubicBezTo>
                  <a:pt x="985" y="5434"/>
                  <a:pt x="987" y="5434"/>
                  <a:pt x="988" y="5434"/>
                </a:cubicBezTo>
                <a:lnTo>
                  <a:pt x="3451" y="5434"/>
                </a:lnTo>
                <a:lnTo>
                  <a:pt x="3451" y="5434"/>
                </a:lnTo>
                <a:cubicBezTo>
                  <a:pt x="3453" y="5434"/>
                  <a:pt x="3455" y="5434"/>
                  <a:pt x="3457" y="5434"/>
                </a:cubicBezTo>
                <a:lnTo>
                  <a:pt x="3457" y="5434"/>
                </a:lnTo>
                <a:cubicBezTo>
                  <a:pt x="3590" y="5215"/>
                  <a:pt x="3666" y="4958"/>
                  <a:pt x="3666" y="4683"/>
                </a:cubicBezTo>
                <a:lnTo>
                  <a:pt x="3666" y="4683"/>
                </a:lnTo>
                <a:cubicBezTo>
                  <a:pt x="3666" y="4673"/>
                  <a:pt x="3666" y="4664"/>
                  <a:pt x="3666" y="4653"/>
                </a:cubicBezTo>
                <a:lnTo>
                  <a:pt x="3666" y="4653"/>
                </a:lnTo>
                <a:cubicBezTo>
                  <a:pt x="3658" y="4245"/>
                  <a:pt x="3778" y="3844"/>
                  <a:pt x="4017" y="3513"/>
                </a:cubicBezTo>
                <a:lnTo>
                  <a:pt x="4017" y="3513"/>
                </a:lnTo>
                <a:cubicBezTo>
                  <a:pt x="4281" y="3148"/>
                  <a:pt x="4436" y="2700"/>
                  <a:pt x="4436" y="2217"/>
                </a:cubicBez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22" name="RECT ROUND 01">
            <a:extLst>
              <a:ext uri="{FF2B5EF4-FFF2-40B4-BE49-F238E27FC236}">
                <a16:creationId xmlns:a16="http://schemas.microsoft.com/office/drawing/2014/main" id="{2D10610B-5D97-274C-A87D-571AD90C19F1}"/>
              </a:ext>
            </a:extLst>
          </p:cNvPr>
          <p:cNvSpPr/>
          <p:nvPr/>
        </p:nvSpPr>
        <p:spPr>
          <a:xfrm>
            <a:off x="4196604" y="10565733"/>
            <a:ext cx="3389140" cy="543802"/>
          </a:xfrm>
          <a:prstGeom prst="roundRect">
            <a:avLst>
              <a:gd name="adj" fmla="val 2881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423" name="RECT ROUND 02">
            <a:extLst>
              <a:ext uri="{FF2B5EF4-FFF2-40B4-BE49-F238E27FC236}">
                <a16:creationId xmlns:a16="http://schemas.microsoft.com/office/drawing/2014/main" id="{91C69E7E-44B2-064B-9679-2EA54A72CDD2}"/>
              </a:ext>
            </a:extLst>
          </p:cNvPr>
          <p:cNvSpPr/>
          <p:nvPr/>
        </p:nvSpPr>
        <p:spPr>
          <a:xfrm>
            <a:off x="4196604" y="11149933"/>
            <a:ext cx="3389140" cy="543802"/>
          </a:xfrm>
          <a:prstGeom prst="roundRect">
            <a:avLst>
              <a:gd name="adj" fmla="val 2881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424" name="RECT ROUND 03">
            <a:extLst>
              <a:ext uri="{FF2B5EF4-FFF2-40B4-BE49-F238E27FC236}">
                <a16:creationId xmlns:a16="http://schemas.microsoft.com/office/drawing/2014/main" id="{AE63477F-90D6-6A43-B96D-CBE0DB3CFAE3}"/>
              </a:ext>
            </a:extLst>
          </p:cNvPr>
          <p:cNvSpPr/>
          <p:nvPr/>
        </p:nvSpPr>
        <p:spPr>
          <a:xfrm>
            <a:off x="4196604" y="11739213"/>
            <a:ext cx="3389140" cy="543802"/>
          </a:xfrm>
          <a:prstGeom prst="roundRect">
            <a:avLst>
              <a:gd name="adj" fmla="val 2881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99" name="SAME SIDE ROUND 04">
            <a:extLst>
              <a:ext uri="{FF2B5EF4-FFF2-40B4-BE49-F238E27FC236}">
                <a16:creationId xmlns:a16="http://schemas.microsoft.com/office/drawing/2014/main" id="{945DB0FE-8F9B-5140-BFA1-FC99761D2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686" y="12328963"/>
            <a:ext cx="2740977" cy="219717"/>
          </a:xfrm>
          <a:custGeom>
            <a:avLst/>
            <a:gdLst>
              <a:gd name="T0" fmla="*/ 179 w 2200"/>
              <a:gd name="T1" fmla="*/ 174 h 175"/>
              <a:gd name="T2" fmla="*/ 2020 w 2200"/>
              <a:gd name="T3" fmla="*/ 174 h 175"/>
              <a:gd name="T4" fmla="*/ 2020 w 2200"/>
              <a:gd name="T5" fmla="*/ 174 h 175"/>
              <a:gd name="T6" fmla="*/ 2199 w 2200"/>
              <a:gd name="T7" fmla="*/ 0 h 175"/>
              <a:gd name="T8" fmla="*/ 0 w 2200"/>
              <a:gd name="T9" fmla="*/ 0 h 175"/>
              <a:gd name="T10" fmla="*/ 0 w 2200"/>
              <a:gd name="T11" fmla="*/ 0 h 175"/>
              <a:gd name="T12" fmla="*/ 179 w 2200"/>
              <a:gd name="T13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00" h="175">
                <a:moveTo>
                  <a:pt x="179" y="174"/>
                </a:moveTo>
                <a:lnTo>
                  <a:pt x="2020" y="174"/>
                </a:lnTo>
                <a:lnTo>
                  <a:pt x="2020" y="174"/>
                </a:lnTo>
                <a:cubicBezTo>
                  <a:pt x="2117" y="174"/>
                  <a:pt x="2195" y="96"/>
                  <a:pt x="2199" y="0"/>
                </a:cubicBezTo>
                <a:lnTo>
                  <a:pt x="0" y="0"/>
                </a:lnTo>
                <a:lnTo>
                  <a:pt x="0" y="0"/>
                </a:lnTo>
                <a:cubicBezTo>
                  <a:pt x="4" y="96"/>
                  <a:pt x="82" y="174"/>
                  <a:pt x="179" y="17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6504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4E1A92BA-EC2D-0545-8534-04FB4DF12196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FD96130B-8C7B-564F-B490-B317B1CF9F3F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01" name="RECT ROUND 03">
            <a:extLst>
              <a:ext uri="{FF2B5EF4-FFF2-40B4-BE49-F238E27FC236}">
                <a16:creationId xmlns:a16="http://schemas.microsoft.com/office/drawing/2014/main" id="{A3FDCCB6-F550-614F-9DD6-CA9F6E835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7845" y="11323758"/>
            <a:ext cx="2350977" cy="510841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2" name="RECT ROUND 02">
            <a:extLst>
              <a:ext uri="{FF2B5EF4-FFF2-40B4-BE49-F238E27FC236}">
                <a16:creationId xmlns:a16="http://schemas.microsoft.com/office/drawing/2014/main" id="{F081A986-BA86-1243-AE4A-78B59D0A2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7845" y="11906009"/>
            <a:ext cx="2350977" cy="510841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3" name="RECT ROUND 01">
            <a:extLst>
              <a:ext uri="{FF2B5EF4-FFF2-40B4-BE49-F238E27FC236}">
                <a16:creationId xmlns:a16="http://schemas.microsoft.com/office/drawing/2014/main" id="{6DA9E392-5EC1-C542-97DE-1F788435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9534" y="12510232"/>
            <a:ext cx="1878584" cy="40647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3" name="LIGHT SHAPE 06">
            <a:extLst>
              <a:ext uri="{FF2B5EF4-FFF2-40B4-BE49-F238E27FC236}">
                <a16:creationId xmlns:a16="http://schemas.microsoft.com/office/drawing/2014/main" id="{C6946E42-4712-7A4F-AF25-92A32167F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8683" y="8895881"/>
            <a:ext cx="2026895" cy="2252103"/>
          </a:xfrm>
          <a:custGeom>
            <a:avLst/>
            <a:gdLst>
              <a:gd name="T0" fmla="*/ 1607 w 1626"/>
              <a:gd name="T1" fmla="*/ 332 h 1808"/>
              <a:gd name="T2" fmla="*/ 1607 w 1626"/>
              <a:gd name="T3" fmla="*/ 332 h 1808"/>
              <a:gd name="T4" fmla="*/ 1606 w 1626"/>
              <a:gd name="T5" fmla="*/ 299 h 1808"/>
              <a:gd name="T6" fmla="*/ 1606 w 1626"/>
              <a:gd name="T7" fmla="*/ 299 h 1808"/>
              <a:gd name="T8" fmla="*/ 1625 w 1626"/>
              <a:gd name="T9" fmla="*/ 0 h 1808"/>
              <a:gd name="T10" fmla="*/ 0 w 1626"/>
              <a:gd name="T11" fmla="*/ 0 h 1808"/>
              <a:gd name="T12" fmla="*/ 0 w 1626"/>
              <a:gd name="T13" fmla="*/ 1807 h 1808"/>
              <a:gd name="T14" fmla="*/ 654 w 1626"/>
              <a:gd name="T15" fmla="*/ 1807 h 1808"/>
              <a:gd name="T16" fmla="*/ 654 w 1626"/>
              <a:gd name="T17" fmla="*/ 1807 h 1808"/>
              <a:gd name="T18" fmla="*/ 1607 w 1626"/>
              <a:gd name="T19" fmla="*/ 332 h 1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6" h="1808">
                <a:moveTo>
                  <a:pt x="1607" y="332"/>
                </a:moveTo>
                <a:lnTo>
                  <a:pt x="1607" y="332"/>
                </a:lnTo>
                <a:cubicBezTo>
                  <a:pt x="1607" y="321"/>
                  <a:pt x="1606" y="310"/>
                  <a:pt x="1606" y="299"/>
                </a:cubicBezTo>
                <a:lnTo>
                  <a:pt x="1606" y="299"/>
                </a:lnTo>
                <a:cubicBezTo>
                  <a:pt x="1605" y="199"/>
                  <a:pt x="1611" y="99"/>
                  <a:pt x="1625" y="0"/>
                </a:cubicBezTo>
                <a:lnTo>
                  <a:pt x="0" y="0"/>
                </a:lnTo>
                <a:lnTo>
                  <a:pt x="0" y="1807"/>
                </a:lnTo>
                <a:lnTo>
                  <a:pt x="654" y="1807"/>
                </a:lnTo>
                <a:lnTo>
                  <a:pt x="654" y="1807"/>
                </a:lnTo>
                <a:cubicBezTo>
                  <a:pt x="1219" y="1538"/>
                  <a:pt x="1607" y="978"/>
                  <a:pt x="1607" y="33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7" name="LIGHT SHAPE 05">
            <a:extLst>
              <a:ext uri="{FF2B5EF4-FFF2-40B4-BE49-F238E27FC236}">
                <a16:creationId xmlns:a16="http://schemas.microsoft.com/office/drawing/2014/main" id="{E1A83A5E-2739-7640-9D2A-905F43031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8683" y="6215328"/>
            <a:ext cx="2927737" cy="2466326"/>
          </a:xfrm>
          <a:custGeom>
            <a:avLst/>
            <a:gdLst>
              <a:gd name="T0" fmla="*/ 2348 w 2350"/>
              <a:gd name="T1" fmla="*/ 0 h 1979"/>
              <a:gd name="T2" fmla="*/ 0 w 2350"/>
              <a:gd name="T3" fmla="*/ 0 h 1979"/>
              <a:gd name="T4" fmla="*/ 0 w 2350"/>
              <a:gd name="T5" fmla="*/ 1978 h 1979"/>
              <a:gd name="T6" fmla="*/ 1658 w 2350"/>
              <a:gd name="T7" fmla="*/ 1978 h 1979"/>
              <a:gd name="T8" fmla="*/ 1658 w 2350"/>
              <a:gd name="T9" fmla="*/ 1978 h 1979"/>
              <a:gd name="T10" fmla="*/ 1934 w 2350"/>
              <a:gd name="T11" fmla="*/ 1368 h 1979"/>
              <a:gd name="T12" fmla="*/ 1934 w 2350"/>
              <a:gd name="T13" fmla="*/ 1368 h 1979"/>
              <a:gd name="T14" fmla="*/ 2349 w 2350"/>
              <a:gd name="T15" fmla="*/ 58 h 1979"/>
              <a:gd name="T16" fmla="*/ 2349 w 2350"/>
              <a:gd name="T17" fmla="*/ 58 h 1979"/>
              <a:gd name="T18" fmla="*/ 2348 w 2350"/>
              <a:gd name="T19" fmla="*/ 0 h 1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0" h="1979">
                <a:moveTo>
                  <a:pt x="2348" y="0"/>
                </a:moveTo>
                <a:lnTo>
                  <a:pt x="0" y="0"/>
                </a:lnTo>
                <a:lnTo>
                  <a:pt x="0" y="1978"/>
                </a:lnTo>
                <a:lnTo>
                  <a:pt x="1658" y="1978"/>
                </a:lnTo>
                <a:lnTo>
                  <a:pt x="1658" y="1978"/>
                </a:lnTo>
                <a:cubicBezTo>
                  <a:pt x="1711" y="1762"/>
                  <a:pt x="1803" y="1555"/>
                  <a:pt x="1934" y="1368"/>
                </a:cubicBezTo>
                <a:lnTo>
                  <a:pt x="1934" y="1368"/>
                </a:lnTo>
                <a:cubicBezTo>
                  <a:pt x="2197" y="993"/>
                  <a:pt x="2349" y="542"/>
                  <a:pt x="2349" y="58"/>
                </a:cubicBezTo>
                <a:lnTo>
                  <a:pt x="2349" y="58"/>
                </a:lnTo>
                <a:cubicBezTo>
                  <a:pt x="2349" y="38"/>
                  <a:pt x="2349" y="19"/>
                  <a:pt x="234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6" name="LIGHT SHAPE 04">
            <a:extLst>
              <a:ext uri="{FF2B5EF4-FFF2-40B4-BE49-F238E27FC236}">
                <a16:creationId xmlns:a16="http://schemas.microsoft.com/office/drawing/2014/main" id="{E7DEA409-DB0D-3C4D-9861-F4890E031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8683" y="3353507"/>
            <a:ext cx="2911256" cy="2647595"/>
          </a:xfrm>
          <a:custGeom>
            <a:avLst/>
            <a:gdLst>
              <a:gd name="T0" fmla="*/ 0 w 2338"/>
              <a:gd name="T1" fmla="*/ 0 h 2125"/>
              <a:gd name="T2" fmla="*/ 0 w 2338"/>
              <a:gd name="T3" fmla="*/ 2124 h 2125"/>
              <a:gd name="T4" fmla="*/ 2337 w 2338"/>
              <a:gd name="T5" fmla="*/ 2124 h 2125"/>
              <a:gd name="T6" fmla="*/ 2337 w 2338"/>
              <a:gd name="T7" fmla="*/ 2124 h 2125"/>
              <a:gd name="T8" fmla="*/ 0 w 2338"/>
              <a:gd name="T9" fmla="*/ 0 h 2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8" h="2125">
                <a:moveTo>
                  <a:pt x="0" y="0"/>
                </a:moveTo>
                <a:lnTo>
                  <a:pt x="0" y="2124"/>
                </a:lnTo>
                <a:lnTo>
                  <a:pt x="2337" y="2124"/>
                </a:lnTo>
                <a:lnTo>
                  <a:pt x="2337" y="2124"/>
                </a:lnTo>
                <a:cubicBezTo>
                  <a:pt x="2219" y="965"/>
                  <a:pt x="1226" y="52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4" name="LIGHT SHAPE 03">
            <a:extLst>
              <a:ext uri="{FF2B5EF4-FFF2-40B4-BE49-F238E27FC236}">
                <a16:creationId xmlns:a16="http://schemas.microsoft.com/office/drawing/2014/main" id="{09482C3E-EB6B-1943-970F-37FD079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650" y="8895881"/>
            <a:ext cx="2092810" cy="2252103"/>
          </a:xfrm>
          <a:custGeom>
            <a:avLst/>
            <a:gdLst>
              <a:gd name="T0" fmla="*/ 1678 w 1679"/>
              <a:gd name="T1" fmla="*/ 0 h 1808"/>
              <a:gd name="T2" fmla="*/ 0 w 1679"/>
              <a:gd name="T3" fmla="*/ 0 h 1808"/>
              <a:gd name="T4" fmla="*/ 0 w 1679"/>
              <a:gd name="T5" fmla="*/ 0 h 1808"/>
              <a:gd name="T6" fmla="*/ 22 w 1679"/>
              <a:gd name="T7" fmla="*/ 318 h 1808"/>
              <a:gd name="T8" fmla="*/ 22 w 1679"/>
              <a:gd name="T9" fmla="*/ 318 h 1808"/>
              <a:gd name="T10" fmla="*/ 22 w 1679"/>
              <a:gd name="T11" fmla="*/ 351 h 1808"/>
              <a:gd name="T12" fmla="*/ 22 w 1679"/>
              <a:gd name="T13" fmla="*/ 351 h 1808"/>
              <a:gd name="T14" fmla="*/ 978 w 1679"/>
              <a:gd name="T15" fmla="*/ 1807 h 1808"/>
              <a:gd name="T16" fmla="*/ 1678 w 1679"/>
              <a:gd name="T17" fmla="*/ 1807 h 1808"/>
              <a:gd name="T18" fmla="*/ 1678 w 1679"/>
              <a:gd name="T19" fmla="*/ 0 h 1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9" h="1808">
                <a:moveTo>
                  <a:pt x="1678" y="0"/>
                </a:moveTo>
                <a:lnTo>
                  <a:pt x="0" y="0"/>
                </a:lnTo>
                <a:lnTo>
                  <a:pt x="0" y="0"/>
                </a:lnTo>
                <a:cubicBezTo>
                  <a:pt x="16" y="105"/>
                  <a:pt x="23" y="211"/>
                  <a:pt x="22" y="318"/>
                </a:cubicBezTo>
                <a:lnTo>
                  <a:pt x="22" y="318"/>
                </a:lnTo>
                <a:cubicBezTo>
                  <a:pt x="22" y="329"/>
                  <a:pt x="22" y="340"/>
                  <a:pt x="22" y="351"/>
                </a:cubicBezTo>
                <a:lnTo>
                  <a:pt x="22" y="351"/>
                </a:lnTo>
                <a:cubicBezTo>
                  <a:pt x="30" y="987"/>
                  <a:pt x="418" y="1539"/>
                  <a:pt x="978" y="1807"/>
                </a:cubicBezTo>
                <a:lnTo>
                  <a:pt x="1678" y="1807"/>
                </a:lnTo>
                <a:lnTo>
                  <a:pt x="167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5" name="LIGHT SHAPE 02">
            <a:extLst>
              <a:ext uri="{FF2B5EF4-FFF2-40B4-BE49-F238E27FC236}">
                <a16:creationId xmlns:a16="http://schemas.microsoft.com/office/drawing/2014/main" id="{7BF90170-C6D4-2840-8CA8-9EDC37B7B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03" y="6215328"/>
            <a:ext cx="2988157" cy="2466326"/>
          </a:xfrm>
          <a:custGeom>
            <a:avLst/>
            <a:gdLst>
              <a:gd name="T0" fmla="*/ 2398 w 2399"/>
              <a:gd name="T1" fmla="*/ 0 h 1979"/>
              <a:gd name="T2" fmla="*/ 0 w 2399"/>
              <a:gd name="T3" fmla="*/ 0 h 1979"/>
              <a:gd name="T4" fmla="*/ 0 w 2399"/>
              <a:gd name="T5" fmla="*/ 0 h 1979"/>
              <a:gd name="T6" fmla="*/ 0 w 2399"/>
              <a:gd name="T7" fmla="*/ 68 h 1979"/>
              <a:gd name="T8" fmla="*/ 0 w 2399"/>
              <a:gd name="T9" fmla="*/ 68 h 1979"/>
              <a:gd name="T10" fmla="*/ 407 w 2399"/>
              <a:gd name="T11" fmla="*/ 1358 h 1979"/>
              <a:gd name="T12" fmla="*/ 407 w 2399"/>
              <a:gd name="T13" fmla="*/ 1358 h 1979"/>
              <a:gd name="T14" fmla="*/ 686 w 2399"/>
              <a:gd name="T15" fmla="*/ 1978 h 1979"/>
              <a:gd name="T16" fmla="*/ 2398 w 2399"/>
              <a:gd name="T17" fmla="*/ 1978 h 1979"/>
              <a:gd name="T18" fmla="*/ 2398 w 2399"/>
              <a:gd name="T19" fmla="*/ 0 h 1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9" h="1979">
                <a:moveTo>
                  <a:pt x="2398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23"/>
                  <a:pt x="0" y="45"/>
                  <a:pt x="0" y="68"/>
                </a:cubicBezTo>
                <a:lnTo>
                  <a:pt x="0" y="68"/>
                </a:lnTo>
                <a:cubicBezTo>
                  <a:pt x="2" y="544"/>
                  <a:pt x="152" y="987"/>
                  <a:pt x="407" y="1358"/>
                </a:cubicBezTo>
                <a:lnTo>
                  <a:pt x="407" y="1358"/>
                </a:lnTo>
                <a:cubicBezTo>
                  <a:pt x="539" y="1548"/>
                  <a:pt x="632" y="1758"/>
                  <a:pt x="686" y="1978"/>
                </a:cubicBezTo>
                <a:lnTo>
                  <a:pt x="2398" y="1978"/>
                </a:lnTo>
                <a:lnTo>
                  <a:pt x="239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8" name="LIGHT SHAPE 01">
            <a:extLst>
              <a:ext uri="{FF2B5EF4-FFF2-40B4-BE49-F238E27FC236}">
                <a16:creationId xmlns:a16="http://schemas.microsoft.com/office/drawing/2014/main" id="{F0D9DD7B-4959-634F-98CE-9A2A8D42D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289" y="3353507"/>
            <a:ext cx="2977171" cy="2647595"/>
          </a:xfrm>
          <a:custGeom>
            <a:avLst/>
            <a:gdLst>
              <a:gd name="T0" fmla="*/ 2387 w 2388"/>
              <a:gd name="T1" fmla="*/ 0 h 2127"/>
              <a:gd name="T2" fmla="*/ 2387 w 2388"/>
              <a:gd name="T3" fmla="*/ 0 h 2127"/>
              <a:gd name="T4" fmla="*/ 0 w 2388"/>
              <a:gd name="T5" fmla="*/ 2126 h 2127"/>
              <a:gd name="T6" fmla="*/ 2387 w 2388"/>
              <a:gd name="T7" fmla="*/ 2126 h 2127"/>
              <a:gd name="T8" fmla="*/ 2387 w 2388"/>
              <a:gd name="T9" fmla="*/ 0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8" h="2127">
                <a:moveTo>
                  <a:pt x="2387" y="0"/>
                </a:moveTo>
                <a:lnTo>
                  <a:pt x="2387" y="0"/>
                </a:lnTo>
                <a:cubicBezTo>
                  <a:pt x="1141" y="30"/>
                  <a:pt x="121" y="954"/>
                  <a:pt x="0" y="2126"/>
                </a:cubicBezTo>
                <a:lnTo>
                  <a:pt x="2387" y="2126"/>
                </a:lnTo>
                <a:lnTo>
                  <a:pt x="238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0" name="SAME SIDE ROUND RECT 01">
            <a:extLst>
              <a:ext uri="{FF2B5EF4-FFF2-40B4-BE49-F238E27FC236}">
                <a16:creationId xmlns:a16="http://schemas.microsoft.com/office/drawing/2014/main" id="{CE3A085F-3EF7-BA44-969B-07BF39DF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527" y="3661112"/>
            <a:ext cx="1680838" cy="2296047"/>
          </a:xfrm>
          <a:custGeom>
            <a:avLst/>
            <a:gdLst>
              <a:gd name="T0" fmla="*/ 428 w 1350"/>
              <a:gd name="T1" fmla="*/ 1842 h 1843"/>
              <a:gd name="T2" fmla="*/ 0 w 1350"/>
              <a:gd name="T3" fmla="*/ 1842 h 1843"/>
              <a:gd name="T4" fmla="*/ 0 w 1350"/>
              <a:gd name="T5" fmla="*/ 0 h 1843"/>
              <a:gd name="T6" fmla="*/ 428 w 1350"/>
              <a:gd name="T7" fmla="*/ 0 h 1843"/>
              <a:gd name="T8" fmla="*/ 428 w 1350"/>
              <a:gd name="T9" fmla="*/ 0 h 1843"/>
              <a:gd name="T10" fmla="*/ 1349 w 1350"/>
              <a:gd name="T11" fmla="*/ 922 h 1843"/>
              <a:gd name="T12" fmla="*/ 1349 w 1350"/>
              <a:gd name="T13" fmla="*/ 922 h 1843"/>
              <a:gd name="T14" fmla="*/ 1349 w 1350"/>
              <a:gd name="T15" fmla="*/ 922 h 1843"/>
              <a:gd name="T16" fmla="*/ 428 w 1350"/>
              <a:gd name="T17" fmla="*/ 1842 h 1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0" h="1843">
                <a:moveTo>
                  <a:pt x="428" y="1842"/>
                </a:moveTo>
                <a:lnTo>
                  <a:pt x="0" y="1842"/>
                </a:lnTo>
                <a:lnTo>
                  <a:pt x="0" y="0"/>
                </a:lnTo>
                <a:lnTo>
                  <a:pt x="428" y="0"/>
                </a:lnTo>
                <a:lnTo>
                  <a:pt x="428" y="0"/>
                </a:lnTo>
                <a:cubicBezTo>
                  <a:pt x="936" y="0"/>
                  <a:pt x="1349" y="413"/>
                  <a:pt x="1349" y="922"/>
                </a:cubicBezTo>
                <a:lnTo>
                  <a:pt x="1349" y="922"/>
                </a:lnTo>
                <a:lnTo>
                  <a:pt x="1349" y="922"/>
                </a:lnTo>
                <a:cubicBezTo>
                  <a:pt x="1349" y="1430"/>
                  <a:pt x="936" y="1842"/>
                  <a:pt x="428" y="18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9" name="LETTER A">
            <a:extLst>
              <a:ext uri="{FF2B5EF4-FFF2-40B4-BE49-F238E27FC236}">
                <a16:creationId xmlns:a16="http://schemas.microsoft.com/office/drawing/2014/main" id="{D5EBF170-5746-FA43-B94E-28CC9395DAD4}"/>
              </a:ext>
            </a:extLst>
          </p:cNvPr>
          <p:cNvSpPr txBox="1"/>
          <p:nvPr/>
        </p:nvSpPr>
        <p:spPr>
          <a:xfrm>
            <a:off x="10404969" y="4341312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B31B888C-0E23-3642-92AE-DAF8F5699AC2}"/>
              </a:ext>
            </a:extLst>
          </p:cNvPr>
          <p:cNvSpPr txBox="1"/>
          <p:nvPr/>
        </p:nvSpPr>
        <p:spPr>
          <a:xfrm>
            <a:off x="1165302" y="3696584"/>
            <a:ext cx="433475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DB87571C-2892-3F48-A3C3-AE4E7E91F961}"/>
              </a:ext>
            </a:extLst>
          </p:cNvPr>
          <p:cNvSpPr txBox="1"/>
          <p:nvPr/>
        </p:nvSpPr>
        <p:spPr>
          <a:xfrm>
            <a:off x="1151654" y="4382215"/>
            <a:ext cx="4334755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21" name="SAME SIDE ROUND RECT 02">
            <a:extLst>
              <a:ext uri="{FF2B5EF4-FFF2-40B4-BE49-F238E27FC236}">
                <a16:creationId xmlns:a16="http://schemas.microsoft.com/office/drawing/2014/main" id="{549B2948-3408-DB4A-856F-C5176C5B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527" y="6978845"/>
            <a:ext cx="1680838" cy="2296047"/>
          </a:xfrm>
          <a:custGeom>
            <a:avLst/>
            <a:gdLst>
              <a:gd name="T0" fmla="*/ 428 w 1350"/>
              <a:gd name="T1" fmla="*/ 1842 h 1843"/>
              <a:gd name="T2" fmla="*/ 0 w 1350"/>
              <a:gd name="T3" fmla="*/ 1842 h 1843"/>
              <a:gd name="T4" fmla="*/ 0 w 1350"/>
              <a:gd name="T5" fmla="*/ 0 h 1843"/>
              <a:gd name="T6" fmla="*/ 428 w 1350"/>
              <a:gd name="T7" fmla="*/ 0 h 1843"/>
              <a:gd name="T8" fmla="*/ 428 w 1350"/>
              <a:gd name="T9" fmla="*/ 0 h 1843"/>
              <a:gd name="T10" fmla="*/ 1349 w 1350"/>
              <a:gd name="T11" fmla="*/ 921 h 1843"/>
              <a:gd name="T12" fmla="*/ 1349 w 1350"/>
              <a:gd name="T13" fmla="*/ 921 h 1843"/>
              <a:gd name="T14" fmla="*/ 1349 w 1350"/>
              <a:gd name="T15" fmla="*/ 921 h 1843"/>
              <a:gd name="T16" fmla="*/ 428 w 1350"/>
              <a:gd name="T17" fmla="*/ 1842 h 1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0" h="1843">
                <a:moveTo>
                  <a:pt x="428" y="1842"/>
                </a:moveTo>
                <a:lnTo>
                  <a:pt x="0" y="1842"/>
                </a:lnTo>
                <a:lnTo>
                  <a:pt x="0" y="0"/>
                </a:lnTo>
                <a:lnTo>
                  <a:pt x="428" y="0"/>
                </a:lnTo>
                <a:lnTo>
                  <a:pt x="428" y="0"/>
                </a:lnTo>
                <a:cubicBezTo>
                  <a:pt x="936" y="0"/>
                  <a:pt x="1349" y="412"/>
                  <a:pt x="1349" y="921"/>
                </a:cubicBezTo>
                <a:lnTo>
                  <a:pt x="1349" y="921"/>
                </a:lnTo>
                <a:lnTo>
                  <a:pt x="1349" y="921"/>
                </a:lnTo>
                <a:cubicBezTo>
                  <a:pt x="1349" y="1429"/>
                  <a:pt x="936" y="1842"/>
                  <a:pt x="428" y="18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0" name="LETTER B">
            <a:extLst>
              <a:ext uri="{FF2B5EF4-FFF2-40B4-BE49-F238E27FC236}">
                <a16:creationId xmlns:a16="http://schemas.microsoft.com/office/drawing/2014/main" id="{E839D745-0703-3545-8A79-7C07E8246776}"/>
              </a:ext>
            </a:extLst>
          </p:cNvPr>
          <p:cNvSpPr txBox="1"/>
          <p:nvPr/>
        </p:nvSpPr>
        <p:spPr>
          <a:xfrm>
            <a:off x="10404969" y="6845995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8C17B9BB-37FB-444D-999A-6618C5C74A1B}"/>
              </a:ext>
            </a:extLst>
          </p:cNvPr>
          <p:cNvSpPr txBox="1"/>
          <p:nvPr/>
        </p:nvSpPr>
        <p:spPr>
          <a:xfrm>
            <a:off x="1152013" y="7021251"/>
            <a:ext cx="434152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734A2B70-10B9-C34C-8EDA-588A9E8DD34F}"/>
              </a:ext>
            </a:extLst>
          </p:cNvPr>
          <p:cNvSpPr txBox="1"/>
          <p:nvPr/>
        </p:nvSpPr>
        <p:spPr>
          <a:xfrm>
            <a:off x="1152013" y="7706582"/>
            <a:ext cx="434152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22" name="SAME SIDE ROUND RECT 03">
            <a:extLst>
              <a:ext uri="{FF2B5EF4-FFF2-40B4-BE49-F238E27FC236}">
                <a16:creationId xmlns:a16="http://schemas.microsoft.com/office/drawing/2014/main" id="{527F06C4-84D9-6844-B6FC-0FD8F0407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527" y="10296577"/>
            <a:ext cx="1680838" cy="2296047"/>
          </a:xfrm>
          <a:custGeom>
            <a:avLst/>
            <a:gdLst>
              <a:gd name="T0" fmla="*/ 428 w 1350"/>
              <a:gd name="T1" fmla="*/ 1842 h 1843"/>
              <a:gd name="T2" fmla="*/ 0 w 1350"/>
              <a:gd name="T3" fmla="*/ 1842 h 1843"/>
              <a:gd name="T4" fmla="*/ 0 w 1350"/>
              <a:gd name="T5" fmla="*/ 0 h 1843"/>
              <a:gd name="T6" fmla="*/ 428 w 1350"/>
              <a:gd name="T7" fmla="*/ 0 h 1843"/>
              <a:gd name="T8" fmla="*/ 428 w 1350"/>
              <a:gd name="T9" fmla="*/ 0 h 1843"/>
              <a:gd name="T10" fmla="*/ 1349 w 1350"/>
              <a:gd name="T11" fmla="*/ 921 h 1843"/>
              <a:gd name="T12" fmla="*/ 1349 w 1350"/>
              <a:gd name="T13" fmla="*/ 921 h 1843"/>
              <a:gd name="T14" fmla="*/ 1349 w 1350"/>
              <a:gd name="T15" fmla="*/ 921 h 1843"/>
              <a:gd name="T16" fmla="*/ 428 w 1350"/>
              <a:gd name="T17" fmla="*/ 1842 h 1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0" h="1843">
                <a:moveTo>
                  <a:pt x="428" y="1842"/>
                </a:moveTo>
                <a:lnTo>
                  <a:pt x="0" y="1842"/>
                </a:lnTo>
                <a:lnTo>
                  <a:pt x="0" y="0"/>
                </a:lnTo>
                <a:lnTo>
                  <a:pt x="428" y="0"/>
                </a:lnTo>
                <a:lnTo>
                  <a:pt x="428" y="0"/>
                </a:lnTo>
                <a:cubicBezTo>
                  <a:pt x="936" y="0"/>
                  <a:pt x="1349" y="413"/>
                  <a:pt x="1349" y="921"/>
                </a:cubicBezTo>
                <a:lnTo>
                  <a:pt x="1349" y="921"/>
                </a:lnTo>
                <a:lnTo>
                  <a:pt x="1349" y="921"/>
                </a:lnTo>
                <a:cubicBezTo>
                  <a:pt x="1349" y="1430"/>
                  <a:pt x="936" y="1842"/>
                  <a:pt x="428" y="18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1" name="LETTER C">
            <a:extLst>
              <a:ext uri="{FF2B5EF4-FFF2-40B4-BE49-F238E27FC236}">
                <a16:creationId xmlns:a16="http://schemas.microsoft.com/office/drawing/2014/main" id="{8D53765B-E1BB-A543-ADAF-116D1E44F947}"/>
              </a:ext>
            </a:extLst>
          </p:cNvPr>
          <p:cNvSpPr txBox="1"/>
          <p:nvPr/>
        </p:nvSpPr>
        <p:spPr>
          <a:xfrm>
            <a:off x="10404969" y="9345218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85FBD069-4FDB-404A-8518-A0F125F777DB}"/>
              </a:ext>
            </a:extLst>
          </p:cNvPr>
          <p:cNvSpPr txBox="1"/>
          <p:nvPr/>
        </p:nvSpPr>
        <p:spPr>
          <a:xfrm>
            <a:off x="1152339" y="10329984"/>
            <a:ext cx="433734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D548DA04-5DEB-754A-A421-246087EABB39}"/>
              </a:ext>
            </a:extLst>
          </p:cNvPr>
          <p:cNvSpPr txBox="1"/>
          <p:nvPr/>
        </p:nvSpPr>
        <p:spPr>
          <a:xfrm>
            <a:off x="1152339" y="11018689"/>
            <a:ext cx="433734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5" name="SAME SIDE ROUND RECT 04">
            <a:extLst>
              <a:ext uri="{FF2B5EF4-FFF2-40B4-BE49-F238E27FC236}">
                <a16:creationId xmlns:a16="http://schemas.microsoft.com/office/drawing/2014/main" id="{E7341B76-DC44-094D-8965-5DBA3B0A1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4721" y="3661112"/>
            <a:ext cx="1680838" cy="2296047"/>
          </a:xfrm>
          <a:custGeom>
            <a:avLst/>
            <a:gdLst>
              <a:gd name="T0" fmla="*/ 921 w 1350"/>
              <a:gd name="T1" fmla="*/ 1842 h 1843"/>
              <a:gd name="T2" fmla="*/ 1349 w 1350"/>
              <a:gd name="T3" fmla="*/ 1842 h 1843"/>
              <a:gd name="T4" fmla="*/ 1349 w 1350"/>
              <a:gd name="T5" fmla="*/ 0 h 1843"/>
              <a:gd name="T6" fmla="*/ 921 w 1350"/>
              <a:gd name="T7" fmla="*/ 0 h 1843"/>
              <a:gd name="T8" fmla="*/ 921 w 1350"/>
              <a:gd name="T9" fmla="*/ 0 h 1843"/>
              <a:gd name="T10" fmla="*/ 0 w 1350"/>
              <a:gd name="T11" fmla="*/ 922 h 1843"/>
              <a:gd name="T12" fmla="*/ 0 w 1350"/>
              <a:gd name="T13" fmla="*/ 922 h 1843"/>
              <a:gd name="T14" fmla="*/ 0 w 1350"/>
              <a:gd name="T15" fmla="*/ 922 h 1843"/>
              <a:gd name="T16" fmla="*/ 921 w 1350"/>
              <a:gd name="T17" fmla="*/ 1842 h 1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0" h="1843">
                <a:moveTo>
                  <a:pt x="921" y="1842"/>
                </a:moveTo>
                <a:lnTo>
                  <a:pt x="1349" y="1842"/>
                </a:lnTo>
                <a:lnTo>
                  <a:pt x="1349" y="0"/>
                </a:lnTo>
                <a:lnTo>
                  <a:pt x="921" y="0"/>
                </a:lnTo>
                <a:lnTo>
                  <a:pt x="921" y="0"/>
                </a:lnTo>
                <a:cubicBezTo>
                  <a:pt x="413" y="0"/>
                  <a:pt x="0" y="413"/>
                  <a:pt x="0" y="922"/>
                </a:cubicBezTo>
                <a:lnTo>
                  <a:pt x="0" y="922"/>
                </a:lnTo>
                <a:lnTo>
                  <a:pt x="0" y="922"/>
                </a:lnTo>
                <a:cubicBezTo>
                  <a:pt x="0" y="1430"/>
                  <a:pt x="413" y="1842"/>
                  <a:pt x="921" y="18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2" name="LETTER D">
            <a:extLst>
              <a:ext uri="{FF2B5EF4-FFF2-40B4-BE49-F238E27FC236}">
                <a16:creationId xmlns:a16="http://schemas.microsoft.com/office/drawing/2014/main" id="{E5CB5666-2036-9748-AAC9-DD2046393CEA}"/>
              </a:ext>
            </a:extLst>
          </p:cNvPr>
          <p:cNvSpPr txBox="1"/>
          <p:nvPr/>
        </p:nvSpPr>
        <p:spPr>
          <a:xfrm>
            <a:off x="12450536" y="4349784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3" name="TITLE 04">
            <a:extLst>
              <a:ext uri="{FF2B5EF4-FFF2-40B4-BE49-F238E27FC236}">
                <a16:creationId xmlns:a16="http://schemas.microsoft.com/office/drawing/2014/main" id="{5BFEED64-012B-F346-9AE6-D16F8152065C}"/>
              </a:ext>
            </a:extLst>
          </p:cNvPr>
          <p:cNvSpPr txBox="1"/>
          <p:nvPr/>
        </p:nvSpPr>
        <p:spPr>
          <a:xfrm>
            <a:off x="18921030" y="3695589"/>
            <a:ext cx="430460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BODY 04">
            <a:extLst>
              <a:ext uri="{FF2B5EF4-FFF2-40B4-BE49-F238E27FC236}">
                <a16:creationId xmlns:a16="http://schemas.microsoft.com/office/drawing/2014/main" id="{AF0E4A1B-9D64-5E44-8376-A28A641FD9B8}"/>
              </a:ext>
            </a:extLst>
          </p:cNvPr>
          <p:cNvSpPr txBox="1"/>
          <p:nvPr/>
        </p:nvSpPr>
        <p:spPr>
          <a:xfrm>
            <a:off x="18921030" y="4370646"/>
            <a:ext cx="4334755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47" name="SAME SIDE ROUND RECT 05">
            <a:extLst>
              <a:ext uri="{FF2B5EF4-FFF2-40B4-BE49-F238E27FC236}">
                <a16:creationId xmlns:a16="http://schemas.microsoft.com/office/drawing/2014/main" id="{83364EBC-0D0F-7C4A-8EAD-A719B767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4721" y="6978845"/>
            <a:ext cx="1680838" cy="2296047"/>
          </a:xfrm>
          <a:custGeom>
            <a:avLst/>
            <a:gdLst>
              <a:gd name="T0" fmla="*/ 921 w 1350"/>
              <a:gd name="T1" fmla="*/ 1842 h 1843"/>
              <a:gd name="T2" fmla="*/ 1349 w 1350"/>
              <a:gd name="T3" fmla="*/ 1842 h 1843"/>
              <a:gd name="T4" fmla="*/ 1349 w 1350"/>
              <a:gd name="T5" fmla="*/ 0 h 1843"/>
              <a:gd name="T6" fmla="*/ 921 w 1350"/>
              <a:gd name="T7" fmla="*/ 0 h 1843"/>
              <a:gd name="T8" fmla="*/ 921 w 1350"/>
              <a:gd name="T9" fmla="*/ 0 h 1843"/>
              <a:gd name="T10" fmla="*/ 0 w 1350"/>
              <a:gd name="T11" fmla="*/ 921 h 1843"/>
              <a:gd name="T12" fmla="*/ 0 w 1350"/>
              <a:gd name="T13" fmla="*/ 921 h 1843"/>
              <a:gd name="T14" fmla="*/ 0 w 1350"/>
              <a:gd name="T15" fmla="*/ 921 h 1843"/>
              <a:gd name="T16" fmla="*/ 921 w 1350"/>
              <a:gd name="T17" fmla="*/ 1842 h 1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0" h="1843">
                <a:moveTo>
                  <a:pt x="921" y="1842"/>
                </a:moveTo>
                <a:lnTo>
                  <a:pt x="1349" y="1842"/>
                </a:lnTo>
                <a:lnTo>
                  <a:pt x="1349" y="0"/>
                </a:lnTo>
                <a:lnTo>
                  <a:pt x="921" y="0"/>
                </a:lnTo>
                <a:lnTo>
                  <a:pt x="921" y="0"/>
                </a:lnTo>
                <a:cubicBezTo>
                  <a:pt x="413" y="0"/>
                  <a:pt x="0" y="412"/>
                  <a:pt x="0" y="921"/>
                </a:cubicBezTo>
                <a:lnTo>
                  <a:pt x="0" y="921"/>
                </a:lnTo>
                <a:lnTo>
                  <a:pt x="0" y="921"/>
                </a:lnTo>
                <a:cubicBezTo>
                  <a:pt x="0" y="1429"/>
                  <a:pt x="413" y="1842"/>
                  <a:pt x="921" y="18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3" name="LETTER E">
            <a:extLst>
              <a:ext uri="{FF2B5EF4-FFF2-40B4-BE49-F238E27FC236}">
                <a16:creationId xmlns:a16="http://schemas.microsoft.com/office/drawing/2014/main" id="{EDA1A559-E1EE-9C44-98AD-2D39B8BDA375}"/>
              </a:ext>
            </a:extLst>
          </p:cNvPr>
          <p:cNvSpPr txBox="1"/>
          <p:nvPr/>
        </p:nvSpPr>
        <p:spPr>
          <a:xfrm>
            <a:off x="12446726" y="6849406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E</a:t>
            </a:r>
          </a:p>
        </p:txBody>
      </p:sp>
      <p:sp>
        <p:nvSpPr>
          <p:cNvPr id="15" name="TITLE 04">
            <a:extLst>
              <a:ext uri="{FF2B5EF4-FFF2-40B4-BE49-F238E27FC236}">
                <a16:creationId xmlns:a16="http://schemas.microsoft.com/office/drawing/2014/main" id="{DF016886-9A2C-C04C-8A7A-11D65F793A34}"/>
              </a:ext>
            </a:extLst>
          </p:cNvPr>
          <p:cNvSpPr txBox="1"/>
          <p:nvPr/>
        </p:nvSpPr>
        <p:spPr>
          <a:xfrm>
            <a:off x="18921030" y="7025643"/>
            <a:ext cx="430460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16" name="BODY 04">
            <a:extLst>
              <a:ext uri="{FF2B5EF4-FFF2-40B4-BE49-F238E27FC236}">
                <a16:creationId xmlns:a16="http://schemas.microsoft.com/office/drawing/2014/main" id="{CBFF0335-BBA3-294C-9745-EA45BDD28756}"/>
              </a:ext>
            </a:extLst>
          </p:cNvPr>
          <p:cNvSpPr txBox="1"/>
          <p:nvPr/>
        </p:nvSpPr>
        <p:spPr>
          <a:xfrm>
            <a:off x="18921030" y="7700700"/>
            <a:ext cx="4334755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19" name="SAME SIDE ROUND RECT 06">
            <a:extLst>
              <a:ext uri="{FF2B5EF4-FFF2-40B4-BE49-F238E27FC236}">
                <a16:creationId xmlns:a16="http://schemas.microsoft.com/office/drawing/2014/main" id="{E590937E-CA05-7A4F-8357-CDC4E05FC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4721" y="10296577"/>
            <a:ext cx="1680838" cy="2296047"/>
          </a:xfrm>
          <a:custGeom>
            <a:avLst/>
            <a:gdLst>
              <a:gd name="T0" fmla="*/ 921 w 1350"/>
              <a:gd name="T1" fmla="*/ 1842 h 1843"/>
              <a:gd name="T2" fmla="*/ 1349 w 1350"/>
              <a:gd name="T3" fmla="*/ 1842 h 1843"/>
              <a:gd name="T4" fmla="*/ 1349 w 1350"/>
              <a:gd name="T5" fmla="*/ 0 h 1843"/>
              <a:gd name="T6" fmla="*/ 921 w 1350"/>
              <a:gd name="T7" fmla="*/ 0 h 1843"/>
              <a:gd name="T8" fmla="*/ 921 w 1350"/>
              <a:gd name="T9" fmla="*/ 0 h 1843"/>
              <a:gd name="T10" fmla="*/ 0 w 1350"/>
              <a:gd name="T11" fmla="*/ 921 h 1843"/>
              <a:gd name="T12" fmla="*/ 0 w 1350"/>
              <a:gd name="T13" fmla="*/ 921 h 1843"/>
              <a:gd name="T14" fmla="*/ 0 w 1350"/>
              <a:gd name="T15" fmla="*/ 921 h 1843"/>
              <a:gd name="T16" fmla="*/ 921 w 1350"/>
              <a:gd name="T17" fmla="*/ 1842 h 1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0" h="1843">
                <a:moveTo>
                  <a:pt x="921" y="1842"/>
                </a:moveTo>
                <a:lnTo>
                  <a:pt x="1349" y="1842"/>
                </a:lnTo>
                <a:lnTo>
                  <a:pt x="1349" y="0"/>
                </a:lnTo>
                <a:lnTo>
                  <a:pt x="921" y="0"/>
                </a:lnTo>
                <a:lnTo>
                  <a:pt x="921" y="0"/>
                </a:lnTo>
                <a:cubicBezTo>
                  <a:pt x="413" y="0"/>
                  <a:pt x="0" y="413"/>
                  <a:pt x="0" y="921"/>
                </a:cubicBezTo>
                <a:lnTo>
                  <a:pt x="0" y="921"/>
                </a:lnTo>
                <a:lnTo>
                  <a:pt x="0" y="921"/>
                </a:lnTo>
                <a:cubicBezTo>
                  <a:pt x="0" y="1430"/>
                  <a:pt x="413" y="1842"/>
                  <a:pt x="921" y="184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4" name="LETTER F">
            <a:extLst>
              <a:ext uri="{FF2B5EF4-FFF2-40B4-BE49-F238E27FC236}">
                <a16:creationId xmlns:a16="http://schemas.microsoft.com/office/drawing/2014/main" id="{A28BF4FD-5124-FA40-820F-CC2B480F4EE8}"/>
              </a:ext>
            </a:extLst>
          </p:cNvPr>
          <p:cNvSpPr txBox="1"/>
          <p:nvPr/>
        </p:nvSpPr>
        <p:spPr>
          <a:xfrm>
            <a:off x="12446726" y="9345218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F</a:t>
            </a:r>
          </a:p>
        </p:txBody>
      </p:sp>
      <p:sp>
        <p:nvSpPr>
          <p:cNvPr id="17" name="TITLE 06">
            <a:extLst>
              <a:ext uri="{FF2B5EF4-FFF2-40B4-BE49-F238E27FC236}">
                <a16:creationId xmlns:a16="http://schemas.microsoft.com/office/drawing/2014/main" id="{80F0B539-96A7-6A4C-9E98-00DC50EFDDE2}"/>
              </a:ext>
            </a:extLst>
          </p:cNvPr>
          <p:cNvSpPr txBox="1"/>
          <p:nvPr/>
        </p:nvSpPr>
        <p:spPr>
          <a:xfrm>
            <a:off x="18921030" y="10343632"/>
            <a:ext cx="430460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06</a:t>
            </a:r>
          </a:p>
        </p:txBody>
      </p:sp>
      <p:sp>
        <p:nvSpPr>
          <p:cNvPr id="18" name="BODY 06">
            <a:extLst>
              <a:ext uri="{FF2B5EF4-FFF2-40B4-BE49-F238E27FC236}">
                <a16:creationId xmlns:a16="http://schemas.microsoft.com/office/drawing/2014/main" id="{F86DE620-8B68-F24F-A12B-520BC279E478}"/>
              </a:ext>
            </a:extLst>
          </p:cNvPr>
          <p:cNvSpPr txBox="1"/>
          <p:nvPr/>
        </p:nvSpPr>
        <p:spPr>
          <a:xfrm>
            <a:off x="18921030" y="11005041"/>
            <a:ext cx="4334755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30755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563A993-85B9-7046-AFC5-3F32C2B8B4DB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F40ECC86-7EA8-F04B-B639-EA53EF1C55DF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0" name="TITLE 01">
            <a:extLst>
              <a:ext uri="{FF2B5EF4-FFF2-40B4-BE49-F238E27FC236}">
                <a16:creationId xmlns:a16="http://schemas.microsoft.com/office/drawing/2014/main" id="{BE45E294-CDF1-914D-904F-3E86B2E9BD6A}"/>
              </a:ext>
            </a:extLst>
          </p:cNvPr>
          <p:cNvSpPr txBox="1"/>
          <p:nvPr/>
        </p:nvSpPr>
        <p:spPr>
          <a:xfrm>
            <a:off x="2147055" y="10302811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" name="BODY 01">
            <a:extLst>
              <a:ext uri="{FF2B5EF4-FFF2-40B4-BE49-F238E27FC236}">
                <a16:creationId xmlns:a16="http://schemas.microsoft.com/office/drawing/2014/main" id="{791E60BC-9FA4-7D4B-B452-6A338E934E4C}"/>
              </a:ext>
            </a:extLst>
          </p:cNvPr>
          <p:cNvSpPr txBox="1"/>
          <p:nvPr/>
        </p:nvSpPr>
        <p:spPr>
          <a:xfrm>
            <a:off x="2147055" y="10964220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2" name="RECT ROUND A 03">
            <a:extLst>
              <a:ext uri="{FF2B5EF4-FFF2-40B4-BE49-F238E27FC236}">
                <a16:creationId xmlns:a16="http://schemas.microsoft.com/office/drawing/2014/main" id="{31FAB748-3035-0C46-842D-FB8B11F6E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295" y="9297865"/>
            <a:ext cx="1313353" cy="247285"/>
          </a:xfrm>
          <a:prstGeom prst="roundRect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3" name="RECT ROUND A 02">
            <a:extLst>
              <a:ext uri="{FF2B5EF4-FFF2-40B4-BE49-F238E27FC236}">
                <a16:creationId xmlns:a16="http://schemas.microsoft.com/office/drawing/2014/main" id="{3F84F859-2BEF-E74B-A008-FBB46374F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945" y="8847260"/>
            <a:ext cx="1654051" cy="346199"/>
          </a:xfrm>
          <a:prstGeom prst="roundRect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1" name="RECT ROUND A 01">
            <a:extLst>
              <a:ext uri="{FF2B5EF4-FFF2-40B4-BE49-F238E27FC236}">
                <a16:creationId xmlns:a16="http://schemas.microsoft.com/office/drawing/2014/main" id="{39499BF5-DA8E-D348-AC51-FD4C92316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032" y="8396654"/>
            <a:ext cx="1851878" cy="346199"/>
          </a:xfrm>
          <a:prstGeom prst="roundRect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0" name="LIGHT BULD A">
            <a:extLst>
              <a:ext uri="{FF2B5EF4-FFF2-40B4-BE49-F238E27FC236}">
                <a16:creationId xmlns:a16="http://schemas.microsoft.com/office/drawing/2014/main" id="{303AF33A-495F-7248-9B18-6110B8F58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150" y="4126891"/>
            <a:ext cx="3269641" cy="4181840"/>
          </a:xfrm>
          <a:custGeom>
            <a:avLst/>
            <a:gdLst>
              <a:gd name="T0" fmla="*/ 2310 w 2625"/>
              <a:gd name="T1" fmla="*/ 2162 h 3357"/>
              <a:gd name="T2" fmla="*/ 2310 w 2625"/>
              <a:gd name="T3" fmla="*/ 2162 h 3357"/>
              <a:gd name="T4" fmla="*/ 2624 w 2625"/>
              <a:gd name="T5" fmla="*/ 1312 h 3357"/>
              <a:gd name="T6" fmla="*/ 2624 w 2625"/>
              <a:gd name="T7" fmla="*/ 1312 h 3357"/>
              <a:gd name="T8" fmla="*/ 1312 w 2625"/>
              <a:gd name="T9" fmla="*/ 0 h 3357"/>
              <a:gd name="T10" fmla="*/ 1312 w 2625"/>
              <a:gd name="T11" fmla="*/ 0 h 3357"/>
              <a:gd name="T12" fmla="*/ 0 w 2625"/>
              <a:gd name="T13" fmla="*/ 1312 h 3357"/>
              <a:gd name="T14" fmla="*/ 0 w 2625"/>
              <a:gd name="T15" fmla="*/ 1312 h 3357"/>
              <a:gd name="T16" fmla="*/ 303 w 2625"/>
              <a:gd name="T17" fmla="*/ 2150 h 3357"/>
              <a:gd name="T18" fmla="*/ 303 w 2625"/>
              <a:gd name="T19" fmla="*/ 2150 h 3357"/>
              <a:gd name="T20" fmla="*/ 588 w 2625"/>
              <a:gd name="T21" fmla="*/ 2846 h 3357"/>
              <a:gd name="T22" fmla="*/ 588 w 2625"/>
              <a:gd name="T23" fmla="*/ 3210 h 3357"/>
              <a:gd name="T24" fmla="*/ 588 w 2625"/>
              <a:gd name="T25" fmla="*/ 3210 h 3357"/>
              <a:gd name="T26" fmla="*/ 735 w 2625"/>
              <a:gd name="T27" fmla="*/ 3356 h 3357"/>
              <a:gd name="T28" fmla="*/ 1888 w 2625"/>
              <a:gd name="T29" fmla="*/ 3356 h 3357"/>
              <a:gd name="T30" fmla="*/ 1888 w 2625"/>
              <a:gd name="T31" fmla="*/ 3356 h 3357"/>
              <a:gd name="T32" fmla="*/ 2036 w 2625"/>
              <a:gd name="T33" fmla="*/ 3210 h 3357"/>
              <a:gd name="T34" fmla="*/ 2036 w 2625"/>
              <a:gd name="T35" fmla="*/ 2826 h 3357"/>
              <a:gd name="T36" fmla="*/ 2036 w 2625"/>
              <a:gd name="T37" fmla="*/ 2826 h 3357"/>
              <a:gd name="T38" fmla="*/ 2310 w 2625"/>
              <a:gd name="T39" fmla="*/ 2162 h 3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25" h="3357">
                <a:moveTo>
                  <a:pt x="2310" y="2162"/>
                </a:moveTo>
                <a:lnTo>
                  <a:pt x="2310" y="2162"/>
                </a:lnTo>
                <a:cubicBezTo>
                  <a:pt x="2506" y="1933"/>
                  <a:pt x="2624" y="1636"/>
                  <a:pt x="2624" y="1312"/>
                </a:cubicBezTo>
                <a:lnTo>
                  <a:pt x="2624" y="1312"/>
                </a:lnTo>
                <a:cubicBezTo>
                  <a:pt x="2624" y="587"/>
                  <a:pt x="2036" y="0"/>
                  <a:pt x="1312" y="0"/>
                </a:cubicBezTo>
                <a:lnTo>
                  <a:pt x="1312" y="0"/>
                </a:lnTo>
                <a:cubicBezTo>
                  <a:pt x="588" y="0"/>
                  <a:pt x="0" y="587"/>
                  <a:pt x="0" y="1312"/>
                </a:cubicBezTo>
                <a:lnTo>
                  <a:pt x="0" y="1312"/>
                </a:lnTo>
                <a:cubicBezTo>
                  <a:pt x="0" y="1630"/>
                  <a:pt x="114" y="1923"/>
                  <a:pt x="303" y="2150"/>
                </a:cubicBezTo>
                <a:lnTo>
                  <a:pt x="303" y="2150"/>
                </a:lnTo>
                <a:cubicBezTo>
                  <a:pt x="391" y="2277"/>
                  <a:pt x="563" y="2558"/>
                  <a:pt x="588" y="2846"/>
                </a:cubicBezTo>
                <a:lnTo>
                  <a:pt x="588" y="3210"/>
                </a:lnTo>
                <a:lnTo>
                  <a:pt x="588" y="3210"/>
                </a:lnTo>
                <a:cubicBezTo>
                  <a:pt x="588" y="3290"/>
                  <a:pt x="654" y="3356"/>
                  <a:pt x="735" y="3356"/>
                </a:cubicBezTo>
                <a:lnTo>
                  <a:pt x="1888" y="3356"/>
                </a:lnTo>
                <a:lnTo>
                  <a:pt x="1888" y="3356"/>
                </a:lnTo>
                <a:cubicBezTo>
                  <a:pt x="1970" y="3356"/>
                  <a:pt x="2036" y="3290"/>
                  <a:pt x="2036" y="3210"/>
                </a:cubicBezTo>
                <a:lnTo>
                  <a:pt x="2036" y="2826"/>
                </a:lnTo>
                <a:lnTo>
                  <a:pt x="2036" y="2826"/>
                </a:lnTo>
                <a:cubicBezTo>
                  <a:pt x="2066" y="2554"/>
                  <a:pt x="2222" y="2291"/>
                  <a:pt x="2310" y="21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2" name="ICON 01">
            <a:extLst>
              <a:ext uri="{FF2B5EF4-FFF2-40B4-BE49-F238E27FC236}">
                <a16:creationId xmlns:a16="http://schemas.microsoft.com/office/drawing/2014/main" id="{48FFB275-8EED-8F48-8EB2-CFCCDB2B4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782" y="5006121"/>
            <a:ext cx="1273639" cy="1586864"/>
          </a:xfrm>
          <a:custGeom>
            <a:avLst/>
            <a:gdLst>
              <a:gd name="connsiteX0" fmla="*/ 129831 w 1273639"/>
              <a:gd name="connsiteY0" fmla="*/ 1461721 h 1586864"/>
              <a:gd name="connsiteX1" fmla="*/ 175436 w 1273639"/>
              <a:gd name="connsiteY1" fmla="*/ 1461721 h 1586864"/>
              <a:gd name="connsiteX2" fmla="*/ 218576 w 1273639"/>
              <a:gd name="connsiteY2" fmla="*/ 1505316 h 1586864"/>
              <a:gd name="connsiteX3" fmla="*/ 218576 w 1273639"/>
              <a:gd name="connsiteY3" fmla="*/ 1511544 h 1586864"/>
              <a:gd name="connsiteX4" fmla="*/ 175436 w 1273639"/>
              <a:gd name="connsiteY4" fmla="*/ 1553893 h 1586864"/>
              <a:gd name="connsiteX5" fmla="*/ 129831 w 1273639"/>
              <a:gd name="connsiteY5" fmla="*/ 1553893 h 1586864"/>
              <a:gd name="connsiteX6" fmla="*/ 87923 w 1273639"/>
              <a:gd name="connsiteY6" fmla="*/ 1511544 h 1586864"/>
              <a:gd name="connsiteX7" fmla="*/ 87923 w 1273639"/>
              <a:gd name="connsiteY7" fmla="*/ 1505316 h 1586864"/>
              <a:gd name="connsiteX8" fmla="*/ 129831 w 1273639"/>
              <a:gd name="connsiteY8" fmla="*/ 1461721 h 1586864"/>
              <a:gd name="connsiteX9" fmla="*/ 1231267 w 1273639"/>
              <a:gd name="connsiteY9" fmla="*/ 1302872 h 1586864"/>
              <a:gd name="connsiteX10" fmla="*/ 1190142 w 1273639"/>
              <a:gd name="connsiteY10" fmla="*/ 1315328 h 1586864"/>
              <a:gd name="connsiteX11" fmla="*/ 569524 w 1273639"/>
              <a:gd name="connsiteY11" fmla="*/ 1315328 h 1586864"/>
              <a:gd name="connsiteX12" fmla="*/ 569524 w 1273639"/>
              <a:gd name="connsiteY12" fmla="*/ 1353941 h 1586864"/>
              <a:gd name="connsiteX13" fmla="*/ 568277 w 1273639"/>
              <a:gd name="connsiteY13" fmla="*/ 1361414 h 1586864"/>
              <a:gd name="connsiteX14" fmla="*/ 1190142 w 1273639"/>
              <a:gd name="connsiteY14" fmla="*/ 1361414 h 1586864"/>
              <a:gd name="connsiteX15" fmla="*/ 1231267 w 1273639"/>
              <a:gd name="connsiteY15" fmla="*/ 1320310 h 1586864"/>
              <a:gd name="connsiteX16" fmla="*/ 876453 w 1273639"/>
              <a:gd name="connsiteY16" fmla="*/ 965029 h 1586864"/>
              <a:gd name="connsiteX17" fmla="*/ 876453 w 1273639"/>
              <a:gd name="connsiteY17" fmla="*/ 1144569 h 1586864"/>
              <a:gd name="connsiteX18" fmla="*/ 1099844 w 1273639"/>
              <a:gd name="connsiteY18" fmla="*/ 1144569 h 1586864"/>
              <a:gd name="connsiteX19" fmla="*/ 1099844 w 1273639"/>
              <a:gd name="connsiteY19" fmla="*/ 993706 h 1586864"/>
              <a:gd name="connsiteX20" fmla="*/ 1002500 w 1273639"/>
              <a:gd name="connsiteY20" fmla="*/ 1090957 h 1586864"/>
              <a:gd name="connsiteX21" fmla="*/ 987524 w 1273639"/>
              <a:gd name="connsiteY21" fmla="*/ 1097191 h 1586864"/>
              <a:gd name="connsiteX22" fmla="*/ 973796 w 1273639"/>
              <a:gd name="connsiteY22" fmla="*/ 1090957 h 1586864"/>
              <a:gd name="connsiteX23" fmla="*/ 907653 w 1273639"/>
              <a:gd name="connsiteY23" fmla="*/ 1026123 h 1586864"/>
              <a:gd name="connsiteX24" fmla="*/ 907653 w 1273639"/>
              <a:gd name="connsiteY24" fmla="*/ 996199 h 1586864"/>
              <a:gd name="connsiteX25" fmla="*/ 936357 w 1273639"/>
              <a:gd name="connsiteY25" fmla="*/ 996199 h 1586864"/>
              <a:gd name="connsiteX26" fmla="*/ 987524 w 1273639"/>
              <a:gd name="connsiteY26" fmla="*/ 1047318 h 1586864"/>
              <a:gd name="connsiteX27" fmla="*/ 1069892 w 1273639"/>
              <a:gd name="connsiteY27" fmla="*/ 965029 h 1586864"/>
              <a:gd name="connsiteX28" fmla="*/ 1151167 w 1273639"/>
              <a:gd name="connsiteY28" fmla="*/ 892403 h 1586864"/>
              <a:gd name="connsiteX29" fmla="*/ 1165987 w 1273639"/>
              <a:gd name="connsiteY29" fmla="*/ 898948 h 1586864"/>
              <a:gd name="connsiteX30" fmla="*/ 1165987 w 1273639"/>
              <a:gd name="connsiteY30" fmla="*/ 927625 h 1586864"/>
              <a:gd name="connsiteX31" fmla="*/ 1139779 w 1273639"/>
              <a:gd name="connsiteY31" fmla="*/ 953808 h 1586864"/>
              <a:gd name="connsiteX32" fmla="*/ 1141027 w 1273639"/>
              <a:gd name="connsiteY32" fmla="*/ 958795 h 1586864"/>
              <a:gd name="connsiteX33" fmla="*/ 1141027 w 1273639"/>
              <a:gd name="connsiteY33" fmla="*/ 1150803 h 1586864"/>
              <a:gd name="connsiteX34" fmla="*/ 1106084 w 1273639"/>
              <a:gd name="connsiteY34" fmla="*/ 1185714 h 1586864"/>
              <a:gd name="connsiteX35" fmla="*/ 870213 w 1273639"/>
              <a:gd name="connsiteY35" fmla="*/ 1185714 h 1586864"/>
              <a:gd name="connsiteX36" fmla="*/ 835269 w 1273639"/>
              <a:gd name="connsiteY36" fmla="*/ 1150803 h 1586864"/>
              <a:gd name="connsiteX37" fmla="*/ 835269 w 1273639"/>
              <a:gd name="connsiteY37" fmla="*/ 958795 h 1586864"/>
              <a:gd name="connsiteX38" fmla="*/ 870213 w 1273639"/>
              <a:gd name="connsiteY38" fmla="*/ 923885 h 1586864"/>
              <a:gd name="connsiteX39" fmla="*/ 1106084 w 1273639"/>
              <a:gd name="connsiteY39" fmla="*/ 923885 h 1586864"/>
              <a:gd name="connsiteX40" fmla="*/ 1111076 w 1273639"/>
              <a:gd name="connsiteY40" fmla="*/ 925131 h 1586864"/>
              <a:gd name="connsiteX41" fmla="*/ 1137283 w 1273639"/>
              <a:gd name="connsiteY41" fmla="*/ 898948 h 1586864"/>
              <a:gd name="connsiteX42" fmla="*/ 1151167 w 1273639"/>
              <a:gd name="connsiteY42" fmla="*/ 892403 h 1586864"/>
              <a:gd name="connsiteX43" fmla="*/ 307817 w 1273639"/>
              <a:gd name="connsiteY43" fmla="*/ 646454 h 1586864"/>
              <a:gd name="connsiteX44" fmla="*/ 289124 w 1273639"/>
              <a:gd name="connsiteY44" fmla="*/ 652681 h 1586864"/>
              <a:gd name="connsiteX45" fmla="*/ 240521 w 1273639"/>
              <a:gd name="connsiteY45" fmla="*/ 695031 h 1586864"/>
              <a:gd name="connsiteX46" fmla="*/ 124622 w 1273639"/>
              <a:gd name="connsiteY46" fmla="*/ 960339 h 1586864"/>
              <a:gd name="connsiteX47" fmla="*/ 100944 w 1273639"/>
              <a:gd name="connsiteY47" fmla="*/ 1099843 h 1586864"/>
              <a:gd name="connsiteX48" fmla="*/ 123376 w 1273639"/>
              <a:gd name="connsiteY48" fmla="*/ 1372624 h 1586864"/>
              <a:gd name="connsiteX49" fmla="*/ 525906 w 1273639"/>
              <a:gd name="connsiteY49" fmla="*/ 1372624 h 1586864"/>
              <a:gd name="connsiteX50" fmla="*/ 528398 w 1273639"/>
              <a:gd name="connsiteY50" fmla="*/ 1353941 h 1586864"/>
              <a:gd name="connsiteX51" fmla="*/ 528398 w 1273639"/>
              <a:gd name="connsiteY51" fmla="*/ 1071195 h 1586864"/>
              <a:gd name="connsiteX52" fmla="*/ 484780 w 1273639"/>
              <a:gd name="connsiteY52" fmla="*/ 1018881 h 1586864"/>
              <a:gd name="connsiteX53" fmla="*/ 468580 w 1273639"/>
              <a:gd name="connsiteY53" fmla="*/ 1005179 h 1586864"/>
              <a:gd name="connsiteX54" fmla="*/ 464841 w 1273639"/>
              <a:gd name="connsiteY54" fmla="*/ 991478 h 1586864"/>
              <a:gd name="connsiteX55" fmla="*/ 483534 w 1273639"/>
              <a:gd name="connsiteY55" fmla="*/ 813361 h 1586864"/>
              <a:gd name="connsiteX56" fmla="*/ 416238 w 1273639"/>
              <a:gd name="connsiteY56" fmla="*/ 752327 h 1586864"/>
              <a:gd name="connsiteX57" fmla="*/ 338972 w 1273639"/>
              <a:gd name="connsiteY57" fmla="*/ 814606 h 1586864"/>
              <a:gd name="connsiteX58" fmla="*/ 305325 w 1273639"/>
              <a:gd name="connsiteY58" fmla="*/ 1132228 h 1586864"/>
              <a:gd name="connsiteX59" fmla="*/ 285385 w 1273639"/>
              <a:gd name="connsiteY59" fmla="*/ 1150912 h 1586864"/>
              <a:gd name="connsiteX60" fmla="*/ 282893 w 1273639"/>
              <a:gd name="connsiteY60" fmla="*/ 1150912 h 1586864"/>
              <a:gd name="connsiteX61" fmla="*/ 264199 w 1273639"/>
              <a:gd name="connsiteY61" fmla="*/ 1127246 h 1586864"/>
              <a:gd name="connsiteX62" fmla="*/ 297847 w 1273639"/>
              <a:gd name="connsiteY62" fmla="*/ 808378 h 1586864"/>
              <a:gd name="connsiteX63" fmla="*/ 307817 w 1273639"/>
              <a:gd name="connsiteY63" fmla="*/ 774748 h 1586864"/>
              <a:gd name="connsiteX64" fmla="*/ 876453 w 1273639"/>
              <a:gd name="connsiteY64" fmla="*/ 569691 h 1586864"/>
              <a:gd name="connsiteX65" fmla="*/ 876453 w 1273639"/>
              <a:gd name="connsiteY65" fmla="*/ 748736 h 1586864"/>
              <a:gd name="connsiteX66" fmla="*/ 1099844 w 1273639"/>
              <a:gd name="connsiteY66" fmla="*/ 748736 h 1586864"/>
              <a:gd name="connsiteX67" fmla="*/ 1099844 w 1273639"/>
              <a:gd name="connsiteY67" fmla="*/ 598488 h 1586864"/>
              <a:gd name="connsiteX68" fmla="*/ 1002500 w 1273639"/>
              <a:gd name="connsiteY68" fmla="*/ 696150 h 1586864"/>
              <a:gd name="connsiteX69" fmla="*/ 987524 w 1273639"/>
              <a:gd name="connsiteY69" fmla="*/ 702410 h 1586864"/>
              <a:gd name="connsiteX70" fmla="*/ 973796 w 1273639"/>
              <a:gd name="connsiteY70" fmla="*/ 696150 h 1586864"/>
              <a:gd name="connsiteX71" fmla="*/ 907653 w 1273639"/>
              <a:gd name="connsiteY71" fmla="*/ 629790 h 1586864"/>
              <a:gd name="connsiteX72" fmla="*/ 907653 w 1273639"/>
              <a:gd name="connsiteY72" fmla="*/ 599740 h 1586864"/>
              <a:gd name="connsiteX73" fmla="*/ 936357 w 1273639"/>
              <a:gd name="connsiteY73" fmla="*/ 599740 h 1586864"/>
              <a:gd name="connsiteX74" fmla="*/ 987524 w 1273639"/>
              <a:gd name="connsiteY74" fmla="*/ 652327 h 1586864"/>
              <a:gd name="connsiteX75" fmla="*/ 1069892 w 1273639"/>
              <a:gd name="connsiteY75" fmla="*/ 569691 h 1586864"/>
              <a:gd name="connsiteX76" fmla="*/ 1151167 w 1273639"/>
              <a:gd name="connsiteY76" fmla="*/ 496758 h 1586864"/>
              <a:gd name="connsiteX77" fmla="*/ 1165987 w 1273639"/>
              <a:gd name="connsiteY77" fmla="*/ 503331 h 1586864"/>
              <a:gd name="connsiteX78" fmla="*/ 1165987 w 1273639"/>
              <a:gd name="connsiteY78" fmla="*/ 532129 h 1586864"/>
              <a:gd name="connsiteX79" fmla="*/ 1139779 w 1273639"/>
              <a:gd name="connsiteY79" fmla="*/ 558422 h 1586864"/>
              <a:gd name="connsiteX80" fmla="*/ 1141027 w 1273639"/>
              <a:gd name="connsiteY80" fmla="*/ 562178 h 1586864"/>
              <a:gd name="connsiteX81" fmla="*/ 1141027 w 1273639"/>
              <a:gd name="connsiteY81" fmla="*/ 754997 h 1586864"/>
              <a:gd name="connsiteX82" fmla="*/ 1106084 w 1273639"/>
              <a:gd name="connsiteY82" fmla="*/ 790055 h 1586864"/>
              <a:gd name="connsiteX83" fmla="*/ 870213 w 1273639"/>
              <a:gd name="connsiteY83" fmla="*/ 790055 h 1586864"/>
              <a:gd name="connsiteX84" fmla="*/ 835269 w 1273639"/>
              <a:gd name="connsiteY84" fmla="*/ 754997 h 1586864"/>
              <a:gd name="connsiteX85" fmla="*/ 835269 w 1273639"/>
              <a:gd name="connsiteY85" fmla="*/ 562178 h 1586864"/>
              <a:gd name="connsiteX86" fmla="*/ 870213 w 1273639"/>
              <a:gd name="connsiteY86" fmla="*/ 528373 h 1586864"/>
              <a:gd name="connsiteX87" fmla="*/ 1106084 w 1273639"/>
              <a:gd name="connsiteY87" fmla="*/ 528373 h 1586864"/>
              <a:gd name="connsiteX88" fmla="*/ 1111076 w 1273639"/>
              <a:gd name="connsiteY88" fmla="*/ 528373 h 1586864"/>
              <a:gd name="connsiteX89" fmla="*/ 1137283 w 1273639"/>
              <a:gd name="connsiteY89" fmla="*/ 503331 h 1586864"/>
              <a:gd name="connsiteX90" fmla="*/ 1151167 w 1273639"/>
              <a:gd name="connsiteY90" fmla="*/ 496758 h 1586864"/>
              <a:gd name="connsiteX91" fmla="*/ 876453 w 1273639"/>
              <a:gd name="connsiteY91" fmla="*/ 172785 h 1586864"/>
              <a:gd name="connsiteX92" fmla="*/ 876453 w 1273639"/>
              <a:gd name="connsiteY92" fmla="*/ 353082 h 1586864"/>
              <a:gd name="connsiteX93" fmla="*/ 1099844 w 1273639"/>
              <a:gd name="connsiteY93" fmla="*/ 353082 h 1586864"/>
              <a:gd name="connsiteX94" fmla="*/ 1099844 w 1273639"/>
              <a:gd name="connsiteY94" fmla="*/ 202834 h 1586864"/>
              <a:gd name="connsiteX95" fmla="*/ 1002500 w 1273639"/>
              <a:gd name="connsiteY95" fmla="*/ 299244 h 1586864"/>
              <a:gd name="connsiteX96" fmla="*/ 987524 w 1273639"/>
              <a:gd name="connsiteY96" fmla="*/ 305504 h 1586864"/>
              <a:gd name="connsiteX97" fmla="*/ 973796 w 1273639"/>
              <a:gd name="connsiteY97" fmla="*/ 299244 h 1586864"/>
              <a:gd name="connsiteX98" fmla="*/ 907653 w 1273639"/>
              <a:gd name="connsiteY98" fmla="*/ 232884 h 1586864"/>
              <a:gd name="connsiteX99" fmla="*/ 907653 w 1273639"/>
              <a:gd name="connsiteY99" fmla="*/ 204086 h 1586864"/>
              <a:gd name="connsiteX100" fmla="*/ 936357 w 1273639"/>
              <a:gd name="connsiteY100" fmla="*/ 204086 h 1586864"/>
              <a:gd name="connsiteX101" fmla="*/ 987524 w 1273639"/>
              <a:gd name="connsiteY101" fmla="*/ 255421 h 1586864"/>
              <a:gd name="connsiteX102" fmla="*/ 1069892 w 1273639"/>
              <a:gd name="connsiteY102" fmla="*/ 172785 h 1586864"/>
              <a:gd name="connsiteX103" fmla="*/ 1151167 w 1273639"/>
              <a:gd name="connsiteY103" fmla="*/ 100791 h 1586864"/>
              <a:gd name="connsiteX104" fmla="*/ 1165987 w 1273639"/>
              <a:gd name="connsiteY104" fmla="*/ 106425 h 1586864"/>
              <a:gd name="connsiteX105" fmla="*/ 1165987 w 1273639"/>
              <a:gd name="connsiteY105" fmla="*/ 135223 h 1586864"/>
              <a:gd name="connsiteX106" fmla="*/ 1139779 w 1273639"/>
              <a:gd name="connsiteY106" fmla="*/ 161516 h 1586864"/>
              <a:gd name="connsiteX107" fmla="*/ 1141027 w 1273639"/>
              <a:gd name="connsiteY107" fmla="*/ 166524 h 1586864"/>
              <a:gd name="connsiteX108" fmla="*/ 1141027 w 1273639"/>
              <a:gd name="connsiteY108" fmla="*/ 359343 h 1586864"/>
              <a:gd name="connsiteX109" fmla="*/ 1106084 w 1273639"/>
              <a:gd name="connsiteY109" fmla="*/ 394401 h 1586864"/>
              <a:gd name="connsiteX110" fmla="*/ 870213 w 1273639"/>
              <a:gd name="connsiteY110" fmla="*/ 394401 h 1586864"/>
              <a:gd name="connsiteX111" fmla="*/ 835269 w 1273639"/>
              <a:gd name="connsiteY111" fmla="*/ 359343 h 1586864"/>
              <a:gd name="connsiteX112" fmla="*/ 835269 w 1273639"/>
              <a:gd name="connsiteY112" fmla="*/ 166524 h 1586864"/>
              <a:gd name="connsiteX113" fmla="*/ 870213 w 1273639"/>
              <a:gd name="connsiteY113" fmla="*/ 131467 h 1586864"/>
              <a:gd name="connsiteX114" fmla="*/ 1106084 w 1273639"/>
              <a:gd name="connsiteY114" fmla="*/ 131467 h 1586864"/>
              <a:gd name="connsiteX115" fmla="*/ 1111076 w 1273639"/>
              <a:gd name="connsiteY115" fmla="*/ 131467 h 1586864"/>
              <a:gd name="connsiteX116" fmla="*/ 1137283 w 1273639"/>
              <a:gd name="connsiteY116" fmla="*/ 106425 h 1586864"/>
              <a:gd name="connsiteX117" fmla="*/ 1151167 w 1273639"/>
              <a:gd name="connsiteY117" fmla="*/ 100791 h 1586864"/>
              <a:gd name="connsiteX118" fmla="*/ 391314 w 1273639"/>
              <a:gd name="connsiteY118" fmla="*/ 41104 h 1586864"/>
              <a:gd name="connsiteX119" fmla="*/ 348942 w 1273639"/>
              <a:gd name="connsiteY119" fmla="*/ 82208 h 1586864"/>
              <a:gd name="connsiteX120" fmla="*/ 348942 w 1273639"/>
              <a:gd name="connsiteY120" fmla="*/ 589157 h 1586864"/>
              <a:gd name="connsiteX121" fmla="*/ 348942 w 1273639"/>
              <a:gd name="connsiteY121" fmla="*/ 616560 h 1586864"/>
              <a:gd name="connsiteX122" fmla="*/ 348942 w 1273639"/>
              <a:gd name="connsiteY122" fmla="*/ 729907 h 1586864"/>
              <a:gd name="connsiteX123" fmla="*/ 416238 w 1273639"/>
              <a:gd name="connsiteY123" fmla="*/ 711223 h 1586864"/>
              <a:gd name="connsiteX124" fmla="*/ 524660 w 1273639"/>
              <a:gd name="connsiteY124" fmla="*/ 815852 h 1586864"/>
              <a:gd name="connsiteX125" fmla="*/ 524660 w 1273639"/>
              <a:gd name="connsiteY125" fmla="*/ 817097 h 1586864"/>
              <a:gd name="connsiteX126" fmla="*/ 507212 w 1273639"/>
              <a:gd name="connsiteY126" fmla="*/ 982759 h 1586864"/>
              <a:gd name="connsiteX127" fmla="*/ 569524 w 1273639"/>
              <a:gd name="connsiteY127" fmla="*/ 1071195 h 1586864"/>
              <a:gd name="connsiteX128" fmla="*/ 569524 w 1273639"/>
              <a:gd name="connsiteY128" fmla="*/ 1274224 h 1586864"/>
              <a:gd name="connsiteX129" fmla="*/ 1190142 w 1273639"/>
              <a:gd name="connsiteY129" fmla="*/ 1274224 h 1586864"/>
              <a:gd name="connsiteX130" fmla="*/ 1231267 w 1273639"/>
              <a:gd name="connsiteY130" fmla="*/ 1231874 h 1586864"/>
              <a:gd name="connsiteX131" fmla="*/ 1231267 w 1273639"/>
              <a:gd name="connsiteY131" fmla="*/ 1216927 h 1586864"/>
              <a:gd name="connsiteX132" fmla="*/ 1231267 w 1273639"/>
              <a:gd name="connsiteY132" fmla="*/ 82208 h 1586864"/>
              <a:gd name="connsiteX133" fmla="*/ 1190142 w 1273639"/>
              <a:gd name="connsiteY133" fmla="*/ 41104 h 1586864"/>
              <a:gd name="connsiteX134" fmla="*/ 391314 w 1273639"/>
              <a:gd name="connsiteY134" fmla="*/ 0 h 1586864"/>
              <a:gd name="connsiteX135" fmla="*/ 1190142 w 1273639"/>
              <a:gd name="connsiteY135" fmla="*/ 0 h 1586864"/>
              <a:gd name="connsiteX136" fmla="*/ 1273639 w 1273639"/>
              <a:gd name="connsiteY136" fmla="*/ 82208 h 1586864"/>
              <a:gd name="connsiteX137" fmla="*/ 1273639 w 1273639"/>
              <a:gd name="connsiteY137" fmla="*/ 1216927 h 1586864"/>
              <a:gd name="connsiteX138" fmla="*/ 1273639 w 1273639"/>
              <a:gd name="connsiteY138" fmla="*/ 1231874 h 1586864"/>
              <a:gd name="connsiteX139" fmla="*/ 1273639 w 1273639"/>
              <a:gd name="connsiteY139" fmla="*/ 1320310 h 1586864"/>
              <a:gd name="connsiteX140" fmla="*/ 1190142 w 1273639"/>
              <a:gd name="connsiteY140" fmla="*/ 1402518 h 1586864"/>
              <a:gd name="connsiteX141" fmla="*/ 601925 w 1273639"/>
              <a:gd name="connsiteY141" fmla="*/ 1402518 h 1586864"/>
              <a:gd name="connsiteX142" fmla="*/ 613141 w 1273639"/>
              <a:gd name="connsiteY142" fmla="*/ 1441131 h 1586864"/>
              <a:gd name="connsiteX143" fmla="*/ 613141 w 1273639"/>
              <a:gd name="connsiteY143" fmla="*/ 1566934 h 1586864"/>
              <a:gd name="connsiteX144" fmla="*/ 591956 w 1273639"/>
              <a:gd name="connsiteY144" fmla="*/ 1586864 h 1586864"/>
              <a:gd name="connsiteX145" fmla="*/ 572016 w 1273639"/>
              <a:gd name="connsiteY145" fmla="*/ 1566934 h 1586864"/>
              <a:gd name="connsiteX146" fmla="*/ 572016 w 1273639"/>
              <a:gd name="connsiteY146" fmla="*/ 1441131 h 1586864"/>
              <a:gd name="connsiteX147" fmla="*/ 544599 w 1273639"/>
              <a:gd name="connsiteY147" fmla="*/ 1413728 h 1586864"/>
              <a:gd name="connsiteX148" fmla="*/ 68542 w 1273639"/>
              <a:gd name="connsiteY148" fmla="*/ 1413728 h 1586864"/>
              <a:gd name="connsiteX149" fmla="*/ 41125 w 1273639"/>
              <a:gd name="connsiteY149" fmla="*/ 1441131 h 1586864"/>
              <a:gd name="connsiteX150" fmla="*/ 41125 w 1273639"/>
              <a:gd name="connsiteY150" fmla="*/ 1566934 h 1586864"/>
              <a:gd name="connsiteX151" fmla="*/ 21186 w 1273639"/>
              <a:gd name="connsiteY151" fmla="*/ 1586864 h 1586864"/>
              <a:gd name="connsiteX152" fmla="*/ 0 w 1273639"/>
              <a:gd name="connsiteY152" fmla="*/ 1566934 h 1586864"/>
              <a:gd name="connsiteX153" fmla="*/ 0 w 1273639"/>
              <a:gd name="connsiteY153" fmla="*/ 1441131 h 1586864"/>
              <a:gd name="connsiteX154" fmla="*/ 68542 w 1273639"/>
              <a:gd name="connsiteY154" fmla="*/ 1372624 h 1586864"/>
              <a:gd name="connsiteX155" fmla="*/ 81004 w 1273639"/>
              <a:gd name="connsiteY155" fmla="*/ 1372624 h 1586864"/>
              <a:gd name="connsiteX156" fmla="*/ 59819 w 1273639"/>
              <a:gd name="connsiteY156" fmla="*/ 1102334 h 1586864"/>
              <a:gd name="connsiteX157" fmla="*/ 87235 w 1273639"/>
              <a:gd name="connsiteY157" fmla="*/ 942901 h 1586864"/>
              <a:gd name="connsiteX158" fmla="*/ 203134 w 1273639"/>
              <a:gd name="connsiteY158" fmla="*/ 678839 h 1586864"/>
              <a:gd name="connsiteX159" fmla="*/ 275415 w 1273639"/>
              <a:gd name="connsiteY159" fmla="*/ 614069 h 1586864"/>
              <a:gd name="connsiteX160" fmla="*/ 307817 w 1273639"/>
              <a:gd name="connsiteY160" fmla="*/ 602858 h 1586864"/>
              <a:gd name="connsiteX161" fmla="*/ 307817 w 1273639"/>
              <a:gd name="connsiteY161" fmla="*/ 82208 h 1586864"/>
              <a:gd name="connsiteX162" fmla="*/ 391314 w 1273639"/>
              <a:gd name="connsiteY162" fmla="*/ 0 h 158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1273639" h="1586864">
                <a:moveTo>
                  <a:pt x="129831" y="1461721"/>
                </a:moveTo>
                <a:lnTo>
                  <a:pt x="175436" y="1461721"/>
                </a:lnTo>
                <a:cubicBezTo>
                  <a:pt x="198854" y="1461721"/>
                  <a:pt x="218576" y="1481650"/>
                  <a:pt x="218576" y="1505316"/>
                </a:cubicBezTo>
                <a:lnTo>
                  <a:pt x="218576" y="1511544"/>
                </a:lnTo>
                <a:cubicBezTo>
                  <a:pt x="218576" y="1533964"/>
                  <a:pt x="198854" y="1553893"/>
                  <a:pt x="175436" y="1553893"/>
                </a:cubicBezTo>
                <a:lnTo>
                  <a:pt x="129831" y="1553893"/>
                </a:lnTo>
                <a:cubicBezTo>
                  <a:pt x="106412" y="1553893"/>
                  <a:pt x="87923" y="1533964"/>
                  <a:pt x="87923" y="1511544"/>
                </a:cubicBezTo>
                <a:lnTo>
                  <a:pt x="87923" y="1505316"/>
                </a:lnTo>
                <a:cubicBezTo>
                  <a:pt x="87923" y="1481650"/>
                  <a:pt x="106412" y="1461721"/>
                  <a:pt x="129831" y="1461721"/>
                </a:cubicBezTo>
                <a:close/>
                <a:moveTo>
                  <a:pt x="1231267" y="1302872"/>
                </a:moveTo>
                <a:cubicBezTo>
                  <a:pt x="1220051" y="1310345"/>
                  <a:pt x="1205097" y="1315328"/>
                  <a:pt x="1190142" y="1315328"/>
                </a:cubicBezTo>
                <a:lnTo>
                  <a:pt x="569524" y="1315328"/>
                </a:lnTo>
                <a:lnTo>
                  <a:pt x="569524" y="1353941"/>
                </a:lnTo>
                <a:cubicBezTo>
                  <a:pt x="569524" y="1356432"/>
                  <a:pt x="568277" y="1358923"/>
                  <a:pt x="568277" y="1361414"/>
                </a:cubicBezTo>
                <a:lnTo>
                  <a:pt x="1190142" y="1361414"/>
                </a:lnTo>
                <a:cubicBezTo>
                  <a:pt x="1212574" y="1361414"/>
                  <a:pt x="1231267" y="1342730"/>
                  <a:pt x="1231267" y="1320310"/>
                </a:cubicBezTo>
                <a:close/>
                <a:moveTo>
                  <a:pt x="876453" y="965029"/>
                </a:moveTo>
                <a:lnTo>
                  <a:pt x="876453" y="1144569"/>
                </a:lnTo>
                <a:lnTo>
                  <a:pt x="1099844" y="1144569"/>
                </a:lnTo>
                <a:lnTo>
                  <a:pt x="1099844" y="993706"/>
                </a:lnTo>
                <a:lnTo>
                  <a:pt x="1002500" y="1090957"/>
                </a:lnTo>
                <a:cubicBezTo>
                  <a:pt x="998756" y="1095944"/>
                  <a:pt x="993764" y="1097191"/>
                  <a:pt x="987524" y="1097191"/>
                </a:cubicBezTo>
                <a:cubicBezTo>
                  <a:pt x="982532" y="1097191"/>
                  <a:pt x="977540" y="1095944"/>
                  <a:pt x="973796" y="1090957"/>
                </a:cubicBezTo>
                <a:lnTo>
                  <a:pt x="907653" y="1026123"/>
                </a:lnTo>
                <a:cubicBezTo>
                  <a:pt x="898917" y="1017395"/>
                  <a:pt x="898917" y="1003680"/>
                  <a:pt x="907653" y="996199"/>
                </a:cubicBezTo>
                <a:cubicBezTo>
                  <a:pt x="915141" y="988718"/>
                  <a:pt x="928869" y="988718"/>
                  <a:pt x="936357" y="996199"/>
                </a:cubicBezTo>
                <a:lnTo>
                  <a:pt x="987524" y="1047318"/>
                </a:lnTo>
                <a:lnTo>
                  <a:pt x="1069892" y="965029"/>
                </a:lnTo>
                <a:close/>
                <a:moveTo>
                  <a:pt x="1151167" y="892403"/>
                </a:moveTo>
                <a:cubicBezTo>
                  <a:pt x="1156315" y="892403"/>
                  <a:pt x="1161619" y="894585"/>
                  <a:pt x="1165987" y="898948"/>
                </a:cubicBezTo>
                <a:cubicBezTo>
                  <a:pt x="1174723" y="906429"/>
                  <a:pt x="1174723" y="920144"/>
                  <a:pt x="1165987" y="927625"/>
                </a:cubicBezTo>
                <a:lnTo>
                  <a:pt x="1139779" y="953808"/>
                </a:lnTo>
                <a:cubicBezTo>
                  <a:pt x="1139779" y="955055"/>
                  <a:pt x="1141027" y="956302"/>
                  <a:pt x="1141027" y="958795"/>
                </a:cubicBezTo>
                <a:lnTo>
                  <a:pt x="1141027" y="1150803"/>
                </a:lnTo>
                <a:cubicBezTo>
                  <a:pt x="1141027" y="1169505"/>
                  <a:pt x="1124804" y="1185714"/>
                  <a:pt x="1106084" y="1185714"/>
                </a:cubicBezTo>
                <a:lnTo>
                  <a:pt x="870213" y="1185714"/>
                </a:lnTo>
                <a:cubicBezTo>
                  <a:pt x="850245" y="1185714"/>
                  <a:pt x="835269" y="1169505"/>
                  <a:pt x="835269" y="1150803"/>
                </a:cubicBezTo>
                <a:lnTo>
                  <a:pt x="835269" y="958795"/>
                </a:lnTo>
                <a:cubicBezTo>
                  <a:pt x="835269" y="938846"/>
                  <a:pt x="850245" y="923885"/>
                  <a:pt x="870213" y="923885"/>
                </a:cubicBezTo>
                <a:lnTo>
                  <a:pt x="1106084" y="923885"/>
                </a:lnTo>
                <a:cubicBezTo>
                  <a:pt x="1107332" y="923885"/>
                  <a:pt x="1109828" y="923885"/>
                  <a:pt x="1111076" y="925131"/>
                </a:cubicBezTo>
                <a:lnTo>
                  <a:pt x="1137283" y="898948"/>
                </a:lnTo>
                <a:cubicBezTo>
                  <a:pt x="1141027" y="894585"/>
                  <a:pt x="1146019" y="892403"/>
                  <a:pt x="1151167" y="892403"/>
                </a:cubicBezTo>
                <a:close/>
                <a:moveTo>
                  <a:pt x="307817" y="646454"/>
                </a:moveTo>
                <a:lnTo>
                  <a:pt x="289124" y="652681"/>
                </a:lnTo>
                <a:cubicBezTo>
                  <a:pt x="267938" y="658909"/>
                  <a:pt x="250491" y="673856"/>
                  <a:pt x="240521" y="695031"/>
                </a:cubicBezTo>
                <a:lnTo>
                  <a:pt x="124622" y="960339"/>
                </a:lnTo>
                <a:cubicBezTo>
                  <a:pt x="105929" y="1003934"/>
                  <a:pt x="97205" y="1051266"/>
                  <a:pt x="100944" y="1099843"/>
                </a:cubicBezTo>
                <a:lnTo>
                  <a:pt x="123376" y="1372624"/>
                </a:lnTo>
                <a:lnTo>
                  <a:pt x="525906" y="1372624"/>
                </a:lnTo>
                <a:cubicBezTo>
                  <a:pt x="527152" y="1366396"/>
                  <a:pt x="528398" y="1360168"/>
                  <a:pt x="528398" y="1353941"/>
                </a:cubicBezTo>
                <a:lnTo>
                  <a:pt x="528398" y="1071195"/>
                </a:lnTo>
                <a:cubicBezTo>
                  <a:pt x="528398" y="1045038"/>
                  <a:pt x="509705" y="1023863"/>
                  <a:pt x="484780" y="1018881"/>
                </a:cubicBezTo>
                <a:cubicBezTo>
                  <a:pt x="476057" y="1017635"/>
                  <a:pt x="471072" y="1012653"/>
                  <a:pt x="468580" y="1005179"/>
                </a:cubicBezTo>
                <a:cubicBezTo>
                  <a:pt x="466087" y="1001443"/>
                  <a:pt x="464841" y="997706"/>
                  <a:pt x="464841" y="991478"/>
                </a:cubicBezTo>
                <a:lnTo>
                  <a:pt x="483534" y="813361"/>
                </a:lnTo>
                <a:cubicBezTo>
                  <a:pt x="483534" y="779730"/>
                  <a:pt x="452379" y="752327"/>
                  <a:pt x="416238" y="752327"/>
                </a:cubicBezTo>
                <a:cubicBezTo>
                  <a:pt x="386329" y="752327"/>
                  <a:pt x="348942" y="763538"/>
                  <a:pt x="338972" y="814606"/>
                </a:cubicBezTo>
                <a:lnTo>
                  <a:pt x="305325" y="1132228"/>
                </a:lnTo>
                <a:cubicBezTo>
                  <a:pt x="304078" y="1143438"/>
                  <a:pt x="295355" y="1150912"/>
                  <a:pt x="285385" y="1150912"/>
                </a:cubicBezTo>
                <a:cubicBezTo>
                  <a:pt x="284139" y="1150912"/>
                  <a:pt x="284139" y="1150912"/>
                  <a:pt x="282893" y="1150912"/>
                </a:cubicBezTo>
                <a:cubicBezTo>
                  <a:pt x="271677" y="1148421"/>
                  <a:pt x="262953" y="1138456"/>
                  <a:pt x="264199" y="1127246"/>
                </a:cubicBezTo>
                <a:lnTo>
                  <a:pt x="297847" y="808378"/>
                </a:lnTo>
                <a:cubicBezTo>
                  <a:pt x="300340" y="795923"/>
                  <a:pt x="302832" y="784712"/>
                  <a:pt x="307817" y="774748"/>
                </a:cubicBezTo>
                <a:close/>
                <a:moveTo>
                  <a:pt x="876453" y="569691"/>
                </a:moveTo>
                <a:lnTo>
                  <a:pt x="876453" y="748736"/>
                </a:lnTo>
                <a:lnTo>
                  <a:pt x="1099844" y="748736"/>
                </a:lnTo>
                <a:lnTo>
                  <a:pt x="1099844" y="598488"/>
                </a:lnTo>
                <a:lnTo>
                  <a:pt x="1002500" y="696150"/>
                </a:lnTo>
                <a:cubicBezTo>
                  <a:pt x="998756" y="699906"/>
                  <a:pt x="993764" y="702410"/>
                  <a:pt x="987524" y="702410"/>
                </a:cubicBezTo>
                <a:cubicBezTo>
                  <a:pt x="982532" y="702410"/>
                  <a:pt x="977540" y="699906"/>
                  <a:pt x="973796" y="696150"/>
                </a:cubicBezTo>
                <a:lnTo>
                  <a:pt x="907653" y="629790"/>
                </a:lnTo>
                <a:cubicBezTo>
                  <a:pt x="898917" y="621026"/>
                  <a:pt x="898917" y="608505"/>
                  <a:pt x="907653" y="599740"/>
                </a:cubicBezTo>
                <a:cubicBezTo>
                  <a:pt x="915141" y="592228"/>
                  <a:pt x="928869" y="592228"/>
                  <a:pt x="936357" y="599740"/>
                </a:cubicBezTo>
                <a:lnTo>
                  <a:pt x="987524" y="652327"/>
                </a:lnTo>
                <a:lnTo>
                  <a:pt x="1069892" y="569691"/>
                </a:lnTo>
                <a:close/>
                <a:moveTo>
                  <a:pt x="1151167" y="496758"/>
                </a:moveTo>
                <a:cubicBezTo>
                  <a:pt x="1156315" y="496758"/>
                  <a:pt x="1161619" y="498949"/>
                  <a:pt x="1165987" y="503331"/>
                </a:cubicBezTo>
                <a:cubicBezTo>
                  <a:pt x="1174723" y="510844"/>
                  <a:pt x="1174723" y="523364"/>
                  <a:pt x="1165987" y="532129"/>
                </a:cubicBezTo>
                <a:lnTo>
                  <a:pt x="1139779" y="558422"/>
                </a:lnTo>
                <a:cubicBezTo>
                  <a:pt x="1139779" y="559674"/>
                  <a:pt x="1141027" y="560926"/>
                  <a:pt x="1141027" y="562178"/>
                </a:cubicBezTo>
                <a:lnTo>
                  <a:pt x="1141027" y="754997"/>
                </a:lnTo>
                <a:cubicBezTo>
                  <a:pt x="1141027" y="775030"/>
                  <a:pt x="1124804" y="790055"/>
                  <a:pt x="1106084" y="790055"/>
                </a:cubicBezTo>
                <a:lnTo>
                  <a:pt x="870213" y="790055"/>
                </a:lnTo>
                <a:cubicBezTo>
                  <a:pt x="850245" y="790055"/>
                  <a:pt x="835269" y="775030"/>
                  <a:pt x="835269" y="754997"/>
                </a:cubicBezTo>
                <a:lnTo>
                  <a:pt x="835269" y="562178"/>
                </a:lnTo>
                <a:cubicBezTo>
                  <a:pt x="835269" y="543397"/>
                  <a:pt x="850245" y="528373"/>
                  <a:pt x="870213" y="528373"/>
                </a:cubicBezTo>
                <a:lnTo>
                  <a:pt x="1106084" y="528373"/>
                </a:lnTo>
                <a:cubicBezTo>
                  <a:pt x="1107332" y="528373"/>
                  <a:pt x="1109828" y="528373"/>
                  <a:pt x="1111076" y="528373"/>
                </a:cubicBezTo>
                <a:lnTo>
                  <a:pt x="1137283" y="503331"/>
                </a:lnTo>
                <a:cubicBezTo>
                  <a:pt x="1141027" y="498949"/>
                  <a:pt x="1146019" y="496758"/>
                  <a:pt x="1151167" y="496758"/>
                </a:cubicBezTo>
                <a:close/>
                <a:moveTo>
                  <a:pt x="876453" y="172785"/>
                </a:moveTo>
                <a:lnTo>
                  <a:pt x="876453" y="353082"/>
                </a:lnTo>
                <a:lnTo>
                  <a:pt x="1099844" y="353082"/>
                </a:lnTo>
                <a:lnTo>
                  <a:pt x="1099844" y="202834"/>
                </a:lnTo>
                <a:lnTo>
                  <a:pt x="1002500" y="299244"/>
                </a:lnTo>
                <a:cubicBezTo>
                  <a:pt x="998756" y="303000"/>
                  <a:pt x="993764" y="305504"/>
                  <a:pt x="987524" y="305504"/>
                </a:cubicBezTo>
                <a:cubicBezTo>
                  <a:pt x="982532" y="305504"/>
                  <a:pt x="977540" y="303000"/>
                  <a:pt x="973796" y="299244"/>
                </a:cubicBezTo>
                <a:lnTo>
                  <a:pt x="907653" y="232884"/>
                </a:lnTo>
                <a:cubicBezTo>
                  <a:pt x="898917" y="225372"/>
                  <a:pt x="898917" y="212851"/>
                  <a:pt x="907653" y="204086"/>
                </a:cubicBezTo>
                <a:cubicBezTo>
                  <a:pt x="915141" y="196574"/>
                  <a:pt x="928869" y="196574"/>
                  <a:pt x="936357" y="204086"/>
                </a:cubicBezTo>
                <a:lnTo>
                  <a:pt x="987524" y="255421"/>
                </a:lnTo>
                <a:lnTo>
                  <a:pt x="1069892" y="172785"/>
                </a:lnTo>
                <a:close/>
                <a:moveTo>
                  <a:pt x="1151167" y="100791"/>
                </a:moveTo>
                <a:cubicBezTo>
                  <a:pt x="1156315" y="100791"/>
                  <a:pt x="1161619" y="102669"/>
                  <a:pt x="1165987" y="106425"/>
                </a:cubicBezTo>
                <a:cubicBezTo>
                  <a:pt x="1174723" y="113938"/>
                  <a:pt x="1174723" y="127710"/>
                  <a:pt x="1165987" y="135223"/>
                </a:cubicBezTo>
                <a:lnTo>
                  <a:pt x="1139779" y="161516"/>
                </a:lnTo>
                <a:cubicBezTo>
                  <a:pt x="1139779" y="164020"/>
                  <a:pt x="1141027" y="165272"/>
                  <a:pt x="1141027" y="166524"/>
                </a:cubicBezTo>
                <a:lnTo>
                  <a:pt x="1141027" y="359343"/>
                </a:lnTo>
                <a:cubicBezTo>
                  <a:pt x="1141027" y="378124"/>
                  <a:pt x="1124804" y="394401"/>
                  <a:pt x="1106084" y="394401"/>
                </a:cubicBezTo>
                <a:lnTo>
                  <a:pt x="870213" y="394401"/>
                </a:lnTo>
                <a:cubicBezTo>
                  <a:pt x="850245" y="394401"/>
                  <a:pt x="835269" y="378124"/>
                  <a:pt x="835269" y="359343"/>
                </a:cubicBezTo>
                <a:lnTo>
                  <a:pt x="835269" y="166524"/>
                </a:lnTo>
                <a:cubicBezTo>
                  <a:pt x="835269" y="147743"/>
                  <a:pt x="850245" y="131467"/>
                  <a:pt x="870213" y="131467"/>
                </a:cubicBezTo>
                <a:lnTo>
                  <a:pt x="1106084" y="131467"/>
                </a:lnTo>
                <a:cubicBezTo>
                  <a:pt x="1107332" y="131467"/>
                  <a:pt x="1109828" y="131467"/>
                  <a:pt x="1111076" y="131467"/>
                </a:cubicBezTo>
                <a:lnTo>
                  <a:pt x="1137283" y="106425"/>
                </a:lnTo>
                <a:cubicBezTo>
                  <a:pt x="1141027" y="102669"/>
                  <a:pt x="1146019" y="100791"/>
                  <a:pt x="1151167" y="100791"/>
                </a:cubicBezTo>
                <a:close/>
                <a:moveTo>
                  <a:pt x="391314" y="41104"/>
                </a:moveTo>
                <a:cubicBezTo>
                  <a:pt x="367636" y="41104"/>
                  <a:pt x="348942" y="58542"/>
                  <a:pt x="348942" y="82208"/>
                </a:cubicBezTo>
                <a:lnTo>
                  <a:pt x="348942" y="589157"/>
                </a:lnTo>
                <a:lnTo>
                  <a:pt x="348942" y="616560"/>
                </a:lnTo>
                <a:lnTo>
                  <a:pt x="348942" y="729907"/>
                </a:lnTo>
                <a:cubicBezTo>
                  <a:pt x="367636" y="717451"/>
                  <a:pt x="390068" y="711223"/>
                  <a:pt x="416238" y="711223"/>
                </a:cubicBezTo>
                <a:cubicBezTo>
                  <a:pt x="476057" y="711223"/>
                  <a:pt x="524660" y="758555"/>
                  <a:pt x="524660" y="815852"/>
                </a:cubicBezTo>
                <a:lnTo>
                  <a:pt x="524660" y="817097"/>
                </a:lnTo>
                <a:lnTo>
                  <a:pt x="507212" y="982759"/>
                </a:lnTo>
                <a:cubicBezTo>
                  <a:pt x="544599" y="995215"/>
                  <a:pt x="569524" y="1031336"/>
                  <a:pt x="569524" y="1071195"/>
                </a:cubicBezTo>
                <a:lnTo>
                  <a:pt x="569524" y="1274224"/>
                </a:lnTo>
                <a:lnTo>
                  <a:pt x="1190142" y="1274224"/>
                </a:lnTo>
                <a:cubicBezTo>
                  <a:pt x="1212574" y="1274224"/>
                  <a:pt x="1231267" y="1254295"/>
                  <a:pt x="1231267" y="1231874"/>
                </a:cubicBezTo>
                <a:lnTo>
                  <a:pt x="1231267" y="1216927"/>
                </a:lnTo>
                <a:lnTo>
                  <a:pt x="1231267" y="82208"/>
                </a:lnTo>
                <a:cubicBezTo>
                  <a:pt x="1231267" y="58542"/>
                  <a:pt x="1212574" y="41104"/>
                  <a:pt x="1190142" y="41104"/>
                </a:cubicBezTo>
                <a:close/>
                <a:moveTo>
                  <a:pt x="391314" y="0"/>
                </a:moveTo>
                <a:lnTo>
                  <a:pt x="1190142" y="0"/>
                </a:lnTo>
                <a:cubicBezTo>
                  <a:pt x="1236252" y="0"/>
                  <a:pt x="1273639" y="36121"/>
                  <a:pt x="1273639" y="82208"/>
                </a:cubicBezTo>
                <a:lnTo>
                  <a:pt x="1273639" y="1216927"/>
                </a:lnTo>
                <a:lnTo>
                  <a:pt x="1273639" y="1231874"/>
                </a:lnTo>
                <a:lnTo>
                  <a:pt x="1273639" y="1320310"/>
                </a:lnTo>
                <a:cubicBezTo>
                  <a:pt x="1273639" y="1366396"/>
                  <a:pt x="1236252" y="1402518"/>
                  <a:pt x="1190142" y="1402518"/>
                </a:cubicBezTo>
                <a:lnTo>
                  <a:pt x="601925" y="1402518"/>
                </a:lnTo>
                <a:cubicBezTo>
                  <a:pt x="609403" y="1413728"/>
                  <a:pt x="613141" y="1427430"/>
                  <a:pt x="613141" y="1441131"/>
                </a:cubicBezTo>
                <a:lnTo>
                  <a:pt x="613141" y="1566934"/>
                </a:lnTo>
                <a:cubicBezTo>
                  <a:pt x="613141" y="1578145"/>
                  <a:pt x="603172" y="1586864"/>
                  <a:pt x="591956" y="1586864"/>
                </a:cubicBezTo>
                <a:cubicBezTo>
                  <a:pt x="580740" y="1586864"/>
                  <a:pt x="572016" y="1578145"/>
                  <a:pt x="572016" y="1566934"/>
                </a:cubicBezTo>
                <a:lnTo>
                  <a:pt x="572016" y="1441131"/>
                </a:lnTo>
                <a:cubicBezTo>
                  <a:pt x="572016" y="1426184"/>
                  <a:pt x="559554" y="1413728"/>
                  <a:pt x="544599" y="1413728"/>
                </a:cubicBezTo>
                <a:lnTo>
                  <a:pt x="68542" y="1413728"/>
                </a:lnTo>
                <a:cubicBezTo>
                  <a:pt x="53587" y="1413728"/>
                  <a:pt x="41125" y="1426184"/>
                  <a:pt x="41125" y="1441131"/>
                </a:cubicBezTo>
                <a:lnTo>
                  <a:pt x="41125" y="1566934"/>
                </a:lnTo>
                <a:cubicBezTo>
                  <a:pt x="41125" y="1578145"/>
                  <a:pt x="32402" y="1586864"/>
                  <a:pt x="21186" y="1586864"/>
                </a:cubicBezTo>
                <a:cubicBezTo>
                  <a:pt x="8723" y="1586864"/>
                  <a:pt x="0" y="1578145"/>
                  <a:pt x="0" y="1566934"/>
                </a:cubicBezTo>
                <a:lnTo>
                  <a:pt x="0" y="1441131"/>
                </a:lnTo>
                <a:cubicBezTo>
                  <a:pt x="0" y="1403764"/>
                  <a:pt x="31155" y="1372624"/>
                  <a:pt x="68542" y="1372624"/>
                </a:cubicBezTo>
                <a:lnTo>
                  <a:pt x="81004" y="1372624"/>
                </a:lnTo>
                <a:lnTo>
                  <a:pt x="59819" y="1102334"/>
                </a:lnTo>
                <a:cubicBezTo>
                  <a:pt x="56080" y="1048775"/>
                  <a:pt x="64803" y="992724"/>
                  <a:pt x="87235" y="942901"/>
                </a:cubicBezTo>
                <a:lnTo>
                  <a:pt x="203134" y="678839"/>
                </a:lnTo>
                <a:cubicBezTo>
                  <a:pt x="218089" y="646454"/>
                  <a:pt x="244260" y="624033"/>
                  <a:pt x="275415" y="614069"/>
                </a:cubicBezTo>
                <a:lnTo>
                  <a:pt x="307817" y="602858"/>
                </a:lnTo>
                <a:lnTo>
                  <a:pt x="307817" y="82208"/>
                </a:lnTo>
                <a:cubicBezTo>
                  <a:pt x="307817" y="36121"/>
                  <a:pt x="345204" y="0"/>
                  <a:pt x="3913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" name="TITLE 02">
            <a:extLst>
              <a:ext uri="{FF2B5EF4-FFF2-40B4-BE49-F238E27FC236}">
                <a16:creationId xmlns:a16="http://schemas.microsoft.com/office/drawing/2014/main" id="{30545F35-71F0-7045-A7A1-3FB9C754840B}"/>
              </a:ext>
            </a:extLst>
          </p:cNvPr>
          <p:cNvSpPr txBox="1"/>
          <p:nvPr/>
        </p:nvSpPr>
        <p:spPr>
          <a:xfrm>
            <a:off x="7406625" y="10302811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4" name="BODY 02">
            <a:extLst>
              <a:ext uri="{FF2B5EF4-FFF2-40B4-BE49-F238E27FC236}">
                <a16:creationId xmlns:a16="http://schemas.microsoft.com/office/drawing/2014/main" id="{FA019E9C-0F01-C64D-AD08-D2998CBD9F40}"/>
              </a:ext>
            </a:extLst>
          </p:cNvPr>
          <p:cNvSpPr txBox="1"/>
          <p:nvPr/>
        </p:nvSpPr>
        <p:spPr>
          <a:xfrm>
            <a:off x="7406625" y="10964220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6" name="RECT ROUND B 03">
            <a:extLst>
              <a:ext uri="{FF2B5EF4-FFF2-40B4-BE49-F238E27FC236}">
                <a16:creationId xmlns:a16="http://schemas.microsoft.com/office/drawing/2014/main" id="{5814A65B-B6F1-7848-9B95-235DD2271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699" y="9297865"/>
            <a:ext cx="1313353" cy="247285"/>
          </a:xfrm>
          <a:prstGeom prst="roundRect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7" name="RECT ROUND B 02">
            <a:extLst>
              <a:ext uri="{FF2B5EF4-FFF2-40B4-BE49-F238E27FC236}">
                <a16:creationId xmlns:a16="http://schemas.microsoft.com/office/drawing/2014/main" id="{EEF01228-AB97-274D-9608-EDD45AEFF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350" y="8847260"/>
            <a:ext cx="1654051" cy="346199"/>
          </a:xfrm>
          <a:prstGeom prst="roundRect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5" name="RECT ROUND B 01">
            <a:extLst>
              <a:ext uri="{FF2B5EF4-FFF2-40B4-BE49-F238E27FC236}">
                <a16:creationId xmlns:a16="http://schemas.microsoft.com/office/drawing/2014/main" id="{DBE0ABF0-7A20-B24C-B59B-2AEAAC0C5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436" y="8396654"/>
            <a:ext cx="1851878" cy="346199"/>
          </a:xfrm>
          <a:prstGeom prst="roundRect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4" name="LIGHT BULD B">
            <a:extLst>
              <a:ext uri="{FF2B5EF4-FFF2-40B4-BE49-F238E27FC236}">
                <a16:creationId xmlns:a16="http://schemas.microsoft.com/office/drawing/2014/main" id="{A2C72CED-7DFD-6A42-8469-CFF0D1F6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555" y="4126891"/>
            <a:ext cx="3269641" cy="4181840"/>
          </a:xfrm>
          <a:custGeom>
            <a:avLst/>
            <a:gdLst>
              <a:gd name="T0" fmla="*/ 2309 w 2624"/>
              <a:gd name="T1" fmla="*/ 2162 h 3357"/>
              <a:gd name="T2" fmla="*/ 2309 w 2624"/>
              <a:gd name="T3" fmla="*/ 2162 h 3357"/>
              <a:gd name="T4" fmla="*/ 2623 w 2624"/>
              <a:gd name="T5" fmla="*/ 1312 h 3357"/>
              <a:gd name="T6" fmla="*/ 2623 w 2624"/>
              <a:gd name="T7" fmla="*/ 1312 h 3357"/>
              <a:gd name="T8" fmla="*/ 1311 w 2624"/>
              <a:gd name="T9" fmla="*/ 0 h 3357"/>
              <a:gd name="T10" fmla="*/ 1311 w 2624"/>
              <a:gd name="T11" fmla="*/ 0 h 3357"/>
              <a:gd name="T12" fmla="*/ 0 w 2624"/>
              <a:gd name="T13" fmla="*/ 1312 h 3357"/>
              <a:gd name="T14" fmla="*/ 0 w 2624"/>
              <a:gd name="T15" fmla="*/ 1312 h 3357"/>
              <a:gd name="T16" fmla="*/ 302 w 2624"/>
              <a:gd name="T17" fmla="*/ 2150 h 3357"/>
              <a:gd name="T18" fmla="*/ 302 w 2624"/>
              <a:gd name="T19" fmla="*/ 2150 h 3357"/>
              <a:gd name="T20" fmla="*/ 587 w 2624"/>
              <a:gd name="T21" fmla="*/ 2846 h 3357"/>
              <a:gd name="T22" fmla="*/ 587 w 2624"/>
              <a:gd name="T23" fmla="*/ 3210 h 3357"/>
              <a:gd name="T24" fmla="*/ 587 w 2624"/>
              <a:gd name="T25" fmla="*/ 3210 h 3357"/>
              <a:gd name="T26" fmla="*/ 734 w 2624"/>
              <a:gd name="T27" fmla="*/ 3356 h 3357"/>
              <a:gd name="T28" fmla="*/ 1888 w 2624"/>
              <a:gd name="T29" fmla="*/ 3356 h 3357"/>
              <a:gd name="T30" fmla="*/ 1888 w 2624"/>
              <a:gd name="T31" fmla="*/ 3356 h 3357"/>
              <a:gd name="T32" fmla="*/ 2035 w 2624"/>
              <a:gd name="T33" fmla="*/ 3210 h 3357"/>
              <a:gd name="T34" fmla="*/ 2035 w 2624"/>
              <a:gd name="T35" fmla="*/ 2826 h 3357"/>
              <a:gd name="T36" fmla="*/ 2035 w 2624"/>
              <a:gd name="T37" fmla="*/ 2826 h 3357"/>
              <a:gd name="T38" fmla="*/ 2309 w 2624"/>
              <a:gd name="T39" fmla="*/ 2162 h 3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24" h="3357">
                <a:moveTo>
                  <a:pt x="2309" y="2162"/>
                </a:moveTo>
                <a:lnTo>
                  <a:pt x="2309" y="2162"/>
                </a:lnTo>
                <a:cubicBezTo>
                  <a:pt x="2505" y="1933"/>
                  <a:pt x="2623" y="1636"/>
                  <a:pt x="2623" y="1312"/>
                </a:cubicBezTo>
                <a:lnTo>
                  <a:pt x="2623" y="1312"/>
                </a:lnTo>
                <a:cubicBezTo>
                  <a:pt x="2623" y="587"/>
                  <a:pt x="2036" y="0"/>
                  <a:pt x="1311" y="0"/>
                </a:cubicBezTo>
                <a:lnTo>
                  <a:pt x="1311" y="0"/>
                </a:lnTo>
                <a:cubicBezTo>
                  <a:pt x="587" y="0"/>
                  <a:pt x="0" y="587"/>
                  <a:pt x="0" y="1312"/>
                </a:cubicBezTo>
                <a:lnTo>
                  <a:pt x="0" y="1312"/>
                </a:lnTo>
                <a:cubicBezTo>
                  <a:pt x="0" y="1630"/>
                  <a:pt x="113" y="1923"/>
                  <a:pt x="302" y="2150"/>
                </a:cubicBezTo>
                <a:lnTo>
                  <a:pt x="302" y="2150"/>
                </a:lnTo>
                <a:cubicBezTo>
                  <a:pt x="390" y="2277"/>
                  <a:pt x="562" y="2558"/>
                  <a:pt x="587" y="2846"/>
                </a:cubicBezTo>
                <a:lnTo>
                  <a:pt x="587" y="3210"/>
                </a:lnTo>
                <a:lnTo>
                  <a:pt x="587" y="3210"/>
                </a:lnTo>
                <a:cubicBezTo>
                  <a:pt x="587" y="3290"/>
                  <a:pt x="653" y="3356"/>
                  <a:pt x="734" y="3356"/>
                </a:cubicBezTo>
                <a:lnTo>
                  <a:pt x="1888" y="3356"/>
                </a:lnTo>
                <a:lnTo>
                  <a:pt x="1888" y="3356"/>
                </a:lnTo>
                <a:cubicBezTo>
                  <a:pt x="1969" y="3356"/>
                  <a:pt x="2035" y="3290"/>
                  <a:pt x="2035" y="3210"/>
                </a:cubicBezTo>
                <a:lnTo>
                  <a:pt x="2035" y="2826"/>
                </a:lnTo>
                <a:lnTo>
                  <a:pt x="2035" y="2826"/>
                </a:lnTo>
                <a:cubicBezTo>
                  <a:pt x="2065" y="2554"/>
                  <a:pt x="2221" y="2291"/>
                  <a:pt x="2309" y="21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1" name="ICON 02">
            <a:extLst>
              <a:ext uri="{FF2B5EF4-FFF2-40B4-BE49-F238E27FC236}">
                <a16:creationId xmlns:a16="http://schemas.microsoft.com/office/drawing/2014/main" id="{8D735B75-0EF1-FD4B-AE10-EB3DD7DB4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670" y="5044587"/>
            <a:ext cx="1246167" cy="1520923"/>
          </a:xfrm>
          <a:custGeom>
            <a:avLst/>
            <a:gdLst>
              <a:gd name="connsiteX0" fmla="*/ 213518 w 1246167"/>
              <a:gd name="connsiteY0" fmla="*/ 1186961 h 1520923"/>
              <a:gd name="connsiteX1" fmla="*/ 841564 w 1246167"/>
              <a:gd name="connsiteY1" fmla="*/ 1186961 h 1520923"/>
              <a:gd name="connsiteX2" fmla="*/ 861502 w 1246167"/>
              <a:gd name="connsiteY2" fmla="*/ 1205612 h 1520923"/>
              <a:gd name="connsiteX3" fmla="*/ 841564 w 1246167"/>
              <a:gd name="connsiteY3" fmla="*/ 1224264 h 1520923"/>
              <a:gd name="connsiteX4" fmla="*/ 213518 w 1246167"/>
              <a:gd name="connsiteY4" fmla="*/ 1224264 h 1520923"/>
              <a:gd name="connsiteX5" fmla="*/ 192334 w 1246167"/>
              <a:gd name="connsiteY5" fmla="*/ 1205612 h 1520923"/>
              <a:gd name="connsiteX6" fmla="*/ 213518 w 1246167"/>
              <a:gd name="connsiteY6" fmla="*/ 1186961 h 1520923"/>
              <a:gd name="connsiteX7" fmla="*/ 213518 w 1246167"/>
              <a:gd name="connsiteY7" fmla="*/ 1088048 h 1520923"/>
              <a:gd name="connsiteX8" fmla="*/ 841564 w 1246167"/>
              <a:gd name="connsiteY8" fmla="*/ 1088048 h 1520923"/>
              <a:gd name="connsiteX9" fmla="*/ 861502 w 1246167"/>
              <a:gd name="connsiteY9" fmla="*/ 1108736 h 1520923"/>
              <a:gd name="connsiteX10" fmla="*/ 841564 w 1246167"/>
              <a:gd name="connsiteY10" fmla="*/ 1130717 h 1520923"/>
              <a:gd name="connsiteX11" fmla="*/ 213518 w 1246167"/>
              <a:gd name="connsiteY11" fmla="*/ 1130717 h 1520923"/>
              <a:gd name="connsiteX12" fmla="*/ 192334 w 1246167"/>
              <a:gd name="connsiteY12" fmla="*/ 1108736 h 1520923"/>
              <a:gd name="connsiteX13" fmla="*/ 213518 w 1246167"/>
              <a:gd name="connsiteY13" fmla="*/ 1088048 h 1520923"/>
              <a:gd name="connsiteX14" fmla="*/ 213588 w 1246167"/>
              <a:gd name="connsiteY14" fmla="*/ 994631 h 1520923"/>
              <a:gd name="connsiteX15" fmla="*/ 406122 w 1246167"/>
              <a:gd name="connsiteY15" fmla="*/ 994631 h 1520923"/>
              <a:gd name="connsiteX16" fmla="*/ 427376 w 1246167"/>
              <a:gd name="connsiteY16" fmla="*/ 1016612 h 1520923"/>
              <a:gd name="connsiteX17" fmla="*/ 406122 w 1246167"/>
              <a:gd name="connsiteY17" fmla="*/ 1037300 h 1520923"/>
              <a:gd name="connsiteX18" fmla="*/ 213588 w 1246167"/>
              <a:gd name="connsiteY18" fmla="*/ 1037300 h 1520923"/>
              <a:gd name="connsiteX19" fmla="*/ 192334 w 1246167"/>
              <a:gd name="connsiteY19" fmla="*/ 1016612 h 1520923"/>
              <a:gd name="connsiteX20" fmla="*/ 213588 w 1246167"/>
              <a:gd name="connsiteY20" fmla="*/ 994631 h 1520923"/>
              <a:gd name="connsiteX21" fmla="*/ 736356 w 1246167"/>
              <a:gd name="connsiteY21" fmla="*/ 708881 h 1520923"/>
              <a:gd name="connsiteX22" fmla="*/ 757044 w 1246167"/>
              <a:gd name="connsiteY22" fmla="*/ 728817 h 1520923"/>
              <a:gd name="connsiteX23" fmla="*/ 757044 w 1246167"/>
              <a:gd name="connsiteY23" fmla="*/ 900764 h 1520923"/>
              <a:gd name="connsiteX24" fmla="*/ 736356 w 1246167"/>
              <a:gd name="connsiteY24" fmla="*/ 921946 h 1520923"/>
              <a:gd name="connsiteX25" fmla="*/ 714375 w 1246167"/>
              <a:gd name="connsiteY25" fmla="*/ 900764 h 1520923"/>
              <a:gd name="connsiteX26" fmla="*/ 714375 w 1246167"/>
              <a:gd name="connsiteY26" fmla="*/ 728817 h 1520923"/>
              <a:gd name="connsiteX27" fmla="*/ 736356 w 1246167"/>
              <a:gd name="connsiteY27" fmla="*/ 708881 h 1520923"/>
              <a:gd name="connsiteX28" fmla="*/ 322925 w 1246167"/>
              <a:gd name="connsiteY28" fmla="*/ 708881 h 1520923"/>
              <a:gd name="connsiteX29" fmla="*/ 344906 w 1246167"/>
              <a:gd name="connsiteY29" fmla="*/ 728817 h 1520923"/>
              <a:gd name="connsiteX30" fmla="*/ 344906 w 1246167"/>
              <a:gd name="connsiteY30" fmla="*/ 900764 h 1520923"/>
              <a:gd name="connsiteX31" fmla="*/ 322925 w 1246167"/>
              <a:gd name="connsiteY31" fmla="*/ 921946 h 1520923"/>
              <a:gd name="connsiteX32" fmla="*/ 302237 w 1246167"/>
              <a:gd name="connsiteY32" fmla="*/ 900764 h 1520923"/>
              <a:gd name="connsiteX33" fmla="*/ 302237 w 1246167"/>
              <a:gd name="connsiteY33" fmla="*/ 728817 h 1520923"/>
              <a:gd name="connsiteX34" fmla="*/ 322925 w 1246167"/>
              <a:gd name="connsiteY34" fmla="*/ 708881 h 1520923"/>
              <a:gd name="connsiteX35" fmla="*/ 447859 w 1246167"/>
              <a:gd name="connsiteY35" fmla="*/ 533725 h 1520923"/>
              <a:gd name="connsiteX36" fmla="*/ 382916 w 1246167"/>
              <a:gd name="connsiteY36" fmla="*/ 564733 h 1520923"/>
              <a:gd name="connsiteX37" fmla="*/ 502811 w 1246167"/>
              <a:gd name="connsiteY37" fmla="*/ 680085 h 1520923"/>
              <a:gd name="connsiteX38" fmla="*/ 504060 w 1246167"/>
              <a:gd name="connsiteY38" fmla="*/ 682565 h 1520923"/>
              <a:gd name="connsiteX39" fmla="*/ 555266 w 1246167"/>
              <a:gd name="connsiteY39" fmla="*/ 682565 h 1520923"/>
              <a:gd name="connsiteX40" fmla="*/ 557764 w 1246167"/>
              <a:gd name="connsiteY40" fmla="*/ 680085 h 1520923"/>
              <a:gd name="connsiteX41" fmla="*/ 665170 w 1246167"/>
              <a:gd name="connsiteY41" fmla="*/ 557291 h 1520923"/>
              <a:gd name="connsiteX42" fmla="*/ 613965 w 1246167"/>
              <a:gd name="connsiteY42" fmla="*/ 533725 h 1520923"/>
              <a:gd name="connsiteX43" fmla="*/ 557764 w 1246167"/>
              <a:gd name="connsiteY43" fmla="*/ 611866 h 1520923"/>
              <a:gd name="connsiteX44" fmla="*/ 530288 w 1246167"/>
              <a:gd name="connsiteY44" fmla="*/ 625510 h 1520923"/>
              <a:gd name="connsiteX45" fmla="*/ 502811 w 1246167"/>
              <a:gd name="connsiteY45" fmla="*/ 611866 h 1520923"/>
              <a:gd name="connsiteX46" fmla="*/ 617711 w 1246167"/>
              <a:gd name="connsiteY46" fmla="*/ 490313 h 1520923"/>
              <a:gd name="connsiteX47" fmla="*/ 622707 w 1246167"/>
              <a:gd name="connsiteY47" fmla="*/ 492794 h 1520923"/>
              <a:gd name="connsiteX48" fmla="*/ 795057 w 1246167"/>
              <a:gd name="connsiteY48" fmla="*/ 572175 h 1520923"/>
              <a:gd name="connsiteX49" fmla="*/ 872489 w 1246167"/>
              <a:gd name="connsiteY49" fmla="*/ 691248 h 1520923"/>
              <a:gd name="connsiteX50" fmla="*/ 872489 w 1246167"/>
              <a:gd name="connsiteY50" fmla="*/ 900865 h 1520923"/>
              <a:gd name="connsiteX51" fmla="*/ 851258 w 1246167"/>
              <a:gd name="connsiteY51" fmla="*/ 921950 h 1520923"/>
              <a:gd name="connsiteX52" fmla="*/ 831275 w 1246167"/>
              <a:gd name="connsiteY52" fmla="*/ 900865 h 1520923"/>
              <a:gd name="connsiteX53" fmla="*/ 831275 w 1246167"/>
              <a:gd name="connsiteY53" fmla="*/ 691248 h 1520923"/>
              <a:gd name="connsiteX54" fmla="*/ 778821 w 1246167"/>
              <a:gd name="connsiteY54" fmla="*/ 609385 h 1520923"/>
              <a:gd name="connsiteX55" fmla="*/ 703886 w 1246167"/>
              <a:gd name="connsiteY55" fmla="*/ 574656 h 1520923"/>
              <a:gd name="connsiteX56" fmla="*/ 588986 w 1246167"/>
              <a:gd name="connsiteY56" fmla="*/ 704891 h 1520923"/>
              <a:gd name="connsiteX57" fmla="*/ 587737 w 1246167"/>
              <a:gd name="connsiteY57" fmla="*/ 721016 h 1520923"/>
              <a:gd name="connsiteX58" fmla="*/ 608969 w 1246167"/>
              <a:gd name="connsiteY58" fmla="*/ 899624 h 1520923"/>
              <a:gd name="connsiteX59" fmla="*/ 590235 w 1246167"/>
              <a:gd name="connsiteY59" fmla="*/ 921950 h 1520923"/>
              <a:gd name="connsiteX60" fmla="*/ 587737 w 1246167"/>
              <a:gd name="connsiteY60" fmla="*/ 921950 h 1520923"/>
              <a:gd name="connsiteX61" fmla="*/ 567755 w 1246167"/>
              <a:gd name="connsiteY61" fmla="*/ 903345 h 1520923"/>
              <a:gd name="connsiteX62" fmla="*/ 545274 w 1246167"/>
              <a:gd name="connsiteY62" fmla="*/ 725977 h 1520923"/>
              <a:gd name="connsiteX63" fmla="*/ 545274 w 1246167"/>
              <a:gd name="connsiteY63" fmla="*/ 723496 h 1520923"/>
              <a:gd name="connsiteX64" fmla="*/ 512803 w 1246167"/>
              <a:gd name="connsiteY64" fmla="*/ 723496 h 1520923"/>
              <a:gd name="connsiteX65" fmla="*/ 512803 w 1246167"/>
              <a:gd name="connsiteY65" fmla="*/ 725977 h 1520923"/>
              <a:gd name="connsiteX66" fmla="*/ 491571 w 1246167"/>
              <a:gd name="connsiteY66" fmla="*/ 903345 h 1520923"/>
              <a:gd name="connsiteX67" fmla="*/ 471589 w 1246167"/>
              <a:gd name="connsiteY67" fmla="*/ 921950 h 1520923"/>
              <a:gd name="connsiteX68" fmla="*/ 469091 w 1246167"/>
              <a:gd name="connsiteY68" fmla="*/ 921950 h 1520923"/>
              <a:gd name="connsiteX69" fmla="*/ 450357 w 1246167"/>
              <a:gd name="connsiteY69" fmla="*/ 899624 h 1520923"/>
              <a:gd name="connsiteX70" fmla="*/ 472838 w 1246167"/>
              <a:gd name="connsiteY70" fmla="*/ 721016 h 1520923"/>
              <a:gd name="connsiteX71" fmla="*/ 470340 w 1246167"/>
              <a:gd name="connsiteY71" fmla="*/ 706132 h 1520923"/>
              <a:gd name="connsiteX72" fmla="*/ 342951 w 1246167"/>
              <a:gd name="connsiteY72" fmla="*/ 583338 h 1520923"/>
              <a:gd name="connsiteX73" fmla="*/ 280505 w 1246167"/>
              <a:gd name="connsiteY73" fmla="*/ 611866 h 1520923"/>
              <a:gd name="connsiteX74" fmla="*/ 228051 w 1246167"/>
              <a:gd name="connsiteY74" fmla="*/ 693728 h 1520923"/>
              <a:gd name="connsiteX75" fmla="*/ 228051 w 1246167"/>
              <a:gd name="connsiteY75" fmla="*/ 900865 h 1520923"/>
              <a:gd name="connsiteX76" fmla="*/ 208068 w 1246167"/>
              <a:gd name="connsiteY76" fmla="*/ 921950 h 1520923"/>
              <a:gd name="connsiteX77" fmla="*/ 186837 w 1246167"/>
              <a:gd name="connsiteY77" fmla="*/ 900865 h 1520923"/>
              <a:gd name="connsiteX78" fmla="*/ 186837 w 1246167"/>
              <a:gd name="connsiteY78" fmla="*/ 693728 h 1520923"/>
              <a:gd name="connsiteX79" fmla="*/ 263021 w 1246167"/>
              <a:gd name="connsiteY79" fmla="*/ 574656 h 1520923"/>
              <a:gd name="connsiteX80" fmla="*/ 337955 w 1246167"/>
              <a:gd name="connsiteY80" fmla="*/ 539927 h 1520923"/>
              <a:gd name="connsiteX81" fmla="*/ 340453 w 1246167"/>
              <a:gd name="connsiteY81" fmla="*/ 539927 h 1520923"/>
              <a:gd name="connsiteX82" fmla="*/ 444113 w 1246167"/>
              <a:gd name="connsiteY82" fmla="*/ 491553 h 1520923"/>
              <a:gd name="connsiteX83" fmla="*/ 477833 w 1246167"/>
              <a:gd name="connsiteY83" fmla="*/ 505197 h 1520923"/>
              <a:gd name="connsiteX84" fmla="*/ 530288 w 1246167"/>
              <a:gd name="connsiteY84" fmla="*/ 579617 h 1520923"/>
              <a:gd name="connsiteX85" fmla="*/ 583991 w 1246167"/>
              <a:gd name="connsiteY85" fmla="*/ 503957 h 1520923"/>
              <a:gd name="connsiteX86" fmla="*/ 617711 w 1246167"/>
              <a:gd name="connsiteY86" fmla="*/ 490313 h 1520923"/>
              <a:gd name="connsiteX87" fmla="*/ 530287 w 1246167"/>
              <a:gd name="connsiteY87" fmla="*/ 250339 h 1520923"/>
              <a:gd name="connsiteX88" fmla="*/ 437176 w 1246167"/>
              <a:gd name="connsiteY88" fmla="*/ 343450 h 1520923"/>
              <a:gd name="connsiteX89" fmla="*/ 530287 w 1246167"/>
              <a:gd name="connsiteY89" fmla="*/ 435302 h 1520923"/>
              <a:gd name="connsiteX90" fmla="*/ 622139 w 1246167"/>
              <a:gd name="connsiteY90" fmla="*/ 343450 h 1520923"/>
              <a:gd name="connsiteX91" fmla="*/ 530287 w 1246167"/>
              <a:gd name="connsiteY91" fmla="*/ 250339 h 1520923"/>
              <a:gd name="connsiteX92" fmla="*/ 530287 w 1246167"/>
              <a:gd name="connsiteY92" fmla="*/ 208817 h 1520923"/>
              <a:gd name="connsiteX93" fmla="*/ 663662 w 1246167"/>
              <a:gd name="connsiteY93" fmla="*/ 343450 h 1520923"/>
              <a:gd name="connsiteX94" fmla="*/ 530287 w 1246167"/>
              <a:gd name="connsiteY94" fmla="*/ 476825 h 1520923"/>
              <a:gd name="connsiteX95" fmla="*/ 395654 w 1246167"/>
              <a:gd name="connsiteY95" fmla="*/ 343450 h 1520923"/>
              <a:gd name="connsiteX96" fmla="*/ 530287 w 1246167"/>
              <a:gd name="connsiteY96" fmla="*/ 208817 h 1520923"/>
              <a:gd name="connsiteX97" fmla="*/ 1053397 w 1246167"/>
              <a:gd name="connsiteY97" fmla="*/ 118529 h 1520923"/>
              <a:gd name="connsiteX98" fmla="*/ 1053397 w 1246167"/>
              <a:gd name="connsiteY98" fmla="*/ 1354981 h 1520923"/>
              <a:gd name="connsiteX99" fmla="*/ 965096 w 1246167"/>
              <a:gd name="connsiteY99" fmla="*/ 1444814 h 1520923"/>
              <a:gd name="connsiteX100" fmla="*/ 139292 w 1246167"/>
              <a:gd name="connsiteY100" fmla="*/ 1444814 h 1520923"/>
              <a:gd name="connsiteX101" fmla="*/ 184065 w 1246167"/>
              <a:gd name="connsiteY101" fmla="*/ 1479749 h 1520923"/>
              <a:gd name="connsiteX102" fmla="*/ 1062103 w 1246167"/>
              <a:gd name="connsiteY102" fmla="*/ 1479749 h 1520923"/>
              <a:gd name="connsiteX103" fmla="*/ 1109362 w 1246167"/>
              <a:gd name="connsiteY103" fmla="*/ 1432337 h 1520923"/>
              <a:gd name="connsiteX104" fmla="*/ 1109362 w 1246167"/>
              <a:gd name="connsiteY104" fmla="*/ 165941 h 1520923"/>
              <a:gd name="connsiteX105" fmla="*/ 1062103 w 1246167"/>
              <a:gd name="connsiteY105" fmla="*/ 118529 h 1520923"/>
              <a:gd name="connsiteX106" fmla="*/ 1039716 w 1246167"/>
              <a:gd name="connsiteY106" fmla="*/ 41173 h 1520923"/>
              <a:gd name="connsiteX107" fmla="*/ 1052153 w 1246167"/>
              <a:gd name="connsiteY107" fmla="*/ 77356 h 1520923"/>
              <a:gd name="connsiteX108" fmla="*/ 1062103 w 1246167"/>
              <a:gd name="connsiteY108" fmla="*/ 77356 h 1520923"/>
              <a:gd name="connsiteX109" fmla="*/ 1150404 w 1246167"/>
              <a:gd name="connsiteY109" fmla="*/ 165941 h 1520923"/>
              <a:gd name="connsiteX110" fmla="*/ 1150404 w 1246167"/>
              <a:gd name="connsiteY110" fmla="*/ 1404888 h 1520923"/>
              <a:gd name="connsiteX111" fmla="*/ 1157866 w 1246167"/>
              <a:gd name="connsiteY111" fmla="*/ 1403641 h 1520923"/>
              <a:gd name="connsiteX112" fmla="*/ 1205126 w 1246167"/>
              <a:gd name="connsiteY112" fmla="*/ 1354981 h 1520923"/>
              <a:gd name="connsiteX113" fmla="*/ 1205126 w 1246167"/>
              <a:gd name="connsiteY113" fmla="*/ 89833 h 1520923"/>
              <a:gd name="connsiteX114" fmla="*/ 1157866 w 1246167"/>
              <a:gd name="connsiteY114" fmla="*/ 41173 h 1520923"/>
              <a:gd name="connsiteX115" fmla="*/ 88301 w 1246167"/>
              <a:gd name="connsiteY115" fmla="*/ 41173 h 1520923"/>
              <a:gd name="connsiteX116" fmla="*/ 41041 w 1246167"/>
              <a:gd name="connsiteY116" fmla="*/ 89833 h 1520923"/>
              <a:gd name="connsiteX117" fmla="*/ 41041 w 1246167"/>
              <a:gd name="connsiteY117" fmla="*/ 1354981 h 1520923"/>
              <a:gd name="connsiteX118" fmla="*/ 88301 w 1246167"/>
              <a:gd name="connsiteY118" fmla="*/ 1403641 h 1520923"/>
              <a:gd name="connsiteX119" fmla="*/ 965096 w 1246167"/>
              <a:gd name="connsiteY119" fmla="*/ 1403641 h 1520923"/>
              <a:gd name="connsiteX120" fmla="*/ 1012356 w 1246167"/>
              <a:gd name="connsiteY120" fmla="*/ 1354981 h 1520923"/>
              <a:gd name="connsiteX121" fmla="*/ 1012356 w 1246167"/>
              <a:gd name="connsiteY121" fmla="*/ 89833 h 1520923"/>
              <a:gd name="connsiteX122" fmla="*/ 965096 w 1246167"/>
              <a:gd name="connsiteY122" fmla="*/ 41173 h 1520923"/>
              <a:gd name="connsiteX123" fmla="*/ 926542 w 1246167"/>
              <a:gd name="connsiteY123" fmla="*/ 41173 h 1520923"/>
              <a:gd name="connsiteX124" fmla="*/ 88301 w 1246167"/>
              <a:gd name="connsiteY124" fmla="*/ 0 h 1520923"/>
              <a:gd name="connsiteX125" fmla="*/ 926542 w 1246167"/>
              <a:gd name="connsiteY125" fmla="*/ 0 h 1520923"/>
              <a:gd name="connsiteX126" fmla="*/ 965096 w 1246167"/>
              <a:gd name="connsiteY126" fmla="*/ 0 h 1520923"/>
              <a:gd name="connsiteX127" fmla="*/ 1157866 w 1246167"/>
              <a:gd name="connsiteY127" fmla="*/ 0 h 1520923"/>
              <a:gd name="connsiteX128" fmla="*/ 1246167 w 1246167"/>
              <a:gd name="connsiteY128" fmla="*/ 89833 h 1520923"/>
              <a:gd name="connsiteX129" fmla="*/ 1246167 w 1246167"/>
              <a:gd name="connsiteY129" fmla="*/ 1354981 h 1520923"/>
              <a:gd name="connsiteX130" fmla="*/ 1157866 w 1246167"/>
              <a:gd name="connsiteY130" fmla="*/ 1444814 h 1520923"/>
              <a:gd name="connsiteX131" fmla="*/ 1149160 w 1246167"/>
              <a:gd name="connsiteY131" fmla="*/ 1442319 h 1520923"/>
              <a:gd name="connsiteX132" fmla="*/ 1062103 w 1246167"/>
              <a:gd name="connsiteY132" fmla="*/ 1520923 h 1520923"/>
              <a:gd name="connsiteX133" fmla="*/ 184065 w 1246167"/>
              <a:gd name="connsiteY133" fmla="*/ 1520923 h 1520923"/>
              <a:gd name="connsiteX134" fmla="*/ 97007 w 1246167"/>
              <a:gd name="connsiteY134" fmla="*/ 1444814 h 1520923"/>
              <a:gd name="connsiteX135" fmla="*/ 88301 w 1246167"/>
              <a:gd name="connsiteY135" fmla="*/ 1444814 h 1520923"/>
              <a:gd name="connsiteX136" fmla="*/ 0 w 1246167"/>
              <a:gd name="connsiteY136" fmla="*/ 1354981 h 1520923"/>
              <a:gd name="connsiteX137" fmla="*/ 0 w 1246167"/>
              <a:gd name="connsiteY137" fmla="*/ 89833 h 1520923"/>
              <a:gd name="connsiteX138" fmla="*/ 88301 w 1246167"/>
              <a:gd name="connsiteY138" fmla="*/ 0 h 152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1246167" h="1520923">
                <a:moveTo>
                  <a:pt x="213518" y="1186961"/>
                </a:moveTo>
                <a:lnTo>
                  <a:pt x="841564" y="1186961"/>
                </a:lnTo>
                <a:cubicBezTo>
                  <a:pt x="852779" y="1186961"/>
                  <a:pt x="861502" y="1195121"/>
                  <a:pt x="861502" y="1205612"/>
                </a:cubicBezTo>
                <a:cubicBezTo>
                  <a:pt x="861502" y="1216104"/>
                  <a:pt x="852779" y="1224264"/>
                  <a:pt x="841564" y="1224264"/>
                </a:cubicBezTo>
                <a:lnTo>
                  <a:pt x="213518" y="1224264"/>
                </a:lnTo>
                <a:cubicBezTo>
                  <a:pt x="202303" y="1224264"/>
                  <a:pt x="192334" y="1216104"/>
                  <a:pt x="192334" y="1205612"/>
                </a:cubicBezTo>
                <a:cubicBezTo>
                  <a:pt x="192334" y="1195121"/>
                  <a:pt x="202303" y="1186961"/>
                  <a:pt x="213518" y="1186961"/>
                </a:cubicBezTo>
                <a:close/>
                <a:moveTo>
                  <a:pt x="213518" y="1088048"/>
                </a:moveTo>
                <a:lnTo>
                  <a:pt x="841564" y="1088048"/>
                </a:lnTo>
                <a:cubicBezTo>
                  <a:pt x="852779" y="1088048"/>
                  <a:pt x="861502" y="1097099"/>
                  <a:pt x="861502" y="1108736"/>
                </a:cubicBezTo>
                <a:cubicBezTo>
                  <a:pt x="861502" y="1121666"/>
                  <a:pt x="852779" y="1130717"/>
                  <a:pt x="841564" y="1130717"/>
                </a:cubicBezTo>
                <a:lnTo>
                  <a:pt x="213518" y="1130717"/>
                </a:lnTo>
                <a:cubicBezTo>
                  <a:pt x="202303" y="1130717"/>
                  <a:pt x="192334" y="1121666"/>
                  <a:pt x="192334" y="1108736"/>
                </a:cubicBezTo>
                <a:cubicBezTo>
                  <a:pt x="192334" y="1097099"/>
                  <a:pt x="202303" y="1088048"/>
                  <a:pt x="213518" y="1088048"/>
                </a:cubicBezTo>
                <a:close/>
                <a:moveTo>
                  <a:pt x="213588" y="994631"/>
                </a:moveTo>
                <a:lnTo>
                  <a:pt x="406122" y="994631"/>
                </a:lnTo>
                <a:cubicBezTo>
                  <a:pt x="418624" y="994631"/>
                  <a:pt x="427376" y="1004975"/>
                  <a:pt x="427376" y="1016612"/>
                </a:cubicBezTo>
                <a:cubicBezTo>
                  <a:pt x="427376" y="1028249"/>
                  <a:pt x="418624" y="1037300"/>
                  <a:pt x="406122" y="1037300"/>
                </a:cubicBezTo>
                <a:lnTo>
                  <a:pt x="213588" y="1037300"/>
                </a:lnTo>
                <a:cubicBezTo>
                  <a:pt x="202336" y="1037300"/>
                  <a:pt x="192334" y="1028249"/>
                  <a:pt x="192334" y="1016612"/>
                </a:cubicBezTo>
                <a:cubicBezTo>
                  <a:pt x="192334" y="1004975"/>
                  <a:pt x="202336" y="994631"/>
                  <a:pt x="213588" y="994631"/>
                </a:cubicBezTo>
                <a:close/>
                <a:moveTo>
                  <a:pt x="736356" y="708881"/>
                </a:moveTo>
                <a:cubicBezTo>
                  <a:pt x="747993" y="708881"/>
                  <a:pt x="757044" y="717603"/>
                  <a:pt x="757044" y="728817"/>
                </a:cubicBezTo>
                <a:lnTo>
                  <a:pt x="757044" y="900764"/>
                </a:lnTo>
                <a:cubicBezTo>
                  <a:pt x="757044" y="913224"/>
                  <a:pt x="747993" y="921946"/>
                  <a:pt x="736356" y="921946"/>
                </a:cubicBezTo>
                <a:cubicBezTo>
                  <a:pt x="723426" y="921946"/>
                  <a:pt x="714375" y="913224"/>
                  <a:pt x="714375" y="900764"/>
                </a:cubicBezTo>
                <a:lnTo>
                  <a:pt x="714375" y="728817"/>
                </a:lnTo>
                <a:cubicBezTo>
                  <a:pt x="714375" y="717603"/>
                  <a:pt x="723426" y="708881"/>
                  <a:pt x="736356" y="708881"/>
                </a:cubicBezTo>
                <a:close/>
                <a:moveTo>
                  <a:pt x="322925" y="708881"/>
                </a:moveTo>
                <a:cubicBezTo>
                  <a:pt x="334562" y="708881"/>
                  <a:pt x="344906" y="717603"/>
                  <a:pt x="344906" y="728817"/>
                </a:cubicBezTo>
                <a:lnTo>
                  <a:pt x="344906" y="900764"/>
                </a:lnTo>
                <a:cubicBezTo>
                  <a:pt x="344906" y="913224"/>
                  <a:pt x="334562" y="921946"/>
                  <a:pt x="322925" y="921946"/>
                </a:cubicBezTo>
                <a:cubicBezTo>
                  <a:pt x="311288" y="921946"/>
                  <a:pt x="302237" y="913224"/>
                  <a:pt x="302237" y="900764"/>
                </a:cubicBezTo>
                <a:lnTo>
                  <a:pt x="302237" y="728817"/>
                </a:lnTo>
                <a:cubicBezTo>
                  <a:pt x="302237" y="717603"/>
                  <a:pt x="311288" y="708881"/>
                  <a:pt x="322925" y="708881"/>
                </a:cubicBezTo>
                <a:close/>
                <a:moveTo>
                  <a:pt x="447859" y="533725"/>
                </a:moveTo>
                <a:lnTo>
                  <a:pt x="382916" y="564733"/>
                </a:lnTo>
                <a:lnTo>
                  <a:pt x="502811" y="680085"/>
                </a:lnTo>
                <a:lnTo>
                  <a:pt x="504060" y="682565"/>
                </a:lnTo>
                <a:lnTo>
                  <a:pt x="555266" y="682565"/>
                </a:lnTo>
                <a:lnTo>
                  <a:pt x="557764" y="680085"/>
                </a:lnTo>
                <a:lnTo>
                  <a:pt x="665170" y="557291"/>
                </a:lnTo>
                <a:lnTo>
                  <a:pt x="613965" y="533725"/>
                </a:lnTo>
                <a:lnTo>
                  <a:pt x="557764" y="611866"/>
                </a:lnTo>
                <a:cubicBezTo>
                  <a:pt x="550270" y="619308"/>
                  <a:pt x="540279" y="625510"/>
                  <a:pt x="530288" y="625510"/>
                </a:cubicBezTo>
                <a:cubicBezTo>
                  <a:pt x="519047" y="625510"/>
                  <a:pt x="509056" y="619308"/>
                  <a:pt x="502811" y="611866"/>
                </a:cubicBezTo>
                <a:close/>
                <a:moveTo>
                  <a:pt x="617711" y="490313"/>
                </a:moveTo>
                <a:lnTo>
                  <a:pt x="622707" y="492794"/>
                </a:lnTo>
                <a:lnTo>
                  <a:pt x="795057" y="572175"/>
                </a:lnTo>
                <a:cubicBezTo>
                  <a:pt x="842515" y="593261"/>
                  <a:pt x="872489" y="640394"/>
                  <a:pt x="872489" y="691248"/>
                </a:cubicBezTo>
                <a:lnTo>
                  <a:pt x="872489" y="900865"/>
                </a:lnTo>
                <a:cubicBezTo>
                  <a:pt x="872489" y="913268"/>
                  <a:pt x="862498" y="921950"/>
                  <a:pt x="851258" y="921950"/>
                </a:cubicBezTo>
                <a:cubicBezTo>
                  <a:pt x="840017" y="921950"/>
                  <a:pt x="831275" y="913268"/>
                  <a:pt x="831275" y="900865"/>
                </a:cubicBezTo>
                <a:lnTo>
                  <a:pt x="831275" y="691248"/>
                </a:lnTo>
                <a:cubicBezTo>
                  <a:pt x="831275" y="656518"/>
                  <a:pt x="810044" y="624270"/>
                  <a:pt x="778821" y="609385"/>
                </a:cubicBezTo>
                <a:lnTo>
                  <a:pt x="703886" y="574656"/>
                </a:lnTo>
                <a:lnTo>
                  <a:pt x="588986" y="704891"/>
                </a:lnTo>
                <a:cubicBezTo>
                  <a:pt x="587737" y="709853"/>
                  <a:pt x="586488" y="716054"/>
                  <a:pt x="587737" y="721016"/>
                </a:cubicBezTo>
                <a:lnTo>
                  <a:pt x="608969" y="899624"/>
                </a:lnTo>
                <a:cubicBezTo>
                  <a:pt x="610218" y="910787"/>
                  <a:pt x="601475" y="920710"/>
                  <a:pt x="590235" y="921950"/>
                </a:cubicBezTo>
                <a:cubicBezTo>
                  <a:pt x="588986" y="921950"/>
                  <a:pt x="588986" y="921950"/>
                  <a:pt x="587737" y="921950"/>
                </a:cubicBezTo>
                <a:cubicBezTo>
                  <a:pt x="577746" y="921950"/>
                  <a:pt x="569004" y="914508"/>
                  <a:pt x="567755" y="903345"/>
                </a:cubicBezTo>
                <a:lnTo>
                  <a:pt x="545274" y="725977"/>
                </a:lnTo>
                <a:cubicBezTo>
                  <a:pt x="545274" y="724737"/>
                  <a:pt x="545274" y="723496"/>
                  <a:pt x="545274" y="723496"/>
                </a:cubicBezTo>
                <a:lnTo>
                  <a:pt x="512803" y="723496"/>
                </a:lnTo>
                <a:cubicBezTo>
                  <a:pt x="512803" y="723496"/>
                  <a:pt x="512803" y="724737"/>
                  <a:pt x="512803" y="725977"/>
                </a:cubicBezTo>
                <a:lnTo>
                  <a:pt x="491571" y="903345"/>
                </a:lnTo>
                <a:cubicBezTo>
                  <a:pt x="490322" y="914508"/>
                  <a:pt x="480331" y="921950"/>
                  <a:pt x="471589" y="921950"/>
                </a:cubicBezTo>
                <a:cubicBezTo>
                  <a:pt x="470340" y="921950"/>
                  <a:pt x="470340" y="921950"/>
                  <a:pt x="469091" y="921950"/>
                </a:cubicBezTo>
                <a:cubicBezTo>
                  <a:pt x="457851" y="920710"/>
                  <a:pt x="449108" y="910787"/>
                  <a:pt x="450357" y="899624"/>
                </a:cubicBezTo>
                <a:lnTo>
                  <a:pt x="472838" y="721016"/>
                </a:lnTo>
                <a:cubicBezTo>
                  <a:pt x="472838" y="716054"/>
                  <a:pt x="471589" y="709853"/>
                  <a:pt x="470340" y="706132"/>
                </a:cubicBezTo>
                <a:lnTo>
                  <a:pt x="342951" y="583338"/>
                </a:lnTo>
                <a:lnTo>
                  <a:pt x="280505" y="611866"/>
                </a:lnTo>
                <a:cubicBezTo>
                  <a:pt x="249283" y="627991"/>
                  <a:pt x="228051" y="658999"/>
                  <a:pt x="228051" y="693728"/>
                </a:cubicBezTo>
                <a:lnTo>
                  <a:pt x="228051" y="900865"/>
                </a:lnTo>
                <a:cubicBezTo>
                  <a:pt x="228051" y="913268"/>
                  <a:pt x="219309" y="921950"/>
                  <a:pt x="208068" y="921950"/>
                </a:cubicBezTo>
                <a:cubicBezTo>
                  <a:pt x="196828" y="921950"/>
                  <a:pt x="186837" y="913268"/>
                  <a:pt x="186837" y="900865"/>
                </a:cubicBezTo>
                <a:lnTo>
                  <a:pt x="186837" y="693728"/>
                </a:lnTo>
                <a:cubicBezTo>
                  <a:pt x="186837" y="644115"/>
                  <a:pt x="216811" y="595742"/>
                  <a:pt x="263021" y="574656"/>
                </a:cubicBezTo>
                <a:lnTo>
                  <a:pt x="337955" y="539927"/>
                </a:lnTo>
                <a:cubicBezTo>
                  <a:pt x="339204" y="539927"/>
                  <a:pt x="340453" y="539927"/>
                  <a:pt x="340453" y="539927"/>
                </a:cubicBezTo>
                <a:lnTo>
                  <a:pt x="444113" y="491553"/>
                </a:lnTo>
                <a:cubicBezTo>
                  <a:pt x="457851" y="489073"/>
                  <a:pt x="470340" y="495274"/>
                  <a:pt x="477833" y="505197"/>
                </a:cubicBezTo>
                <a:lnTo>
                  <a:pt x="530288" y="579617"/>
                </a:lnTo>
                <a:lnTo>
                  <a:pt x="583991" y="503957"/>
                </a:lnTo>
                <a:cubicBezTo>
                  <a:pt x="591484" y="494034"/>
                  <a:pt x="605222" y="489073"/>
                  <a:pt x="617711" y="490313"/>
                </a:cubicBezTo>
                <a:close/>
                <a:moveTo>
                  <a:pt x="530287" y="250339"/>
                </a:moveTo>
                <a:cubicBezTo>
                  <a:pt x="478699" y="250339"/>
                  <a:pt x="437176" y="291861"/>
                  <a:pt x="437176" y="343450"/>
                </a:cubicBezTo>
                <a:cubicBezTo>
                  <a:pt x="437176" y="393780"/>
                  <a:pt x="478699" y="435302"/>
                  <a:pt x="530287" y="435302"/>
                </a:cubicBezTo>
                <a:cubicBezTo>
                  <a:pt x="580617" y="435302"/>
                  <a:pt x="622139" y="393780"/>
                  <a:pt x="622139" y="343450"/>
                </a:cubicBezTo>
                <a:cubicBezTo>
                  <a:pt x="622139" y="291861"/>
                  <a:pt x="580617" y="250339"/>
                  <a:pt x="530287" y="250339"/>
                </a:cubicBezTo>
                <a:close/>
                <a:moveTo>
                  <a:pt x="530287" y="208817"/>
                </a:moveTo>
                <a:cubicBezTo>
                  <a:pt x="603266" y="208817"/>
                  <a:pt x="663662" y="269213"/>
                  <a:pt x="663662" y="343450"/>
                </a:cubicBezTo>
                <a:cubicBezTo>
                  <a:pt x="663662" y="416428"/>
                  <a:pt x="603266" y="476825"/>
                  <a:pt x="530287" y="476825"/>
                </a:cubicBezTo>
                <a:cubicBezTo>
                  <a:pt x="456050" y="476825"/>
                  <a:pt x="395654" y="416428"/>
                  <a:pt x="395654" y="343450"/>
                </a:cubicBezTo>
                <a:cubicBezTo>
                  <a:pt x="395654" y="269213"/>
                  <a:pt x="456050" y="208817"/>
                  <a:pt x="530287" y="208817"/>
                </a:cubicBezTo>
                <a:close/>
                <a:moveTo>
                  <a:pt x="1053397" y="118529"/>
                </a:moveTo>
                <a:lnTo>
                  <a:pt x="1053397" y="1354981"/>
                </a:lnTo>
                <a:cubicBezTo>
                  <a:pt x="1053397" y="1404888"/>
                  <a:pt x="1013599" y="1444814"/>
                  <a:pt x="965096" y="1444814"/>
                </a:cubicBezTo>
                <a:lnTo>
                  <a:pt x="139292" y="1444814"/>
                </a:lnTo>
                <a:cubicBezTo>
                  <a:pt x="144267" y="1464777"/>
                  <a:pt x="162922" y="1479749"/>
                  <a:pt x="184065" y="1479749"/>
                </a:cubicBezTo>
                <a:lnTo>
                  <a:pt x="1062103" y="1479749"/>
                </a:lnTo>
                <a:cubicBezTo>
                  <a:pt x="1088220" y="1479749"/>
                  <a:pt x="1109362" y="1458538"/>
                  <a:pt x="1109362" y="1432337"/>
                </a:cubicBezTo>
                <a:lnTo>
                  <a:pt x="1109362" y="165941"/>
                </a:lnTo>
                <a:cubicBezTo>
                  <a:pt x="1109362" y="139740"/>
                  <a:pt x="1088220" y="118529"/>
                  <a:pt x="1062103" y="118529"/>
                </a:cubicBezTo>
                <a:close/>
                <a:moveTo>
                  <a:pt x="1039716" y="41173"/>
                </a:moveTo>
                <a:cubicBezTo>
                  <a:pt x="1047178" y="52402"/>
                  <a:pt x="1050910" y="64879"/>
                  <a:pt x="1052153" y="77356"/>
                </a:cubicBezTo>
                <a:lnTo>
                  <a:pt x="1062103" y="77356"/>
                </a:lnTo>
                <a:cubicBezTo>
                  <a:pt x="1110606" y="77356"/>
                  <a:pt x="1150404" y="117282"/>
                  <a:pt x="1150404" y="165941"/>
                </a:cubicBezTo>
                <a:lnTo>
                  <a:pt x="1150404" y="1404888"/>
                </a:lnTo>
                <a:cubicBezTo>
                  <a:pt x="1152891" y="1403641"/>
                  <a:pt x="1155379" y="1403641"/>
                  <a:pt x="1157866" y="1403641"/>
                </a:cubicBezTo>
                <a:cubicBezTo>
                  <a:pt x="1183983" y="1403641"/>
                  <a:pt x="1205126" y="1382430"/>
                  <a:pt x="1205126" y="1354981"/>
                </a:cubicBezTo>
                <a:lnTo>
                  <a:pt x="1205126" y="89833"/>
                </a:lnTo>
                <a:cubicBezTo>
                  <a:pt x="1205126" y="62384"/>
                  <a:pt x="1183983" y="41173"/>
                  <a:pt x="1157866" y="41173"/>
                </a:cubicBezTo>
                <a:close/>
                <a:moveTo>
                  <a:pt x="88301" y="41173"/>
                </a:moveTo>
                <a:cubicBezTo>
                  <a:pt x="62184" y="41173"/>
                  <a:pt x="41041" y="62384"/>
                  <a:pt x="41041" y="89833"/>
                </a:cubicBezTo>
                <a:lnTo>
                  <a:pt x="41041" y="1354981"/>
                </a:lnTo>
                <a:cubicBezTo>
                  <a:pt x="41041" y="1382430"/>
                  <a:pt x="62184" y="1403641"/>
                  <a:pt x="88301" y="1403641"/>
                </a:cubicBezTo>
                <a:lnTo>
                  <a:pt x="965096" y="1403641"/>
                </a:lnTo>
                <a:cubicBezTo>
                  <a:pt x="991213" y="1403641"/>
                  <a:pt x="1012356" y="1382430"/>
                  <a:pt x="1012356" y="1354981"/>
                </a:cubicBezTo>
                <a:lnTo>
                  <a:pt x="1012356" y="89833"/>
                </a:lnTo>
                <a:cubicBezTo>
                  <a:pt x="1012356" y="62384"/>
                  <a:pt x="991213" y="41173"/>
                  <a:pt x="965096" y="41173"/>
                </a:cubicBezTo>
                <a:lnTo>
                  <a:pt x="926542" y="41173"/>
                </a:lnTo>
                <a:close/>
                <a:moveTo>
                  <a:pt x="88301" y="0"/>
                </a:moveTo>
                <a:lnTo>
                  <a:pt x="926542" y="0"/>
                </a:lnTo>
                <a:lnTo>
                  <a:pt x="965096" y="0"/>
                </a:lnTo>
                <a:lnTo>
                  <a:pt x="1157866" y="0"/>
                </a:lnTo>
                <a:cubicBezTo>
                  <a:pt x="1206370" y="0"/>
                  <a:pt x="1246167" y="39926"/>
                  <a:pt x="1246167" y="89833"/>
                </a:cubicBezTo>
                <a:lnTo>
                  <a:pt x="1246167" y="1354981"/>
                </a:lnTo>
                <a:cubicBezTo>
                  <a:pt x="1246167" y="1404888"/>
                  <a:pt x="1206370" y="1444814"/>
                  <a:pt x="1157866" y="1444814"/>
                </a:cubicBezTo>
                <a:cubicBezTo>
                  <a:pt x="1154135" y="1444814"/>
                  <a:pt x="1152891" y="1443566"/>
                  <a:pt x="1149160" y="1442319"/>
                </a:cubicBezTo>
                <a:cubicBezTo>
                  <a:pt x="1144186" y="1485987"/>
                  <a:pt x="1106875" y="1520923"/>
                  <a:pt x="1062103" y="1520923"/>
                </a:cubicBezTo>
                <a:lnTo>
                  <a:pt x="184065" y="1520923"/>
                </a:lnTo>
                <a:cubicBezTo>
                  <a:pt x="140536" y="1520923"/>
                  <a:pt x="103225" y="1487235"/>
                  <a:pt x="97007" y="1444814"/>
                </a:cubicBezTo>
                <a:lnTo>
                  <a:pt x="88301" y="1444814"/>
                </a:lnTo>
                <a:cubicBezTo>
                  <a:pt x="39798" y="1444814"/>
                  <a:pt x="0" y="1404888"/>
                  <a:pt x="0" y="1354981"/>
                </a:cubicBezTo>
                <a:lnTo>
                  <a:pt x="0" y="89833"/>
                </a:lnTo>
                <a:cubicBezTo>
                  <a:pt x="0" y="39926"/>
                  <a:pt x="39798" y="0"/>
                  <a:pt x="88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5" name="TITLE 03">
            <a:extLst>
              <a:ext uri="{FF2B5EF4-FFF2-40B4-BE49-F238E27FC236}">
                <a16:creationId xmlns:a16="http://schemas.microsoft.com/office/drawing/2014/main" id="{28A60F9A-F4F6-AC47-92F2-A93D7AF8E17C}"/>
              </a:ext>
            </a:extLst>
          </p:cNvPr>
          <p:cNvSpPr txBox="1"/>
          <p:nvPr/>
        </p:nvSpPr>
        <p:spPr>
          <a:xfrm>
            <a:off x="12657050" y="10302811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6" name="BODY 03">
            <a:extLst>
              <a:ext uri="{FF2B5EF4-FFF2-40B4-BE49-F238E27FC236}">
                <a16:creationId xmlns:a16="http://schemas.microsoft.com/office/drawing/2014/main" id="{D8094861-E47B-DA40-8BBC-14FBF266FA10}"/>
              </a:ext>
            </a:extLst>
          </p:cNvPr>
          <p:cNvSpPr txBox="1"/>
          <p:nvPr/>
        </p:nvSpPr>
        <p:spPr>
          <a:xfrm>
            <a:off x="12657050" y="10964220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0" name="RECT ROUND C 03">
            <a:extLst>
              <a:ext uri="{FF2B5EF4-FFF2-40B4-BE49-F238E27FC236}">
                <a16:creationId xmlns:a16="http://schemas.microsoft.com/office/drawing/2014/main" id="{B585ABB8-5B97-0443-9C81-FE197E6B2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6103" y="9297865"/>
            <a:ext cx="1313353" cy="247285"/>
          </a:xfrm>
          <a:prstGeom prst="roundRect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1" name="RECT ROUND C 02">
            <a:extLst>
              <a:ext uri="{FF2B5EF4-FFF2-40B4-BE49-F238E27FC236}">
                <a16:creationId xmlns:a16="http://schemas.microsoft.com/office/drawing/2014/main" id="{4C4CD58C-2C9B-8043-ADC5-B7C14FBD5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1248" y="8847260"/>
            <a:ext cx="1654055" cy="346199"/>
          </a:xfrm>
          <a:prstGeom prst="roundRect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9" name="RECT ROUND C 01">
            <a:extLst>
              <a:ext uri="{FF2B5EF4-FFF2-40B4-BE49-F238E27FC236}">
                <a16:creationId xmlns:a16="http://schemas.microsoft.com/office/drawing/2014/main" id="{88804679-D277-FC4B-A9F1-B58689619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2334" y="8396654"/>
            <a:ext cx="1851882" cy="346199"/>
          </a:xfrm>
          <a:prstGeom prst="roundRect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8" name="LIGHT BULD C">
            <a:extLst>
              <a:ext uri="{FF2B5EF4-FFF2-40B4-BE49-F238E27FC236}">
                <a16:creationId xmlns:a16="http://schemas.microsoft.com/office/drawing/2014/main" id="{F12D5F3C-866B-6943-AF5D-39AEF0E20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3456" y="4126891"/>
            <a:ext cx="3269638" cy="4181840"/>
          </a:xfrm>
          <a:custGeom>
            <a:avLst/>
            <a:gdLst>
              <a:gd name="T0" fmla="*/ 2309 w 2624"/>
              <a:gd name="T1" fmla="*/ 2162 h 3357"/>
              <a:gd name="T2" fmla="*/ 2309 w 2624"/>
              <a:gd name="T3" fmla="*/ 2162 h 3357"/>
              <a:gd name="T4" fmla="*/ 2623 w 2624"/>
              <a:gd name="T5" fmla="*/ 1312 h 3357"/>
              <a:gd name="T6" fmla="*/ 2623 w 2624"/>
              <a:gd name="T7" fmla="*/ 1312 h 3357"/>
              <a:gd name="T8" fmla="*/ 1311 w 2624"/>
              <a:gd name="T9" fmla="*/ 0 h 3357"/>
              <a:gd name="T10" fmla="*/ 1311 w 2624"/>
              <a:gd name="T11" fmla="*/ 0 h 3357"/>
              <a:gd name="T12" fmla="*/ 0 w 2624"/>
              <a:gd name="T13" fmla="*/ 1312 h 3357"/>
              <a:gd name="T14" fmla="*/ 0 w 2624"/>
              <a:gd name="T15" fmla="*/ 1312 h 3357"/>
              <a:gd name="T16" fmla="*/ 303 w 2624"/>
              <a:gd name="T17" fmla="*/ 2150 h 3357"/>
              <a:gd name="T18" fmla="*/ 303 w 2624"/>
              <a:gd name="T19" fmla="*/ 2150 h 3357"/>
              <a:gd name="T20" fmla="*/ 587 w 2624"/>
              <a:gd name="T21" fmla="*/ 2846 h 3357"/>
              <a:gd name="T22" fmla="*/ 587 w 2624"/>
              <a:gd name="T23" fmla="*/ 3210 h 3357"/>
              <a:gd name="T24" fmla="*/ 587 w 2624"/>
              <a:gd name="T25" fmla="*/ 3210 h 3357"/>
              <a:gd name="T26" fmla="*/ 734 w 2624"/>
              <a:gd name="T27" fmla="*/ 3356 h 3357"/>
              <a:gd name="T28" fmla="*/ 1888 w 2624"/>
              <a:gd name="T29" fmla="*/ 3356 h 3357"/>
              <a:gd name="T30" fmla="*/ 1888 w 2624"/>
              <a:gd name="T31" fmla="*/ 3356 h 3357"/>
              <a:gd name="T32" fmla="*/ 2035 w 2624"/>
              <a:gd name="T33" fmla="*/ 3210 h 3357"/>
              <a:gd name="T34" fmla="*/ 2035 w 2624"/>
              <a:gd name="T35" fmla="*/ 2826 h 3357"/>
              <a:gd name="T36" fmla="*/ 2035 w 2624"/>
              <a:gd name="T37" fmla="*/ 2826 h 3357"/>
              <a:gd name="T38" fmla="*/ 2309 w 2624"/>
              <a:gd name="T39" fmla="*/ 2162 h 3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24" h="3357">
                <a:moveTo>
                  <a:pt x="2309" y="2162"/>
                </a:moveTo>
                <a:lnTo>
                  <a:pt x="2309" y="2162"/>
                </a:lnTo>
                <a:cubicBezTo>
                  <a:pt x="2504" y="1933"/>
                  <a:pt x="2623" y="1636"/>
                  <a:pt x="2623" y="1312"/>
                </a:cubicBezTo>
                <a:lnTo>
                  <a:pt x="2623" y="1312"/>
                </a:lnTo>
                <a:cubicBezTo>
                  <a:pt x="2623" y="587"/>
                  <a:pt x="2036" y="0"/>
                  <a:pt x="1311" y="0"/>
                </a:cubicBezTo>
                <a:lnTo>
                  <a:pt x="1311" y="0"/>
                </a:lnTo>
                <a:cubicBezTo>
                  <a:pt x="587" y="0"/>
                  <a:pt x="0" y="587"/>
                  <a:pt x="0" y="1312"/>
                </a:cubicBezTo>
                <a:lnTo>
                  <a:pt x="0" y="1312"/>
                </a:lnTo>
                <a:cubicBezTo>
                  <a:pt x="0" y="1630"/>
                  <a:pt x="113" y="1923"/>
                  <a:pt x="303" y="2150"/>
                </a:cubicBezTo>
                <a:lnTo>
                  <a:pt x="303" y="2150"/>
                </a:lnTo>
                <a:cubicBezTo>
                  <a:pt x="390" y="2277"/>
                  <a:pt x="562" y="2558"/>
                  <a:pt x="587" y="2846"/>
                </a:cubicBezTo>
                <a:lnTo>
                  <a:pt x="587" y="3210"/>
                </a:lnTo>
                <a:lnTo>
                  <a:pt x="587" y="3210"/>
                </a:lnTo>
                <a:cubicBezTo>
                  <a:pt x="587" y="3290"/>
                  <a:pt x="653" y="3356"/>
                  <a:pt x="734" y="3356"/>
                </a:cubicBezTo>
                <a:lnTo>
                  <a:pt x="1888" y="3356"/>
                </a:lnTo>
                <a:lnTo>
                  <a:pt x="1888" y="3356"/>
                </a:lnTo>
                <a:cubicBezTo>
                  <a:pt x="1969" y="3356"/>
                  <a:pt x="2035" y="3290"/>
                  <a:pt x="2035" y="3210"/>
                </a:cubicBezTo>
                <a:lnTo>
                  <a:pt x="2035" y="2826"/>
                </a:lnTo>
                <a:lnTo>
                  <a:pt x="2035" y="2826"/>
                </a:lnTo>
                <a:cubicBezTo>
                  <a:pt x="2066" y="2554"/>
                  <a:pt x="2221" y="2291"/>
                  <a:pt x="2309" y="21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0" name="ICON 03">
            <a:extLst>
              <a:ext uri="{FF2B5EF4-FFF2-40B4-BE49-F238E27FC236}">
                <a16:creationId xmlns:a16="http://schemas.microsoft.com/office/drawing/2014/main" id="{1465FB64-54F1-2349-B0DF-35607711C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4867" y="5011615"/>
            <a:ext cx="1500258" cy="1581367"/>
          </a:xfrm>
          <a:custGeom>
            <a:avLst/>
            <a:gdLst>
              <a:gd name="connsiteX0" fmla="*/ 305550 w 1500258"/>
              <a:gd name="connsiteY0" fmla="*/ 1044087 h 1581367"/>
              <a:gd name="connsiteX1" fmla="*/ 326238 w 1500258"/>
              <a:gd name="connsiteY1" fmla="*/ 1063967 h 1581367"/>
              <a:gd name="connsiteX2" fmla="*/ 326238 w 1500258"/>
              <a:gd name="connsiteY2" fmla="*/ 1556000 h 1581367"/>
              <a:gd name="connsiteX3" fmla="*/ 305550 w 1500258"/>
              <a:gd name="connsiteY3" fmla="*/ 1575880 h 1581367"/>
              <a:gd name="connsiteX4" fmla="*/ 283569 w 1500258"/>
              <a:gd name="connsiteY4" fmla="*/ 1556000 h 1581367"/>
              <a:gd name="connsiteX5" fmla="*/ 283569 w 1500258"/>
              <a:gd name="connsiteY5" fmla="*/ 1063967 h 1581367"/>
              <a:gd name="connsiteX6" fmla="*/ 305550 w 1500258"/>
              <a:gd name="connsiteY6" fmla="*/ 1044087 h 1581367"/>
              <a:gd name="connsiteX7" fmla="*/ 937156 w 1500258"/>
              <a:gd name="connsiteY7" fmla="*/ 700195 h 1581367"/>
              <a:gd name="connsiteX8" fmla="*/ 940898 w 1500258"/>
              <a:gd name="connsiteY8" fmla="*/ 722661 h 1581367"/>
              <a:gd name="connsiteX9" fmla="*/ 917196 w 1500258"/>
              <a:gd name="connsiteY9" fmla="*/ 773834 h 1581367"/>
              <a:gd name="connsiteX10" fmla="*/ 917196 w 1500258"/>
              <a:gd name="connsiteY10" fmla="*/ 821263 h 1581367"/>
              <a:gd name="connsiteX11" fmla="*/ 923434 w 1500258"/>
              <a:gd name="connsiteY11" fmla="*/ 821263 h 1581367"/>
              <a:gd name="connsiteX12" fmla="*/ 968342 w 1500258"/>
              <a:gd name="connsiteY12" fmla="*/ 802541 h 1581367"/>
              <a:gd name="connsiteX13" fmla="*/ 985806 w 1500258"/>
              <a:gd name="connsiteY13" fmla="*/ 757609 h 1581367"/>
              <a:gd name="connsiteX14" fmla="*/ 937156 w 1500258"/>
              <a:gd name="connsiteY14" fmla="*/ 700195 h 1581367"/>
              <a:gd name="connsiteX15" fmla="*/ 322158 w 1500258"/>
              <a:gd name="connsiteY15" fmla="*/ 606586 h 1581367"/>
              <a:gd name="connsiteX16" fmla="*/ 290972 w 1500258"/>
              <a:gd name="connsiteY16" fmla="*/ 839984 h 1581367"/>
              <a:gd name="connsiteX17" fmla="*/ 292219 w 1500258"/>
              <a:gd name="connsiteY17" fmla="*/ 851217 h 1581367"/>
              <a:gd name="connsiteX18" fmla="*/ 327148 w 1500258"/>
              <a:gd name="connsiteY18" fmla="*/ 934841 h 1581367"/>
              <a:gd name="connsiteX19" fmla="*/ 359582 w 1500258"/>
              <a:gd name="connsiteY19" fmla="*/ 852466 h 1581367"/>
              <a:gd name="connsiteX20" fmla="*/ 360830 w 1500258"/>
              <a:gd name="connsiteY20" fmla="*/ 841232 h 1581367"/>
              <a:gd name="connsiteX21" fmla="*/ 330891 w 1500258"/>
              <a:gd name="connsiteY21" fmla="*/ 606586 h 1581367"/>
              <a:gd name="connsiteX22" fmla="*/ 325901 w 1500258"/>
              <a:gd name="connsiteY22" fmla="*/ 607834 h 1581367"/>
              <a:gd name="connsiteX23" fmla="*/ 322158 w 1500258"/>
              <a:gd name="connsiteY23" fmla="*/ 606586 h 1581367"/>
              <a:gd name="connsiteX24" fmla="*/ 305941 w 1500258"/>
              <a:gd name="connsiteY24" fmla="*/ 530451 h 1581367"/>
              <a:gd name="connsiteX25" fmla="*/ 325901 w 1500258"/>
              <a:gd name="connsiteY25" fmla="*/ 560406 h 1581367"/>
              <a:gd name="connsiteX26" fmla="*/ 342118 w 1500258"/>
              <a:gd name="connsiteY26" fmla="*/ 531699 h 1581367"/>
              <a:gd name="connsiteX27" fmla="*/ 330891 w 1500258"/>
              <a:gd name="connsiteY27" fmla="*/ 530451 h 1581367"/>
              <a:gd name="connsiteX28" fmla="*/ 1141739 w 1500258"/>
              <a:gd name="connsiteY28" fmla="*/ 381925 h 1581367"/>
              <a:gd name="connsiteX29" fmla="*/ 1141739 w 1500258"/>
              <a:gd name="connsiteY29" fmla="*/ 395654 h 1581367"/>
              <a:gd name="connsiteX30" fmla="*/ 1192885 w 1500258"/>
              <a:gd name="connsiteY30" fmla="*/ 395654 h 1581367"/>
              <a:gd name="connsiteX31" fmla="*/ 1200370 w 1500258"/>
              <a:gd name="connsiteY31" fmla="*/ 389413 h 1581367"/>
              <a:gd name="connsiteX32" fmla="*/ 1192885 w 1500258"/>
              <a:gd name="connsiteY32" fmla="*/ 381925 h 1581367"/>
              <a:gd name="connsiteX33" fmla="*/ 1241536 w 1500258"/>
              <a:gd name="connsiteY33" fmla="*/ 178481 h 1581367"/>
              <a:gd name="connsiteX34" fmla="*/ 1241536 w 1500258"/>
              <a:gd name="connsiteY34" fmla="*/ 381925 h 1581367"/>
              <a:gd name="connsiteX35" fmla="*/ 1240288 w 1500258"/>
              <a:gd name="connsiteY35" fmla="*/ 381925 h 1581367"/>
              <a:gd name="connsiteX36" fmla="*/ 1241536 w 1500258"/>
              <a:gd name="connsiteY36" fmla="*/ 389413 h 1581367"/>
              <a:gd name="connsiteX37" fmla="*/ 1240288 w 1500258"/>
              <a:gd name="connsiteY37" fmla="*/ 395654 h 1581367"/>
              <a:gd name="connsiteX38" fmla="*/ 1451109 w 1500258"/>
              <a:gd name="connsiteY38" fmla="*/ 395654 h 1581367"/>
              <a:gd name="connsiteX39" fmla="*/ 1382498 w 1500258"/>
              <a:gd name="connsiteY39" fmla="*/ 305789 h 1581367"/>
              <a:gd name="connsiteX40" fmla="*/ 1382498 w 1500258"/>
              <a:gd name="connsiteY40" fmla="*/ 267098 h 1581367"/>
              <a:gd name="connsiteX41" fmla="*/ 1451109 w 1500258"/>
              <a:gd name="connsiteY41" fmla="*/ 178481 h 1581367"/>
              <a:gd name="connsiteX42" fmla="*/ 333024 w 1500258"/>
              <a:gd name="connsiteY42" fmla="*/ 172999 h 1581367"/>
              <a:gd name="connsiteX43" fmla="*/ 220439 w 1500258"/>
              <a:gd name="connsiteY43" fmla="*/ 285128 h 1581367"/>
              <a:gd name="connsiteX44" fmla="*/ 333024 w 1500258"/>
              <a:gd name="connsiteY44" fmla="*/ 396011 h 1581367"/>
              <a:gd name="connsiteX45" fmla="*/ 444357 w 1500258"/>
              <a:gd name="connsiteY45" fmla="*/ 285128 h 1581367"/>
              <a:gd name="connsiteX46" fmla="*/ 333024 w 1500258"/>
              <a:gd name="connsiteY46" fmla="*/ 172999 h 1581367"/>
              <a:gd name="connsiteX47" fmla="*/ 333024 w 1500258"/>
              <a:gd name="connsiteY47" fmla="*/ 131885 h 1581367"/>
              <a:gd name="connsiteX48" fmla="*/ 485638 w 1500258"/>
              <a:gd name="connsiteY48" fmla="*/ 285128 h 1581367"/>
              <a:gd name="connsiteX49" fmla="*/ 333024 w 1500258"/>
              <a:gd name="connsiteY49" fmla="*/ 438370 h 1581367"/>
              <a:gd name="connsiteX50" fmla="*/ 179158 w 1500258"/>
              <a:gd name="connsiteY50" fmla="*/ 285128 h 1581367"/>
              <a:gd name="connsiteX51" fmla="*/ 333024 w 1500258"/>
              <a:gd name="connsiteY51" fmla="*/ 131885 h 1581367"/>
              <a:gd name="connsiteX52" fmla="*/ 917196 w 1500258"/>
              <a:gd name="connsiteY52" fmla="*/ 128556 h 1581367"/>
              <a:gd name="connsiteX53" fmla="*/ 917196 w 1500258"/>
              <a:gd name="connsiteY53" fmla="*/ 340737 h 1581367"/>
              <a:gd name="connsiteX54" fmla="*/ 1100573 w 1500258"/>
              <a:gd name="connsiteY54" fmla="*/ 340737 h 1581367"/>
              <a:gd name="connsiteX55" fmla="*/ 1192885 w 1500258"/>
              <a:gd name="connsiteY55" fmla="*/ 340737 h 1581367"/>
              <a:gd name="connsiteX56" fmla="*/ 1200370 w 1500258"/>
              <a:gd name="connsiteY56" fmla="*/ 340737 h 1581367"/>
              <a:gd name="connsiteX57" fmla="*/ 1200370 w 1500258"/>
              <a:gd name="connsiteY57" fmla="*/ 170993 h 1581367"/>
              <a:gd name="connsiteX58" fmla="*/ 1157956 w 1500258"/>
              <a:gd name="connsiteY58" fmla="*/ 128556 h 1581367"/>
              <a:gd name="connsiteX59" fmla="*/ 895990 w 1500258"/>
              <a:gd name="connsiteY59" fmla="*/ 0 h 1581367"/>
              <a:gd name="connsiteX60" fmla="*/ 917196 w 1500258"/>
              <a:gd name="connsiteY60" fmla="*/ 19970 h 1581367"/>
              <a:gd name="connsiteX61" fmla="*/ 917196 w 1500258"/>
              <a:gd name="connsiteY61" fmla="*/ 87368 h 1581367"/>
              <a:gd name="connsiteX62" fmla="*/ 1157956 w 1500258"/>
              <a:gd name="connsiteY62" fmla="*/ 87368 h 1581367"/>
              <a:gd name="connsiteX63" fmla="*/ 1234051 w 1500258"/>
              <a:gd name="connsiteY63" fmla="*/ 137293 h 1581367"/>
              <a:gd name="connsiteX64" fmla="*/ 1463583 w 1500258"/>
              <a:gd name="connsiteY64" fmla="*/ 137293 h 1581367"/>
              <a:gd name="connsiteX65" fmla="*/ 1497265 w 1500258"/>
              <a:gd name="connsiteY65" fmla="*/ 157263 h 1581367"/>
              <a:gd name="connsiteX66" fmla="*/ 1493522 w 1500258"/>
              <a:gd name="connsiteY66" fmla="*/ 189714 h 1581367"/>
              <a:gd name="connsiteX67" fmla="*/ 1418675 w 1500258"/>
              <a:gd name="connsiteY67" fmla="*/ 287068 h 1581367"/>
              <a:gd name="connsiteX68" fmla="*/ 1493522 w 1500258"/>
              <a:gd name="connsiteY68" fmla="*/ 383173 h 1581367"/>
              <a:gd name="connsiteX69" fmla="*/ 1497265 w 1500258"/>
              <a:gd name="connsiteY69" fmla="*/ 416872 h 1581367"/>
              <a:gd name="connsiteX70" fmla="*/ 1463583 w 1500258"/>
              <a:gd name="connsiteY70" fmla="*/ 436842 h 1581367"/>
              <a:gd name="connsiteX71" fmla="*/ 1204112 w 1500258"/>
              <a:gd name="connsiteY71" fmla="*/ 436842 h 1581367"/>
              <a:gd name="connsiteX72" fmla="*/ 1199122 w 1500258"/>
              <a:gd name="connsiteY72" fmla="*/ 436842 h 1581367"/>
              <a:gd name="connsiteX73" fmla="*/ 1192885 w 1500258"/>
              <a:gd name="connsiteY73" fmla="*/ 436842 h 1581367"/>
              <a:gd name="connsiteX74" fmla="*/ 1134254 w 1500258"/>
              <a:gd name="connsiteY74" fmla="*/ 436842 h 1581367"/>
              <a:gd name="connsiteX75" fmla="*/ 1110552 w 1500258"/>
              <a:gd name="connsiteY75" fmla="*/ 426857 h 1581367"/>
              <a:gd name="connsiteX76" fmla="*/ 1099325 w 1500258"/>
              <a:gd name="connsiteY76" fmla="*/ 403143 h 1581367"/>
              <a:gd name="connsiteX77" fmla="*/ 1100573 w 1500258"/>
              <a:gd name="connsiteY77" fmla="*/ 381925 h 1581367"/>
              <a:gd name="connsiteX78" fmla="*/ 917196 w 1500258"/>
              <a:gd name="connsiteY78" fmla="*/ 381925 h 1581367"/>
              <a:gd name="connsiteX79" fmla="*/ 917196 w 1500258"/>
              <a:gd name="connsiteY79" fmla="*/ 656511 h 1581367"/>
              <a:gd name="connsiteX80" fmla="*/ 919691 w 1500258"/>
              <a:gd name="connsiteY80" fmla="*/ 656511 h 1581367"/>
              <a:gd name="connsiteX81" fmla="*/ 1026973 w 1500258"/>
              <a:gd name="connsiteY81" fmla="*/ 756360 h 1581367"/>
              <a:gd name="connsiteX82" fmla="*/ 998281 w 1500258"/>
              <a:gd name="connsiteY82" fmla="*/ 831248 h 1581367"/>
              <a:gd name="connsiteX83" fmla="*/ 923434 w 1500258"/>
              <a:gd name="connsiteY83" fmla="*/ 862451 h 1581367"/>
              <a:gd name="connsiteX84" fmla="*/ 917196 w 1500258"/>
              <a:gd name="connsiteY84" fmla="*/ 862451 h 1581367"/>
              <a:gd name="connsiteX85" fmla="*/ 917196 w 1500258"/>
              <a:gd name="connsiteY85" fmla="*/ 1561397 h 1581367"/>
              <a:gd name="connsiteX86" fmla="*/ 895990 w 1500258"/>
              <a:gd name="connsiteY86" fmla="*/ 1581367 h 1581367"/>
              <a:gd name="connsiteX87" fmla="*/ 874783 w 1500258"/>
              <a:gd name="connsiteY87" fmla="*/ 1561397 h 1581367"/>
              <a:gd name="connsiteX88" fmla="*/ 874783 w 1500258"/>
              <a:gd name="connsiteY88" fmla="*/ 862451 h 1581367"/>
              <a:gd name="connsiteX89" fmla="*/ 667704 w 1500258"/>
              <a:gd name="connsiteY89" fmla="*/ 862451 h 1581367"/>
              <a:gd name="connsiteX90" fmla="*/ 586620 w 1500258"/>
              <a:gd name="connsiteY90" fmla="*/ 838736 h 1581367"/>
              <a:gd name="connsiteX91" fmla="*/ 496803 w 1500258"/>
              <a:gd name="connsiteY91" fmla="*/ 782571 h 1581367"/>
              <a:gd name="connsiteX92" fmla="*/ 496803 w 1500258"/>
              <a:gd name="connsiteY92" fmla="*/ 1561397 h 1581367"/>
              <a:gd name="connsiteX93" fmla="*/ 476843 w 1500258"/>
              <a:gd name="connsiteY93" fmla="*/ 1581367 h 1581367"/>
              <a:gd name="connsiteX94" fmla="*/ 455636 w 1500258"/>
              <a:gd name="connsiteY94" fmla="*/ 1561397 h 1581367"/>
              <a:gd name="connsiteX95" fmla="*/ 455636 w 1500258"/>
              <a:gd name="connsiteY95" fmla="*/ 671488 h 1581367"/>
              <a:gd name="connsiteX96" fmla="*/ 476843 w 1500258"/>
              <a:gd name="connsiteY96" fmla="*/ 651518 h 1581367"/>
              <a:gd name="connsiteX97" fmla="*/ 496803 w 1500258"/>
              <a:gd name="connsiteY97" fmla="*/ 671488 h 1581367"/>
              <a:gd name="connsiteX98" fmla="*/ 496803 w 1500258"/>
              <a:gd name="connsiteY98" fmla="*/ 732646 h 1581367"/>
              <a:gd name="connsiteX99" fmla="*/ 609074 w 1500258"/>
              <a:gd name="connsiteY99" fmla="*/ 803789 h 1581367"/>
              <a:gd name="connsiteX100" fmla="*/ 667704 w 1500258"/>
              <a:gd name="connsiteY100" fmla="*/ 821263 h 1581367"/>
              <a:gd name="connsiteX101" fmla="*/ 874783 w 1500258"/>
              <a:gd name="connsiteY101" fmla="*/ 821263 h 1581367"/>
              <a:gd name="connsiteX102" fmla="*/ 874783 w 1500258"/>
              <a:gd name="connsiteY102" fmla="*/ 790060 h 1581367"/>
              <a:gd name="connsiteX103" fmla="*/ 823637 w 1500258"/>
              <a:gd name="connsiteY103" fmla="*/ 790060 h 1581367"/>
              <a:gd name="connsiteX104" fmla="*/ 802430 w 1500258"/>
              <a:gd name="connsiteY104" fmla="*/ 768842 h 1581367"/>
              <a:gd name="connsiteX105" fmla="*/ 823637 w 1500258"/>
              <a:gd name="connsiteY105" fmla="*/ 748872 h 1581367"/>
              <a:gd name="connsiteX106" fmla="*/ 874783 w 1500258"/>
              <a:gd name="connsiteY106" fmla="*/ 748872 h 1581367"/>
              <a:gd name="connsiteX107" fmla="*/ 899732 w 1500258"/>
              <a:gd name="connsiteY107" fmla="*/ 722661 h 1581367"/>
              <a:gd name="connsiteX108" fmla="*/ 874783 w 1500258"/>
              <a:gd name="connsiteY108" fmla="*/ 697699 h 1581367"/>
              <a:gd name="connsiteX109" fmla="*/ 782471 w 1500258"/>
              <a:gd name="connsiteY109" fmla="*/ 697699 h 1581367"/>
              <a:gd name="connsiteX110" fmla="*/ 715108 w 1500258"/>
              <a:gd name="connsiteY110" fmla="*/ 697699 h 1581367"/>
              <a:gd name="connsiteX111" fmla="*/ 635271 w 1500258"/>
              <a:gd name="connsiteY111" fmla="*/ 675233 h 1581367"/>
              <a:gd name="connsiteX112" fmla="*/ 461874 w 1500258"/>
              <a:gd name="connsiteY112" fmla="*/ 567894 h 1581367"/>
              <a:gd name="connsiteX113" fmla="*/ 403243 w 1500258"/>
              <a:gd name="connsiteY113" fmla="*/ 544180 h 1581367"/>
              <a:gd name="connsiteX114" fmla="*/ 385779 w 1500258"/>
              <a:gd name="connsiteY114" fmla="*/ 539188 h 1581367"/>
              <a:gd name="connsiteX115" fmla="*/ 365819 w 1500258"/>
              <a:gd name="connsiteY115" fmla="*/ 572887 h 1581367"/>
              <a:gd name="connsiteX116" fmla="*/ 369562 w 1500258"/>
              <a:gd name="connsiteY116" fmla="*/ 582872 h 1581367"/>
              <a:gd name="connsiteX117" fmla="*/ 401996 w 1500258"/>
              <a:gd name="connsiteY117" fmla="*/ 834992 h 1581367"/>
              <a:gd name="connsiteX118" fmla="*/ 397006 w 1500258"/>
              <a:gd name="connsiteY118" fmla="*/ 867443 h 1581367"/>
              <a:gd name="connsiteX119" fmla="*/ 362077 w 1500258"/>
              <a:gd name="connsiteY119" fmla="*/ 961052 h 1581367"/>
              <a:gd name="connsiteX120" fmla="*/ 328396 w 1500258"/>
              <a:gd name="connsiteY120" fmla="*/ 984766 h 1581367"/>
              <a:gd name="connsiteX121" fmla="*/ 327148 w 1500258"/>
              <a:gd name="connsiteY121" fmla="*/ 984766 h 1581367"/>
              <a:gd name="connsiteX122" fmla="*/ 294714 w 1500258"/>
              <a:gd name="connsiteY122" fmla="*/ 963548 h 1581367"/>
              <a:gd name="connsiteX123" fmla="*/ 254796 w 1500258"/>
              <a:gd name="connsiteY123" fmla="*/ 868691 h 1581367"/>
              <a:gd name="connsiteX124" fmla="*/ 249806 w 1500258"/>
              <a:gd name="connsiteY124" fmla="*/ 834992 h 1581367"/>
              <a:gd name="connsiteX125" fmla="*/ 283487 w 1500258"/>
              <a:gd name="connsiteY125" fmla="*/ 580376 h 1581367"/>
              <a:gd name="connsiteX126" fmla="*/ 285982 w 1500258"/>
              <a:gd name="connsiteY126" fmla="*/ 574135 h 1581367"/>
              <a:gd name="connsiteX127" fmla="*/ 257290 w 1500258"/>
              <a:gd name="connsiteY127" fmla="*/ 531699 h 1581367"/>
              <a:gd name="connsiteX128" fmla="*/ 192423 w 1500258"/>
              <a:gd name="connsiteY128" fmla="*/ 544180 h 1581367"/>
              <a:gd name="connsiteX129" fmla="*/ 103853 w 1500258"/>
              <a:gd name="connsiteY129" fmla="*/ 580376 h 1581367"/>
              <a:gd name="connsiteX130" fmla="*/ 57697 w 1500258"/>
              <a:gd name="connsiteY130" fmla="*/ 649022 h 1581367"/>
              <a:gd name="connsiteX131" fmla="*/ 41480 w 1500258"/>
              <a:gd name="connsiteY131" fmla="*/ 941082 h 1581367"/>
              <a:gd name="connsiteX132" fmla="*/ 61439 w 1500258"/>
              <a:gd name="connsiteY132" fmla="*/ 988511 h 1581367"/>
              <a:gd name="connsiteX133" fmla="*/ 111338 w 1500258"/>
              <a:gd name="connsiteY133" fmla="*/ 1035939 h 1581367"/>
              <a:gd name="connsiteX134" fmla="*/ 111338 w 1500258"/>
              <a:gd name="connsiteY134" fmla="*/ 671488 h 1581367"/>
              <a:gd name="connsiteX135" fmla="*/ 132545 w 1500258"/>
              <a:gd name="connsiteY135" fmla="*/ 651518 h 1581367"/>
              <a:gd name="connsiteX136" fmla="*/ 153751 w 1500258"/>
              <a:gd name="connsiteY136" fmla="*/ 671488 h 1581367"/>
              <a:gd name="connsiteX137" fmla="*/ 153751 w 1500258"/>
              <a:gd name="connsiteY137" fmla="*/ 1561397 h 1581367"/>
              <a:gd name="connsiteX138" fmla="*/ 132545 w 1500258"/>
              <a:gd name="connsiteY138" fmla="*/ 1581367 h 1581367"/>
              <a:gd name="connsiteX139" fmla="*/ 111338 w 1500258"/>
              <a:gd name="connsiteY139" fmla="*/ 1561397 h 1581367"/>
              <a:gd name="connsiteX140" fmla="*/ 111338 w 1500258"/>
              <a:gd name="connsiteY140" fmla="*/ 1092104 h 1581367"/>
              <a:gd name="connsiteX141" fmla="*/ 32748 w 1500258"/>
              <a:gd name="connsiteY141" fmla="*/ 1018465 h 1581367"/>
              <a:gd name="connsiteX142" fmla="*/ 314 w 1500258"/>
              <a:gd name="connsiteY142" fmla="*/ 937338 h 1581367"/>
              <a:gd name="connsiteX143" fmla="*/ 16531 w 1500258"/>
              <a:gd name="connsiteY143" fmla="*/ 647774 h 1581367"/>
              <a:gd name="connsiteX144" fmla="*/ 88884 w 1500258"/>
              <a:gd name="connsiteY144" fmla="*/ 541684 h 1581367"/>
              <a:gd name="connsiteX145" fmla="*/ 176206 w 1500258"/>
              <a:gd name="connsiteY145" fmla="*/ 506737 h 1581367"/>
              <a:gd name="connsiteX146" fmla="*/ 264775 w 1500258"/>
              <a:gd name="connsiteY146" fmla="*/ 489263 h 1581367"/>
              <a:gd name="connsiteX147" fmla="*/ 330891 w 1500258"/>
              <a:gd name="connsiteY147" fmla="*/ 489263 h 1581367"/>
              <a:gd name="connsiteX148" fmla="*/ 379541 w 1500258"/>
              <a:gd name="connsiteY148" fmla="*/ 495504 h 1581367"/>
              <a:gd name="connsiteX149" fmla="*/ 382036 w 1500258"/>
              <a:gd name="connsiteY149" fmla="*/ 495504 h 1581367"/>
              <a:gd name="connsiteX150" fmla="*/ 418213 w 1500258"/>
              <a:gd name="connsiteY150" fmla="*/ 506737 h 1581367"/>
              <a:gd name="connsiteX151" fmla="*/ 481833 w 1500258"/>
              <a:gd name="connsiteY151" fmla="*/ 532947 h 1581367"/>
              <a:gd name="connsiteX152" fmla="*/ 656477 w 1500258"/>
              <a:gd name="connsiteY152" fmla="*/ 640285 h 1581367"/>
              <a:gd name="connsiteX153" fmla="*/ 715108 w 1500258"/>
              <a:gd name="connsiteY153" fmla="*/ 656511 h 1581367"/>
              <a:gd name="connsiteX154" fmla="*/ 782471 w 1500258"/>
              <a:gd name="connsiteY154" fmla="*/ 656511 h 1581367"/>
              <a:gd name="connsiteX155" fmla="*/ 874783 w 1500258"/>
              <a:gd name="connsiteY155" fmla="*/ 656511 h 1581367"/>
              <a:gd name="connsiteX156" fmla="*/ 874783 w 1500258"/>
              <a:gd name="connsiteY156" fmla="*/ 381925 h 1581367"/>
              <a:gd name="connsiteX157" fmla="*/ 874783 w 1500258"/>
              <a:gd name="connsiteY157" fmla="*/ 87368 h 1581367"/>
              <a:gd name="connsiteX158" fmla="*/ 874783 w 1500258"/>
              <a:gd name="connsiteY158" fmla="*/ 19970 h 1581367"/>
              <a:gd name="connsiteX159" fmla="*/ 895990 w 1500258"/>
              <a:gd name="connsiteY159" fmla="*/ 0 h 158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1500258" h="1581367">
                <a:moveTo>
                  <a:pt x="305550" y="1044087"/>
                </a:moveTo>
                <a:cubicBezTo>
                  <a:pt x="317187" y="1044087"/>
                  <a:pt x="326238" y="1052785"/>
                  <a:pt x="326238" y="1063967"/>
                </a:cubicBezTo>
                <a:lnTo>
                  <a:pt x="326238" y="1556000"/>
                </a:lnTo>
                <a:cubicBezTo>
                  <a:pt x="326238" y="1567182"/>
                  <a:pt x="317187" y="1575880"/>
                  <a:pt x="305550" y="1575880"/>
                </a:cubicBezTo>
                <a:cubicBezTo>
                  <a:pt x="292620" y="1575880"/>
                  <a:pt x="283569" y="1567182"/>
                  <a:pt x="283569" y="1556000"/>
                </a:cubicBezTo>
                <a:lnTo>
                  <a:pt x="283569" y="1063967"/>
                </a:lnTo>
                <a:cubicBezTo>
                  <a:pt x="283569" y="1052785"/>
                  <a:pt x="292620" y="1044087"/>
                  <a:pt x="305550" y="1044087"/>
                </a:cubicBezTo>
                <a:close/>
                <a:moveTo>
                  <a:pt x="937156" y="700195"/>
                </a:moveTo>
                <a:cubicBezTo>
                  <a:pt x="939651" y="706436"/>
                  <a:pt x="940898" y="715172"/>
                  <a:pt x="940898" y="722661"/>
                </a:cubicBezTo>
                <a:cubicBezTo>
                  <a:pt x="940898" y="743879"/>
                  <a:pt x="930918" y="762601"/>
                  <a:pt x="917196" y="773834"/>
                </a:cubicBezTo>
                <a:lnTo>
                  <a:pt x="917196" y="821263"/>
                </a:lnTo>
                <a:lnTo>
                  <a:pt x="923434" y="821263"/>
                </a:lnTo>
                <a:cubicBezTo>
                  <a:pt x="940898" y="821263"/>
                  <a:pt x="955868" y="815022"/>
                  <a:pt x="968342" y="802541"/>
                </a:cubicBezTo>
                <a:cubicBezTo>
                  <a:pt x="979569" y="790060"/>
                  <a:pt x="985806" y="773834"/>
                  <a:pt x="985806" y="757609"/>
                </a:cubicBezTo>
                <a:cubicBezTo>
                  <a:pt x="984559" y="730150"/>
                  <a:pt x="964600" y="706436"/>
                  <a:pt x="937156" y="700195"/>
                </a:cubicBezTo>
                <a:close/>
                <a:moveTo>
                  <a:pt x="322158" y="606586"/>
                </a:moveTo>
                <a:lnTo>
                  <a:pt x="290972" y="839984"/>
                </a:lnTo>
                <a:cubicBezTo>
                  <a:pt x="290972" y="843729"/>
                  <a:pt x="290972" y="847473"/>
                  <a:pt x="292219" y="851217"/>
                </a:cubicBezTo>
                <a:lnTo>
                  <a:pt x="327148" y="934841"/>
                </a:lnTo>
                <a:lnTo>
                  <a:pt x="359582" y="852466"/>
                </a:lnTo>
                <a:cubicBezTo>
                  <a:pt x="360830" y="847473"/>
                  <a:pt x="360830" y="843729"/>
                  <a:pt x="360830" y="841232"/>
                </a:cubicBezTo>
                <a:lnTo>
                  <a:pt x="330891" y="606586"/>
                </a:lnTo>
                <a:cubicBezTo>
                  <a:pt x="328396" y="606586"/>
                  <a:pt x="327148" y="607834"/>
                  <a:pt x="325901" y="607834"/>
                </a:cubicBezTo>
                <a:cubicBezTo>
                  <a:pt x="324653" y="607834"/>
                  <a:pt x="323406" y="606586"/>
                  <a:pt x="322158" y="606586"/>
                </a:cubicBezTo>
                <a:close/>
                <a:moveTo>
                  <a:pt x="305941" y="530451"/>
                </a:moveTo>
                <a:lnTo>
                  <a:pt x="325901" y="560406"/>
                </a:lnTo>
                <a:lnTo>
                  <a:pt x="342118" y="531699"/>
                </a:lnTo>
                <a:cubicBezTo>
                  <a:pt x="338375" y="531699"/>
                  <a:pt x="334633" y="530451"/>
                  <a:pt x="330891" y="530451"/>
                </a:cubicBezTo>
                <a:close/>
                <a:moveTo>
                  <a:pt x="1141739" y="381925"/>
                </a:moveTo>
                <a:lnTo>
                  <a:pt x="1141739" y="395654"/>
                </a:lnTo>
                <a:lnTo>
                  <a:pt x="1192885" y="395654"/>
                </a:lnTo>
                <a:cubicBezTo>
                  <a:pt x="1196627" y="395654"/>
                  <a:pt x="1200370" y="391910"/>
                  <a:pt x="1200370" y="389413"/>
                </a:cubicBezTo>
                <a:cubicBezTo>
                  <a:pt x="1200370" y="384421"/>
                  <a:pt x="1196627" y="381925"/>
                  <a:pt x="1192885" y="381925"/>
                </a:cubicBezTo>
                <a:close/>
                <a:moveTo>
                  <a:pt x="1241536" y="178481"/>
                </a:moveTo>
                <a:lnTo>
                  <a:pt x="1241536" y="381925"/>
                </a:lnTo>
                <a:lnTo>
                  <a:pt x="1240288" y="381925"/>
                </a:lnTo>
                <a:cubicBezTo>
                  <a:pt x="1241536" y="384421"/>
                  <a:pt x="1241536" y="386917"/>
                  <a:pt x="1241536" y="389413"/>
                </a:cubicBezTo>
                <a:cubicBezTo>
                  <a:pt x="1241536" y="390662"/>
                  <a:pt x="1241536" y="393158"/>
                  <a:pt x="1240288" y="395654"/>
                </a:cubicBezTo>
                <a:lnTo>
                  <a:pt x="1451109" y="395654"/>
                </a:lnTo>
                <a:lnTo>
                  <a:pt x="1382498" y="305789"/>
                </a:lnTo>
                <a:cubicBezTo>
                  <a:pt x="1372519" y="294556"/>
                  <a:pt x="1372519" y="278331"/>
                  <a:pt x="1382498" y="267098"/>
                </a:cubicBezTo>
                <a:lnTo>
                  <a:pt x="1451109" y="178481"/>
                </a:lnTo>
                <a:close/>
                <a:moveTo>
                  <a:pt x="333024" y="172999"/>
                </a:moveTo>
                <a:cubicBezTo>
                  <a:pt x="270477" y="172999"/>
                  <a:pt x="220439" y="224080"/>
                  <a:pt x="220439" y="285128"/>
                </a:cubicBezTo>
                <a:cubicBezTo>
                  <a:pt x="220439" y="346176"/>
                  <a:pt x="270477" y="396011"/>
                  <a:pt x="333024" y="396011"/>
                </a:cubicBezTo>
                <a:cubicBezTo>
                  <a:pt x="394320" y="396011"/>
                  <a:pt x="444357" y="346176"/>
                  <a:pt x="444357" y="285128"/>
                </a:cubicBezTo>
                <a:cubicBezTo>
                  <a:pt x="444357" y="224080"/>
                  <a:pt x="394320" y="172999"/>
                  <a:pt x="333024" y="172999"/>
                </a:cubicBezTo>
                <a:close/>
                <a:moveTo>
                  <a:pt x="333024" y="131885"/>
                </a:moveTo>
                <a:cubicBezTo>
                  <a:pt x="416836" y="131885"/>
                  <a:pt x="485638" y="200408"/>
                  <a:pt x="485638" y="285128"/>
                </a:cubicBezTo>
                <a:cubicBezTo>
                  <a:pt x="485638" y="368601"/>
                  <a:pt x="416836" y="438370"/>
                  <a:pt x="333024" y="438370"/>
                </a:cubicBezTo>
                <a:cubicBezTo>
                  <a:pt x="247960" y="438370"/>
                  <a:pt x="179158" y="368601"/>
                  <a:pt x="179158" y="285128"/>
                </a:cubicBezTo>
                <a:cubicBezTo>
                  <a:pt x="179158" y="200408"/>
                  <a:pt x="247960" y="131885"/>
                  <a:pt x="333024" y="131885"/>
                </a:cubicBezTo>
                <a:close/>
                <a:moveTo>
                  <a:pt x="917196" y="128556"/>
                </a:moveTo>
                <a:lnTo>
                  <a:pt x="917196" y="340737"/>
                </a:lnTo>
                <a:lnTo>
                  <a:pt x="1100573" y="340737"/>
                </a:lnTo>
                <a:lnTo>
                  <a:pt x="1192885" y="340737"/>
                </a:lnTo>
                <a:lnTo>
                  <a:pt x="1200370" y="340737"/>
                </a:lnTo>
                <a:lnTo>
                  <a:pt x="1200370" y="170993"/>
                </a:lnTo>
                <a:cubicBezTo>
                  <a:pt x="1200370" y="147278"/>
                  <a:pt x="1180410" y="128556"/>
                  <a:pt x="1157956" y="128556"/>
                </a:cubicBezTo>
                <a:close/>
                <a:moveTo>
                  <a:pt x="895990" y="0"/>
                </a:moveTo>
                <a:cubicBezTo>
                  <a:pt x="907217" y="0"/>
                  <a:pt x="917196" y="8737"/>
                  <a:pt x="917196" y="19970"/>
                </a:cubicBezTo>
                <a:lnTo>
                  <a:pt x="917196" y="87368"/>
                </a:lnTo>
                <a:lnTo>
                  <a:pt x="1157956" y="87368"/>
                </a:lnTo>
                <a:cubicBezTo>
                  <a:pt x="1191637" y="87368"/>
                  <a:pt x="1220329" y="107338"/>
                  <a:pt x="1234051" y="137293"/>
                </a:cubicBezTo>
                <a:lnTo>
                  <a:pt x="1463583" y="137293"/>
                </a:lnTo>
                <a:cubicBezTo>
                  <a:pt x="1478553" y="137293"/>
                  <a:pt x="1491027" y="144782"/>
                  <a:pt x="1497265" y="157263"/>
                </a:cubicBezTo>
                <a:cubicBezTo>
                  <a:pt x="1502254" y="167248"/>
                  <a:pt x="1501007" y="180978"/>
                  <a:pt x="1493522" y="189714"/>
                </a:cubicBezTo>
                <a:lnTo>
                  <a:pt x="1418675" y="287068"/>
                </a:lnTo>
                <a:lnTo>
                  <a:pt x="1493522" y="383173"/>
                </a:lnTo>
                <a:cubicBezTo>
                  <a:pt x="1501007" y="393158"/>
                  <a:pt x="1502254" y="406887"/>
                  <a:pt x="1497265" y="416872"/>
                </a:cubicBezTo>
                <a:cubicBezTo>
                  <a:pt x="1491027" y="429353"/>
                  <a:pt x="1478553" y="436842"/>
                  <a:pt x="1463583" y="436842"/>
                </a:cubicBezTo>
                <a:lnTo>
                  <a:pt x="1204112" y="436842"/>
                </a:lnTo>
                <a:cubicBezTo>
                  <a:pt x="1201617" y="436842"/>
                  <a:pt x="1200370" y="436842"/>
                  <a:pt x="1199122" y="436842"/>
                </a:cubicBezTo>
                <a:cubicBezTo>
                  <a:pt x="1196627" y="436842"/>
                  <a:pt x="1195380" y="436842"/>
                  <a:pt x="1192885" y="436842"/>
                </a:cubicBezTo>
                <a:lnTo>
                  <a:pt x="1134254" y="436842"/>
                </a:lnTo>
                <a:cubicBezTo>
                  <a:pt x="1125522" y="436842"/>
                  <a:pt x="1116790" y="434346"/>
                  <a:pt x="1110552" y="426857"/>
                </a:cubicBezTo>
                <a:cubicBezTo>
                  <a:pt x="1104315" y="420616"/>
                  <a:pt x="1099325" y="411880"/>
                  <a:pt x="1099325" y="403143"/>
                </a:cubicBezTo>
                <a:lnTo>
                  <a:pt x="1100573" y="381925"/>
                </a:lnTo>
                <a:lnTo>
                  <a:pt x="917196" y="381925"/>
                </a:lnTo>
                <a:lnTo>
                  <a:pt x="917196" y="656511"/>
                </a:lnTo>
                <a:lnTo>
                  <a:pt x="919691" y="656511"/>
                </a:lnTo>
                <a:cubicBezTo>
                  <a:pt x="977074" y="656511"/>
                  <a:pt x="1025725" y="701443"/>
                  <a:pt x="1026973" y="756360"/>
                </a:cubicBezTo>
                <a:cubicBezTo>
                  <a:pt x="1026973" y="783819"/>
                  <a:pt x="1016993" y="811278"/>
                  <a:pt x="998281" y="831248"/>
                </a:cubicBezTo>
                <a:cubicBezTo>
                  <a:pt x="978322" y="851217"/>
                  <a:pt x="950878" y="862451"/>
                  <a:pt x="923434" y="862451"/>
                </a:cubicBezTo>
                <a:lnTo>
                  <a:pt x="917196" y="862451"/>
                </a:lnTo>
                <a:lnTo>
                  <a:pt x="917196" y="1561397"/>
                </a:lnTo>
                <a:cubicBezTo>
                  <a:pt x="917196" y="1572630"/>
                  <a:pt x="907217" y="1581367"/>
                  <a:pt x="895990" y="1581367"/>
                </a:cubicBezTo>
                <a:cubicBezTo>
                  <a:pt x="884762" y="1581367"/>
                  <a:pt x="874783" y="1572630"/>
                  <a:pt x="874783" y="1561397"/>
                </a:cubicBezTo>
                <a:lnTo>
                  <a:pt x="874783" y="862451"/>
                </a:lnTo>
                <a:lnTo>
                  <a:pt x="667704" y="862451"/>
                </a:lnTo>
                <a:cubicBezTo>
                  <a:pt x="639013" y="862451"/>
                  <a:pt x="611569" y="854962"/>
                  <a:pt x="586620" y="838736"/>
                </a:cubicBezTo>
                <a:lnTo>
                  <a:pt x="496803" y="782571"/>
                </a:lnTo>
                <a:lnTo>
                  <a:pt x="496803" y="1561397"/>
                </a:lnTo>
                <a:cubicBezTo>
                  <a:pt x="496803" y="1572630"/>
                  <a:pt x="488070" y="1581367"/>
                  <a:pt x="476843" y="1581367"/>
                </a:cubicBezTo>
                <a:cubicBezTo>
                  <a:pt x="465616" y="1581367"/>
                  <a:pt x="455636" y="1572630"/>
                  <a:pt x="455636" y="1561397"/>
                </a:cubicBezTo>
                <a:lnTo>
                  <a:pt x="455636" y="671488"/>
                </a:lnTo>
                <a:cubicBezTo>
                  <a:pt x="455636" y="661503"/>
                  <a:pt x="465616" y="651518"/>
                  <a:pt x="476843" y="651518"/>
                </a:cubicBezTo>
                <a:cubicBezTo>
                  <a:pt x="488070" y="651518"/>
                  <a:pt x="496803" y="661503"/>
                  <a:pt x="496803" y="671488"/>
                </a:cubicBezTo>
                <a:lnTo>
                  <a:pt x="496803" y="732646"/>
                </a:lnTo>
                <a:lnTo>
                  <a:pt x="609074" y="803789"/>
                </a:lnTo>
                <a:cubicBezTo>
                  <a:pt x="626538" y="815022"/>
                  <a:pt x="646498" y="821263"/>
                  <a:pt x="667704" y="821263"/>
                </a:cubicBezTo>
                <a:lnTo>
                  <a:pt x="874783" y="821263"/>
                </a:lnTo>
                <a:lnTo>
                  <a:pt x="874783" y="790060"/>
                </a:lnTo>
                <a:lnTo>
                  <a:pt x="823637" y="790060"/>
                </a:lnTo>
                <a:cubicBezTo>
                  <a:pt x="811162" y="790060"/>
                  <a:pt x="802430" y="780075"/>
                  <a:pt x="802430" y="768842"/>
                </a:cubicBezTo>
                <a:cubicBezTo>
                  <a:pt x="802430" y="757609"/>
                  <a:pt x="811162" y="748872"/>
                  <a:pt x="823637" y="748872"/>
                </a:cubicBezTo>
                <a:lnTo>
                  <a:pt x="874783" y="748872"/>
                </a:lnTo>
                <a:cubicBezTo>
                  <a:pt x="888505" y="748872"/>
                  <a:pt x="899732" y="736390"/>
                  <a:pt x="899732" y="722661"/>
                </a:cubicBezTo>
                <a:cubicBezTo>
                  <a:pt x="899732" y="708932"/>
                  <a:pt x="888505" y="697699"/>
                  <a:pt x="874783" y="697699"/>
                </a:cubicBezTo>
                <a:lnTo>
                  <a:pt x="782471" y="697699"/>
                </a:lnTo>
                <a:lnTo>
                  <a:pt x="715108" y="697699"/>
                </a:lnTo>
                <a:cubicBezTo>
                  <a:pt x="686416" y="697699"/>
                  <a:pt x="658972" y="690210"/>
                  <a:pt x="635271" y="675233"/>
                </a:cubicBezTo>
                <a:lnTo>
                  <a:pt x="461874" y="567894"/>
                </a:lnTo>
                <a:lnTo>
                  <a:pt x="403243" y="544180"/>
                </a:lnTo>
                <a:cubicBezTo>
                  <a:pt x="397006" y="541684"/>
                  <a:pt x="390769" y="540436"/>
                  <a:pt x="385779" y="539188"/>
                </a:cubicBezTo>
                <a:lnTo>
                  <a:pt x="365819" y="572887"/>
                </a:lnTo>
                <a:cubicBezTo>
                  <a:pt x="367067" y="576631"/>
                  <a:pt x="368314" y="579127"/>
                  <a:pt x="369562" y="582872"/>
                </a:cubicBezTo>
                <a:lnTo>
                  <a:pt x="401996" y="834992"/>
                </a:lnTo>
                <a:cubicBezTo>
                  <a:pt x="403243" y="846225"/>
                  <a:pt x="401996" y="857458"/>
                  <a:pt x="397006" y="867443"/>
                </a:cubicBezTo>
                <a:lnTo>
                  <a:pt x="362077" y="961052"/>
                </a:lnTo>
                <a:cubicBezTo>
                  <a:pt x="355840" y="974781"/>
                  <a:pt x="343365" y="983518"/>
                  <a:pt x="328396" y="984766"/>
                </a:cubicBezTo>
                <a:lnTo>
                  <a:pt x="327148" y="984766"/>
                </a:lnTo>
                <a:cubicBezTo>
                  <a:pt x="314674" y="984766"/>
                  <a:pt x="300952" y="976029"/>
                  <a:pt x="294714" y="963548"/>
                </a:cubicBezTo>
                <a:lnTo>
                  <a:pt x="254796" y="868691"/>
                </a:lnTo>
                <a:cubicBezTo>
                  <a:pt x="251053" y="858706"/>
                  <a:pt x="248558" y="846225"/>
                  <a:pt x="249806" y="834992"/>
                </a:cubicBezTo>
                <a:lnTo>
                  <a:pt x="283487" y="580376"/>
                </a:lnTo>
                <a:cubicBezTo>
                  <a:pt x="283487" y="577879"/>
                  <a:pt x="284735" y="575383"/>
                  <a:pt x="285982" y="574135"/>
                </a:cubicBezTo>
                <a:lnTo>
                  <a:pt x="257290" y="531699"/>
                </a:lnTo>
                <a:cubicBezTo>
                  <a:pt x="234836" y="532947"/>
                  <a:pt x="212382" y="535443"/>
                  <a:pt x="192423" y="544180"/>
                </a:cubicBezTo>
                <a:lnTo>
                  <a:pt x="103853" y="580376"/>
                </a:lnTo>
                <a:cubicBezTo>
                  <a:pt x="75161" y="591609"/>
                  <a:pt x="57697" y="619067"/>
                  <a:pt x="57697" y="649022"/>
                </a:cubicBezTo>
                <a:lnTo>
                  <a:pt x="41480" y="941082"/>
                </a:lnTo>
                <a:cubicBezTo>
                  <a:pt x="40233" y="958556"/>
                  <a:pt x="46470" y="977277"/>
                  <a:pt x="61439" y="988511"/>
                </a:cubicBezTo>
                <a:lnTo>
                  <a:pt x="111338" y="1035939"/>
                </a:lnTo>
                <a:lnTo>
                  <a:pt x="111338" y="671488"/>
                </a:lnTo>
                <a:cubicBezTo>
                  <a:pt x="111338" y="661503"/>
                  <a:pt x="121317" y="651518"/>
                  <a:pt x="132545" y="651518"/>
                </a:cubicBezTo>
                <a:cubicBezTo>
                  <a:pt x="143772" y="651518"/>
                  <a:pt x="153751" y="661503"/>
                  <a:pt x="153751" y="671488"/>
                </a:cubicBezTo>
                <a:lnTo>
                  <a:pt x="153751" y="1561397"/>
                </a:lnTo>
                <a:cubicBezTo>
                  <a:pt x="153751" y="1572630"/>
                  <a:pt x="143772" y="1581367"/>
                  <a:pt x="132545" y="1581367"/>
                </a:cubicBezTo>
                <a:cubicBezTo>
                  <a:pt x="121317" y="1581367"/>
                  <a:pt x="111338" y="1572630"/>
                  <a:pt x="111338" y="1561397"/>
                </a:cubicBezTo>
                <a:lnTo>
                  <a:pt x="111338" y="1092104"/>
                </a:lnTo>
                <a:lnTo>
                  <a:pt x="32748" y="1018465"/>
                </a:lnTo>
                <a:cubicBezTo>
                  <a:pt x="10294" y="998495"/>
                  <a:pt x="-2181" y="968541"/>
                  <a:pt x="314" y="937338"/>
                </a:cubicBezTo>
                <a:lnTo>
                  <a:pt x="16531" y="647774"/>
                </a:lnTo>
                <a:cubicBezTo>
                  <a:pt x="16531" y="601594"/>
                  <a:pt x="43975" y="560406"/>
                  <a:pt x="88884" y="541684"/>
                </a:cubicBezTo>
                <a:lnTo>
                  <a:pt x="176206" y="506737"/>
                </a:lnTo>
                <a:cubicBezTo>
                  <a:pt x="204897" y="495504"/>
                  <a:pt x="233589" y="489263"/>
                  <a:pt x="264775" y="489263"/>
                </a:cubicBezTo>
                <a:lnTo>
                  <a:pt x="330891" y="489263"/>
                </a:lnTo>
                <a:cubicBezTo>
                  <a:pt x="347108" y="489263"/>
                  <a:pt x="363324" y="491759"/>
                  <a:pt x="379541" y="495504"/>
                </a:cubicBezTo>
                <a:cubicBezTo>
                  <a:pt x="380789" y="495504"/>
                  <a:pt x="380789" y="495504"/>
                  <a:pt x="382036" y="495504"/>
                </a:cubicBezTo>
                <a:cubicBezTo>
                  <a:pt x="394511" y="498000"/>
                  <a:pt x="405738" y="501744"/>
                  <a:pt x="418213" y="506737"/>
                </a:cubicBezTo>
                <a:lnTo>
                  <a:pt x="481833" y="532947"/>
                </a:lnTo>
                <a:lnTo>
                  <a:pt x="656477" y="640285"/>
                </a:lnTo>
                <a:cubicBezTo>
                  <a:pt x="673942" y="650270"/>
                  <a:pt x="693901" y="656511"/>
                  <a:pt x="715108" y="656511"/>
                </a:cubicBezTo>
                <a:lnTo>
                  <a:pt x="782471" y="656511"/>
                </a:lnTo>
                <a:lnTo>
                  <a:pt x="874783" y="656511"/>
                </a:lnTo>
                <a:lnTo>
                  <a:pt x="874783" y="381925"/>
                </a:lnTo>
                <a:lnTo>
                  <a:pt x="874783" y="87368"/>
                </a:lnTo>
                <a:lnTo>
                  <a:pt x="874783" y="19970"/>
                </a:lnTo>
                <a:cubicBezTo>
                  <a:pt x="874783" y="8737"/>
                  <a:pt x="884762" y="0"/>
                  <a:pt x="8959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7" name="TITLE 04">
            <a:extLst>
              <a:ext uri="{FF2B5EF4-FFF2-40B4-BE49-F238E27FC236}">
                <a16:creationId xmlns:a16="http://schemas.microsoft.com/office/drawing/2014/main" id="{396C747A-E3CF-5645-B320-4B4BA4A50640}"/>
              </a:ext>
            </a:extLst>
          </p:cNvPr>
          <p:cNvSpPr txBox="1"/>
          <p:nvPr/>
        </p:nvSpPr>
        <p:spPr>
          <a:xfrm>
            <a:off x="17914850" y="10302811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8" name="BODY 04">
            <a:extLst>
              <a:ext uri="{FF2B5EF4-FFF2-40B4-BE49-F238E27FC236}">
                <a16:creationId xmlns:a16="http://schemas.microsoft.com/office/drawing/2014/main" id="{8BD09A1A-C8D0-6D4E-82C4-C6BA357EA56D}"/>
              </a:ext>
            </a:extLst>
          </p:cNvPr>
          <p:cNvSpPr txBox="1"/>
          <p:nvPr/>
        </p:nvSpPr>
        <p:spPr>
          <a:xfrm>
            <a:off x="17914850" y="10964220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4" name="RECT ROUND D 03">
            <a:extLst>
              <a:ext uri="{FF2B5EF4-FFF2-40B4-BE49-F238E27FC236}">
                <a16:creationId xmlns:a16="http://schemas.microsoft.com/office/drawing/2014/main" id="{56CE3652-2382-174E-99F5-08AF01F77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005" y="9297865"/>
            <a:ext cx="1313349" cy="247285"/>
          </a:xfrm>
          <a:prstGeom prst="roundRect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5" name="RECT ROUND D 02">
            <a:extLst>
              <a:ext uri="{FF2B5EF4-FFF2-40B4-BE49-F238E27FC236}">
                <a16:creationId xmlns:a16="http://schemas.microsoft.com/office/drawing/2014/main" id="{C8D3F818-10BA-4C4C-8C1E-B4D180463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4652" y="8847260"/>
            <a:ext cx="1654055" cy="346199"/>
          </a:xfrm>
          <a:prstGeom prst="roundRect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3" name="RECT ROUND D 01">
            <a:extLst>
              <a:ext uri="{FF2B5EF4-FFF2-40B4-BE49-F238E27FC236}">
                <a16:creationId xmlns:a16="http://schemas.microsoft.com/office/drawing/2014/main" id="{15869351-81DA-6B4D-BC7D-163B9C6C0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738" y="8396654"/>
            <a:ext cx="1851882" cy="346199"/>
          </a:xfrm>
          <a:prstGeom prst="roundRect">
            <a:avLst>
              <a:gd name="adj" fmla="val 50000"/>
            </a:avLst>
          </a:prstGeom>
          <a:solidFill>
            <a:schemeClr val="accent6"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2" name="LIGHT BULD D">
            <a:extLst>
              <a:ext uri="{FF2B5EF4-FFF2-40B4-BE49-F238E27FC236}">
                <a16:creationId xmlns:a16="http://schemas.microsoft.com/office/drawing/2014/main" id="{0B089C9A-CC46-4B4C-BC40-1833AE5D2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6860" y="4126891"/>
            <a:ext cx="3269638" cy="4181840"/>
          </a:xfrm>
          <a:custGeom>
            <a:avLst/>
            <a:gdLst>
              <a:gd name="T0" fmla="*/ 2310 w 2624"/>
              <a:gd name="T1" fmla="*/ 2162 h 3357"/>
              <a:gd name="T2" fmla="*/ 2310 w 2624"/>
              <a:gd name="T3" fmla="*/ 2162 h 3357"/>
              <a:gd name="T4" fmla="*/ 2623 w 2624"/>
              <a:gd name="T5" fmla="*/ 1312 h 3357"/>
              <a:gd name="T6" fmla="*/ 2623 w 2624"/>
              <a:gd name="T7" fmla="*/ 1312 h 3357"/>
              <a:gd name="T8" fmla="*/ 1311 w 2624"/>
              <a:gd name="T9" fmla="*/ 0 h 3357"/>
              <a:gd name="T10" fmla="*/ 1311 w 2624"/>
              <a:gd name="T11" fmla="*/ 0 h 3357"/>
              <a:gd name="T12" fmla="*/ 0 w 2624"/>
              <a:gd name="T13" fmla="*/ 1312 h 3357"/>
              <a:gd name="T14" fmla="*/ 0 w 2624"/>
              <a:gd name="T15" fmla="*/ 1312 h 3357"/>
              <a:gd name="T16" fmla="*/ 303 w 2624"/>
              <a:gd name="T17" fmla="*/ 2150 h 3357"/>
              <a:gd name="T18" fmla="*/ 303 w 2624"/>
              <a:gd name="T19" fmla="*/ 2150 h 3357"/>
              <a:gd name="T20" fmla="*/ 587 w 2624"/>
              <a:gd name="T21" fmla="*/ 2846 h 3357"/>
              <a:gd name="T22" fmla="*/ 587 w 2624"/>
              <a:gd name="T23" fmla="*/ 3210 h 3357"/>
              <a:gd name="T24" fmla="*/ 587 w 2624"/>
              <a:gd name="T25" fmla="*/ 3210 h 3357"/>
              <a:gd name="T26" fmla="*/ 735 w 2624"/>
              <a:gd name="T27" fmla="*/ 3356 h 3357"/>
              <a:gd name="T28" fmla="*/ 1888 w 2624"/>
              <a:gd name="T29" fmla="*/ 3356 h 3357"/>
              <a:gd name="T30" fmla="*/ 1888 w 2624"/>
              <a:gd name="T31" fmla="*/ 3356 h 3357"/>
              <a:gd name="T32" fmla="*/ 2035 w 2624"/>
              <a:gd name="T33" fmla="*/ 3210 h 3357"/>
              <a:gd name="T34" fmla="*/ 2035 w 2624"/>
              <a:gd name="T35" fmla="*/ 2826 h 3357"/>
              <a:gd name="T36" fmla="*/ 2035 w 2624"/>
              <a:gd name="T37" fmla="*/ 2826 h 3357"/>
              <a:gd name="T38" fmla="*/ 2310 w 2624"/>
              <a:gd name="T39" fmla="*/ 2162 h 3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24" h="3357">
                <a:moveTo>
                  <a:pt x="2310" y="2162"/>
                </a:moveTo>
                <a:lnTo>
                  <a:pt x="2310" y="2162"/>
                </a:lnTo>
                <a:cubicBezTo>
                  <a:pt x="2505" y="1933"/>
                  <a:pt x="2623" y="1636"/>
                  <a:pt x="2623" y="1312"/>
                </a:cubicBezTo>
                <a:lnTo>
                  <a:pt x="2623" y="1312"/>
                </a:lnTo>
                <a:cubicBezTo>
                  <a:pt x="2623" y="587"/>
                  <a:pt x="2035" y="0"/>
                  <a:pt x="1311" y="0"/>
                </a:cubicBezTo>
                <a:lnTo>
                  <a:pt x="1311" y="0"/>
                </a:lnTo>
                <a:cubicBezTo>
                  <a:pt x="587" y="0"/>
                  <a:pt x="0" y="587"/>
                  <a:pt x="0" y="1312"/>
                </a:cubicBezTo>
                <a:lnTo>
                  <a:pt x="0" y="1312"/>
                </a:lnTo>
                <a:cubicBezTo>
                  <a:pt x="0" y="1630"/>
                  <a:pt x="113" y="1923"/>
                  <a:pt x="303" y="2150"/>
                </a:cubicBezTo>
                <a:lnTo>
                  <a:pt x="303" y="2150"/>
                </a:lnTo>
                <a:cubicBezTo>
                  <a:pt x="391" y="2277"/>
                  <a:pt x="562" y="2558"/>
                  <a:pt x="587" y="2846"/>
                </a:cubicBezTo>
                <a:lnTo>
                  <a:pt x="587" y="3210"/>
                </a:lnTo>
                <a:lnTo>
                  <a:pt x="587" y="3210"/>
                </a:lnTo>
                <a:cubicBezTo>
                  <a:pt x="587" y="3290"/>
                  <a:pt x="653" y="3356"/>
                  <a:pt x="735" y="3356"/>
                </a:cubicBezTo>
                <a:lnTo>
                  <a:pt x="1888" y="3356"/>
                </a:lnTo>
                <a:lnTo>
                  <a:pt x="1888" y="3356"/>
                </a:lnTo>
                <a:cubicBezTo>
                  <a:pt x="1969" y="3356"/>
                  <a:pt x="2035" y="3290"/>
                  <a:pt x="2035" y="3210"/>
                </a:cubicBezTo>
                <a:lnTo>
                  <a:pt x="2035" y="2826"/>
                </a:lnTo>
                <a:lnTo>
                  <a:pt x="2035" y="2826"/>
                </a:lnTo>
                <a:cubicBezTo>
                  <a:pt x="2065" y="2554"/>
                  <a:pt x="2222" y="2291"/>
                  <a:pt x="2310" y="21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9" name="ICON 04">
            <a:extLst>
              <a:ext uri="{FF2B5EF4-FFF2-40B4-BE49-F238E27FC236}">
                <a16:creationId xmlns:a16="http://schemas.microsoft.com/office/drawing/2014/main" id="{B530EF7D-AD86-B84C-BB67-226301044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8098" y="5105035"/>
            <a:ext cx="1607382" cy="1394532"/>
          </a:xfrm>
          <a:custGeom>
            <a:avLst/>
            <a:gdLst>
              <a:gd name="connsiteX0" fmla="*/ 423320 w 1607382"/>
              <a:gd name="connsiteY0" fmla="*/ 1170070 h 1394532"/>
              <a:gd name="connsiteX1" fmla="*/ 293832 w 1607382"/>
              <a:gd name="connsiteY1" fmla="*/ 1333429 h 1394532"/>
              <a:gd name="connsiteX2" fmla="*/ 271420 w 1607382"/>
              <a:gd name="connsiteY2" fmla="*/ 1353381 h 1394532"/>
              <a:gd name="connsiteX3" fmla="*/ 423320 w 1607382"/>
              <a:gd name="connsiteY3" fmla="*/ 1353381 h 1394532"/>
              <a:gd name="connsiteX4" fmla="*/ 509230 w 1607382"/>
              <a:gd name="connsiteY4" fmla="*/ 878270 h 1394532"/>
              <a:gd name="connsiteX5" fmla="*/ 512964 w 1607382"/>
              <a:gd name="connsiteY5" fmla="*/ 1016688 h 1394532"/>
              <a:gd name="connsiteX6" fmla="*/ 491798 w 1607382"/>
              <a:gd name="connsiteY6" fmla="*/ 1084027 h 1394532"/>
              <a:gd name="connsiteX7" fmla="*/ 438260 w 1607382"/>
              <a:gd name="connsiteY7" fmla="*/ 1150118 h 1394532"/>
              <a:gd name="connsiteX8" fmla="*/ 444486 w 1607382"/>
              <a:gd name="connsiteY8" fmla="*/ 1150118 h 1394532"/>
              <a:gd name="connsiteX9" fmla="*/ 666108 w 1607382"/>
              <a:gd name="connsiteY9" fmla="*/ 1150118 h 1394532"/>
              <a:gd name="connsiteX10" fmla="*/ 649922 w 1607382"/>
              <a:gd name="connsiteY10" fmla="*/ 1117696 h 1394532"/>
              <a:gd name="connsiteX11" fmla="*/ 580198 w 1607382"/>
              <a:gd name="connsiteY11" fmla="*/ 890740 h 1394532"/>
              <a:gd name="connsiteX12" fmla="*/ 343634 w 1607382"/>
              <a:gd name="connsiteY12" fmla="*/ 839612 h 1394532"/>
              <a:gd name="connsiteX13" fmla="*/ 348614 w 1607382"/>
              <a:gd name="connsiteY13" fmla="*/ 990501 h 1394532"/>
              <a:gd name="connsiteX14" fmla="*/ 343634 w 1607382"/>
              <a:gd name="connsiteY14" fmla="*/ 1005465 h 1394532"/>
              <a:gd name="connsiteX15" fmla="*/ 164344 w 1607382"/>
              <a:gd name="connsiteY15" fmla="*/ 1229927 h 1394532"/>
              <a:gd name="connsiteX16" fmla="*/ 151894 w 1607382"/>
              <a:gd name="connsiteY16" fmla="*/ 1276066 h 1394532"/>
              <a:gd name="connsiteX17" fmla="*/ 174304 w 1607382"/>
              <a:gd name="connsiteY17" fmla="*/ 1317218 h 1394532"/>
              <a:gd name="connsiteX18" fmla="*/ 212902 w 1607382"/>
              <a:gd name="connsiteY18" fmla="*/ 1330935 h 1394532"/>
              <a:gd name="connsiteX19" fmla="*/ 261460 w 1607382"/>
              <a:gd name="connsiteY19" fmla="*/ 1307241 h 1394532"/>
              <a:gd name="connsiteX20" fmla="*/ 459426 w 1607382"/>
              <a:gd name="connsiteY20" fmla="*/ 1057839 h 1394532"/>
              <a:gd name="connsiteX21" fmla="*/ 471878 w 1607382"/>
              <a:gd name="connsiteY21" fmla="*/ 1017935 h 1394532"/>
              <a:gd name="connsiteX22" fmla="*/ 468142 w 1607382"/>
              <a:gd name="connsiteY22" fmla="*/ 872035 h 1394532"/>
              <a:gd name="connsiteX23" fmla="*/ 385968 w 1607382"/>
              <a:gd name="connsiteY23" fmla="*/ 857071 h 1394532"/>
              <a:gd name="connsiteX24" fmla="*/ 343634 w 1607382"/>
              <a:gd name="connsiteY24" fmla="*/ 839612 h 1394532"/>
              <a:gd name="connsiteX25" fmla="*/ 539110 w 1607382"/>
              <a:gd name="connsiteY25" fmla="*/ 380712 h 1394532"/>
              <a:gd name="connsiteX26" fmla="*/ 536620 w 1607382"/>
              <a:gd name="connsiteY26" fmla="*/ 384453 h 1394532"/>
              <a:gd name="connsiteX27" fmla="*/ 536620 w 1607382"/>
              <a:gd name="connsiteY27" fmla="*/ 428099 h 1394532"/>
              <a:gd name="connsiteX28" fmla="*/ 529150 w 1607382"/>
              <a:gd name="connsiteY28" fmla="*/ 489202 h 1394532"/>
              <a:gd name="connsiteX29" fmla="*/ 506740 w 1607382"/>
              <a:gd name="connsiteY29" fmla="*/ 541577 h 1394532"/>
              <a:gd name="connsiteX30" fmla="*/ 481838 w 1607382"/>
              <a:gd name="connsiteY30" fmla="*/ 564023 h 1394532"/>
              <a:gd name="connsiteX31" fmla="*/ 480592 w 1607382"/>
              <a:gd name="connsiteY31" fmla="*/ 567764 h 1394532"/>
              <a:gd name="connsiteX32" fmla="*/ 476858 w 1607382"/>
              <a:gd name="connsiteY32" fmla="*/ 628868 h 1394532"/>
              <a:gd name="connsiteX33" fmla="*/ 478102 w 1607382"/>
              <a:gd name="connsiteY33" fmla="*/ 632609 h 1394532"/>
              <a:gd name="connsiteX34" fmla="*/ 480592 w 1607382"/>
              <a:gd name="connsiteY34" fmla="*/ 633856 h 1394532"/>
              <a:gd name="connsiteX35" fmla="*/ 542846 w 1607382"/>
              <a:gd name="connsiteY35" fmla="*/ 630115 h 1394532"/>
              <a:gd name="connsiteX36" fmla="*/ 545336 w 1607382"/>
              <a:gd name="connsiteY36" fmla="*/ 630115 h 1394532"/>
              <a:gd name="connsiteX37" fmla="*/ 573974 w 1607382"/>
              <a:gd name="connsiteY37" fmla="*/ 562776 h 1394532"/>
              <a:gd name="connsiteX38" fmla="*/ 576464 w 1607382"/>
              <a:gd name="connsiteY38" fmla="*/ 489202 h 1394532"/>
              <a:gd name="connsiteX39" fmla="*/ 560278 w 1607382"/>
              <a:gd name="connsiteY39" fmla="*/ 424358 h 1394532"/>
              <a:gd name="connsiteX40" fmla="*/ 544092 w 1607382"/>
              <a:gd name="connsiteY40" fmla="*/ 381959 h 1394532"/>
              <a:gd name="connsiteX41" fmla="*/ 540356 w 1607382"/>
              <a:gd name="connsiteY41" fmla="*/ 380712 h 1394532"/>
              <a:gd name="connsiteX42" fmla="*/ 830224 w 1607382"/>
              <a:gd name="connsiteY42" fmla="*/ 334086 h 1394532"/>
              <a:gd name="connsiteX43" fmla="*/ 808046 w 1607382"/>
              <a:gd name="connsiteY43" fmla="*/ 343302 h 1394532"/>
              <a:gd name="connsiteX44" fmla="*/ 628756 w 1607382"/>
              <a:gd name="connsiteY44" fmla="*/ 466756 h 1394532"/>
              <a:gd name="connsiteX45" fmla="*/ 615060 w 1607382"/>
              <a:gd name="connsiteY45" fmla="*/ 470497 h 1394532"/>
              <a:gd name="connsiteX46" fmla="*/ 617550 w 1607382"/>
              <a:gd name="connsiteY46" fmla="*/ 484214 h 1394532"/>
              <a:gd name="connsiteX47" fmla="*/ 615060 w 1607382"/>
              <a:gd name="connsiteY47" fmla="*/ 570258 h 1394532"/>
              <a:gd name="connsiteX48" fmla="*/ 597630 w 1607382"/>
              <a:gd name="connsiteY48" fmla="*/ 620138 h 1394532"/>
              <a:gd name="connsiteX49" fmla="*/ 638716 w 1607382"/>
              <a:gd name="connsiteY49" fmla="*/ 610162 h 1394532"/>
              <a:gd name="connsiteX50" fmla="*/ 877770 w 1607382"/>
              <a:gd name="connsiteY50" fmla="*/ 445557 h 1394532"/>
              <a:gd name="connsiteX51" fmla="*/ 893956 w 1607382"/>
              <a:gd name="connsiteY51" fmla="*/ 359513 h 1394532"/>
              <a:gd name="connsiteX52" fmla="*/ 830224 w 1607382"/>
              <a:gd name="connsiteY52" fmla="*/ 334086 h 1394532"/>
              <a:gd name="connsiteX53" fmla="*/ 475612 w 1607382"/>
              <a:gd name="connsiteY53" fmla="*/ 302151 h 1394532"/>
              <a:gd name="connsiteX54" fmla="*/ 510474 w 1607382"/>
              <a:gd name="connsiteY54" fmla="*/ 349537 h 1394532"/>
              <a:gd name="connsiteX55" fmla="*/ 525416 w 1607382"/>
              <a:gd name="connsiteY55" fmla="*/ 340808 h 1394532"/>
              <a:gd name="connsiteX56" fmla="*/ 530396 w 1607382"/>
              <a:gd name="connsiteY56" fmla="*/ 339561 h 1394532"/>
              <a:gd name="connsiteX57" fmla="*/ 526660 w 1607382"/>
              <a:gd name="connsiteY57" fmla="*/ 332079 h 1394532"/>
              <a:gd name="connsiteX58" fmla="*/ 475612 w 1607382"/>
              <a:gd name="connsiteY58" fmla="*/ 302151 h 1394532"/>
              <a:gd name="connsiteX59" fmla="*/ 404644 w 1607382"/>
              <a:gd name="connsiteY59" fmla="*/ 288434 h 1394532"/>
              <a:gd name="connsiteX60" fmla="*/ 387212 w 1607382"/>
              <a:gd name="connsiteY60" fmla="*/ 293422 h 1394532"/>
              <a:gd name="connsiteX61" fmla="*/ 166834 w 1607382"/>
              <a:gd name="connsiteY61" fmla="*/ 386947 h 1394532"/>
              <a:gd name="connsiteX62" fmla="*/ 131972 w 1607382"/>
              <a:gd name="connsiteY62" fmla="*/ 424358 h 1394532"/>
              <a:gd name="connsiteX63" fmla="*/ 44818 w 1607382"/>
              <a:gd name="connsiteY63" fmla="*/ 688724 h 1394532"/>
              <a:gd name="connsiteX64" fmla="*/ 83414 w 1607382"/>
              <a:gd name="connsiteY64" fmla="*/ 767286 h 1394532"/>
              <a:gd name="connsiteX65" fmla="*/ 103336 w 1607382"/>
              <a:gd name="connsiteY65" fmla="*/ 769780 h 1394532"/>
              <a:gd name="connsiteX66" fmla="*/ 161854 w 1607382"/>
              <a:gd name="connsiteY66" fmla="*/ 727381 h 1394532"/>
              <a:gd name="connsiteX67" fmla="*/ 237804 w 1607382"/>
              <a:gd name="connsiteY67" fmla="*/ 497931 h 1394532"/>
              <a:gd name="connsiteX68" fmla="*/ 249010 w 1607382"/>
              <a:gd name="connsiteY68" fmla="*/ 486708 h 1394532"/>
              <a:gd name="connsiteX69" fmla="*/ 434524 w 1607382"/>
              <a:gd name="connsiteY69" fmla="*/ 408147 h 1394532"/>
              <a:gd name="connsiteX70" fmla="*/ 461916 w 1607382"/>
              <a:gd name="connsiteY70" fmla="*/ 418123 h 1394532"/>
              <a:gd name="connsiteX71" fmla="*/ 450710 w 1607382"/>
              <a:gd name="connsiteY71" fmla="*/ 445557 h 1394532"/>
              <a:gd name="connsiteX72" fmla="*/ 348614 w 1607382"/>
              <a:gd name="connsiteY72" fmla="*/ 489202 h 1394532"/>
              <a:gd name="connsiteX73" fmla="*/ 341144 w 1607382"/>
              <a:gd name="connsiteY73" fmla="*/ 754816 h 1394532"/>
              <a:gd name="connsiteX74" fmla="*/ 392192 w 1607382"/>
              <a:gd name="connsiteY74" fmla="*/ 817166 h 1394532"/>
              <a:gd name="connsiteX75" fmla="*/ 600120 w 1607382"/>
              <a:gd name="connsiteY75" fmla="*/ 852082 h 1394532"/>
              <a:gd name="connsiteX76" fmla="*/ 616306 w 1607382"/>
              <a:gd name="connsiteY76" fmla="*/ 867047 h 1394532"/>
              <a:gd name="connsiteX77" fmla="*/ 689764 w 1607382"/>
              <a:gd name="connsiteY77" fmla="*/ 1106473 h 1394532"/>
              <a:gd name="connsiteX78" fmla="*/ 744548 w 1607382"/>
              <a:gd name="connsiteY78" fmla="*/ 1150118 h 1394532"/>
              <a:gd name="connsiteX79" fmla="*/ 752018 w 1607382"/>
              <a:gd name="connsiteY79" fmla="*/ 1150118 h 1394532"/>
              <a:gd name="connsiteX80" fmla="*/ 765714 w 1607382"/>
              <a:gd name="connsiteY80" fmla="*/ 1146377 h 1394532"/>
              <a:gd name="connsiteX81" fmla="*/ 803066 w 1607382"/>
              <a:gd name="connsiteY81" fmla="*/ 1116449 h 1394532"/>
              <a:gd name="connsiteX82" fmla="*/ 808046 w 1607382"/>
              <a:gd name="connsiteY82" fmla="*/ 1069062 h 1394532"/>
              <a:gd name="connsiteX83" fmla="*/ 718402 w 1607382"/>
              <a:gd name="connsiteY83" fmla="*/ 782250 h 1394532"/>
              <a:gd name="connsiteX84" fmla="*/ 669844 w 1607382"/>
              <a:gd name="connsiteY84" fmla="*/ 738605 h 1394532"/>
              <a:gd name="connsiteX85" fmla="*/ 483082 w 1607382"/>
              <a:gd name="connsiteY85" fmla="*/ 707429 h 1394532"/>
              <a:gd name="connsiteX86" fmla="*/ 469386 w 1607382"/>
              <a:gd name="connsiteY86" fmla="*/ 698700 h 1394532"/>
              <a:gd name="connsiteX87" fmla="*/ 466896 w 1607382"/>
              <a:gd name="connsiteY87" fmla="*/ 682489 h 1394532"/>
              <a:gd name="connsiteX88" fmla="*/ 468142 w 1607382"/>
              <a:gd name="connsiteY88" fmla="*/ 673760 h 1394532"/>
              <a:gd name="connsiteX89" fmla="*/ 448220 w 1607382"/>
              <a:gd name="connsiteY89" fmla="*/ 661290 h 1394532"/>
              <a:gd name="connsiteX90" fmla="*/ 435770 w 1607382"/>
              <a:gd name="connsiteY90" fmla="*/ 626374 h 1394532"/>
              <a:gd name="connsiteX91" fmla="*/ 440750 w 1607382"/>
              <a:gd name="connsiteY91" fmla="*/ 565270 h 1394532"/>
              <a:gd name="connsiteX92" fmla="*/ 459426 w 1607382"/>
              <a:gd name="connsiteY92" fmla="*/ 530354 h 1394532"/>
              <a:gd name="connsiteX93" fmla="*/ 473122 w 1607382"/>
              <a:gd name="connsiteY93" fmla="*/ 516637 h 1394532"/>
              <a:gd name="connsiteX94" fmla="*/ 489308 w 1607382"/>
              <a:gd name="connsiteY94" fmla="*/ 477979 h 1394532"/>
              <a:gd name="connsiteX95" fmla="*/ 495534 w 1607382"/>
              <a:gd name="connsiteY95" fmla="*/ 426852 h 1394532"/>
              <a:gd name="connsiteX96" fmla="*/ 495534 w 1607382"/>
              <a:gd name="connsiteY96" fmla="*/ 390688 h 1394532"/>
              <a:gd name="connsiteX97" fmla="*/ 420830 w 1607382"/>
              <a:gd name="connsiteY97" fmla="*/ 288434 h 1394532"/>
              <a:gd name="connsiteX98" fmla="*/ 415848 w 1607382"/>
              <a:gd name="connsiteY98" fmla="*/ 288434 h 1394532"/>
              <a:gd name="connsiteX99" fmla="*/ 403398 w 1607382"/>
              <a:gd name="connsiteY99" fmla="*/ 247282 h 1394532"/>
              <a:gd name="connsiteX100" fmla="*/ 415848 w 1607382"/>
              <a:gd name="connsiteY100" fmla="*/ 247282 h 1394532"/>
              <a:gd name="connsiteX101" fmla="*/ 557788 w 1607382"/>
              <a:gd name="connsiteY101" fmla="*/ 305892 h 1394532"/>
              <a:gd name="connsiteX102" fmla="*/ 573974 w 1607382"/>
              <a:gd name="connsiteY102" fmla="*/ 354525 h 1394532"/>
              <a:gd name="connsiteX103" fmla="*/ 581444 w 1607382"/>
              <a:gd name="connsiteY103" fmla="*/ 364501 h 1394532"/>
              <a:gd name="connsiteX104" fmla="*/ 593894 w 1607382"/>
              <a:gd name="connsiteY104" fmla="*/ 395677 h 1394532"/>
              <a:gd name="connsiteX105" fmla="*/ 595140 w 1607382"/>
              <a:gd name="connsiteY105" fmla="*/ 396924 h 1394532"/>
              <a:gd name="connsiteX106" fmla="*/ 620040 w 1607382"/>
              <a:gd name="connsiteY106" fmla="*/ 421864 h 1394532"/>
              <a:gd name="connsiteX107" fmla="*/ 783146 w 1607382"/>
              <a:gd name="connsiteY107" fmla="*/ 309633 h 1394532"/>
              <a:gd name="connsiteX108" fmla="*/ 926328 w 1607382"/>
              <a:gd name="connsiteY108" fmla="*/ 335820 h 1394532"/>
              <a:gd name="connsiteX109" fmla="*/ 901426 w 1607382"/>
              <a:gd name="connsiteY109" fmla="*/ 479226 h 1394532"/>
              <a:gd name="connsiteX110" fmla="*/ 662374 w 1607382"/>
              <a:gd name="connsiteY110" fmla="*/ 643832 h 1394532"/>
              <a:gd name="connsiteX111" fmla="*/ 603854 w 1607382"/>
              <a:gd name="connsiteY111" fmla="*/ 661290 h 1394532"/>
              <a:gd name="connsiteX112" fmla="*/ 573974 w 1607382"/>
              <a:gd name="connsiteY112" fmla="*/ 657549 h 1394532"/>
              <a:gd name="connsiteX113" fmla="*/ 544092 w 1607382"/>
              <a:gd name="connsiteY113" fmla="*/ 671266 h 1394532"/>
              <a:gd name="connsiteX114" fmla="*/ 526660 w 1607382"/>
              <a:gd name="connsiteY114" fmla="*/ 672513 h 1394532"/>
              <a:gd name="connsiteX115" fmla="*/ 677314 w 1607382"/>
              <a:gd name="connsiteY115" fmla="*/ 698700 h 1394532"/>
              <a:gd name="connsiteX116" fmla="*/ 758244 w 1607382"/>
              <a:gd name="connsiteY116" fmla="*/ 769780 h 1394532"/>
              <a:gd name="connsiteX117" fmla="*/ 846644 w 1607382"/>
              <a:gd name="connsiteY117" fmla="*/ 1057839 h 1394532"/>
              <a:gd name="connsiteX118" fmla="*/ 839174 w 1607382"/>
              <a:gd name="connsiteY118" fmla="*/ 1136401 h 1394532"/>
              <a:gd name="connsiteX119" fmla="*/ 830458 w 1607382"/>
              <a:gd name="connsiteY119" fmla="*/ 1150118 h 1394532"/>
              <a:gd name="connsiteX120" fmla="*/ 861584 w 1607382"/>
              <a:gd name="connsiteY120" fmla="*/ 1150118 h 1394532"/>
              <a:gd name="connsiteX121" fmla="*/ 861584 w 1607382"/>
              <a:gd name="connsiteY121" fmla="*/ 994242 h 1394532"/>
              <a:gd name="connsiteX122" fmla="*/ 882750 w 1607382"/>
              <a:gd name="connsiteY122" fmla="*/ 973043 h 1394532"/>
              <a:gd name="connsiteX123" fmla="*/ 1258762 w 1607382"/>
              <a:gd name="connsiteY123" fmla="*/ 973043 h 1394532"/>
              <a:gd name="connsiteX124" fmla="*/ 1258762 w 1607382"/>
              <a:gd name="connsiteY124" fmla="*/ 818413 h 1394532"/>
              <a:gd name="connsiteX125" fmla="*/ 1278684 w 1607382"/>
              <a:gd name="connsiteY125" fmla="*/ 797214 h 1394532"/>
              <a:gd name="connsiteX126" fmla="*/ 1565050 w 1607382"/>
              <a:gd name="connsiteY126" fmla="*/ 797214 h 1394532"/>
              <a:gd name="connsiteX127" fmla="*/ 1565050 w 1607382"/>
              <a:gd name="connsiteY127" fmla="*/ 554047 h 1394532"/>
              <a:gd name="connsiteX128" fmla="*/ 1586216 w 1607382"/>
              <a:gd name="connsiteY128" fmla="*/ 532848 h 1394532"/>
              <a:gd name="connsiteX129" fmla="*/ 1607382 w 1607382"/>
              <a:gd name="connsiteY129" fmla="*/ 554047 h 1394532"/>
              <a:gd name="connsiteX130" fmla="*/ 1607382 w 1607382"/>
              <a:gd name="connsiteY130" fmla="*/ 818413 h 1394532"/>
              <a:gd name="connsiteX131" fmla="*/ 1586216 w 1607382"/>
              <a:gd name="connsiteY131" fmla="*/ 838365 h 1394532"/>
              <a:gd name="connsiteX132" fmla="*/ 1298606 w 1607382"/>
              <a:gd name="connsiteY132" fmla="*/ 838365 h 1394532"/>
              <a:gd name="connsiteX133" fmla="*/ 1298606 w 1607382"/>
              <a:gd name="connsiteY133" fmla="*/ 994242 h 1394532"/>
              <a:gd name="connsiteX134" fmla="*/ 1278684 w 1607382"/>
              <a:gd name="connsiteY134" fmla="*/ 1014194 h 1394532"/>
              <a:gd name="connsiteX135" fmla="*/ 902672 w 1607382"/>
              <a:gd name="connsiteY135" fmla="*/ 1014194 h 1394532"/>
              <a:gd name="connsiteX136" fmla="*/ 902672 w 1607382"/>
              <a:gd name="connsiteY136" fmla="*/ 1170070 h 1394532"/>
              <a:gd name="connsiteX137" fmla="*/ 882750 w 1607382"/>
              <a:gd name="connsiteY137" fmla="*/ 1191269 h 1394532"/>
              <a:gd name="connsiteX138" fmla="*/ 752018 w 1607382"/>
              <a:gd name="connsiteY138" fmla="*/ 1191269 h 1394532"/>
              <a:gd name="connsiteX139" fmla="*/ 748284 w 1607382"/>
              <a:gd name="connsiteY139" fmla="*/ 1191269 h 1394532"/>
              <a:gd name="connsiteX140" fmla="*/ 744548 w 1607382"/>
              <a:gd name="connsiteY140" fmla="*/ 1191269 h 1394532"/>
              <a:gd name="connsiteX141" fmla="*/ 464406 w 1607382"/>
              <a:gd name="connsiteY141" fmla="*/ 1191269 h 1394532"/>
              <a:gd name="connsiteX142" fmla="*/ 464406 w 1607382"/>
              <a:gd name="connsiteY142" fmla="*/ 1373333 h 1394532"/>
              <a:gd name="connsiteX143" fmla="*/ 444486 w 1607382"/>
              <a:gd name="connsiteY143" fmla="*/ 1394532 h 1394532"/>
              <a:gd name="connsiteX144" fmla="*/ 92130 w 1607382"/>
              <a:gd name="connsiteY144" fmla="*/ 1394532 h 1394532"/>
              <a:gd name="connsiteX145" fmla="*/ 72208 w 1607382"/>
              <a:gd name="connsiteY145" fmla="*/ 1373333 h 1394532"/>
              <a:gd name="connsiteX146" fmla="*/ 92130 w 1607382"/>
              <a:gd name="connsiteY146" fmla="*/ 1353381 h 1394532"/>
              <a:gd name="connsiteX147" fmla="*/ 155628 w 1607382"/>
              <a:gd name="connsiteY147" fmla="*/ 1353381 h 1394532"/>
              <a:gd name="connsiteX148" fmla="*/ 149404 w 1607382"/>
              <a:gd name="connsiteY148" fmla="*/ 1349640 h 1394532"/>
              <a:gd name="connsiteX149" fmla="*/ 110806 w 1607382"/>
              <a:gd name="connsiteY149" fmla="*/ 1279807 h 1394532"/>
              <a:gd name="connsiteX150" fmla="*/ 131972 w 1607382"/>
              <a:gd name="connsiteY150" fmla="*/ 1204987 h 1394532"/>
              <a:gd name="connsiteX151" fmla="*/ 307528 w 1607382"/>
              <a:gd name="connsiteY151" fmla="*/ 985513 h 1394532"/>
              <a:gd name="connsiteX152" fmla="*/ 300058 w 1607382"/>
              <a:gd name="connsiteY152" fmla="*/ 759804 h 1394532"/>
              <a:gd name="connsiteX153" fmla="*/ 300058 w 1607382"/>
              <a:gd name="connsiteY153" fmla="*/ 758557 h 1394532"/>
              <a:gd name="connsiteX154" fmla="*/ 300058 w 1607382"/>
              <a:gd name="connsiteY154" fmla="*/ 753569 h 1394532"/>
              <a:gd name="connsiteX155" fmla="*/ 306282 w 1607382"/>
              <a:gd name="connsiteY155" fmla="*/ 506661 h 1394532"/>
              <a:gd name="connsiteX156" fmla="*/ 273910 w 1607382"/>
              <a:gd name="connsiteY156" fmla="*/ 520378 h 1394532"/>
              <a:gd name="connsiteX157" fmla="*/ 201696 w 1607382"/>
              <a:gd name="connsiteY157" fmla="*/ 741099 h 1394532"/>
              <a:gd name="connsiteX158" fmla="*/ 103336 w 1607382"/>
              <a:gd name="connsiteY158" fmla="*/ 810931 h 1394532"/>
              <a:gd name="connsiteX159" fmla="*/ 70964 w 1607382"/>
              <a:gd name="connsiteY159" fmla="*/ 805943 h 1394532"/>
              <a:gd name="connsiteX160" fmla="*/ 4976 w 1607382"/>
              <a:gd name="connsiteY160" fmla="*/ 675007 h 1394532"/>
              <a:gd name="connsiteX161" fmla="*/ 93376 w 1607382"/>
              <a:gd name="connsiteY161" fmla="*/ 411888 h 1394532"/>
              <a:gd name="connsiteX162" fmla="*/ 150648 w 1607382"/>
              <a:gd name="connsiteY162" fmla="*/ 348290 h 1394532"/>
              <a:gd name="connsiteX163" fmla="*/ 371026 w 1607382"/>
              <a:gd name="connsiteY163" fmla="*/ 256011 h 1394532"/>
              <a:gd name="connsiteX164" fmla="*/ 403398 w 1607382"/>
              <a:gd name="connsiteY164" fmla="*/ 247282 h 1394532"/>
              <a:gd name="connsiteX165" fmla="*/ 439656 w 1607382"/>
              <a:gd name="connsiteY165" fmla="*/ 41258 h 1394532"/>
              <a:gd name="connsiteX166" fmla="*/ 363794 w 1607382"/>
              <a:gd name="connsiteY166" fmla="*/ 117521 h 1394532"/>
              <a:gd name="connsiteX167" fmla="*/ 439656 w 1607382"/>
              <a:gd name="connsiteY167" fmla="*/ 193785 h 1394532"/>
              <a:gd name="connsiteX168" fmla="*/ 516762 w 1607382"/>
              <a:gd name="connsiteY168" fmla="*/ 117521 h 1394532"/>
              <a:gd name="connsiteX169" fmla="*/ 439656 w 1607382"/>
              <a:gd name="connsiteY169" fmla="*/ 41258 h 1394532"/>
              <a:gd name="connsiteX170" fmla="*/ 439656 w 1607382"/>
              <a:gd name="connsiteY170" fmla="*/ 0 h 1394532"/>
              <a:gd name="connsiteX171" fmla="*/ 557802 w 1607382"/>
              <a:gd name="connsiteY171" fmla="*/ 117521 h 1394532"/>
              <a:gd name="connsiteX172" fmla="*/ 439656 w 1607382"/>
              <a:gd name="connsiteY172" fmla="*/ 235042 h 1394532"/>
              <a:gd name="connsiteX173" fmla="*/ 322754 w 1607382"/>
              <a:gd name="connsiteY173" fmla="*/ 117521 h 1394532"/>
              <a:gd name="connsiteX174" fmla="*/ 439656 w 1607382"/>
              <a:gd name="connsiteY174" fmla="*/ 0 h 139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607382" h="1394532">
                <a:moveTo>
                  <a:pt x="423320" y="1170070"/>
                </a:moveTo>
                <a:lnTo>
                  <a:pt x="293832" y="1333429"/>
                </a:lnTo>
                <a:cubicBezTo>
                  <a:pt x="287606" y="1340911"/>
                  <a:pt x="280136" y="1348393"/>
                  <a:pt x="271420" y="1353381"/>
                </a:cubicBezTo>
                <a:lnTo>
                  <a:pt x="423320" y="1353381"/>
                </a:lnTo>
                <a:close/>
                <a:moveTo>
                  <a:pt x="509230" y="878270"/>
                </a:moveTo>
                <a:lnTo>
                  <a:pt x="512964" y="1016688"/>
                </a:lnTo>
                <a:cubicBezTo>
                  <a:pt x="514210" y="1040381"/>
                  <a:pt x="506740" y="1064074"/>
                  <a:pt x="491798" y="1084027"/>
                </a:cubicBezTo>
                <a:lnTo>
                  <a:pt x="438260" y="1150118"/>
                </a:lnTo>
                <a:cubicBezTo>
                  <a:pt x="440750" y="1150118"/>
                  <a:pt x="441996" y="1150118"/>
                  <a:pt x="444486" y="1150118"/>
                </a:cubicBezTo>
                <a:lnTo>
                  <a:pt x="666108" y="1150118"/>
                </a:lnTo>
                <a:cubicBezTo>
                  <a:pt x="658638" y="1140142"/>
                  <a:pt x="652412" y="1130166"/>
                  <a:pt x="649922" y="1117696"/>
                </a:cubicBezTo>
                <a:lnTo>
                  <a:pt x="580198" y="890740"/>
                </a:lnTo>
                <a:close/>
                <a:moveTo>
                  <a:pt x="343634" y="839612"/>
                </a:moveTo>
                <a:lnTo>
                  <a:pt x="348614" y="990501"/>
                </a:lnTo>
                <a:cubicBezTo>
                  <a:pt x="348614" y="995489"/>
                  <a:pt x="346124" y="1000477"/>
                  <a:pt x="343634" y="1005465"/>
                </a:cubicBezTo>
                <a:lnTo>
                  <a:pt x="164344" y="1229927"/>
                </a:lnTo>
                <a:cubicBezTo>
                  <a:pt x="154384" y="1242397"/>
                  <a:pt x="150648" y="1259855"/>
                  <a:pt x="151894" y="1276066"/>
                </a:cubicBezTo>
                <a:cubicBezTo>
                  <a:pt x="153138" y="1292277"/>
                  <a:pt x="161854" y="1307241"/>
                  <a:pt x="174304" y="1317218"/>
                </a:cubicBezTo>
                <a:cubicBezTo>
                  <a:pt x="186756" y="1325947"/>
                  <a:pt x="199206" y="1330935"/>
                  <a:pt x="212902" y="1330935"/>
                </a:cubicBezTo>
                <a:cubicBezTo>
                  <a:pt x="231578" y="1330935"/>
                  <a:pt x="250254" y="1322206"/>
                  <a:pt x="261460" y="1307241"/>
                </a:cubicBezTo>
                <a:lnTo>
                  <a:pt x="459426" y="1057839"/>
                </a:lnTo>
                <a:cubicBezTo>
                  <a:pt x="468142" y="1046616"/>
                  <a:pt x="473122" y="1032899"/>
                  <a:pt x="471878" y="1017935"/>
                </a:cubicBezTo>
                <a:lnTo>
                  <a:pt x="468142" y="872035"/>
                </a:lnTo>
                <a:lnTo>
                  <a:pt x="385968" y="857071"/>
                </a:lnTo>
                <a:cubicBezTo>
                  <a:pt x="369782" y="855824"/>
                  <a:pt x="356086" y="849588"/>
                  <a:pt x="343634" y="839612"/>
                </a:cubicBezTo>
                <a:close/>
                <a:moveTo>
                  <a:pt x="539110" y="380712"/>
                </a:moveTo>
                <a:cubicBezTo>
                  <a:pt x="536620" y="380712"/>
                  <a:pt x="536620" y="381959"/>
                  <a:pt x="536620" y="384453"/>
                </a:cubicBezTo>
                <a:cubicBezTo>
                  <a:pt x="536620" y="398171"/>
                  <a:pt x="537866" y="413135"/>
                  <a:pt x="536620" y="428099"/>
                </a:cubicBezTo>
                <a:cubicBezTo>
                  <a:pt x="536620" y="453039"/>
                  <a:pt x="532886" y="472991"/>
                  <a:pt x="529150" y="489202"/>
                </a:cubicBezTo>
                <a:cubicBezTo>
                  <a:pt x="522926" y="510402"/>
                  <a:pt x="515454" y="527860"/>
                  <a:pt x="506740" y="541577"/>
                </a:cubicBezTo>
                <a:cubicBezTo>
                  <a:pt x="499268" y="550306"/>
                  <a:pt x="491798" y="557788"/>
                  <a:pt x="481838" y="564023"/>
                </a:cubicBezTo>
                <a:cubicBezTo>
                  <a:pt x="481838" y="565270"/>
                  <a:pt x="481838" y="566517"/>
                  <a:pt x="480592" y="567764"/>
                </a:cubicBezTo>
                <a:lnTo>
                  <a:pt x="476858" y="628868"/>
                </a:lnTo>
                <a:cubicBezTo>
                  <a:pt x="475612" y="630115"/>
                  <a:pt x="476858" y="632609"/>
                  <a:pt x="478102" y="632609"/>
                </a:cubicBezTo>
                <a:cubicBezTo>
                  <a:pt x="478102" y="632609"/>
                  <a:pt x="479348" y="633856"/>
                  <a:pt x="480592" y="633856"/>
                </a:cubicBezTo>
                <a:lnTo>
                  <a:pt x="542846" y="630115"/>
                </a:lnTo>
                <a:lnTo>
                  <a:pt x="545336" y="630115"/>
                </a:lnTo>
                <a:cubicBezTo>
                  <a:pt x="559032" y="608915"/>
                  <a:pt x="568992" y="586469"/>
                  <a:pt x="573974" y="562776"/>
                </a:cubicBezTo>
                <a:cubicBezTo>
                  <a:pt x="578954" y="540330"/>
                  <a:pt x="580198" y="516637"/>
                  <a:pt x="576464" y="489202"/>
                </a:cubicBezTo>
                <a:cubicBezTo>
                  <a:pt x="573974" y="469250"/>
                  <a:pt x="568992" y="449298"/>
                  <a:pt x="560278" y="424358"/>
                </a:cubicBezTo>
                <a:cubicBezTo>
                  <a:pt x="555296" y="409394"/>
                  <a:pt x="550316" y="395677"/>
                  <a:pt x="544092" y="381959"/>
                </a:cubicBezTo>
                <a:cubicBezTo>
                  <a:pt x="542846" y="380712"/>
                  <a:pt x="541602" y="380712"/>
                  <a:pt x="540356" y="380712"/>
                </a:cubicBezTo>
                <a:close/>
                <a:moveTo>
                  <a:pt x="830224" y="334086"/>
                </a:moveTo>
                <a:cubicBezTo>
                  <a:pt x="822442" y="335586"/>
                  <a:pt x="814894" y="338626"/>
                  <a:pt x="808046" y="343302"/>
                </a:cubicBezTo>
                <a:lnTo>
                  <a:pt x="628756" y="466756"/>
                </a:lnTo>
                <a:cubicBezTo>
                  <a:pt x="625020" y="469250"/>
                  <a:pt x="620040" y="470497"/>
                  <a:pt x="615060" y="470497"/>
                </a:cubicBezTo>
                <a:cubicBezTo>
                  <a:pt x="616306" y="474238"/>
                  <a:pt x="617550" y="480473"/>
                  <a:pt x="617550" y="484214"/>
                </a:cubicBezTo>
                <a:cubicBezTo>
                  <a:pt x="621286" y="516637"/>
                  <a:pt x="620040" y="544071"/>
                  <a:pt x="615060" y="570258"/>
                </a:cubicBezTo>
                <a:cubicBezTo>
                  <a:pt x="611326" y="587716"/>
                  <a:pt x="605100" y="603927"/>
                  <a:pt x="597630" y="620138"/>
                </a:cubicBezTo>
                <a:cubicBezTo>
                  <a:pt x="611326" y="621385"/>
                  <a:pt x="626266" y="617644"/>
                  <a:pt x="638716" y="610162"/>
                </a:cubicBezTo>
                <a:lnTo>
                  <a:pt x="877770" y="445557"/>
                </a:lnTo>
                <a:cubicBezTo>
                  <a:pt x="905162" y="425605"/>
                  <a:pt x="912632" y="388194"/>
                  <a:pt x="893956" y="359513"/>
                </a:cubicBezTo>
                <a:cubicBezTo>
                  <a:pt x="879016" y="338937"/>
                  <a:pt x="853570" y="329585"/>
                  <a:pt x="830224" y="334086"/>
                </a:cubicBezTo>
                <a:close/>
                <a:moveTo>
                  <a:pt x="475612" y="302151"/>
                </a:moveTo>
                <a:cubicBezTo>
                  <a:pt x="488064" y="322103"/>
                  <a:pt x="501758" y="340808"/>
                  <a:pt x="510474" y="349537"/>
                </a:cubicBezTo>
                <a:cubicBezTo>
                  <a:pt x="515454" y="347043"/>
                  <a:pt x="519190" y="343302"/>
                  <a:pt x="525416" y="340808"/>
                </a:cubicBezTo>
                <a:cubicBezTo>
                  <a:pt x="526660" y="340808"/>
                  <a:pt x="529150" y="340808"/>
                  <a:pt x="530396" y="339561"/>
                </a:cubicBezTo>
                <a:cubicBezTo>
                  <a:pt x="530396" y="337067"/>
                  <a:pt x="529150" y="335820"/>
                  <a:pt x="526660" y="332079"/>
                </a:cubicBezTo>
                <a:cubicBezTo>
                  <a:pt x="515454" y="319609"/>
                  <a:pt x="495534" y="309633"/>
                  <a:pt x="475612" y="302151"/>
                </a:cubicBezTo>
                <a:close/>
                <a:moveTo>
                  <a:pt x="404644" y="288434"/>
                </a:moveTo>
                <a:cubicBezTo>
                  <a:pt x="399662" y="289681"/>
                  <a:pt x="393438" y="290928"/>
                  <a:pt x="387212" y="293422"/>
                </a:cubicBezTo>
                <a:lnTo>
                  <a:pt x="166834" y="386947"/>
                </a:lnTo>
                <a:cubicBezTo>
                  <a:pt x="150648" y="394430"/>
                  <a:pt x="138198" y="406900"/>
                  <a:pt x="131972" y="424358"/>
                </a:cubicBezTo>
                <a:lnTo>
                  <a:pt x="44818" y="688724"/>
                </a:lnTo>
                <a:cubicBezTo>
                  <a:pt x="33612" y="721146"/>
                  <a:pt x="51042" y="756063"/>
                  <a:pt x="83414" y="767286"/>
                </a:cubicBezTo>
                <a:cubicBezTo>
                  <a:pt x="89640" y="769780"/>
                  <a:pt x="97110" y="769780"/>
                  <a:pt x="103336" y="769780"/>
                </a:cubicBezTo>
                <a:cubicBezTo>
                  <a:pt x="129482" y="769780"/>
                  <a:pt x="153138" y="753569"/>
                  <a:pt x="161854" y="727381"/>
                </a:cubicBezTo>
                <a:lnTo>
                  <a:pt x="237804" y="497931"/>
                </a:lnTo>
                <a:cubicBezTo>
                  <a:pt x="240294" y="492943"/>
                  <a:pt x="244028" y="489202"/>
                  <a:pt x="249010" y="486708"/>
                </a:cubicBezTo>
                <a:lnTo>
                  <a:pt x="434524" y="408147"/>
                </a:lnTo>
                <a:cubicBezTo>
                  <a:pt x="445730" y="403159"/>
                  <a:pt x="456936" y="408147"/>
                  <a:pt x="461916" y="418123"/>
                </a:cubicBezTo>
                <a:cubicBezTo>
                  <a:pt x="466896" y="429346"/>
                  <a:pt x="461916" y="440569"/>
                  <a:pt x="450710" y="445557"/>
                </a:cubicBezTo>
                <a:lnTo>
                  <a:pt x="348614" y="489202"/>
                </a:lnTo>
                <a:lnTo>
                  <a:pt x="341144" y="754816"/>
                </a:lnTo>
                <a:cubicBezTo>
                  <a:pt x="339900" y="784744"/>
                  <a:pt x="362310" y="812178"/>
                  <a:pt x="392192" y="817166"/>
                </a:cubicBezTo>
                <a:lnTo>
                  <a:pt x="600120" y="852082"/>
                </a:lnTo>
                <a:cubicBezTo>
                  <a:pt x="607590" y="853329"/>
                  <a:pt x="613816" y="859565"/>
                  <a:pt x="616306" y="867047"/>
                </a:cubicBezTo>
                <a:lnTo>
                  <a:pt x="689764" y="1106473"/>
                </a:lnTo>
                <a:cubicBezTo>
                  <a:pt x="697236" y="1130166"/>
                  <a:pt x="718402" y="1147624"/>
                  <a:pt x="744548" y="1150118"/>
                </a:cubicBezTo>
                <a:lnTo>
                  <a:pt x="752018" y="1150118"/>
                </a:lnTo>
                <a:cubicBezTo>
                  <a:pt x="756998" y="1148871"/>
                  <a:pt x="761978" y="1148871"/>
                  <a:pt x="765714" y="1146377"/>
                </a:cubicBezTo>
                <a:cubicBezTo>
                  <a:pt x="781900" y="1142636"/>
                  <a:pt x="795596" y="1131413"/>
                  <a:pt x="803066" y="1116449"/>
                </a:cubicBezTo>
                <a:cubicBezTo>
                  <a:pt x="810536" y="1102732"/>
                  <a:pt x="811782" y="1085274"/>
                  <a:pt x="808046" y="1069062"/>
                </a:cubicBezTo>
                <a:lnTo>
                  <a:pt x="718402" y="782250"/>
                </a:lnTo>
                <a:cubicBezTo>
                  <a:pt x="712176" y="759804"/>
                  <a:pt x="693500" y="743593"/>
                  <a:pt x="669844" y="738605"/>
                </a:cubicBezTo>
                <a:lnTo>
                  <a:pt x="483082" y="707429"/>
                </a:lnTo>
                <a:cubicBezTo>
                  <a:pt x="478102" y="706182"/>
                  <a:pt x="473122" y="702441"/>
                  <a:pt x="469386" y="698700"/>
                </a:cubicBezTo>
                <a:cubicBezTo>
                  <a:pt x="466896" y="693712"/>
                  <a:pt x="465652" y="688724"/>
                  <a:pt x="466896" y="682489"/>
                </a:cubicBezTo>
                <a:lnTo>
                  <a:pt x="468142" y="673760"/>
                </a:lnTo>
                <a:cubicBezTo>
                  <a:pt x="460672" y="670019"/>
                  <a:pt x="454446" y="667525"/>
                  <a:pt x="448220" y="661290"/>
                </a:cubicBezTo>
                <a:cubicBezTo>
                  <a:pt x="438260" y="651314"/>
                  <a:pt x="434524" y="638844"/>
                  <a:pt x="435770" y="626374"/>
                </a:cubicBezTo>
                <a:lnTo>
                  <a:pt x="440750" y="565270"/>
                </a:lnTo>
                <a:cubicBezTo>
                  <a:pt x="440750" y="550306"/>
                  <a:pt x="448220" y="537836"/>
                  <a:pt x="459426" y="530354"/>
                </a:cubicBezTo>
                <a:cubicBezTo>
                  <a:pt x="464406" y="526613"/>
                  <a:pt x="469386" y="521625"/>
                  <a:pt x="473122" y="516637"/>
                </a:cubicBezTo>
                <a:cubicBezTo>
                  <a:pt x="479348" y="507908"/>
                  <a:pt x="484328" y="495437"/>
                  <a:pt x="489308" y="477979"/>
                </a:cubicBezTo>
                <a:cubicBezTo>
                  <a:pt x="493044" y="465509"/>
                  <a:pt x="495534" y="448051"/>
                  <a:pt x="495534" y="426852"/>
                </a:cubicBezTo>
                <a:cubicBezTo>
                  <a:pt x="496778" y="415629"/>
                  <a:pt x="495534" y="401912"/>
                  <a:pt x="495534" y="390688"/>
                </a:cubicBezTo>
                <a:cubicBezTo>
                  <a:pt x="466896" y="373230"/>
                  <a:pt x="432034" y="309633"/>
                  <a:pt x="420830" y="288434"/>
                </a:cubicBezTo>
                <a:cubicBezTo>
                  <a:pt x="418338" y="288434"/>
                  <a:pt x="417094" y="288434"/>
                  <a:pt x="415848" y="288434"/>
                </a:cubicBezTo>
                <a:close/>
                <a:moveTo>
                  <a:pt x="403398" y="247282"/>
                </a:moveTo>
                <a:lnTo>
                  <a:pt x="415848" y="247282"/>
                </a:lnTo>
                <a:cubicBezTo>
                  <a:pt x="454446" y="248529"/>
                  <a:pt x="525416" y="268481"/>
                  <a:pt x="557788" y="305892"/>
                </a:cubicBezTo>
                <a:cubicBezTo>
                  <a:pt x="570238" y="320856"/>
                  <a:pt x="575218" y="337067"/>
                  <a:pt x="573974" y="354525"/>
                </a:cubicBezTo>
                <a:cubicBezTo>
                  <a:pt x="577708" y="357019"/>
                  <a:pt x="580198" y="360760"/>
                  <a:pt x="581444" y="364501"/>
                </a:cubicBezTo>
                <a:cubicBezTo>
                  <a:pt x="586424" y="374477"/>
                  <a:pt x="590158" y="385700"/>
                  <a:pt x="593894" y="395677"/>
                </a:cubicBezTo>
                <a:cubicBezTo>
                  <a:pt x="595140" y="395677"/>
                  <a:pt x="595140" y="395677"/>
                  <a:pt x="595140" y="396924"/>
                </a:cubicBezTo>
                <a:lnTo>
                  <a:pt x="620040" y="421864"/>
                </a:lnTo>
                <a:lnTo>
                  <a:pt x="783146" y="309633"/>
                </a:lnTo>
                <a:cubicBezTo>
                  <a:pt x="830458" y="277211"/>
                  <a:pt x="895202" y="289681"/>
                  <a:pt x="926328" y="335820"/>
                </a:cubicBezTo>
                <a:cubicBezTo>
                  <a:pt x="959946" y="383206"/>
                  <a:pt x="947494" y="446804"/>
                  <a:pt x="901426" y="479226"/>
                </a:cubicBezTo>
                <a:lnTo>
                  <a:pt x="662374" y="643832"/>
                </a:lnTo>
                <a:cubicBezTo>
                  <a:pt x="644942" y="655055"/>
                  <a:pt x="625020" y="661290"/>
                  <a:pt x="603854" y="661290"/>
                </a:cubicBezTo>
                <a:cubicBezTo>
                  <a:pt x="593894" y="661290"/>
                  <a:pt x="583934" y="660043"/>
                  <a:pt x="573974" y="657549"/>
                </a:cubicBezTo>
                <a:cubicBezTo>
                  <a:pt x="566502" y="665031"/>
                  <a:pt x="556542" y="670019"/>
                  <a:pt x="544092" y="671266"/>
                </a:cubicBezTo>
                <a:lnTo>
                  <a:pt x="526660" y="672513"/>
                </a:lnTo>
                <a:lnTo>
                  <a:pt x="677314" y="698700"/>
                </a:lnTo>
                <a:cubicBezTo>
                  <a:pt x="715912" y="704935"/>
                  <a:pt x="747038" y="732369"/>
                  <a:pt x="758244" y="769780"/>
                </a:cubicBezTo>
                <a:lnTo>
                  <a:pt x="846644" y="1057839"/>
                </a:lnTo>
                <a:cubicBezTo>
                  <a:pt x="854114" y="1084027"/>
                  <a:pt x="851624" y="1111461"/>
                  <a:pt x="839174" y="1136401"/>
                </a:cubicBezTo>
                <a:cubicBezTo>
                  <a:pt x="836684" y="1140142"/>
                  <a:pt x="832948" y="1145130"/>
                  <a:pt x="830458" y="1150118"/>
                </a:cubicBezTo>
                <a:lnTo>
                  <a:pt x="861584" y="1150118"/>
                </a:lnTo>
                <a:lnTo>
                  <a:pt x="861584" y="994242"/>
                </a:lnTo>
                <a:cubicBezTo>
                  <a:pt x="861584" y="983019"/>
                  <a:pt x="872790" y="973043"/>
                  <a:pt x="882750" y="973043"/>
                </a:cubicBezTo>
                <a:lnTo>
                  <a:pt x="1258762" y="973043"/>
                </a:lnTo>
                <a:lnTo>
                  <a:pt x="1258762" y="818413"/>
                </a:lnTo>
                <a:cubicBezTo>
                  <a:pt x="1258762" y="805943"/>
                  <a:pt x="1267478" y="797214"/>
                  <a:pt x="1278684" y="797214"/>
                </a:cubicBezTo>
                <a:lnTo>
                  <a:pt x="1565050" y="797214"/>
                </a:lnTo>
                <a:lnTo>
                  <a:pt x="1565050" y="554047"/>
                </a:lnTo>
                <a:cubicBezTo>
                  <a:pt x="1565050" y="542824"/>
                  <a:pt x="1575010" y="532848"/>
                  <a:pt x="1586216" y="532848"/>
                </a:cubicBezTo>
                <a:cubicBezTo>
                  <a:pt x="1597422" y="532848"/>
                  <a:pt x="1607382" y="542824"/>
                  <a:pt x="1607382" y="554047"/>
                </a:cubicBezTo>
                <a:lnTo>
                  <a:pt x="1607382" y="818413"/>
                </a:lnTo>
                <a:cubicBezTo>
                  <a:pt x="1607382" y="829636"/>
                  <a:pt x="1597422" y="838365"/>
                  <a:pt x="1586216" y="838365"/>
                </a:cubicBezTo>
                <a:lnTo>
                  <a:pt x="1298606" y="838365"/>
                </a:lnTo>
                <a:lnTo>
                  <a:pt x="1298606" y="994242"/>
                </a:lnTo>
                <a:cubicBezTo>
                  <a:pt x="1298606" y="1005465"/>
                  <a:pt x="1289890" y="1014194"/>
                  <a:pt x="1278684" y="1014194"/>
                </a:cubicBezTo>
                <a:lnTo>
                  <a:pt x="902672" y="1014194"/>
                </a:lnTo>
                <a:lnTo>
                  <a:pt x="902672" y="1170070"/>
                </a:lnTo>
                <a:cubicBezTo>
                  <a:pt x="902672" y="1181293"/>
                  <a:pt x="893956" y="1191269"/>
                  <a:pt x="882750" y="1191269"/>
                </a:cubicBezTo>
                <a:lnTo>
                  <a:pt x="752018" y="1191269"/>
                </a:lnTo>
                <a:cubicBezTo>
                  <a:pt x="750774" y="1191269"/>
                  <a:pt x="749528" y="1191269"/>
                  <a:pt x="748284" y="1191269"/>
                </a:cubicBezTo>
                <a:cubicBezTo>
                  <a:pt x="745792" y="1191269"/>
                  <a:pt x="745792" y="1191269"/>
                  <a:pt x="744548" y="1191269"/>
                </a:cubicBezTo>
                <a:lnTo>
                  <a:pt x="464406" y="1191269"/>
                </a:lnTo>
                <a:lnTo>
                  <a:pt x="464406" y="1373333"/>
                </a:lnTo>
                <a:cubicBezTo>
                  <a:pt x="464406" y="1385803"/>
                  <a:pt x="454446" y="1394532"/>
                  <a:pt x="444486" y="1394532"/>
                </a:cubicBezTo>
                <a:lnTo>
                  <a:pt x="92130" y="1394532"/>
                </a:lnTo>
                <a:cubicBezTo>
                  <a:pt x="80924" y="1394532"/>
                  <a:pt x="72208" y="1385803"/>
                  <a:pt x="72208" y="1373333"/>
                </a:cubicBezTo>
                <a:cubicBezTo>
                  <a:pt x="72208" y="1362110"/>
                  <a:pt x="80924" y="1353381"/>
                  <a:pt x="92130" y="1353381"/>
                </a:cubicBezTo>
                <a:lnTo>
                  <a:pt x="155628" y="1353381"/>
                </a:lnTo>
                <a:cubicBezTo>
                  <a:pt x="153138" y="1352134"/>
                  <a:pt x="150648" y="1350887"/>
                  <a:pt x="149404" y="1349640"/>
                </a:cubicBezTo>
                <a:cubicBezTo>
                  <a:pt x="126992" y="1332182"/>
                  <a:pt x="113296" y="1307241"/>
                  <a:pt x="110806" y="1279807"/>
                </a:cubicBezTo>
                <a:cubicBezTo>
                  <a:pt x="108316" y="1252373"/>
                  <a:pt x="115786" y="1226186"/>
                  <a:pt x="131972" y="1204987"/>
                </a:cubicBezTo>
                <a:lnTo>
                  <a:pt x="307528" y="985513"/>
                </a:lnTo>
                <a:lnTo>
                  <a:pt x="300058" y="759804"/>
                </a:lnTo>
                <a:cubicBezTo>
                  <a:pt x="300058" y="758557"/>
                  <a:pt x="300058" y="758557"/>
                  <a:pt x="300058" y="758557"/>
                </a:cubicBezTo>
                <a:cubicBezTo>
                  <a:pt x="300058" y="756063"/>
                  <a:pt x="300058" y="754816"/>
                  <a:pt x="300058" y="753569"/>
                </a:cubicBezTo>
                <a:lnTo>
                  <a:pt x="306282" y="506661"/>
                </a:lnTo>
                <a:lnTo>
                  <a:pt x="273910" y="520378"/>
                </a:lnTo>
                <a:lnTo>
                  <a:pt x="201696" y="741099"/>
                </a:lnTo>
                <a:cubicBezTo>
                  <a:pt x="186756" y="783497"/>
                  <a:pt x="148158" y="810931"/>
                  <a:pt x="103336" y="810931"/>
                </a:cubicBezTo>
                <a:cubicBezTo>
                  <a:pt x="92130" y="810931"/>
                  <a:pt x="82170" y="809684"/>
                  <a:pt x="70964" y="805943"/>
                </a:cubicBezTo>
                <a:cubicBezTo>
                  <a:pt x="17426" y="788485"/>
                  <a:pt x="-12456" y="729875"/>
                  <a:pt x="4976" y="675007"/>
                </a:cubicBezTo>
                <a:lnTo>
                  <a:pt x="93376" y="411888"/>
                </a:lnTo>
                <a:cubicBezTo>
                  <a:pt x="103336" y="383206"/>
                  <a:pt x="123256" y="360760"/>
                  <a:pt x="150648" y="348290"/>
                </a:cubicBezTo>
                <a:lnTo>
                  <a:pt x="371026" y="256011"/>
                </a:lnTo>
                <a:cubicBezTo>
                  <a:pt x="380986" y="251023"/>
                  <a:pt x="392192" y="248529"/>
                  <a:pt x="403398" y="247282"/>
                </a:cubicBezTo>
                <a:close/>
                <a:moveTo>
                  <a:pt x="439656" y="41258"/>
                </a:moveTo>
                <a:cubicBezTo>
                  <a:pt x="398616" y="41258"/>
                  <a:pt x="363794" y="76264"/>
                  <a:pt x="363794" y="117521"/>
                </a:cubicBezTo>
                <a:cubicBezTo>
                  <a:pt x="363794" y="160029"/>
                  <a:pt x="398616" y="193785"/>
                  <a:pt x="439656" y="193785"/>
                </a:cubicBezTo>
                <a:cubicBezTo>
                  <a:pt x="481940" y="193785"/>
                  <a:pt x="516762" y="160029"/>
                  <a:pt x="516762" y="117521"/>
                </a:cubicBezTo>
                <a:cubicBezTo>
                  <a:pt x="516762" y="76264"/>
                  <a:pt x="481940" y="41258"/>
                  <a:pt x="439656" y="41258"/>
                </a:cubicBezTo>
                <a:close/>
                <a:moveTo>
                  <a:pt x="439656" y="0"/>
                </a:moveTo>
                <a:cubicBezTo>
                  <a:pt x="504324" y="0"/>
                  <a:pt x="557802" y="52510"/>
                  <a:pt x="557802" y="117521"/>
                </a:cubicBezTo>
                <a:cubicBezTo>
                  <a:pt x="557802" y="182533"/>
                  <a:pt x="504324" y="235042"/>
                  <a:pt x="439656" y="235042"/>
                </a:cubicBezTo>
                <a:cubicBezTo>
                  <a:pt x="374986" y="235042"/>
                  <a:pt x="322754" y="182533"/>
                  <a:pt x="322754" y="117521"/>
                </a:cubicBezTo>
                <a:cubicBezTo>
                  <a:pt x="322754" y="52510"/>
                  <a:pt x="374986" y="0"/>
                  <a:pt x="4396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CCCA68F3-3710-484E-A740-D3079FB57837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B02B3F52-51A9-CF4F-A114-9190A2AA2F08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9" name="TITLE 01">
            <a:extLst>
              <a:ext uri="{FF2B5EF4-FFF2-40B4-BE49-F238E27FC236}">
                <a16:creationId xmlns:a16="http://schemas.microsoft.com/office/drawing/2014/main" id="{BBF4A44E-43F1-D34B-B8D5-09CEDEEAFEF2}"/>
              </a:ext>
            </a:extLst>
          </p:cNvPr>
          <p:cNvSpPr txBox="1"/>
          <p:nvPr/>
        </p:nvSpPr>
        <p:spPr>
          <a:xfrm>
            <a:off x="11974609" y="4874993"/>
            <a:ext cx="43815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0" name="BODY 01">
            <a:extLst>
              <a:ext uri="{FF2B5EF4-FFF2-40B4-BE49-F238E27FC236}">
                <a16:creationId xmlns:a16="http://schemas.microsoft.com/office/drawing/2014/main" id="{ADDD0A71-90BD-2645-9BCB-A18123C7CF96}"/>
              </a:ext>
            </a:extLst>
          </p:cNvPr>
          <p:cNvSpPr txBox="1"/>
          <p:nvPr/>
        </p:nvSpPr>
        <p:spPr>
          <a:xfrm>
            <a:off x="11974609" y="5570726"/>
            <a:ext cx="438152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ITLE 02">
            <a:extLst>
              <a:ext uri="{FF2B5EF4-FFF2-40B4-BE49-F238E27FC236}">
                <a16:creationId xmlns:a16="http://schemas.microsoft.com/office/drawing/2014/main" id="{D10D3716-9F23-2F40-9A0E-A34849584026}"/>
              </a:ext>
            </a:extLst>
          </p:cNvPr>
          <p:cNvSpPr txBox="1"/>
          <p:nvPr/>
        </p:nvSpPr>
        <p:spPr>
          <a:xfrm>
            <a:off x="17292247" y="4896193"/>
            <a:ext cx="438837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2" name="BODY 02">
            <a:extLst>
              <a:ext uri="{FF2B5EF4-FFF2-40B4-BE49-F238E27FC236}">
                <a16:creationId xmlns:a16="http://schemas.microsoft.com/office/drawing/2014/main" id="{0864F156-A275-0247-9EE2-BC6319E755FD}"/>
              </a:ext>
            </a:extLst>
          </p:cNvPr>
          <p:cNvSpPr txBox="1"/>
          <p:nvPr/>
        </p:nvSpPr>
        <p:spPr>
          <a:xfrm>
            <a:off x="17292247" y="5567876"/>
            <a:ext cx="4388372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ITLE 03">
            <a:extLst>
              <a:ext uri="{FF2B5EF4-FFF2-40B4-BE49-F238E27FC236}">
                <a16:creationId xmlns:a16="http://schemas.microsoft.com/office/drawing/2014/main" id="{A88FB12A-3FBF-E540-8EC6-F0ED743BB905}"/>
              </a:ext>
            </a:extLst>
          </p:cNvPr>
          <p:cNvSpPr txBox="1"/>
          <p:nvPr/>
        </p:nvSpPr>
        <p:spPr>
          <a:xfrm>
            <a:off x="11974608" y="9171873"/>
            <a:ext cx="438414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4" name="BODY 03">
            <a:extLst>
              <a:ext uri="{FF2B5EF4-FFF2-40B4-BE49-F238E27FC236}">
                <a16:creationId xmlns:a16="http://schemas.microsoft.com/office/drawing/2014/main" id="{4438CAB9-3C80-104C-92B5-82BFFF130892}"/>
              </a:ext>
            </a:extLst>
          </p:cNvPr>
          <p:cNvSpPr txBox="1"/>
          <p:nvPr/>
        </p:nvSpPr>
        <p:spPr>
          <a:xfrm>
            <a:off x="11974608" y="9845157"/>
            <a:ext cx="4384143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" name="TITLE 04">
            <a:extLst>
              <a:ext uri="{FF2B5EF4-FFF2-40B4-BE49-F238E27FC236}">
                <a16:creationId xmlns:a16="http://schemas.microsoft.com/office/drawing/2014/main" id="{8245B556-985E-9B4F-A181-FDA3378CBB5E}"/>
              </a:ext>
            </a:extLst>
          </p:cNvPr>
          <p:cNvSpPr txBox="1"/>
          <p:nvPr/>
        </p:nvSpPr>
        <p:spPr>
          <a:xfrm>
            <a:off x="17292246" y="9171873"/>
            <a:ext cx="438414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6" name="BODY 04">
            <a:extLst>
              <a:ext uri="{FF2B5EF4-FFF2-40B4-BE49-F238E27FC236}">
                <a16:creationId xmlns:a16="http://schemas.microsoft.com/office/drawing/2014/main" id="{1C27371B-5444-034D-BF51-00C71DFCBAB0}"/>
              </a:ext>
            </a:extLst>
          </p:cNvPr>
          <p:cNvSpPr txBox="1"/>
          <p:nvPr/>
        </p:nvSpPr>
        <p:spPr>
          <a:xfrm>
            <a:off x="17292246" y="9845157"/>
            <a:ext cx="4384143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76" name="SEMI ROUND CIRC BASE">
            <a:extLst>
              <a:ext uri="{FF2B5EF4-FFF2-40B4-BE49-F238E27FC236}">
                <a16:creationId xmlns:a16="http://schemas.microsoft.com/office/drawing/2014/main" id="{F411D592-67ED-5040-ACD4-FC4355C9C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544" y="11247257"/>
            <a:ext cx="472392" cy="307604"/>
          </a:xfrm>
          <a:custGeom>
            <a:avLst/>
            <a:gdLst>
              <a:gd name="T0" fmla="*/ 182 w 379"/>
              <a:gd name="T1" fmla="*/ 18 h 246"/>
              <a:gd name="T2" fmla="*/ 182 w 379"/>
              <a:gd name="T3" fmla="*/ 18 h 246"/>
              <a:gd name="T4" fmla="*/ 8 w 379"/>
              <a:gd name="T5" fmla="*/ 0 h 246"/>
              <a:gd name="T6" fmla="*/ 8 w 379"/>
              <a:gd name="T7" fmla="*/ 0 h 246"/>
              <a:gd name="T8" fmla="*/ 0 w 379"/>
              <a:gd name="T9" fmla="*/ 52 h 246"/>
              <a:gd name="T10" fmla="*/ 0 w 379"/>
              <a:gd name="T11" fmla="*/ 52 h 246"/>
              <a:gd name="T12" fmla="*/ 189 w 379"/>
              <a:gd name="T13" fmla="*/ 245 h 246"/>
              <a:gd name="T14" fmla="*/ 189 w 379"/>
              <a:gd name="T15" fmla="*/ 245 h 246"/>
              <a:gd name="T16" fmla="*/ 378 w 379"/>
              <a:gd name="T17" fmla="*/ 52 h 246"/>
              <a:gd name="T18" fmla="*/ 378 w 379"/>
              <a:gd name="T19" fmla="*/ 52 h 246"/>
              <a:gd name="T20" fmla="*/ 372 w 379"/>
              <a:gd name="T21" fmla="*/ 0 h 246"/>
              <a:gd name="T22" fmla="*/ 372 w 379"/>
              <a:gd name="T23" fmla="*/ 0 h 246"/>
              <a:gd name="T24" fmla="*/ 198 w 379"/>
              <a:gd name="T25" fmla="*/ 18 h 246"/>
              <a:gd name="T26" fmla="*/ 182 w 379"/>
              <a:gd name="T27" fmla="*/ 18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9" h="246">
                <a:moveTo>
                  <a:pt x="182" y="18"/>
                </a:moveTo>
                <a:lnTo>
                  <a:pt x="182" y="18"/>
                </a:lnTo>
                <a:cubicBezTo>
                  <a:pt x="122" y="18"/>
                  <a:pt x="64" y="12"/>
                  <a:pt x="8" y="0"/>
                </a:cubicBezTo>
                <a:lnTo>
                  <a:pt x="8" y="0"/>
                </a:lnTo>
                <a:cubicBezTo>
                  <a:pt x="3" y="17"/>
                  <a:pt x="0" y="34"/>
                  <a:pt x="0" y="52"/>
                </a:cubicBezTo>
                <a:lnTo>
                  <a:pt x="0" y="52"/>
                </a:lnTo>
                <a:cubicBezTo>
                  <a:pt x="0" y="158"/>
                  <a:pt x="85" y="245"/>
                  <a:pt x="189" y="245"/>
                </a:cubicBezTo>
                <a:lnTo>
                  <a:pt x="189" y="245"/>
                </a:lnTo>
                <a:cubicBezTo>
                  <a:pt x="294" y="245"/>
                  <a:pt x="378" y="158"/>
                  <a:pt x="378" y="52"/>
                </a:cubicBezTo>
                <a:lnTo>
                  <a:pt x="378" y="52"/>
                </a:lnTo>
                <a:cubicBezTo>
                  <a:pt x="378" y="34"/>
                  <a:pt x="376" y="17"/>
                  <a:pt x="372" y="0"/>
                </a:cubicBezTo>
                <a:lnTo>
                  <a:pt x="372" y="0"/>
                </a:lnTo>
                <a:cubicBezTo>
                  <a:pt x="315" y="12"/>
                  <a:pt x="257" y="18"/>
                  <a:pt x="198" y="18"/>
                </a:cubicBezTo>
                <a:lnTo>
                  <a:pt x="182" y="18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8" name="SEMI ROUND CIRC">
            <a:extLst>
              <a:ext uri="{FF2B5EF4-FFF2-40B4-BE49-F238E27FC236}">
                <a16:creationId xmlns:a16="http://schemas.microsoft.com/office/drawing/2014/main" id="{C5721E63-1B74-2448-9876-BD1713CFF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544" y="11247257"/>
            <a:ext cx="472392" cy="307604"/>
          </a:xfrm>
          <a:custGeom>
            <a:avLst/>
            <a:gdLst>
              <a:gd name="T0" fmla="*/ 182 w 379"/>
              <a:gd name="T1" fmla="*/ 18 h 246"/>
              <a:gd name="T2" fmla="*/ 182 w 379"/>
              <a:gd name="T3" fmla="*/ 18 h 246"/>
              <a:gd name="T4" fmla="*/ 8 w 379"/>
              <a:gd name="T5" fmla="*/ 0 h 246"/>
              <a:gd name="T6" fmla="*/ 8 w 379"/>
              <a:gd name="T7" fmla="*/ 0 h 246"/>
              <a:gd name="T8" fmla="*/ 0 w 379"/>
              <a:gd name="T9" fmla="*/ 52 h 246"/>
              <a:gd name="T10" fmla="*/ 0 w 379"/>
              <a:gd name="T11" fmla="*/ 52 h 246"/>
              <a:gd name="T12" fmla="*/ 189 w 379"/>
              <a:gd name="T13" fmla="*/ 245 h 246"/>
              <a:gd name="T14" fmla="*/ 189 w 379"/>
              <a:gd name="T15" fmla="*/ 245 h 246"/>
              <a:gd name="T16" fmla="*/ 378 w 379"/>
              <a:gd name="T17" fmla="*/ 52 h 246"/>
              <a:gd name="T18" fmla="*/ 378 w 379"/>
              <a:gd name="T19" fmla="*/ 52 h 246"/>
              <a:gd name="T20" fmla="*/ 372 w 379"/>
              <a:gd name="T21" fmla="*/ 0 h 246"/>
              <a:gd name="T22" fmla="*/ 372 w 379"/>
              <a:gd name="T23" fmla="*/ 0 h 246"/>
              <a:gd name="T24" fmla="*/ 198 w 379"/>
              <a:gd name="T25" fmla="*/ 18 h 246"/>
              <a:gd name="T26" fmla="*/ 182 w 379"/>
              <a:gd name="T27" fmla="*/ 18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9" h="246">
                <a:moveTo>
                  <a:pt x="182" y="18"/>
                </a:moveTo>
                <a:lnTo>
                  <a:pt x="182" y="18"/>
                </a:lnTo>
                <a:cubicBezTo>
                  <a:pt x="122" y="18"/>
                  <a:pt x="64" y="12"/>
                  <a:pt x="8" y="0"/>
                </a:cubicBezTo>
                <a:lnTo>
                  <a:pt x="8" y="0"/>
                </a:lnTo>
                <a:cubicBezTo>
                  <a:pt x="3" y="17"/>
                  <a:pt x="0" y="34"/>
                  <a:pt x="0" y="52"/>
                </a:cubicBezTo>
                <a:lnTo>
                  <a:pt x="0" y="52"/>
                </a:lnTo>
                <a:cubicBezTo>
                  <a:pt x="0" y="158"/>
                  <a:pt x="85" y="245"/>
                  <a:pt x="189" y="245"/>
                </a:cubicBezTo>
                <a:lnTo>
                  <a:pt x="189" y="245"/>
                </a:lnTo>
                <a:cubicBezTo>
                  <a:pt x="294" y="245"/>
                  <a:pt x="378" y="158"/>
                  <a:pt x="378" y="52"/>
                </a:cubicBezTo>
                <a:lnTo>
                  <a:pt x="378" y="52"/>
                </a:lnTo>
                <a:cubicBezTo>
                  <a:pt x="378" y="34"/>
                  <a:pt x="376" y="17"/>
                  <a:pt x="372" y="0"/>
                </a:cubicBezTo>
                <a:lnTo>
                  <a:pt x="372" y="0"/>
                </a:lnTo>
                <a:cubicBezTo>
                  <a:pt x="315" y="12"/>
                  <a:pt x="257" y="18"/>
                  <a:pt x="198" y="18"/>
                </a:cubicBezTo>
                <a:lnTo>
                  <a:pt x="182" y="18"/>
                </a:ln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5" name="LIGHT BULD">
            <a:extLst>
              <a:ext uri="{FF2B5EF4-FFF2-40B4-BE49-F238E27FC236}">
                <a16:creationId xmlns:a16="http://schemas.microsoft.com/office/drawing/2014/main" id="{7C6443E9-718C-9945-8F66-8D1831BA0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031" y="4639255"/>
            <a:ext cx="4344914" cy="5240260"/>
          </a:xfrm>
          <a:custGeom>
            <a:avLst/>
            <a:gdLst>
              <a:gd name="T0" fmla="*/ 1756 w 3489"/>
              <a:gd name="T1" fmla="*/ 7 h 4208"/>
              <a:gd name="T2" fmla="*/ 1756 w 3489"/>
              <a:gd name="T3" fmla="*/ 7 h 4208"/>
              <a:gd name="T4" fmla="*/ 0 w 3489"/>
              <a:gd name="T5" fmla="*/ 1750 h 4208"/>
              <a:gd name="T6" fmla="*/ 0 w 3489"/>
              <a:gd name="T7" fmla="*/ 1750 h 4208"/>
              <a:gd name="T8" fmla="*/ 495 w 3489"/>
              <a:gd name="T9" fmla="*/ 2967 h 4208"/>
              <a:gd name="T10" fmla="*/ 495 w 3489"/>
              <a:gd name="T11" fmla="*/ 2967 h 4208"/>
              <a:gd name="T12" fmla="*/ 716 w 3489"/>
              <a:gd name="T13" fmla="*/ 3270 h 4208"/>
              <a:gd name="T14" fmla="*/ 918 w 3489"/>
              <a:gd name="T15" fmla="*/ 3653 h 4208"/>
              <a:gd name="T16" fmla="*/ 918 w 3489"/>
              <a:gd name="T17" fmla="*/ 3653 h 4208"/>
              <a:gd name="T18" fmla="*/ 938 w 3489"/>
              <a:gd name="T19" fmla="*/ 3734 h 4208"/>
              <a:gd name="T20" fmla="*/ 938 w 3489"/>
              <a:gd name="T21" fmla="*/ 4207 h 4208"/>
              <a:gd name="T22" fmla="*/ 938 w 3489"/>
              <a:gd name="T23" fmla="*/ 4207 h 4208"/>
              <a:gd name="T24" fmla="*/ 1101 w 3489"/>
              <a:gd name="T25" fmla="*/ 4145 h 4208"/>
              <a:gd name="T26" fmla="*/ 2386 w 3489"/>
              <a:gd name="T27" fmla="*/ 4145 h 4208"/>
              <a:gd name="T28" fmla="*/ 2386 w 3489"/>
              <a:gd name="T29" fmla="*/ 4145 h 4208"/>
              <a:gd name="T30" fmla="*/ 2550 w 3489"/>
              <a:gd name="T31" fmla="*/ 4207 h 4208"/>
              <a:gd name="T32" fmla="*/ 2550 w 3489"/>
              <a:gd name="T33" fmla="*/ 3734 h 4208"/>
              <a:gd name="T34" fmla="*/ 2550 w 3489"/>
              <a:gd name="T35" fmla="*/ 3734 h 4208"/>
              <a:gd name="T36" fmla="*/ 2569 w 3489"/>
              <a:gd name="T37" fmla="*/ 3653 h 4208"/>
              <a:gd name="T38" fmla="*/ 2818 w 3489"/>
              <a:gd name="T39" fmla="*/ 3183 h 4208"/>
              <a:gd name="T40" fmla="*/ 2818 w 3489"/>
              <a:gd name="T41" fmla="*/ 3183 h 4208"/>
              <a:gd name="T42" fmla="*/ 2948 w 3489"/>
              <a:gd name="T43" fmla="*/ 3011 h 4208"/>
              <a:gd name="T44" fmla="*/ 2948 w 3489"/>
              <a:gd name="T45" fmla="*/ 3011 h 4208"/>
              <a:gd name="T46" fmla="*/ 3488 w 3489"/>
              <a:gd name="T47" fmla="*/ 1750 h 4208"/>
              <a:gd name="T48" fmla="*/ 3488 w 3489"/>
              <a:gd name="T49" fmla="*/ 1750 h 4208"/>
              <a:gd name="T50" fmla="*/ 1756 w 3489"/>
              <a:gd name="T51" fmla="*/ 7 h 4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489" h="4208">
                <a:moveTo>
                  <a:pt x="1756" y="7"/>
                </a:moveTo>
                <a:lnTo>
                  <a:pt x="1756" y="7"/>
                </a:lnTo>
                <a:cubicBezTo>
                  <a:pt x="794" y="0"/>
                  <a:pt x="0" y="789"/>
                  <a:pt x="0" y="1750"/>
                </a:cubicBezTo>
                <a:lnTo>
                  <a:pt x="0" y="1750"/>
                </a:lnTo>
                <a:cubicBezTo>
                  <a:pt x="0" y="2224"/>
                  <a:pt x="189" y="2653"/>
                  <a:pt x="495" y="2967"/>
                </a:cubicBezTo>
                <a:lnTo>
                  <a:pt x="495" y="2967"/>
                </a:lnTo>
                <a:cubicBezTo>
                  <a:pt x="583" y="3057"/>
                  <a:pt x="657" y="3159"/>
                  <a:pt x="716" y="3270"/>
                </a:cubicBezTo>
                <a:lnTo>
                  <a:pt x="918" y="3653"/>
                </a:lnTo>
                <a:lnTo>
                  <a:pt x="918" y="3653"/>
                </a:lnTo>
                <a:cubicBezTo>
                  <a:pt x="931" y="3678"/>
                  <a:pt x="938" y="3705"/>
                  <a:pt x="938" y="3734"/>
                </a:cubicBezTo>
                <a:lnTo>
                  <a:pt x="938" y="4207"/>
                </a:lnTo>
                <a:lnTo>
                  <a:pt x="938" y="4207"/>
                </a:lnTo>
                <a:cubicBezTo>
                  <a:pt x="982" y="4168"/>
                  <a:pt x="1038" y="4145"/>
                  <a:pt x="1101" y="4145"/>
                </a:cubicBezTo>
                <a:lnTo>
                  <a:pt x="2386" y="4145"/>
                </a:lnTo>
                <a:lnTo>
                  <a:pt x="2386" y="4145"/>
                </a:lnTo>
                <a:cubicBezTo>
                  <a:pt x="2449" y="4145"/>
                  <a:pt x="2506" y="4168"/>
                  <a:pt x="2550" y="4207"/>
                </a:cubicBezTo>
                <a:lnTo>
                  <a:pt x="2550" y="3734"/>
                </a:lnTo>
                <a:lnTo>
                  <a:pt x="2550" y="3734"/>
                </a:lnTo>
                <a:cubicBezTo>
                  <a:pt x="2550" y="3705"/>
                  <a:pt x="2556" y="3678"/>
                  <a:pt x="2569" y="3653"/>
                </a:cubicBezTo>
                <a:lnTo>
                  <a:pt x="2818" y="3183"/>
                </a:lnTo>
                <a:lnTo>
                  <a:pt x="2818" y="3183"/>
                </a:lnTo>
                <a:cubicBezTo>
                  <a:pt x="2852" y="3118"/>
                  <a:pt x="2896" y="3060"/>
                  <a:pt x="2948" y="3011"/>
                </a:cubicBezTo>
                <a:lnTo>
                  <a:pt x="2948" y="3011"/>
                </a:lnTo>
                <a:cubicBezTo>
                  <a:pt x="3280" y="2693"/>
                  <a:pt x="3488" y="2246"/>
                  <a:pt x="3488" y="1750"/>
                </a:cubicBezTo>
                <a:lnTo>
                  <a:pt x="3488" y="1750"/>
                </a:lnTo>
                <a:cubicBezTo>
                  <a:pt x="3488" y="792"/>
                  <a:pt x="2713" y="15"/>
                  <a:pt x="1756" y="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7" name="SHAPE BULD">
            <a:extLst>
              <a:ext uri="{FF2B5EF4-FFF2-40B4-BE49-F238E27FC236}">
                <a16:creationId xmlns:a16="http://schemas.microsoft.com/office/drawing/2014/main" id="{28EA2EEF-F373-B245-A93C-2A2CF3B76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660" y="9802614"/>
            <a:ext cx="2213655" cy="1466615"/>
          </a:xfrm>
          <a:custGeom>
            <a:avLst/>
            <a:gdLst>
              <a:gd name="T0" fmla="*/ 1694 w 1777"/>
              <a:gd name="T1" fmla="*/ 62 h 1178"/>
              <a:gd name="T2" fmla="*/ 1694 w 1777"/>
              <a:gd name="T3" fmla="*/ 62 h 1178"/>
              <a:gd name="T4" fmla="*/ 1530 w 1777"/>
              <a:gd name="T5" fmla="*/ 0 h 1178"/>
              <a:gd name="T6" fmla="*/ 245 w 1777"/>
              <a:gd name="T7" fmla="*/ 0 h 1178"/>
              <a:gd name="T8" fmla="*/ 245 w 1777"/>
              <a:gd name="T9" fmla="*/ 0 h 1178"/>
              <a:gd name="T10" fmla="*/ 82 w 1777"/>
              <a:gd name="T11" fmla="*/ 62 h 1178"/>
              <a:gd name="T12" fmla="*/ 82 w 1777"/>
              <a:gd name="T13" fmla="*/ 62 h 1178"/>
              <a:gd name="T14" fmla="*/ 0 w 1777"/>
              <a:gd name="T15" fmla="*/ 245 h 1178"/>
              <a:gd name="T16" fmla="*/ 0 w 1777"/>
              <a:gd name="T17" fmla="*/ 297 h 1178"/>
              <a:gd name="T18" fmla="*/ 0 w 1777"/>
              <a:gd name="T19" fmla="*/ 297 h 1178"/>
              <a:gd name="T20" fmla="*/ 706 w 1777"/>
              <a:gd name="T21" fmla="*/ 1159 h 1178"/>
              <a:gd name="T22" fmla="*/ 706 w 1777"/>
              <a:gd name="T23" fmla="*/ 1159 h 1178"/>
              <a:gd name="T24" fmla="*/ 880 w 1777"/>
              <a:gd name="T25" fmla="*/ 1177 h 1178"/>
              <a:gd name="T26" fmla="*/ 896 w 1777"/>
              <a:gd name="T27" fmla="*/ 1177 h 1178"/>
              <a:gd name="T28" fmla="*/ 896 w 1777"/>
              <a:gd name="T29" fmla="*/ 1177 h 1178"/>
              <a:gd name="T30" fmla="*/ 1070 w 1777"/>
              <a:gd name="T31" fmla="*/ 1159 h 1178"/>
              <a:gd name="T32" fmla="*/ 1070 w 1777"/>
              <a:gd name="T33" fmla="*/ 1159 h 1178"/>
              <a:gd name="T34" fmla="*/ 1776 w 1777"/>
              <a:gd name="T35" fmla="*/ 297 h 1178"/>
              <a:gd name="T36" fmla="*/ 1776 w 1777"/>
              <a:gd name="T37" fmla="*/ 245 h 1178"/>
              <a:gd name="T38" fmla="*/ 1776 w 1777"/>
              <a:gd name="T39" fmla="*/ 245 h 1178"/>
              <a:gd name="T40" fmla="*/ 1694 w 1777"/>
              <a:gd name="T41" fmla="*/ 62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77" h="1178">
                <a:moveTo>
                  <a:pt x="1694" y="62"/>
                </a:moveTo>
                <a:lnTo>
                  <a:pt x="1694" y="62"/>
                </a:lnTo>
                <a:cubicBezTo>
                  <a:pt x="1650" y="23"/>
                  <a:pt x="1593" y="0"/>
                  <a:pt x="1530" y="0"/>
                </a:cubicBezTo>
                <a:lnTo>
                  <a:pt x="245" y="0"/>
                </a:lnTo>
                <a:lnTo>
                  <a:pt x="245" y="0"/>
                </a:lnTo>
                <a:cubicBezTo>
                  <a:pt x="182" y="0"/>
                  <a:pt x="126" y="23"/>
                  <a:pt x="82" y="62"/>
                </a:cubicBezTo>
                <a:lnTo>
                  <a:pt x="82" y="62"/>
                </a:lnTo>
                <a:cubicBezTo>
                  <a:pt x="31" y="107"/>
                  <a:pt x="0" y="173"/>
                  <a:pt x="0" y="245"/>
                </a:cubicBezTo>
                <a:lnTo>
                  <a:pt x="0" y="297"/>
                </a:lnTo>
                <a:lnTo>
                  <a:pt x="0" y="297"/>
                </a:lnTo>
                <a:cubicBezTo>
                  <a:pt x="0" y="721"/>
                  <a:pt x="304" y="1078"/>
                  <a:pt x="706" y="1159"/>
                </a:cubicBezTo>
                <a:lnTo>
                  <a:pt x="706" y="1159"/>
                </a:lnTo>
                <a:cubicBezTo>
                  <a:pt x="762" y="1171"/>
                  <a:pt x="820" y="1177"/>
                  <a:pt x="880" y="1177"/>
                </a:cubicBezTo>
                <a:lnTo>
                  <a:pt x="896" y="1177"/>
                </a:lnTo>
                <a:lnTo>
                  <a:pt x="896" y="1177"/>
                </a:lnTo>
                <a:cubicBezTo>
                  <a:pt x="955" y="1177"/>
                  <a:pt x="1013" y="1171"/>
                  <a:pt x="1070" y="1159"/>
                </a:cubicBezTo>
                <a:lnTo>
                  <a:pt x="1070" y="1159"/>
                </a:lnTo>
                <a:cubicBezTo>
                  <a:pt x="1471" y="1078"/>
                  <a:pt x="1776" y="721"/>
                  <a:pt x="1776" y="297"/>
                </a:cubicBezTo>
                <a:lnTo>
                  <a:pt x="1776" y="245"/>
                </a:lnTo>
                <a:lnTo>
                  <a:pt x="1776" y="245"/>
                </a:lnTo>
                <a:cubicBezTo>
                  <a:pt x="1776" y="173"/>
                  <a:pt x="1744" y="107"/>
                  <a:pt x="1694" y="6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9" name="LIGHT">
            <a:extLst>
              <a:ext uri="{FF2B5EF4-FFF2-40B4-BE49-F238E27FC236}">
                <a16:creationId xmlns:a16="http://schemas.microsoft.com/office/drawing/2014/main" id="{4B76D650-C285-3D45-A8D2-251BEC3F5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8152" y="6748542"/>
            <a:ext cx="1455630" cy="3054072"/>
          </a:xfrm>
          <a:custGeom>
            <a:avLst/>
            <a:gdLst>
              <a:gd name="T0" fmla="*/ 280 w 1169"/>
              <a:gd name="T1" fmla="*/ 2452 h 2453"/>
              <a:gd name="T2" fmla="*/ 0 w 1169"/>
              <a:gd name="T3" fmla="*/ 35 h 2453"/>
              <a:gd name="T4" fmla="*/ 327 w 1169"/>
              <a:gd name="T5" fmla="*/ 326 h 2453"/>
              <a:gd name="T6" fmla="*/ 432 w 1169"/>
              <a:gd name="T7" fmla="*/ 0 h 2453"/>
              <a:gd name="T8" fmla="*/ 561 w 1169"/>
              <a:gd name="T9" fmla="*/ 315 h 2453"/>
              <a:gd name="T10" fmla="*/ 712 w 1169"/>
              <a:gd name="T11" fmla="*/ 12 h 2453"/>
              <a:gd name="T12" fmla="*/ 782 w 1169"/>
              <a:gd name="T13" fmla="*/ 326 h 2453"/>
              <a:gd name="T14" fmla="*/ 1168 w 1169"/>
              <a:gd name="T15" fmla="*/ 0 h 2453"/>
              <a:gd name="T16" fmla="*/ 911 w 1169"/>
              <a:gd name="T17" fmla="*/ 2452 h 2453"/>
              <a:gd name="T18" fmla="*/ 280 w 1169"/>
              <a:gd name="T19" fmla="*/ 2452 h 2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9" h="2453">
                <a:moveTo>
                  <a:pt x="280" y="2452"/>
                </a:moveTo>
                <a:lnTo>
                  <a:pt x="0" y="35"/>
                </a:lnTo>
                <a:lnTo>
                  <a:pt x="327" y="326"/>
                </a:lnTo>
                <a:lnTo>
                  <a:pt x="432" y="0"/>
                </a:lnTo>
                <a:lnTo>
                  <a:pt x="561" y="315"/>
                </a:lnTo>
                <a:lnTo>
                  <a:pt x="712" y="12"/>
                </a:lnTo>
                <a:lnTo>
                  <a:pt x="782" y="326"/>
                </a:lnTo>
                <a:lnTo>
                  <a:pt x="1168" y="0"/>
                </a:lnTo>
                <a:lnTo>
                  <a:pt x="911" y="2452"/>
                </a:lnTo>
                <a:lnTo>
                  <a:pt x="280" y="2452"/>
                </a:ln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0" name="LINE CUT 05">
            <a:extLst>
              <a:ext uri="{FF2B5EF4-FFF2-40B4-BE49-F238E27FC236}">
                <a16:creationId xmlns:a16="http://schemas.microsoft.com/office/drawing/2014/main" id="{D1E4C79A-0BDE-9341-92AD-BC1BC2CE7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29" y="12225000"/>
            <a:ext cx="2164217" cy="554785"/>
          </a:xfrm>
          <a:custGeom>
            <a:avLst/>
            <a:gdLst>
              <a:gd name="T0" fmla="*/ 1453 w 1739"/>
              <a:gd name="T1" fmla="*/ 129 h 444"/>
              <a:gd name="T2" fmla="*/ 1453 w 1739"/>
              <a:gd name="T3" fmla="*/ 129 h 444"/>
              <a:gd name="T4" fmla="*/ 0 w 1739"/>
              <a:gd name="T5" fmla="*/ 423 h 444"/>
              <a:gd name="T6" fmla="*/ 0 w 1739"/>
              <a:gd name="T7" fmla="*/ 443 h 444"/>
              <a:gd name="T8" fmla="*/ 0 w 1739"/>
              <a:gd name="T9" fmla="*/ 443 h 444"/>
              <a:gd name="T10" fmla="*/ 1461 w 1739"/>
              <a:gd name="T11" fmla="*/ 148 h 444"/>
              <a:gd name="T12" fmla="*/ 1461 w 1739"/>
              <a:gd name="T13" fmla="*/ 148 h 444"/>
              <a:gd name="T14" fmla="*/ 1738 w 1739"/>
              <a:gd name="T15" fmla="*/ 17 h 444"/>
              <a:gd name="T16" fmla="*/ 1738 w 1739"/>
              <a:gd name="T17" fmla="*/ 17 h 444"/>
              <a:gd name="T18" fmla="*/ 1726 w 1739"/>
              <a:gd name="T19" fmla="*/ 0 h 444"/>
              <a:gd name="T20" fmla="*/ 1726 w 1739"/>
              <a:gd name="T21" fmla="*/ 0 h 444"/>
              <a:gd name="T22" fmla="*/ 1453 w 1739"/>
              <a:gd name="T23" fmla="*/ 129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9" h="444">
                <a:moveTo>
                  <a:pt x="1453" y="129"/>
                </a:moveTo>
                <a:lnTo>
                  <a:pt x="1453" y="129"/>
                </a:lnTo>
                <a:cubicBezTo>
                  <a:pt x="993" y="324"/>
                  <a:pt x="504" y="423"/>
                  <a:pt x="0" y="423"/>
                </a:cubicBezTo>
                <a:lnTo>
                  <a:pt x="0" y="443"/>
                </a:lnTo>
                <a:lnTo>
                  <a:pt x="0" y="443"/>
                </a:lnTo>
                <a:cubicBezTo>
                  <a:pt x="507" y="443"/>
                  <a:pt x="998" y="344"/>
                  <a:pt x="1461" y="148"/>
                </a:cubicBezTo>
                <a:lnTo>
                  <a:pt x="1461" y="148"/>
                </a:lnTo>
                <a:cubicBezTo>
                  <a:pt x="1555" y="108"/>
                  <a:pt x="1647" y="64"/>
                  <a:pt x="1738" y="17"/>
                </a:cubicBezTo>
                <a:lnTo>
                  <a:pt x="1738" y="17"/>
                </a:lnTo>
                <a:cubicBezTo>
                  <a:pt x="1734" y="12"/>
                  <a:pt x="1730" y="6"/>
                  <a:pt x="1726" y="0"/>
                </a:cubicBezTo>
                <a:lnTo>
                  <a:pt x="1726" y="0"/>
                </a:lnTo>
                <a:cubicBezTo>
                  <a:pt x="1637" y="46"/>
                  <a:pt x="1546" y="90"/>
                  <a:pt x="1453" y="12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3" name="LINE CUT 04">
            <a:extLst>
              <a:ext uri="{FF2B5EF4-FFF2-40B4-BE49-F238E27FC236}">
                <a16:creationId xmlns:a16="http://schemas.microsoft.com/office/drawing/2014/main" id="{0D653790-5CA9-0D4C-B022-E0BF3EBE2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133" y="10269515"/>
            <a:ext cx="878870" cy="1164502"/>
          </a:xfrm>
          <a:custGeom>
            <a:avLst/>
            <a:gdLst>
              <a:gd name="T0" fmla="*/ 21 w 705"/>
              <a:gd name="T1" fmla="*/ 899 h 936"/>
              <a:gd name="T2" fmla="*/ 21 w 705"/>
              <a:gd name="T3" fmla="*/ 899 h 936"/>
              <a:gd name="T4" fmla="*/ 0 w 705"/>
              <a:gd name="T5" fmla="*/ 919 h 936"/>
              <a:gd name="T6" fmla="*/ 0 w 705"/>
              <a:gd name="T7" fmla="*/ 919 h 936"/>
              <a:gd name="T8" fmla="*/ 12 w 705"/>
              <a:gd name="T9" fmla="*/ 935 h 936"/>
              <a:gd name="T10" fmla="*/ 12 w 705"/>
              <a:gd name="T11" fmla="*/ 935 h 936"/>
              <a:gd name="T12" fmla="*/ 35 w 705"/>
              <a:gd name="T13" fmla="*/ 913 h 936"/>
              <a:gd name="T14" fmla="*/ 35 w 705"/>
              <a:gd name="T15" fmla="*/ 913 h 936"/>
              <a:gd name="T16" fmla="*/ 704 w 705"/>
              <a:gd name="T17" fmla="*/ 6 h 936"/>
              <a:gd name="T18" fmla="*/ 704 w 705"/>
              <a:gd name="T19" fmla="*/ 6 h 936"/>
              <a:gd name="T20" fmla="*/ 685 w 705"/>
              <a:gd name="T21" fmla="*/ 0 h 936"/>
              <a:gd name="T22" fmla="*/ 685 w 705"/>
              <a:gd name="T23" fmla="*/ 0 h 936"/>
              <a:gd name="T24" fmla="*/ 21 w 705"/>
              <a:gd name="T25" fmla="*/ 899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5" h="936">
                <a:moveTo>
                  <a:pt x="21" y="899"/>
                </a:moveTo>
                <a:lnTo>
                  <a:pt x="21" y="899"/>
                </a:lnTo>
                <a:cubicBezTo>
                  <a:pt x="14" y="906"/>
                  <a:pt x="7" y="913"/>
                  <a:pt x="0" y="919"/>
                </a:cubicBezTo>
                <a:lnTo>
                  <a:pt x="0" y="919"/>
                </a:lnTo>
                <a:cubicBezTo>
                  <a:pt x="4" y="924"/>
                  <a:pt x="8" y="930"/>
                  <a:pt x="12" y="935"/>
                </a:cubicBezTo>
                <a:lnTo>
                  <a:pt x="12" y="935"/>
                </a:lnTo>
                <a:cubicBezTo>
                  <a:pt x="20" y="928"/>
                  <a:pt x="28" y="921"/>
                  <a:pt x="35" y="913"/>
                </a:cubicBezTo>
                <a:lnTo>
                  <a:pt x="35" y="913"/>
                </a:lnTo>
                <a:cubicBezTo>
                  <a:pt x="305" y="644"/>
                  <a:pt x="528" y="339"/>
                  <a:pt x="704" y="6"/>
                </a:cubicBezTo>
                <a:lnTo>
                  <a:pt x="704" y="6"/>
                </a:lnTo>
                <a:cubicBezTo>
                  <a:pt x="698" y="3"/>
                  <a:pt x="691" y="1"/>
                  <a:pt x="685" y="0"/>
                </a:cubicBezTo>
                <a:lnTo>
                  <a:pt x="685" y="0"/>
                </a:lnTo>
                <a:cubicBezTo>
                  <a:pt x="510" y="330"/>
                  <a:pt x="288" y="632"/>
                  <a:pt x="21" y="89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2" name="LINE CUT 03">
            <a:extLst>
              <a:ext uri="{FF2B5EF4-FFF2-40B4-BE49-F238E27FC236}">
                <a16:creationId xmlns:a16="http://schemas.microsoft.com/office/drawing/2014/main" id="{AA4DF11C-6666-794C-A0C0-679209D5D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480" y="7138542"/>
            <a:ext cx="126339" cy="1840132"/>
          </a:xfrm>
          <a:custGeom>
            <a:avLst/>
            <a:gdLst>
              <a:gd name="T0" fmla="*/ 99 w 100"/>
              <a:gd name="T1" fmla="*/ 774 h 1478"/>
              <a:gd name="T2" fmla="*/ 99 w 100"/>
              <a:gd name="T3" fmla="*/ 774 h 1478"/>
              <a:gd name="T4" fmla="*/ 20 w 100"/>
              <a:gd name="T5" fmla="*/ 0 h 1478"/>
              <a:gd name="T6" fmla="*/ 20 w 100"/>
              <a:gd name="T7" fmla="*/ 0 h 1478"/>
              <a:gd name="T8" fmla="*/ 0 w 100"/>
              <a:gd name="T9" fmla="*/ 8 h 1478"/>
              <a:gd name="T10" fmla="*/ 0 w 100"/>
              <a:gd name="T11" fmla="*/ 8 h 1478"/>
              <a:gd name="T12" fmla="*/ 79 w 100"/>
              <a:gd name="T13" fmla="*/ 774 h 1478"/>
              <a:gd name="T14" fmla="*/ 79 w 100"/>
              <a:gd name="T15" fmla="*/ 774 h 1478"/>
              <a:gd name="T16" fmla="*/ 14 w 100"/>
              <a:gd name="T17" fmla="*/ 1469 h 1478"/>
              <a:gd name="T18" fmla="*/ 14 w 100"/>
              <a:gd name="T19" fmla="*/ 1469 h 1478"/>
              <a:gd name="T20" fmla="*/ 34 w 100"/>
              <a:gd name="T21" fmla="*/ 1477 h 1478"/>
              <a:gd name="T22" fmla="*/ 34 w 100"/>
              <a:gd name="T23" fmla="*/ 1477 h 1478"/>
              <a:gd name="T24" fmla="*/ 99 w 100"/>
              <a:gd name="T25" fmla="*/ 774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78">
                <a:moveTo>
                  <a:pt x="99" y="774"/>
                </a:moveTo>
                <a:lnTo>
                  <a:pt x="99" y="774"/>
                </a:lnTo>
                <a:cubicBezTo>
                  <a:pt x="99" y="511"/>
                  <a:pt x="72" y="253"/>
                  <a:pt x="20" y="0"/>
                </a:cubicBezTo>
                <a:lnTo>
                  <a:pt x="20" y="0"/>
                </a:lnTo>
                <a:cubicBezTo>
                  <a:pt x="13" y="3"/>
                  <a:pt x="7" y="5"/>
                  <a:pt x="0" y="8"/>
                </a:cubicBezTo>
                <a:lnTo>
                  <a:pt x="0" y="8"/>
                </a:lnTo>
                <a:cubicBezTo>
                  <a:pt x="52" y="258"/>
                  <a:pt x="79" y="514"/>
                  <a:pt x="79" y="774"/>
                </a:cubicBezTo>
                <a:lnTo>
                  <a:pt x="79" y="774"/>
                </a:lnTo>
                <a:cubicBezTo>
                  <a:pt x="79" y="1009"/>
                  <a:pt x="57" y="1242"/>
                  <a:pt x="14" y="1469"/>
                </a:cubicBezTo>
                <a:lnTo>
                  <a:pt x="14" y="1469"/>
                </a:lnTo>
                <a:cubicBezTo>
                  <a:pt x="21" y="1471"/>
                  <a:pt x="27" y="1474"/>
                  <a:pt x="34" y="1477"/>
                </a:cubicBezTo>
                <a:lnTo>
                  <a:pt x="34" y="1477"/>
                </a:lnTo>
                <a:cubicBezTo>
                  <a:pt x="77" y="1246"/>
                  <a:pt x="99" y="1012"/>
                  <a:pt x="99" y="77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1" name="LINE CUT 02">
            <a:extLst>
              <a:ext uri="{FF2B5EF4-FFF2-40B4-BE49-F238E27FC236}">
                <a16:creationId xmlns:a16="http://schemas.microsoft.com/office/drawing/2014/main" id="{DC747334-36F3-2C45-B691-C9225881D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628" y="4776580"/>
            <a:ext cx="829432" cy="1082106"/>
          </a:xfrm>
          <a:custGeom>
            <a:avLst/>
            <a:gdLst>
              <a:gd name="T0" fmla="*/ 29 w 664"/>
              <a:gd name="T1" fmla="*/ 16 h 868"/>
              <a:gd name="T2" fmla="*/ 29 w 664"/>
              <a:gd name="T3" fmla="*/ 16 h 868"/>
              <a:gd name="T4" fmla="*/ 12 w 664"/>
              <a:gd name="T5" fmla="*/ 0 h 868"/>
              <a:gd name="T6" fmla="*/ 12 w 664"/>
              <a:gd name="T7" fmla="*/ 0 h 868"/>
              <a:gd name="T8" fmla="*/ 0 w 664"/>
              <a:gd name="T9" fmla="*/ 17 h 868"/>
              <a:gd name="T10" fmla="*/ 0 w 664"/>
              <a:gd name="T11" fmla="*/ 17 h 868"/>
              <a:gd name="T12" fmla="*/ 15 w 664"/>
              <a:gd name="T13" fmla="*/ 30 h 868"/>
              <a:gd name="T14" fmla="*/ 15 w 664"/>
              <a:gd name="T15" fmla="*/ 30 h 868"/>
              <a:gd name="T16" fmla="*/ 644 w 664"/>
              <a:gd name="T17" fmla="*/ 867 h 868"/>
              <a:gd name="T18" fmla="*/ 644 w 664"/>
              <a:gd name="T19" fmla="*/ 867 h 868"/>
              <a:gd name="T20" fmla="*/ 663 w 664"/>
              <a:gd name="T21" fmla="*/ 860 h 868"/>
              <a:gd name="T22" fmla="*/ 663 w 664"/>
              <a:gd name="T23" fmla="*/ 860 h 868"/>
              <a:gd name="T24" fmla="*/ 29 w 664"/>
              <a:gd name="T25" fmla="*/ 16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4" h="868">
                <a:moveTo>
                  <a:pt x="29" y="16"/>
                </a:moveTo>
                <a:lnTo>
                  <a:pt x="29" y="16"/>
                </a:lnTo>
                <a:cubicBezTo>
                  <a:pt x="23" y="11"/>
                  <a:pt x="18" y="5"/>
                  <a:pt x="12" y="0"/>
                </a:cubicBezTo>
                <a:lnTo>
                  <a:pt x="12" y="0"/>
                </a:lnTo>
                <a:cubicBezTo>
                  <a:pt x="8" y="6"/>
                  <a:pt x="5" y="11"/>
                  <a:pt x="0" y="17"/>
                </a:cubicBezTo>
                <a:lnTo>
                  <a:pt x="0" y="17"/>
                </a:lnTo>
                <a:cubicBezTo>
                  <a:pt x="5" y="21"/>
                  <a:pt x="10" y="26"/>
                  <a:pt x="15" y="30"/>
                </a:cubicBezTo>
                <a:lnTo>
                  <a:pt x="15" y="30"/>
                </a:lnTo>
                <a:cubicBezTo>
                  <a:pt x="264" y="280"/>
                  <a:pt x="475" y="561"/>
                  <a:pt x="644" y="867"/>
                </a:cubicBezTo>
                <a:lnTo>
                  <a:pt x="644" y="867"/>
                </a:lnTo>
                <a:cubicBezTo>
                  <a:pt x="650" y="865"/>
                  <a:pt x="657" y="862"/>
                  <a:pt x="663" y="860"/>
                </a:cubicBezTo>
                <a:lnTo>
                  <a:pt x="663" y="860"/>
                </a:lnTo>
                <a:cubicBezTo>
                  <a:pt x="493" y="551"/>
                  <a:pt x="281" y="268"/>
                  <a:pt x="29" y="1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4" name="LINE CUT 01">
            <a:extLst>
              <a:ext uri="{FF2B5EF4-FFF2-40B4-BE49-F238E27FC236}">
                <a16:creationId xmlns:a16="http://schemas.microsoft.com/office/drawing/2014/main" id="{06BBC7B8-BC6D-984E-9E7F-219C4951A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29" y="3425318"/>
            <a:ext cx="2175203" cy="554785"/>
          </a:xfrm>
          <a:custGeom>
            <a:avLst/>
            <a:gdLst>
              <a:gd name="T0" fmla="*/ 1461 w 1746"/>
              <a:gd name="T1" fmla="*/ 295 h 447"/>
              <a:gd name="T2" fmla="*/ 1461 w 1746"/>
              <a:gd name="T3" fmla="*/ 295 h 447"/>
              <a:gd name="T4" fmla="*/ 0 w 1746"/>
              <a:gd name="T5" fmla="*/ 0 h 447"/>
              <a:gd name="T6" fmla="*/ 0 w 1746"/>
              <a:gd name="T7" fmla="*/ 20 h 447"/>
              <a:gd name="T8" fmla="*/ 0 w 1746"/>
              <a:gd name="T9" fmla="*/ 20 h 447"/>
              <a:gd name="T10" fmla="*/ 1453 w 1746"/>
              <a:gd name="T11" fmla="*/ 313 h 447"/>
              <a:gd name="T12" fmla="*/ 1453 w 1746"/>
              <a:gd name="T13" fmla="*/ 313 h 447"/>
              <a:gd name="T14" fmla="*/ 1733 w 1746"/>
              <a:gd name="T15" fmla="*/ 446 h 447"/>
              <a:gd name="T16" fmla="*/ 1733 w 1746"/>
              <a:gd name="T17" fmla="*/ 446 h 447"/>
              <a:gd name="T18" fmla="*/ 1745 w 1746"/>
              <a:gd name="T19" fmla="*/ 430 h 447"/>
              <a:gd name="T20" fmla="*/ 1745 w 1746"/>
              <a:gd name="T21" fmla="*/ 430 h 447"/>
              <a:gd name="T22" fmla="*/ 1461 w 1746"/>
              <a:gd name="T23" fmla="*/ 295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46" h="447">
                <a:moveTo>
                  <a:pt x="1461" y="295"/>
                </a:moveTo>
                <a:lnTo>
                  <a:pt x="1461" y="295"/>
                </a:lnTo>
                <a:cubicBezTo>
                  <a:pt x="998" y="99"/>
                  <a:pt x="507" y="0"/>
                  <a:pt x="0" y="0"/>
                </a:cubicBezTo>
                <a:lnTo>
                  <a:pt x="0" y="20"/>
                </a:lnTo>
                <a:lnTo>
                  <a:pt x="0" y="20"/>
                </a:lnTo>
                <a:cubicBezTo>
                  <a:pt x="504" y="20"/>
                  <a:pt x="993" y="119"/>
                  <a:pt x="1453" y="313"/>
                </a:cubicBezTo>
                <a:lnTo>
                  <a:pt x="1453" y="313"/>
                </a:lnTo>
                <a:cubicBezTo>
                  <a:pt x="1548" y="354"/>
                  <a:pt x="1642" y="398"/>
                  <a:pt x="1733" y="446"/>
                </a:cubicBezTo>
                <a:lnTo>
                  <a:pt x="1733" y="446"/>
                </a:lnTo>
                <a:cubicBezTo>
                  <a:pt x="1737" y="441"/>
                  <a:pt x="1742" y="435"/>
                  <a:pt x="1745" y="430"/>
                </a:cubicBezTo>
                <a:lnTo>
                  <a:pt x="1745" y="430"/>
                </a:lnTo>
                <a:cubicBezTo>
                  <a:pt x="1653" y="381"/>
                  <a:pt x="1558" y="336"/>
                  <a:pt x="1461" y="29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3" name="STROKE CIRC A">
            <a:extLst>
              <a:ext uri="{FF2B5EF4-FFF2-40B4-BE49-F238E27FC236}">
                <a16:creationId xmlns:a16="http://schemas.microsoft.com/office/drawing/2014/main" id="{FB79E36A-2946-CE4A-836C-DFDBF3AD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224" y="3694470"/>
            <a:ext cx="1382975" cy="1371990"/>
          </a:xfrm>
          <a:custGeom>
            <a:avLst/>
            <a:gdLst>
              <a:gd name="connsiteX0" fmla="*/ 146250 w 1382975"/>
              <a:gd name="connsiteY0" fmla="*/ 269155 h 1371990"/>
              <a:gd name="connsiteX1" fmla="*/ 169079 w 1382975"/>
              <a:gd name="connsiteY1" fmla="*/ 280141 h 1371990"/>
              <a:gd name="connsiteX2" fmla="*/ 153459 w 1382975"/>
              <a:gd name="connsiteY2" fmla="*/ 300892 h 1371990"/>
              <a:gd name="connsiteX3" fmla="*/ 150204 w 1382975"/>
              <a:gd name="connsiteY3" fmla="*/ 299055 h 1371990"/>
              <a:gd name="connsiteX4" fmla="*/ 98211 w 1382975"/>
              <a:gd name="connsiteY4" fmla="*/ 383788 h 1371990"/>
              <a:gd name="connsiteX5" fmla="*/ 26174 w 1382975"/>
              <a:gd name="connsiteY5" fmla="*/ 683383 h 1371990"/>
              <a:gd name="connsiteX6" fmla="*/ 690500 w 1382975"/>
              <a:gd name="connsiteY6" fmla="*/ 1347131 h 1371990"/>
              <a:gd name="connsiteX7" fmla="*/ 1222708 w 1382975"/>
              <a:gd name="connsiteY7" fmla="*/ 1079892 h 1371990"/>
              <a:gd name="connsiteX8" fmla="*/ 1225962 w 1382975"/>
              <a:gd name="connsiteY8" fmla="*/ 1083368 h 1371990"/>
              <a:gd name="connsiteX9" fmla="*/ 1238350 w 1382975"/>
              <a:gd name="connsiteY9" fmla="*/ 1065629 h 1371990"/>
              <a:gd name="connsiteX10" fmla="*/ 1256660 w 1382975"/>
              <a:gd name="connsiteY10" fmla="*/ 1082452 h 1371990"/>
              <a:gd name="connsiteX11" fmla="*/ 1242012 w 1382975"/>
              <a:gd name="connsiteY11" fmla="*/ 1102880 h 1371990"/>
              <a:gd name="connsiteX12" fmla="*/ 1239024 w 1382975"/>
              <a:gd name="connsiteY12" fmla="*/ 1099729 h 1371990"/>
              <a:gd name="connsiteX13" fmla="*/ 1133241 w 1382975"/>
              <a:gd name="connsiteY13" fmla="*/ 1211006 h 1371990"/>
              <a:gd name="connsiteX14" fmla="*/ 690500 w 1382975"/>
              <a:gd name="connsiteY14" fmla="*/ 1371990 h 1371990"/>
              <a:gd name="connsiteX15" fmla="*/ 0 w 1382975"/>
              <a:gd name="connsiteY15" fmla="*/ 683383 h 1371990"/>
              <a:gd name="connsiteX16" fmla="*/ 128378 w 1382975"/>
              <a:gd name="connsiteY16" fmla="*/ 285632 h 1371990"/>
              <a:gd name="connsiteX17" fmla="*/ 132429 w 1382975"/>
              <a:gd name="connsiteY17" fmla="*/ 287876 h 1371990"/>
              <a:gd name="connsiteX18" fmla="*/ 694698 w 1382975"/>
              <a:gd name="connsiteY18" fmla="*/ 0 h 1371990"/>
              <a:gd name="connsiteX19" fmla="*/ 1382975 w 1382975"/>
              <a:gd name="connsiteY19" fmla="*/ 686580 h 1371990"/>
              <a:gd name="connsiteX20" fmla="*/ 1258513 w 1382975"/>
              <a:gd name="connsiteY20" fmla="*/ 1080866 h 1371990"/>
              <a:gd name="connsiteX21" fmla="*/ 1239844 w 1382975"/>
              <a:gd name="connsiteY21" fmla="*/ 1063453 h 1371990"/>
              <a:gd name="connsiteX22" fmla="*/ 1356838 w 1382975"/>
              <a:gd name="connsiteY22" fmla="*/ 686580 h 1371990"/>
              <a:gd name="connsiteX23" fmla="*/ 694698 w 1382975"/>
              <a:gd name="connsiteY23" fmla="*/ 24876 h 1371990"/>
              <a:gd name="connsiteX24" fmla="*/ 171956 w 1382975"/>
              <a:gd name="connsiteY24" fmla="*/ 279856 h 1371990"/>
              <a:gd name="connsiteX25" fmla="*/ 148308 w 1382975"/>
              <a:gd name="connsiteY25" fmla="*/ 268662 h 1371990"/>
              <a:gd name="connsiteX26" fmla="*/ 694698 w 1382975"/>
              <a:gd name="connsiteY26" fmla="*/ 0 h 137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82975" h="1371990">
                <a:moveTo>
                  <a:pt x="146250" y="269155"/>
                </a:moveTo>
                <a:cubicBezTo>
                  <a:pt x="153459" y="272817"/>
                  <a:pt x="160668" y="276479"/>
                  <a:pt x="169079" y="280141"/>
                </a:cubicBezTo>
                <a:cubicBezTo>
                  <a:pt x="163071" y="287465"/>
                  <a:pt x="159466" y="293568"/>
                  <a:pt x="153459" y="300892"/>
                </a:cubicBezTo>
                <a:lnTo>
                  <a:pt x="150204" y="299055"/>
                </a:lnTo>
                <a:lnTo>
                  <a:pt x="98211" y="383788"/>
                </a:lnTo>
                <a:cubicBezTo>
                  <a:pt x="52114" y="473865"/>
                  <a:pt x="26174" y="576177"/>
                  <a:pt x="26174" y="683383"/>
                </a:cubicBezTo>
                <a:cubicBezTo>
                  <a:pt x="26174" y="1050060"/>
                  <a:pt x="324062" y="1347131"/>
                  <a:pt x="690500" y="1347131"/>
                </a:cubicBezTo>
                <a:cubicBezTo>
                  <a:pt x="907372" y="1347131"/>
                  <a:pt x="1100562" y="1241478"/>
                  <a:pt x="1222708" y="1079892"/>
                </a:cubicBezTo>
                <a:lnTo>
                  <a:pt x="1225962" y="1083368"/>
                </a:lnTo>
                <a:lnTo>
                  <a:pt x="1238350" y="1065629"/>
                </a:lnTo>
                <a:cubicBezTo>
                  <a:pt x="1244454" y="1071637"/>
                  <a:pt x="1251778" y="1076444"/>
                  <a:pt x="1256660" y="1082452"/>
                </a:cubicBezTo>
                <a:cubicBezTo>
                  <a:pt x="1251778" y="1089662"/>
                  <a:pt x="1248116" y="1095670"/>
                  <a:pt x="1242012" y="1102880"/>
                </a:cubicBezTo>
                <a:lnTo>
                  <a:pt x="1239024" y="1099729"/>
                </a:lnTo>
                <a:lnTo>
                  <a:pt x="1133241" y="1211006"/>
                </a:lnTo>
                <a:cubicBezTo>
                  <a:pt x="1013704" y="1311162"/>
                  <a:pt x="858762" y="1371990"/>
                  <a:pt x="690500" y="1371990"/>
                </a:cubicBezTo>
                <a:cubicBezTo>
                  <a:pt x="309105" y="1371990"/>
                  <a:pt x="0" y="1063733"/>
                  <a:pt x="0" y="683383"/>
                </a:cubicBezTo>
                <a:cubicBezTo>
                  <a:pt x="0" y="535470"/>
                  <a:pt x="48609" y="397500"/>
                  <a:pt x="128378" y="285632"/>
                </a:cubicBezTo>
                <a:lnTo>
                  <a:pt x="132429" y="287876"/>
                </a:lnTo>
                <a:close/>
                <a:moveTo>
                  <a:pt x="694698" y="0"/>
                </a:moveTo>
                <a:cubicBezTo>
                  <a:pt x="1074309" y="0"/>
                  <a:pt x="1382975" y="308464"/>
                  <a:pt x="1382975" y="686580"/>
                </a:cubicBezTo>
                <a:cubicBezTo>
                  <a:pt x="1382975" y="834593"/>
                  <a:pt x="1336924" y="970168"/>
                  <a:pt x="1258513" y="1080866"/>
                </a:cubicBezTo>
                <a:cubicBezTo>
                  <a:pt x="1253534" y="1074647"/>
                  <a:pt x="1246067" y="1069672"/>
                  <a:pt x="1239844" y="1063453"/>
                </a:cubicBezTo>
                <a:cubicBezTo>
                  <a:pt x="1314521" y="955242"/>
                  <a:pt x="1356838" y="827130"/>
                  <a:pt x="1356838" y="686580"/>
                </a:cubicBezTo>
                <a:cubicBezTo>
                  <a:pt x="1356838" y="322146"/>
                  <a:pt x="1059373" y="24876"/>
                  <a:pt x="694698" y="24876"/>
                </a:cubicBezTo>
                <a:cubicBezTo>
                  <a:pt x="481868" y="24876"/>
                  <a:pt x="292685" y="125624"/>
                  <a:pt x="171956" y="279856"/>
                </a:cubicBezTo>
                <a:cubicBezTo>
                  <a:pt x="163244" y="276125"/>
                  <a:pt x="155776" y="272393"/>
                  <a:pt x="148308" y="268662"/>
                </a:cubicBezTo>
                <a:cubicBezTo>
                  <a:pt x="275260" y="105723"/>
                  <a:pt x="471911" y="0"/>
                  <a:pt x="69469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7" name="LETTER A">
            <a:extLst>
              <a:ext uri="{FF2B5EF4-FFF2-40B4-BE49-F238E27FC236}">
                <a16:creationId xmlns:a16="http://schemas.microsoft.com/office/drawing/2014/main" id="{40AAB758-937C-AA44-977F-0AB3725BD84B}"/>
              </a:ext>
            </a:extLst>
          </p:cNvPr>
          <p:cNvSpPr txBox="1"/>
          <p:nvPr/>
        </p:nvSpPr>
        <p:spPr>
          <a:xfrm>
            <a:off x="7740674" y="3804343"/>
            <a:ext cx="1106764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12" name="STROKE CIRC B">
            <a:extLst>
              <a:ext uri="{FF2B5EF4-FFF2-40B4-BE49-F238E27FC236}">
                <a16:creationId xmlns:a16="http://schemas.microsoft.com/office/drawing/2014/main" id="{3013E21D-0B32-064F-89BB-A4A53A78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147" y="5803757"/>
            <a:ext cx="1377476" cy="1377480"/>
          </a:xfrm>
          <a:custGeom>
            <a:avLst/>
            <a:gdLst>
              <a:gd name="connsiteX0" fmla="*/ 687487 w 1377476"/>
              <a:gd name="connsiteY0" fmla="*/ 0 h 1377480"/>
              <a:gd name="connsiteX1" fmla="*/ 1377476 w 1377476"/>
              <a:gd name="connsiteY1" fmla="*/ 689847 h 1377480"/>
              <a:gd name="connsiteX2" fmla="*/ 1025692 w 1377476"/>
              <a:gd name="connsiteY2" fmla="*/ 1289660 h 1377480"/>
              <a:gd name="connsiteX3" fmla="*/ 937287 w 1377476"/>
              <a:gd name="connsiteY3" fmla="*/ 1331080 h 1377480"/>
              <a:gd name="connsiteX4" fmla="*/ 937972 w 1377476"/>
              <a:gd name="connsiteY4" fmla="*/ 1333837 h 1377480"/>
              <a:gd name="connsiteX5" fmla="*/ 911605 w 1377476"/>
              <a:gd name="connsiteY5" fmla="*/ 1344444 h 1377480"/>
              <a:gd name="connsiteX6" fmla="*/ 906332 w 1377476"/>
              <a:gd name="connsiteY6" fmla="*/ 1316600 h 1377480"/>
              <a:gd name="connsiteX7" fmla="*/ 925983 w 1377476"/>
              <a:gd name="connsiteY7" fmla="*/ 1309318 h 1377480"/>
              <a:gd name="connsiteX8" fmla="*/ 925801 w 1377476"/>
              <a:gd name="connsiteY8" fmla="*/ 1308588 h 1377480"/>
              <a:gd name="connsiteX9" fmla="*/ 1352522 w 1377476"/>
              <a:gd name="connsiteY9" fmla="*/ 689847 h 1377480"/>
              <a:gd name="connsiteX10" fmla="*/ 687487 w 1377476"/>
              <a:gd name="connsiteY10" fmla="*/ 24949 h 1377480"/>
              <a:gd name="connsiteX11" fmla="*/ 571917 w 1377476"/>
              <a:gd name="connsiteY11" fmla="*/ 34929 h 1377480"/>
              <a:gd name="connsiteX12" fmla="*/ 463901 w 1377476"/>
              <a:gd name="connsiteY12" fmla="*/ 63356 h 1377480"/>
              <a:gd name="connsiteX13" fmla="*/ 465616 w 1377476"/>
              <a:gd name="connsiteY13" fmla="*/ 66355 h 1377480"/>
              <a:gd name="connsiteX14" fmla="*/ 441265 w 1377476"/>
              <a:gd name="connsiteY14" fmla="*/ 75583 h 1377480"/>
              <a:gd name="connsiteX15" fmla="*/ 439408 w 1377476"/>
              <a:gd name="connsiteY15" fmla="*/ 72335 h 1377480"/>
              <a:gd name="connsiteX16" fmla="*/ 354721 w 1377476"/>
              <a:gd name="connsiteY16" fmla="*/ 114048 h 1377480"/>
              <a:gd name="connsiteX17" fmla="*/ 26195 w 1377476"/>
              <a:gd name="connsiteY17" fmla="*/ 688496 h 1377480"/>
              <a:gd name="connsiteX18" fmla="*/ 691043 w 1377476"/>
              <a:gd name="connsiteY18" fmla="*/ 1352517 h 1377480"/>
              <a:gd name="connsiteX19" fmla="*/ 905590 w 1377476"/>
              <a:gd name="connsiteY19" fmla="*/ 1316320 h 1377480"/>
              <a:gd name="connsiteX20" fmla="*/ 910580 w 1377476"/>
              <a:gd name="connsiteY20" fmla="*/ 1342532 h 1377480"/>
              <a:gd name="connsiteX21" fmla="*/ 691043 w 1377476"/>
              <a:gd name="connsiteY21" fmla="*/ 1377480 h 1377480"/>
              <a:gd name="connsiteX22" fmla="*/ 0 w 1377476"/>
              <a:gd name="connsiteY22" fmla="*/ 688496 h 1377480"/>
              <a:gd name="connsiteX23" fmla="*/ 430342 w 1377476"/>
              <a:gd name="connsiteY23" fmla="*/ 49438 h 1377480"/>
              <a:gd name="connsiteX24" fmla="*/ 431792 w 1377476"/>
              <a:gd name="connsiteY24" fmla="*/ 51904 h 1377480"/>
              <a:gd name="connsiteX25" fmla="*/ 451590 w 1377476"/>
              <a:gd name="connsiteY25" fmla="*/ 44402 h 1377480"/>
              <a:gd name="connsiteX26" fmla="*/ 450420 w 1377476"/>
              <a:gd name="connsiteY26" fmla="*/ 42413 h 1377480"/>
              <a:gd name="connsiteX27" fmla="*/ 687487 w 1377476"/>
              <a:gd name="connsiteY27" fmla="*/ 0 h 137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77476" h="1377480">
                <a:moveTo>
                  <a:pt x="687487" y="0"/>
                </a:moveTo>
                <a:cubicBezTo>
                  <a:pt x="1068042" y="0"/>
                  <a:pt x="1377476" y="309371"/>
                  <a:pt x="1377476" y="689847"/>
                </a:cubicBezTo>
                <a:cubicBezTo>
                  <a:pt x="1377476" y="947448"/>
                  <a:pt x="1235139" y="1171621"/>
                  <a:pt x="1025692" y="1289660"/>
                </a:cubicBezTo>
                <a:lnTo>
                  <a:pt x="937287" y="1331080"/>
                </a:lnTo>
                <a:lnTo>
                  <a:pt x="937972" y="1333837"/>
                </a:lnTo>
                <a:cubicBezTo>
                  <a:pt x="928743" y="1337815"/>
                  <a:pt x="920834" y="1340467"/>
                  <a:pt x="911605" y="1344444"/>
                </a:cubicBezTo>
                <a:cubicBezTo>
                  <a:pt x="910287" y="1335163"/>
                  <a:pt x="907650" y="1325881"/>
                  <a:pt x="906332" y="1316600"/>
                </a:cubicBezTo>
                <a:lnTo>
                  <a:pt x="925983" y="1309318"/>
                </a:lnTo>
                <a:lnTo>
                  <a:pt x="925801" y="1308588"/>
                </a:lnTo>
                <a:cubicBezTo>
                  <a:pt x="1175346" y="1212534"/>
                  <a:pt x="1352522" y="973021"/>
                  <a:pt x="1352522" y="689847"/>
                </a:cubicBezTo>
                <a:cubicBezTo>
                  <a:pt x="1352522" y="323093"/>
                  <a:pt x="1053069" y="24949"/>
                  <a:pt x="687487" y="24949"/>
                </a:cubicBezTo>
                <a:cubicBezTo>
                  <a:pt x="648184" y="24949"/>
                  <a:pt x="609504" y="28380"/>
                  <a:pt x="571917" y="34929"/>
                </a:cubicBezTo>
                <a:lnTo>
                  <a:pt x="463901" y="63356"/>
                </a:lnTo>
                <a:lnTo>
                  <a:pt x="465616" y="66355"/>
                </a:lnTo>
                <a:cubicBezTo>
                  <a:pt x="457927" y="70310"/>
                  <a:pt x="448955" y="72946"/>
                  <a:pt x="441265" y="75583"/>
                </a:cubicBezTo>
                <a:lnTo>
                  <a:pt x="439408" y="72335"/>
                </a:lnTo>
                <a:lnTo>
                  <a:pt x="354721" y="114048"/>
                </a:lnTo>
                <a:cubicBezTo>
                  <a:pt x="157987" y="229797"/>
                  <a:pt x="26195" y="443857"/>
                  <a:pt x="26195" y="688496"/>
                </a:cubicBezTo>
                <a:cubicBezTo>
                  <a:pt x="26195" y="1054207"/>
                  <a:pt x="324316" y="1352517"/>
                  <a:pt x="691043" y="1352517"/>
                </a:cubicBezTo>
                <a:cubicBezTo>
                  <a:pt x="765885" y="1352517"/>
                  <a:pt x="838232" y="1338787"/>
                  <a:pt x="905590" y="1316320"/>
                </a:cubicBezTo>
                <a:cubicBezTo>
                  <a:pt x="906838" y="1325057"/>
                  <a:pt x="909332" y="1333794"/>
                  <a:pt x="910580" y="1342532"/>
                </a:cubicBezTo>
                <a:cubicBezTo>
                  <a:pt x="840727" y="1364998"/>
                  <a:pt x="768380" y="1377480"/>
                  <a:pt x="691043" y="1377480"/>
                </a:cubicBezTo>
                <a:cubicBezTo>
                  <a:pt x="310595" y="1377480"/>
                  <a:pt x="0" y="1067936"/>
                  <a:pt x="0" y="688496"/>
                </a:cubicBezTo>
                <a:cubicBezTo>
                  <a:pt x="0" y="400171"/>
                  <a:pt x="178374" y="151787"/>
                  <a:pt x="430342" y="49438"/>
                </a:cubicBezTo>
                <a:lnTo>
                  <a:pt x="431792" y="51904"/>
                </a:lnTo>
                <a:lnTo>
                  <a:pt x="451590" y="44402"/>
                </a:lnTo>
                <a:lnTo>
                  <a:pt x="450420" y="42413"/>
                </a:lnTo>
                <a:cubicBezTo>
                  <a:pt x="525283" y="13722"/>
                  <a:pt x="603890" y="0"/>
                  <a:pt x="6874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8" name="LETTER B">
            <a:extLst>
              <a:ext uri="{FF2B5EF4-FFF2-40B4-BE49-F238E27FC236}">
                <a16:creationId xmlns:a16="http://schemas.microsoft.com/office/drawing/2014/main" id="{89C79D56-A864-5647-8127-1B34E03E2419}"/>
              </a:ext>
            </a:extLst>
          </p:cNvPr>
          <p:cNvSpPr txBox="1"/>
          <p:nvPr/>
        </p:nvSpPr>
        <p:spPr>
          <a:xfrm>
            <a:off x="9366240" y="5926600"/>
            <a:ext cx="1106764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411" name="STROKE CIRC C">
            <a:extLst>
              <a:ext uri="{FF2B5EF4-FFF2-40B4-BE49-F238E27FC236}">
                <a16:creationId xmlns:a16="http://schemas.microsoft.com/office/drawing/2014/main" id="{F7D234D0-B762-4A40-96B9-96239BD3F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148" y="8923744"/>
            <a:ext cx="1377478" cy="1377481"/>
          </a:xfrm>
          <a:custGeom>
            <a:avLst/>
            <a:gdLst>
              <a:gd name="connsiteX0" fmla="*/ 690309 w 1377478"/>
              <a:gd name="connsiteY0" fmla="*/ 0 h 1377481"/>
              <a:gd name="connsiteX1" fmla="*/ 927058 w 1377478"/>
              <a:gd name="connsiteY1" fmla="*/ 42367 h 1377481"/>
              <a:gd name="connsiteX2" fmla="*/ 922074 w 1377478"/>
              <a:gd name="connsiteY2" fmla="*/ 67289 h 1377481"/>
              <a:gd name="connsiteX3" fmla="*/ 690309 w 1377478"/>
              <a:gd name="connsiteY3" fmla="*/ 26168 h 1377481"/>
              <a:gd name="connsiteX4" fmla="*/ 26167 w 1377478"/>
              <a:gd name="connsiteY4" fmla="*/ 689085 h 1377481"/>
              <a:gd name="connsiteX5" fmla="*/ 388808 w 1377478"/>
              <a:gd name="connsiteY5" fmla="*/ 1281130 h 1377481"/>
              <a:gd name="connsiteX6" fmla="*/ 483040 w 1377478"/>
              <a:gd name="connsiteY6" fmla="*/ 1320156 h 1377481"/>
              <a:gd name="connsiteX7" fmla="*/ 483927 w 1377478"/>
              <a:gd name="connsiteY7" fmla="*/ 1318304 h 1377481"/>
              <a:gd name="connsiteX8" fmla="*/ 509559 w 1377478"/>
              <a:gd name="connsiteY8" fmla="*/ 1327177 h 1377481"/>
              <a:gd name="connsiteX9" fmla="*/ 509073 w 1377478"/>
              <a:gd name="connsiteY9" fmla="*/ 1328043 h 1377481"/>
              <a:gd name="connsiteX10" fmla="*/ 595398 w 1377478"/>
              <a:gd name="connsiteY10" fmla="*/ 1345059 h 1377481"/>
              <a:gd name="connsiteX11" fmla="*/ 687701 w 1377478"/>
              <a:gd name="connsiteY11" fmla="*/ 1351294 h 1377481"/>
              <a:gd name="connsiteX12" fmla="*/ 1352531 w 1377478"/>
              <a:gd name="connsiteY12" fmla="*/ 686649 h 1377481"/>
              <a:gd name="connsiteX13" fmla="*/ 1029744 w 1377478"/>
              <a:gd name="connsiteY13" fmla="*/ 118434 h 1377481"/>
              <a:gd name="connsiteX14" fmla="*/ 948836 w 1377478"/>
              <a:gd name="connsiteY14" fmla="*/ 77149 h 1377481"/>
              <a:gd name="connsiteX15" fmla="*/ 947861 w 1377478"/>
              <a:gd name="connsiteY15" fmla="*/ 81070 h 1377481"/>
              <a:gd name="connsiteX16" fmla="*/ 922813 w 1377478"/>
              <a:gd name="connsiteY16" fmla="*/ 70463 h 1377481"/>
              <a:gd name="connsiteX17" fmla="*/ 928086 w 1377478"/>
              <a:gd name="connsiteY17" fmla="*/ 43944 h 1377481"/>
              <a:gd name="connsiteX18" fmla="*/ 948920 w 1377478"/>
              <a:gd name="connsiteY18" fmla="*/ 52325 h 1377481"/>
              <a:gd name="connsiteX19" fmla="*/ 949642 w 1377478"/>
              <a:gd name="connsiteY19" fmla="*/ 49438 h 1377481"/>
              <a:gd name="connsiteX20" fmla="*/ 1377478 w 1377478"/>
              <a:gd name="connsiteY20" fmla="*/ 686649 h 1377481"/>
              <a:gd name="connsiteX21" fmla="*/ 687701 w 1377478"/>
              <a:gd name="connsiteY21" fmla="*/ 1377481 h 1377481"/>
              <a:gd name="connsiteX22" fmla="*/ 494364 w 1377478"/>
              <a:gd name="connsiteY22" fmla="*/ 1350047 h 1377481"/>
              <a:gd name="connsiteX23" fmla="*/ 494741 w 1377478"/>
              <a:gd name="connsiteY23" fmla="*/ 1349369 h 1377481"/>
              <a:gd name="connsiteX24" fmla="*/ 474236 w 1377478"/>
              <a:gd name="connsiteY24" fmla="*/ 1342965 h 1377481"/>
              <a:gd name="connsiteX25" fmla="*/ 473497 w 1377478"/>
              <a:gd name="connsiteY25" fmla="*/ 1344525 h 1377481"/>
              <a:gd name="connsiteX26" fmla="*/ 0 w 1377478"/>
              <a:gd name="connsiteY26" fmla="*/ 689085 h 1377481"/>
              <a:gd name="connsiteX27" fmla="*/ 690309 w 1377478"/>
              <a:gd name="connsiteY27" fmla="*/ 0 h 137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77478" h="1377481">
                <a:moveTo>
                  <a:pt x="690309" y="0"/>
                </a:moveTo>
                <a:cubicBezTo>
                  <a:pt x="772548" y="0"/>
                  <a:pt x="853541" y="14953"/>
                  <a:pt x="927058" y="42367"/>
                </a:cubicBezTo>
                <a:cubicBezTo>
                  <a:pt x="925812" y="51089"/>
                  <a:pt x="924566" y="58566"/>
                  <a:pt x="922074" y="67289"/>
                </a:cubicBezTo>
                <a:cubicBezTo>
                  <a:pt x="849803" y="41121"/>
                  <a:pt x="771302" y="26168"/>
                  <a:pt x="690309" y="26168"/>
                </a:cubicBezTo>
                <a:cubicBezTo>
                  <a:pt x="323972" y="26168"/>
                  <a:pt x="26167" y="323982"/>
                  <a:pt x="26167" y="689085"/>
                </a:cubicBezTo>
                <a:cubicBezTo>
                  <a:pt x="26167" y="947492"/>
                  <a:pt x="174038" y="1171553"/>
                  <a:pt x="388808" y="1281130"/>
                </a:cubicBezTo>
                <a:lnTo>
                  <a:pt x="483040" y="1320156"/>
                </a:lnTo>
                <a:lnTo>
                  <a:pt x="483927" y="1318304"/>
                </a:lnTo>
                <a:cubicBezTo>
                  <a:pt x="491616" y="1320839"/>
                  <a:pt x="500588" y="1323374"/>
                  <a:pt x="509559" y="1327177"/>
                </a:cubicBezTo>
                <a:lnTo>
                  <a:pt x="509073" y="1328043"/>
                </a:lnTo>
                <a:lnTo>
                  <a:pt x="595398" y="1345059"/>
                </a:lnTo>
                <a:cubicBezTo>
                  <a:pt x="625646" y="1349112"/>
                  <a:pt x="656518" y="1351294"/>
                  <a:pt x="687701" y="1351294"/>
                </a:cubicBezTo>
                <a:cubicBezTo>
                  <a:pt x="1053170" y="1351294"/>
                  <a:pt x="1352531" y="1054511"/>
                  <a:pt x="1352531" y="686649"/>
                </a:cubicBezTo>
                <a:cubicBezTo>
                  <a:pt x="1352531" y="446604"/>
                  <a:pt x="1222652" y="235201"/>
                  <a:pt x="1029744" y="118434"/>
                </a:cubicBezTo>
                <a:lnTo>
                  <a:pt x="948836" y="77149"/>
                </a:lnTo>
                <a:lnTo>
                  <a:pt x="947861" y="81070"/>
                </a:lnTo>
                <a:cubicBezTo>
                  <a:pt x="939951" y="77092"/>
                  <a:pt x="930723" y="74440"/>
                  <a:pt x="922813" y="70463"/>
                </a:cubicBezTo>
                <a:cubicBezTo>
                  <a:pt x="925450" y="61181"/>
                  <a:pt x="926768" y="53226"/>
                  <a:pt x="928086" y="43944"/>
                </a:cubicBezTo>
                <a:lnTo>
                  <a:pt x="948920" y="52325"/>
                </a:lnTo>
                <a:lnTo>
                  <a:pt x="949642" y="49438"/>
                </a:lnTo>
                <a:cubicBezTo>
                  <a:pt x="1200356" y="152938"/>
                  <a:pt x="1377478" y="399842"/>
                  <a:pt x="1377478" y="686649"/>
                </a:cubicBezTo>
                <a:cubicBezTo>
                  <a:pt x="1377478" y="1066981"/>
                  <a:pt x="1068138" y="1377481"/>
                  <a:pt x="687701" y="1377481"/>
                </a:cubicBezTo>
                <a:cubicBezTo>
                  <a:pt x="620345" y="1377481"/>
                  <a:pt x="555483" y="1367505"/>
                  <a:pt x="494364" y="1350047"/>
                </a:cubicBezTo>
                <a:lnTo>
                  <a:pt x="494741" y="1349369"/>
                </a:lnTo>
                <a:lnTo>
                  <a:pt x="474236" y="1342965"/>
                </a:lnTo>
                <a:lnTo>
                  <a:pt x="473497" y="1344525"/>
                </a:lnTo>
                <a:cubicBezTo>
                  <a:pt x="198121" y="1252315"/>
                  <a:pt x="0" y="993129"/>
                  <a:pt x="0" y="689085"/>
                </a:cubicBezTo>
                <a:cubicBezTo>
                  <a:pt x="0" y="310275"/>
                  <a:pt x="310265" y="0"/>
                  <a:pt x="6903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9" name="LETTER C">
            <a:extLst>
              <a:ext uri="{FF2B5EF4-FFF2-40B4-BE49-F238E27FC236}">
                <a16:creationId xmlns:a16="http://schemas.microsoft.com/office/drawing/2014/main" id="{BDF2F18C-A6F3-5049-BF1A-290DDDE71F13}"/>
              </a:ext>
            </a:extLst>
          </p:cNvPr>
          <p:cNvSpPr txBox="1"/>
          <p:nvPr/>
        </p:nvSpPr>
        <p:spPr>
          <a:xfrm>
            <a:off x="9357552" y="9041583"/>
            <a:ext cx="1106764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410" name="STROKE CIRC D">
            <a:extLst>
              <a:ext uri="{FF2B5EF4-FFF2-40B4-BE49-F238E27FC236}">
                <a16:creationId xmlns:a16="http://schemas.microsoft.com/office/drawing/2014/main" id="{90158BEC-A4F7-F04B-8ABD-F19170F01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224" y="11148384"/>
            <a:ext cx="1382973" cy="1377480"/>
          </a:xfrm>
          <a:custGeom>
            <a:avLst/>
            <a:gdLst>
              <a:gd name="connsiteX0" fmla="*/ 1250802 w 1382973"/>
              <a:gd name="connsiteY0" fmla="*/ 285632 h 1377480"/>
              <a:gd name="connsiteX1" fmla="*/ 1382973 w 1382973"/>
              <a:gd name="connsiteY1" fmla="*/ 689790 h 1377480"/>
              <a:gd name="connsiteX2" fmla="*/ 693439 w 1382973"/>
              <a:gd name="connsiteY2" fmla="*/ 1377480 h 1377480"/>
              <a:gd name="connsiteX3" fmla="*/ 245257 w 1382973"/>
              <a:gd name="connsiteY3" fmla="*/ 1212222 h 1377480"/>
              <a:gd name="connsiteX4" fmla="*/ 137359 w 1382973"/>
              <a:gd name="connsiteY4" fmla="*/ 1096475 h 1377480"/>
              <a:gd name="connsiteX5" fmla="*/ 135729 w 1382973"/>
              <a:gd name="connsiteY5" fmla="*/ 1097366 h 1377480"/>
              <a:gd name="connsiteX6" fmla="*/ 120845 w 1382973"/>
              <a:gd name="connsiteY6" fmla="*/ 1076615 h 1377480"/>
              <a:gd name="connsiteX7" fmla="*/ 143170 w 1382973"/>
              <a:gd name="connsiteY7" fmla="*/ 1065629 h 1377480"/>
              <a:gd name="connsiteX8" fmla="*/ 157941 w 1382973"/>
              <a:gd name="connsiteY8" fmla="*/ 1085012 h 1377480"/>
              <a:gd name="connsiteX9" fmla="*/ 159766 w 1382973"/>
              <a:gd name="connsiteY9" fmla="*/ 1084000 h 1377480"/>
              <a:gd name="connsiteX10" fmla="*/ 693439 w 1382973"/>
              <a:gd name="connsiteY10" fmla="*/ 1352609 h 1377480"/>
              <a:gd name="connsiteX11" fmla="*/ 1356788 w 1382973"/>
              <a:gd name="connsiteY11" fmla="*/ 689790 h 1377480"/>
              <a:gd name="connsiteX12" fmla="*/ 1233345 w 1382973"/>
              <a:gd name="connsiteY12" fmla="*/ 304285 h 1377480"/>
              <a:gd name="connsiteX13" fmla="*/ 1250802 w 1382973"/>
              <a:gd name="connsiteY13" fmla="*/ 285632 h 1377480"/>
              <a:gd name="connsiteX14" fmla="*/ 1236521 w 1382973"/>
              <a:gd name="connsiteY14" fmla="*/ 263660 h 1377480"/>
              <a:gd name="connsiteX15" fmla="*/ 1251169 w 1382973"/>
              <a:gd name="connsiteY15" fmla="*/ 282885 h 1377480"/>
              <a:gd name="connsiteX16" fmla="*/ 1234080 w 1382973"/>
              <a:gd name="connsiteY16" fmla="*/ 300907 h 1377480"/>
              <a:gd name="connsiteX17" fmla="*/ 1219432 w 1382973"/>
              <a:gd name="connsiteY17" fmla="*/ 280481 h 1377480"/>
              <a:gd name="connsiteX18" fmla="*/ 1236521 w 1382973"/>
              <a:gd name="connsiteY18" fmla="*/ 263660 h 1377480"/>
              <a:gd name="connsiteX19" fmla="*/ 691610 w 1382973"/>
              <a:gd name="connsiteY19" fmla="*/ 0 h 1377480"/>
              <a:gd name="connsiteX20" fmla="*/ 1234661 w 1382973"/>
              <a:gd name="connsiteY20" fmla="*/ 264169 h 1377480"/>
              <a:gd name="connsiteX21" fmla="*/ 1217183 w 1382973"/>
              <a:gd name="connsiteY21" fmla="*/ 281615 h 1377480"/>
              <a:gd name="connsiteX22" fmla="*/ 691610 w 1382973"/>
              <a:gd name="connsiteY22" fmla="*/ 24922 h 1377480"/>
              <a:gd name="connsiteX23" fmla="*/ 26217 w 1382973"/>
              <a:gd name="connsiteY23" fmla="*/ 689083 h 1377480"/>
              <a:gd name="connsiteX24" fmla="*/ 142317 w 1382973"/>
              <a:gd name="connsiteY24" fmla="*/ 1064154 h 1377480"/>
              <a:gd name="connsiteX25" fmla="*/ 119846 w 1382973"/>
              <a:gd name="connsiteY25" fmla="*/ 1075369 h 1377480"/>
              <a:gd name="connsiteX26" fmla="*/ 0 w 1382973"/>
              <a:gd name="connsiteY26" fmla="*/ 689083 h 1377480"/>
              <a:gd name="connsiteX27" fmla="*/ 691610 w 1382973"/>
              <a:gd name="connsiteY27" fmla="*/ 0 h 137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82973" h="1377480">
                <a:moveTo>
                  <a:pt x="1250802" y="285632"/>
                </a:moveTo>
                <a:cubicBezTo>
                  <a:pt x="1334344" y="400040"/>
                  <a:pt x="1382973" y="539319"/>
                  <a:pt x="1382973" y="689790"/>
                </a:cubicBezTo>
                <a:cubicBezTo>
                  <a:pt x="1382973" y="1069077"/>
                  <a:pt x="1073742" y="1377480"/>
                  <a:pt x="693439" y="1377480"/>
                </a:cubicBezTo>
                <a:cubicBezTo>
                  <a:pt x="522302" y="1377480"/>
                  <a:pt x="365894" y="1315224"/>
                  <a:pt x="245257" y="1212222"/>
                </a:cubicBezTo>
                <a:lnTo>
                  <a:pt x="137359" y="1096475"/>
                </a:lnTo>
                <a:lnTo>
                  <a:pt x="135729" y="1097366"/>
                </a:lnTo>
                <a:cubicBezTo>
                  <a:pt x="130768" y="1091263"/>
                  <a:pt x="125806" y="1083939"/>
                  <a:pt x="120845" y="1076615"/>
                </a:cubicBezTo>
                <a:cubicBezTo>
                  <a:pt x="128287" y="1072953"/>
                  <a:pt x="135729" y="1069291"/>
                  <a:pt x="143170" y="1065629"/>
                </a:cubicBezTo>
                <a:lnTo>
                  <a:pt x="157941" y="1085012"/>
                </a:lnTo>
                <a:lnTo>
                  <a:pt x="159766" y="1084000"/>
                </a:lnTo>
                <a:cubicBezTo>
                  <a:pt x="281962" y="1246906"/>
                  <a:pt x="475232" y="1352609"/>
                  <a:pt x="693439" y="1352609"/>
                </a:cubicBezTo>
                <a:cubicBezTo>
                  <a:pt x="1058780" y="1352609"/>
                  <a:pt x="1356788" y="1054154"/>
                  <a:pt x="1356788" y="689790"/>
                </a:cubicBezTo>
                <a:cubicBezTo>
                  <a:pt x="1356788" y="545537"/>
                  <a:pt x="1310653" y="412475"/>
                  <a:pt x="1233345" y="304285"/>
                </a:cubicBezTo>
                <a:cubicBezTo>
                  <a:pt x="1239580" y="298068"/>
                  <a:pt x="1245814" y="291850"/>
                  <a:pt x="1250802" y="285632"/>
                </a:cubicBezTo>
                <a:close/>
                <a:moveTo>
                  <a:pt x="1236521" y="263660"/>
                </a:moveTo>
                <a:cubicBezTo>
                  <a:pt x="1241404" y="269668"/>
                  <a:pt x="1246287" y="276877"/>
                  <a:pt x="1251169" y="282885"/>
                </a:cubicBezTo>
                <a:cubicBezTo>
                  <a:pt x="1246287" y="288892"/>
                  <a:pt x="1240183" y="294900"/>
                  <a:pt x="1234080" y="300907"/>
                </a:cubicBezTo>
                <a:cubicBezTo>
                  <a:pt x="1227977" y="293698"/>
                  <a:pt x="1224315" y="287691"/>
                  <a:pt x="1219432" y="280481"/>
                </a:cubicBezTo>
                <a:cubicBezTo>
                  <a:pt x="1224315" y="275675"/>
                  <a:pt x="1230418" y="269668"/>
                  <a:pt x="1236521" y="263660"/>
                </a:cubicBezTo>
                <a:close/>
                <a:moveTo>
                  <a:pt x="691610" y="0"/>
                </a:moveTo>
                <a:cubicBezTo>
                  <a:pt x="911327" y="0"/>
                  <a:pt x="1108573" y="103425"/>
                  <a:pt x="1234661" y="264169"/>
                </a:cubicBezTo>
                <a:cubicBezTo>
                  <a:pt x="1228419" y="270400"/>
                  <a:pt x="1222177" y="276630"/>
                  <a:pt x="1217183" y="281615"/>
                </a:cubicBezTo>
                <a:cubicBezTo>
                  <a:pt x="1094841" y="125854"/>
                  <a:pt x="903836" y="24922"/>
                  <a:pt x="691610" y="24922"/>
                </a:cubicBezTo>
                <a:cubicBezTo>
                  <a:pt x="324582" y="24922"/>
                  <a:pt x="26217" y="322735"/>
                  <a:pt x="26217" y="689083"/>
                </a:cubicBezTo>
                <a:cubicBezTo>
                  <a:pt x="26217" y="827399"/>
                  <a:pt x="68662" y="956991"/>
                  <a:pt x="142317" y="1064154"/>
                </a:cubicBezTo>
                <a:cubicBezTo>
                  <a:pt x="134827" y="1067892"/>
                  <a:pt x="127336" y="1071631"/>
                  <a:pt x="119846" y="1075369"/>
                </a:cubicBezTo>
                <a:cubicBezTo>
                  <a:pt x="44942" y="965714"/>
                  <a:pt x="0" y="832383"/>
                  <a:pt x="0" y="689083"/>
                </a:cubicBezTo>
                <a:cubicBezTo>
                  <a:pt x="0" y="309028"/>
                  <a:pt x="309602" y="0"/>
                  <a:pt x="69161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0" name="LETTER D">
            <a:extLst>
              <a:ext uri="{FF2B5EF4-FFF2-40B4-BE49-F238E27FC236}">
                <a16:creationId xmlns:a16="http://schemas.microsoft.com/office/drawing/2014/main" id="{4E264BD3-F08B-104F-8A1C-7BD61279F987}"/>
              </a:ext>
            </a:extLst>
          </p:cNvPr>
          <p:cNvSpPr txBox="1"/>
          <p:nvPr/>
        </p:nvSpPr>
        <p:spPr>
          <a:xfrm>
            <a:off x="7740674" y="11261327"/>
            <a:ext cx="1106764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401" name="CIRCLE LINE 01">
            <a:extLst>
              <a:ext uri="{FF2B5EF4-FFF2-40B4-BE49-F238E27FC236}">
                <a16:creationId xmlns:a16="http://schemas.microsoft.com/office/drawing/2014/main" id="{A527E456-C1E2-9D47-93E2-763BEAAA7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541" y="3260530"/>
            <a:ext cx="351548" cy="351548"/>
          </a:xfrm>
          <a:custGeom>
            <a:avLst/>
            <a:gdLst>
              <a:gd name="T0" fmla="*/ 280 w 281"/>
              <a:gd name="T1" fmla="*/ 140 h 281"/>
              <a:gd name="T2" fmla="*/ 280 w 281"/>
              <a:gd name="T3" fmla="*/ 140 h 281"/>
              <a:gd name="T4" fmla="*/ 140 w 281"/>
              <a:gd name="T5" fmla="*/ 280 h 281"/>
              <a:gd name="T6" fmla="*/ 140 w 281"/>
              <a:gd name="T7" fmla="*/ 280 h 281"/>
              <a:gd name="T8" fmla="*/ 0 w 281"/>
              <a:gd name="T9" fmla="*/ 140 h 281"/>
              <a:gd name="T10" fmla="*/ 0 w 281"/>
              <a:gd name="T11" fmla="*/ 140 h 281"/>
              <a:gd name="T12" fmla="*/ 140 w 281"/>
              <a:gd name="T13" fmla="*/ 0 h 281"/>
              <a:gd name="T14" fmla="*/ 140 w 281"/>
              <a:gd name="T15" fmla="*/ 0 h 281"/>
              <a:gd name="T16" fmla="*/ 280 w 281"/>
              <a:gd name="T17" fmla="*/ 14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1" h="281">
                <a:moveTo>
                  <a:pt x="280" y="140"/>
                </a:moveTo>
                <a:lnTo>
                  <a:pt x="280" y="140"/>
                </a:lnTo>
                <a:cubicBezTo>
                  <a:pt x="280" y="218"/>
                  <a:pt x="218" y="280"/>
                  <a:pt x="140" y="280"/>
                </a:cubicBezTo>
                <a:lnTo>
                  <a:pt x="140" y="280"/>
                </a:lnTo>
                <a:cubicBezTo>
                  <a:pt x="63" y="280"/>
                  <a:pt x="0" y="218"/>
                  <a:pt x="0" y="140"/>
                </a:cubicBezTo>
                <a:lnTo>
                  <a:pt x="0" y="140"/>
                </a:lnTo>
                <a:cubicBezTo>
                  <a:pt x="0" y="63"/>
                  <a:pt x="63" y="0"/>
                  <a:pt x="140" y="0"/>
                </a:cubicBezTo>
                <a:lnTo>
                  <a:pt x="140" y="0"/>
                </a:lnTo>
                <a:cubicBezTo>
                  <a:pt x="218" y="0"/>
                  <a:pt x="280" y="63"/>
                  <a:pt x="280" y="14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2" name="CIRCLE LINE 02">
            <a:extLst>
              <a:ext uri="{FF2B5EF4-FFF2-40B4-BE49-F238E27FC236}">
                <a16:creationId xmlns:a16="http://schemas.microsoft.com/office/drawing/2014/main" id="{D4D8E98E-A25B-D84A-AF75-54E3E7AEF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541" y="12571053"/>
            <a:ext cx="351548" cy="351548"/>
          </a:xfrm>
          <a:custGeom>
            <a:avLst/>
            <a:gdLst>
              <a:gd name="T0" fmla="*/ 280 w 281"/>
              <a:gd name="T1" fmla="*/ 140 h 281"/>
              <a:gd name="T2" fmla="*/ 280 w 281"/>
              <a:gd name="T3" fmla="*/ 140 h 281"/>
              <a:gd name="T4" fmla="*/ 140 w 281"/>
              <a:gd name="T5" fmla="*/ 280 h 281"/>
              <a:gd name="T6" fmla="*/ 140 w 281"/>
              <a:gd name="T7" fmla="*/ 280 h 281"/>
              <a:gd name="T8" fmla="*/ 0 w 281"/>
              <a:gd name="T9" fmla="*/ 140 h 281"/>
              <a:gd name="T10" fmla="*/ 0 w 281"/>
              <a:gd name="T11" fmla="*/ 140 h 281"/>
              <a:gd name="T12" fmla="*/ 140 w 281"/>
              <a:gd name="T13" fmla="*/ 0 h 281"/>
              <a:gd name="T14" fmla="*/ 140 w 281"/>
              <a:gd name="T15" fmla="*/ 0 h 281"/>
              <a:gd name="T16" fmla="*/ 280 w 281"/>
              <a:gd name="T17" fmla="*/ 14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1" h="281">
                <a:moveTo>
                  <a:pt x="280" y="140"/>
                </a:moveTo>
                <a:lnTo>
                  <a:pt x="280" y="140"/>
                </a:lnTo>
                <a:cubicBezTo>
                  <a:pt x="280" y="217"/>
                  <a:pt x="218" y="280"/>
                  <a:pt x="140" y="280"/>
                </a:cubicBezTo>
                <a:lnTo>
                  <a:pt x="140" y="280"/>
                </a:lnTo>
                <a:cubicBezTo>
                  <a:pt x="63" y="280"/>
                  <a:pt x="0" y="217"/>
                  <a:pt x="0" y="140"/>
                </a:cubicBezTo>
                <a:lnTo>
                  <a:pt x="0" y="140"/>
                </a:lnTo>
                <a:cubicBezTo>
                  <a:pt x="0" y="63"/>
                  <a:pt x="63" y="0"/>
                  <a:pt x="140" y="0"/>
                </a:cubicBezTo>
                <a:lnTo>
                  <a:pt x="140" y="0"/>
                </a:lnTo>
                <a:cubicBezTo>
                  <a:pt x="218" y="0"/>
                  <a:pt x="280" y="63"/>
                  <a:pt x="280" y="14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9205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39890083-26E0-0641-8E39-B26E623EC265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14F4AC46-036C-5A44-9ABD-1CC7229DED09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77" name="CORNER SIDE ROUND 03">
            <a:extLst>
              <a:ext uri="{FF2B5EF4-FFF2-40B4-BE49-F238E27FC236}">
                <a16:creationId xmlns:a16="http://schemas.microsoft.com/office/drawing/2014/main" id="{9010D057-25D3-254A-917F-2C644D82D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7000" y="12257557"/>
            <a:ext cx="2603652" cy="313096"/>
          </a:xfrm>
          <a:custGeom>
            <a:avLst/>
            <a:gdLst>
              <a:gd name="T0" fmla="*/ 1838 w 2090"/>
              <a:gd name="T1" fmla="*/ 251 h 252"/>
              <a:gd name="T2" fmla="*/ 251 w 2090"/>
              <a:gd name="T3" fmla="*/ 251 h 252"/>
              <a:gd name="T4" fmla="*/ 251 w 2090"/>
              <a:gd name="T5" fmla="*/ 251 h 252"/>
              <a:gd name="T6" fmla="*/ 0 w 2090"/>
              <a:gd name="T7" fmla="*/ 0 h 252"/>
              <a:gd name="T8" fmla="*/ 0 w 2090"/>
              <a:gd name="T9" fmla="*/ 0 h 252"/>
              <a:gd name="T10" fmla="*/ 2089 w 2090"/>
              <a:gd name="T11" fmla="*/ 0 h 252"/>
              <a:gd name="T12" fmla="*/ 2089 w 2090"/>
              <a:gd name="T13" fmla="*/ 0 h 252"/>
              <a:gd name="T14" fmla="*/ 2089 w 2090"/>
              <a:gd name="T15" fmla="*/ 0 h 252"/>
              <a:gd name="T16" fmla="*/ 1838 w 2090"/>
              <a:gd name="T17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0" h="252">
                <a:moveTo>
                  <a:pt x="1838" y="251"/>
                </a:moveTo>
                <a:lnTo>
                  <a:pt x="251" y="251"/>
                </a:lnTo>
                <a:lnTo>
                  <a:pt x="251" y="251"/>
                </a:lnTo>
                <a:cubicBezTo>
                  <a:pt x="112" y="251"/>
                  <a:pt x="0" y="138"/>
                  <a:pt x="0" y="0"/>
                </a:cubicBezTo>
                <a:lnTo>
                  <a:pt x="0" y="0"/>
                </a:lnTo>
                <a:lnTo>
                  <a:pt x="2089" y="0"/>
                </a:lnTo>
                <a:lnTo>
                  <a:pt x="2089" y="0"/>
                </a:lnTo>
                <a:lnTo>
                  <a:pt x="2089" y="0"/>
                </a:lnTo>
                <a:cubicBezTo>
                  <a:pt x="2089" y="138"/>
                  <a:pt x="1977" y="251"/>
                  <a:pt x="1838" y="25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92" name="RECT ROUND 02">
            <a:extLst>
              <a:ext uri="{FF2B5EF4-FFF2-40B4-BE49-F238E27FC236}">
                <a16:creationId xmlns:a16="http://schemas.microsoft.com/office/drawing/2014/main" id="{A4AF0815-9CD6-754F-9D27-8078DA48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122" y="11369555"/>
            <a:ext cx="2972901" cy="28025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93" name="RECT ROUND 01">
            <a:extLst>
              <a:ext uri="{FF2B5EF4-FFF2-40B4-BE49-F238E27FC236}">
                <a16:creationId xmlns:a16="http://schemas.microsoft.com/office/drawing/2014/main" id="{659C9230-81D8-754D-90A9-72038D2DF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122" y="11825654"/>
            <a:ext cx="2972901" cy="28025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9" name="RECTANGLE 01">
            <a:extLst>
              <a:ext uri="{FF2B5EF4-FFF2-40B4-BE49-F238E27FC236}">
                <a16:creationId xmlns:a16="http://schemas.microsoft.com/office/drawing/2014/main" id="{92DC65E6-4EE1-7F41-ABAD-7D12A341F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641" y="8781317"/>
            <a:ext cx="8033972" cy="379718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4" name="SHAPE 01">
            <a:extLst>
              <a:ext uri="{FF2B5EF4-FFF2-40B4-BE49-F238E27FC236}">
                <a16:creationId xmlns:a16="http://schemas.microsoft.com/office/drawing/2014/main" id="{0ED76542-BE64-F64B-993F-3D6856D59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811" y="7753718"/>
            <a:ext cx="2753090" cy="3445484"/>
          </a:xfrm>
          <a:custGeom>
            <a:avLst/>
            <a:gdLst>
              <a:gd name="T0" fmla="*/ 0 w 2208"/>
              <a:gd name="T1" fmla="*/ 0 h 2764"/>
              <a:gd name="T2" fmla="*/ 0 w 2208"/>
              <a:gd name="T3" fmla="*/ 0 h 2764"/>
              <a:gd name="T4" fmla="*/ 227 w 2208"/>
              <a:gd name="T5" fmla="*/ 448 h 2764"/>
              <a:gd name="T6" fmla="*/ 227 w 2208"/>
              <a:gd name="T7" fmla="*/ 448 h 2764"/>
              <a:gd name="T8" fmla="*/ 1077 w 2208"/>
              <a:gd name="T9" fmla="*/ 2371 h 2764"/>
              <a:gd name="T10" fmla="*/ 1077 w 2208"/>
              <a:gd name="T11" fmla="*/ 2653 h 2764"/>
              <a:gd name="T12" fmla="*/ 1077 w 2208"/>
              <a:gd name="T13" fmla="*/ 2653 h 2764"/>
              <a:gd name="T14" fmla="*/ 1186 w 2208"/>
              <a:gd name="T15" fmla="*/ 2763 h 2764"/>
              <a:gd name="T16" fmla="*/ 2207 w 2208"/>
              <a:gd name="T17" fmla="*/ 2763 h 2764"/>
              <a:gd name="T18" fmla="*/ 2207 w 2208"/>
              <a:gd name="T19" fmla="*/ 0 h 2764"/>
              <a:gd name="T20" fmla="*/ 0 w 2208"/>
              <a:gd name="T21" fmla="*/ 0 h 2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08" h="2764">
                <a:moveTo>
                  <a:pt x="0" y="0"/>
                </a:moveTo>
                <a:lnTo>
                  <a:pt x="0" y="0"/>
                </a:lnTo>
                <a:cubicBezTo>
                  <a:pt x="60" y="158"/>
                  <a:pt x="136" y="308"/>
                  <a:pt x="227" y="448"/>
                </a:cubicBezTo>
                <a:lnTo>
                  <a:pt x="227" y="448"/>
                </a:lnTo>
                <a:cubicBezTo>
                  <a:pt x="431" y="799"/>
                  <a:pt x="1025" y="1858"/>
                  <a:pt x="1077" y="2371"/>
                </a:cubicBezTo>
                <a:lnTo>
                  <a:pt x="1077" y="2653"/>
                </a:lnTo>
                <a:lnTo>
                  <a:pt x="1077" y="2653"/>
                </a:lnTo>
                <a:cubicBezTo>
                  <a:pt x="1077" y="2713"/>
                  <a:pt x="1126" y="2763"/>
                  <a:pt x="1186" y="2763"/>
                </a:cubicBezTo>
                <a:lnTo>
                  <a:pt x="2207" y="2763"/>
                </a:lnTo>
                <a:lnTo>
                  <a:pt x="2207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2" name="ICON 01">
            <a:extLst>
              <a:ext uri="{FF2B5EF4-FFF2-40B4-BE49-F238E27FC236}">
                <a16:creationId xmlns:a16="http://schemas.microsoft.com/office/drawing/2014/main" id="{126E2E88-1378-2B41-AEC7-57A84B20A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401" y="8061449"/>
            <a:ext cx="1269391" cy="1269388"/>
          </a:xfrm>
          <a:custGeom>
            <a:avLst/>
            <a:gdLst>
              <a:gd name="T0" fmla="*/ 851 w 1020"/>
              <a:gd name="T1" fmla="*/ 965 h 1020"/>
              <a:gd name="T2" fmla="*/ 991 w 1020"/>
              <a:gd name="T3" fmla="*/ 909 h 1020"/>
              <a:gd name="T4" fmla="*/ 607 w 1020"/>
              <a:gd name="T5" fmla="*/ 682 h 1020"/>
              <a:gd name="T6" fmla="*/ 621 w 1020"/>
              <a:gd name="T7" fmla="*/ 671 h 1020"/>
              <a:gd name="T8" fmla="*/ 647 w 1020"/>
              <a:gd name="T9" fmla="*/ 647 h 1020"/>
              <a:gd name="T10" fmla="*/ 592 w 1020"/>
              <a:gd name="T11" fmla="*/ 692 h 1020"/>
              <a:gd name="T12" fmla="*/ 328 w 1020"/>
              <a:gd name="T13" fmla="*/ 523 h 1020"/>
              <a:gd name="T14" fmla="*/ 63 w 1020"/>
              <a:gd name="T15" fmla="*/ 423 h 1020"/>
              <a:gd name="T16" fmla="*/ 157 w 1020"/>
              <a:gd name="T17" fmla="*/ 311 h 1020"/>
              <a:gd name="T18" fmla="*/ 228 w 1020"/>
              <a:gd name="T19" fmla="*/ 366 h 1020"/>
              <a:gd name="T20" fmla="*/ 326 w 1020"/>
              <a:gd name="T21" fmla="*/ 430 h 1020"/>
              <a:gd name="T22" fmla="*/ 461 w 1020"/>
              <a:gd name="T23" fmla="*/ 420 h 1020"/>
              <a:gd name="T24" fmla="*/ 423 w 1020"/>
              <a:gd name="T25" fmla="*/ 527 h 1020"/>
              <a:gd name="T26" fmla="*/ 543 w 1020"/>
              <a:gd name="T27" fmla="*/ 632 h 1020"/>
              <a:gd name="T28" fmla="*/ 376 w 1020"/>
              <a:gd name="T29" fmla="*/ 724 h 1020"/>
              <a:gd name="T30" fmla="*/ 349 w 1020"/>
              <a:gd name="T31" fmla="*/ 721 h 1020"/>
              <a:gd name="T32" fmla="*/ 159 w 1020"/>
              <a:gd name="T33" fmla="*/ 159 h 1020"/>
              <a:gd name="T34" fmla="*/ 346 w 1020"/>
              <a:gd name="T35" fmla="*/ 82 h 1020"/>
              <a:gd name="T36" fmla="*/ 272 w 1020"/>
              <a:gd name="T37" fmla="*/ 150 h 1020"/>
              <a:gd name="T38" fmla="*/ 347 w 1020"/>
              <a:gd name="T39" fmla="*/ 191 h 1020"/>
              <a:gd name="T40" fmla="*/ 343 w 1020"/>
              <a:gd name="T41" fmla="*/ 284 h 1020"/>
              <a:gd name="T42" fmla="*/ 407 w 1020"/>
              <a:gd name="T43" fmla="*/ 348 h 1020"/>
              <a:gd name="T44" fmla="*/ 499 w 1020"/>
              <a:gd name="T45" fmla="*/ 343 h 1020"/>
              <a:gd name="T46" fmla="*/ 541 w 1020"/>
              <a:gd name="T47" fmla="*/ 420 h 1020"/>
              <a:gd name="T48" fmla="*/ 606 w 1020"/>
              <a:gd name="T49" fmla="*/ 348 h 1020"/>
              <a:gd name="T50" fmla="*/ 668 w 1020"/>
              <a:gd name="T51" fmla="*/ 322 h 1020"/>
              <a:gd name="T52" fmla="*/ 725 w 1020"/>
              <a:gd name="T53" fmla="*/ 394 h 1020"/>
              <a:gd name="T54" fmla="*/ 666 w 1020"/>
              <a:gd name="T55" fmla="*/ 581 h 1020"/>
              <a:gd name="T56" fmla="*/ 656 w 1020"/>
              <a:gd name="T57" fmla="*/ 596 h 1020"/>
              <a:gd name="T58" fmla="*/ 640 w 1020"/>
              <a:gd name="T59" fmla="*/ 614 h 1020"/>
              <a:gd name="T60" fmla="*/ 614 w 1020"/>
              <a:gd name="T61" fmla="*/ 641 h 1020"/>
              <a:gd name="T62" fmla="*/ 595 w 1020"/>
              <a:gd name="T63" fmla="*/ 657 h 1020"/>
              <a:gd name="T64" fmla="*/ 582 w 1020"/>
              <a:gd name="T65" fmla="*/ 646 h 1020"/>
              <a:gd name="T66" fmla="*/ 478 w 1020"/>
              <a:gd name="T67" fmla="*/ 589 h 1020"/>
              <a:gd name="T68" fmla="*/ 484 w 1020"/>
              <a:gd name="T69" fmla="*/ 454 h 1020"/>
              <a:gd name="T70" fmla="*/ 399 w 1020"/>
              <a:gd name="T71" fmla="*/ 370 h 1020"/>
              <a:gd name="T72" fmla="*/ 264 w 1020"/>
              <a:gd name="T73" fmla="*/ 374 h 1020"/>
              <a:gd name="T74" fmla="*/ 208 w 1020"/>
              <a:gd name="T75" fmla="*/ 271 h 1020"/>
              <a:gd name="T76" fmla="*/ 123 w 1020"/>
              <a:gd name="T77" fmla="*/ 363 h 1020"/>
              <a:gd name="T78" fmla="*/ 159 w 1020"/>
              <a:gd name="T79" fmla="*/ 159 h 1020"/>
              <a:gd name="T80" fmla="*/ 555 w 1020"/>
              <a:gd name="T81" fmla="*/ 279 h 1020"/>
              <a:gd name="T82" fmla="*/ 673 w 1020"/>
              <a:gd name="T83" fmla="*/ 216 h 1020"/>
              <a:gd name="T84" fmla="*/ 648 w 1020"/>
              <a:gd name="T85" fmla="*/ 298 h 1020"/>
              <a:gd name="T86" fmla="*/ 574 w 1020"/>
              <a:gd name="T87" fmla="*/ 388 h 1020"/>
              <a:gd name="T88" fmla="*/ 531 w 1020"/>
              <a:gd name="T89" fmla="*/ 344 h 1020"/>
              <a:gd name="T90" fmla="*/ 461 w 1020"/>
              <a:gd name="T91" fmla="*/ 298 h 1020"/>
              <a:gd name="T92" fmla="*/ 364 w 1020"/>
              <a:gd name="T93" fmla="*/ 307 h 1020"/>
              <a:gd name="T94" fmla="*/ 393 w 1020"/>
              <a:gd name="T95" fmla="*/ 231 h 1020"/>
              <a:gd name="T96" fmla="*/ 303 w 1020"/>
              <a:gd name="T97" fmla="*/ 155 h 1020"/>
              <a:gd name="T98" fmla="*/ 303 w 1020"/>
              <a:gd name="T99" fmla="*/ 117 h 1020"/>
              <a:gd name="T100" fmla="*/ 381 w 1020"/>
              <a:gd name="T101" fmla="*/ 62 h 1020"/>
              <a:gd name="T102" fmla="*/ 656 w 1020"/>
              <a:gd name="T103" fmla="*/ 192 h 1020"/>
              <a:gd name="T104" fmla="*/ 472 w 1020"/>
              <a:gd name="T105" fmla="*/ 218 h 1020"/>
              <a:gd name="T106" fmla="*/ 656 w 1020"/>
              <a:gd name="T107" fmla="*/ 192 h 1020"/>
              <a:gd name="T108" fmla="*/ 752 w 1020"/>
              <a:gd name="T109" fmla="*/ 394 h 1020"/>
              <a:gd name="T110" fmla="*/ 139 w 1020"/>
              <a:gd name="T111" fmla="*/ 140 h 1020"/>
              <a:gd name="T112" fmla="*/ 568 w 1020"/>
              <a:gd name="T113" fmla="*/ 706 h 1020"/>
              <a:gd name="T114" fmla="*/ 910 w 1020"/>
              <a:gd name="T115" fmla="*/ 1019 h 1020"/>
              <a:gd name="T116" fmla="*/ 1018 w 1020"/>
              <a:gd name="T117" fmla="*/ 908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20" h="1020">
                <a:moveTo>
                  <a:pt x="968" y="967"/>
                </a:moveTo>
                <a:lnTo>
                  <a:pt x="968" y="967"/>
                </a:lnTo>
                <a:cubicBezTo>
                  <a:pt x="952" y="983"/>
                  <a:pt x="931" y="992"/>
                  <a:pt x="908" y="991"/>
                </a:cubicBezTo>
                <a:lnTo>
                  <a:pt x="908" y="991"/>
                </a:lnTo>
                <a:cubicBezTo>
                  <a:pt x="886" y="991"/>
                  <a:pt x="865" y="982"/>
                  <a:pt x="851" y="965"/>
                </a:cubicBezTo>
                <a:lnTo>
                  <a:pt x="696" y="802"/>
                </a:lnTo>
                <a:lnTo>
                  <a:pt x="802" y="697"/>
                </a:lnTo>
                <a:lnTo>
                  <a:pt x="965" y="851"/>
                </a:lnTo>
                <a:lnTo>
                  <a:pt x="965" y="851"/>
                </a:lnTo>
                <a:cubicBezTo>
                  <a:pt x="981" y="866"/>
                  <a:pt x="991" y="886"/>
                  <a:pt x="991" y="909"/>
                </a:cubicBezTo>
                <a:lnTo>
                  <a:pt x="991" y="909"/>
                </a:lnTo>
                <a:cubicBezTo>
                  <a:pt x="991" y="931"/>
                  <a:pt x="983" y="951"/>
                  <a:pt x="968" y="967"/>
                </a:cubicBezTo>
                <a:close/>
                <a:moveTo>
                  <a:pt x="594" y="691"/>
                </a:moveTo>
                <a:lnTo>
                  <a:pt x="594" y="691"/>
                </a:lnTo>
                <a:cubicBezTo>
                  <a:pt x="598" y="688"/>
                  <a:pt x="602" y="685"/>
                  <a:pt x="607" y="682"/>
                </a:cubicBezTo>
                <a:lnTo>
                  <a:pt x="607" y="682"/>
                </a:lnTo>
                <a:cubicBezTo>
                  <a:pt x="607" y="681"/>
                  <a:pt x="608" y="680"/>
                  <a:pt x="608" y="680"/>
                </a:cubicBezTo>
                <a:lnTo>
                  <a:pt x="608" y="680"/>
                </a:lnTo>
                <a:cubicBezTo>
                  <a:pt x="613" y="677"/>
                  <a:pt x="617" y="674"/>
                  <a:pt x="621" y="671"/>
                </a:cubicBezTo>
                <a:lnTo>
                  <a:pt x="621" y="671"/>
                </a:lnTo>
                <a:cubicBezTo>
                  <a:pt x="622" y="669"/>
                  <a:pt x="623" y="668"/>
                  <a:pt x="625" y="667"/>
                </a:cubicBezTo>
                <a:lnTo>
                  <a:pt x="625" y="667"/>
                </a:lnTo>
                <a:cubicBezTo>
                  <a:pt x="628" y="665"/>
                  <a:pt x="631" y="662"/>
                  <a:pt x="634" y="659"/>
                </a:cubicBezTo>
                <a:lnTo>
                  <a:pt x="634" y="659"/>
                </a:lnTo>
                <a:cubicBezTo>
                  <a:pt x="638" y="656"/>
                  <a:pt x="643" y="651"/>
                  <a:pt x="647" y="647"/>
                </a:cubicBezTo>
                <a:lnTo>
                  <a:pt x="647" y="647"/>
                </a:lnTo>
                <a:cubicBezTo>
                  <a:pt x="664" y="630"/>
                  <a:pt x="679" y="612"/>
                  <a:pt x="692" y="593"/>
                </a:cubicBezTo>
                <a:lnTo>
                  <a:pt x="782" y="678"/>
                </a:lnTo>
                <a:lnTo>
                  <a:pt x="677" y="782"/>
                </a:lnTo>
                <a:lnTo>
                  <a:pt x="592" y="692"/>
                </a:lnTo>
                <a:lnTo>
                  <a:pt x="592" y="692"/>
                </a:lnTo>
                <a:cubicBezTo>
                  <a:pt x="593" y="692"/>
                  <a:pt x="593" y="691"/>
                  <a:pt x="594" y="691"/>
                </a:cubicBezTo>
                <a:close/>
                <a:moveTo>
                  <a:pt x="376" y="724"/>
                </a:moveTo>
                <a:lnTo>
                  <a:pt x="376" y="724"/>
                </a:lnTo>
                <a:cubicBezTo>
                  <a:pt x="400" y="654"/>
                  <a:pt x="382" y="576"/>
                  <a:pt x="328" y="523"/>
                </a:cubicBezTo>
                <a:lnTo>
                  <a:pt x="328" y="523"/>
                </a:lnTo>
                <a:cubicBezTo>
                  <a:pt x="261" y="455"/>
                  <a:pt x="157" y="446"/>
                  <a:pt x="79" y="498"/>
                </a:cubicBezTo>
                <a:lnTo>
                  <a:pt x="79" y="498"/>
                </a:lnTo>
                <a:cubicBezTo>
                  <a:pt x="71" y="473"/>
                  <a:pt x="66" y="448"/>
                  <a:pt x="63" y="423"/>
                </a:cubicBezTo>
                <a:lnTo>
                  <a:pt x="63" y="423"/>
                </a:lnTo>
                <a:cubicBezTo>
                  <a:pt x="82" y="413"/>
                  <a:pt x="101" y="406"/>
                  <a:pt x="120" y="400"/>
                </a:cubicBezTo>
                <a:lnTo>
                  <a:pt x="120" y="400"/>
                </a:lnTo>
                <a:cubicBezTo>
                  <a:pt x="136" y="397"/>
                  <a:pt x="148" y="383"/>
                  <a:pt x="150" y="366"/>
                </a:cubicBezTo>
                <a:lnTo>
                  <a:pt x="157" y="311"/>
                </a:lnTo>
                <a:lnTo>
                  <a:pt x="157" y="311"/>
                </a:lnTo>
                <a:cubicBezTo>
                  <a:pt x="157" y="304"/>
                  <a:pt x="163" y="299"/>
                  <a:pt x="170" y="299"/>
                </a:cubicBezTo>
                <a:lnTo>
                  <a:pt x="208" y="299"/>
                </a:lnTo>
                <a:lnTo>
                  <a:pt x="208" y="299"/>
                </a:lnTo>
                <a:cubicBezTo>
                  <a:pt x="215" y="299"/>
                  <a:pt x="220" y="304"/>
                  <a:pt x="221" y="311"/>
                </a:cubicBezTo>
                <a:lnTo>
                  <a:pt x="228" y="366"/>
                </a:lnTo>
                <a:lnTo>
                  <a:pt x="228" y="366"/>
                </a:lnTo>
                <a:cubicBezTo>
                  <a:pt x="229" y="383"/>
                  <a:pt x="241" y="397"/>
                  <a:pt x="257" y="400"/>
                </a:cubicBezTo>
                <a:lnTo>
                  <a:pt x="257" y="400"/>
                </a:lnTo>
                <a:cubicBezTo>
                  <a:pt x="282" y="407"/>
                  <a:pt x="305" y="417"/>
                  <a:pt x="326" y="430"/>
                </a:cubicBezTo>
                <a:lnTo>
                  <a:pt x="326" y="430"/>
                </a:lnTo>
                <a:cubicBezTo>
                  <a:pt x="341" y="438"/>
                  <a:pt x="359" y="437"/>
                  <a:pt x="372" y="426"/>
                </a:cubicBezTo>
                <a:lnTo>
                  <a:pt x="417" y="391"/>
                </a:lnTo>
                <a:lnTo>
                  <a:pt x="417" y="391"/>
                </a:lnTo>
                <a:cubicBezTo>
                  <a:pt x="422" y="387"/>
                  <a:pt x="429" y="388"/>
                  <a:pt x="434" y="393"/>
                </a:cubicBezTo>
                <a:lnTo>
                  <a:pt x="461" y="420"/>
                </a:lnTo>
                <a:lnTo>
                  <a:pt x="461" y="420"/>
                </a:lnTo>
                <a:cubicBezTo>
                  <a:pt x="466" y="424"/>
                  <a:pt x="466" y="432"/>
                  <a:pt x="462" y="437"/>
                </a:cubicBezTo>
                <a:lnTo>
                  <a:pt x="427" y="482"/>
                </a:lnTo>
                <a:lnTo>
                  <a:pt x="427" y="482"/>
                </a:lnTo>
                <a:cubicBezTo>
                  <a:pt x="416" y="495"/>
                  <a:pt x="415" y="513"/>
                  <a:pt x="423" y="527"/>
                </a:cubicBezTo>
                <a:lnTo>
                  <a:pt x="423" y="527"/>
                </a:lnTo>
                <a:cubicBezTo>
                  <a:pt x="435" y="548"/>
                  <a:pt x="445" y="572"/>
                  <a:pt x="451" y="596"/>
                </a:cubicBezTo>
                <a:lnTo>
                  <a:pt x="451" y="596"/>
                </a:lnTo>
                <a:cubicBezTo>
                  <a:pt x="455" y="611"/>
                  <a:pt x="469" y="624"/>
                  <a:pt x="486" y="626"/>
                </a:cubicBezTo>
                <a:lnTo>
                  <a:pt x="543" y="632"/>
                </a:lnTo>
                <a:lnTo>
                  <a:pt x="543" y="632"/>
                </a:lnTo>
                <a:cubicBezTo>
                  <a:pt x="550" y="633"/>
                  <a:pt x="555" y="639"/>
                  <a:pt x="555" y="646"/>
                </a:cubicBezTo>
                <a:lnTo>
                  <a:pt x="555" y="683"/>
                </a:lnTo>
                <a:lnTo>
                  <a:pt x="555" y="683"/>
                </a:lnTo>
                <a:cubicBezTo>
                  <a:pt x="499" y="714"/>
                  <a:pt x="438" y="727"/>
                  <a:pt x="376" y="724"/>
                </a:cubicBezTo>
                <a:close/>
                <a:moveTo>
                  <a:pt x="89" y="525"/>
                </a:moveTo>
                <a:lnTo>
                  <a:pt x="89" y="525"/>
                </a:lnTo>
                <a:cubicBezTo>
                  <a:pt x="157" y="475"/>
                  <a:pt x="250" y="482"/>
                  <a:pt x="309" y="542"/>
                </a:cubicBezTo>
                <a:lnTo>
                  <a:pt x="309" y="542"/>
                </a:lnTo>
                <a:cubicBezTo>
                  <a:pt x="357" y="589"/>
                  <a:pt x="372" y="659"/>
                  <a:pt x="349" y="721"/>
                </a:cubicBezTo>
                <a:lnTo>
                  <a:pt x="349" y="721"/>
                </a:lnTo>
                <a:cubicBezTo>
                  <a:pt x="279" y="713"/>
                  <a:pt x="212" y="681"/>
                  <a:pt x="159" y="628"/>
                </a:cubicBezTo>
                <a:lnTo>
                  <a:pt x="159" y="628"/>
                </a:lnTo>
                <a:cubicBezTo>
                  <a:pt x="128" y="598"/>
                  <a:pt x="105" y="562"/>
                  <a:pt x="89" y="525"/>
                </a:cubicBezTo>
                <a:close/>
                <a:moveTo>
                  <a:pt x="159" y="159"/>
                </a:moveTo>
                <a:lnTo>
                  <a:pt x="159" y="159"/>
                </a:lnTo>
                <a:cubicBezTo>
                  <a:pt x="213" y="105"/>
                  <a:pt x="281" y="74"/>
                  <a:pt x="351" y="65"/>
                </a:cubicBezTo>
                <a:lnTo>
                  <a:pt x="351" y="65"/>
                </a:lnTo>
                <a:cubicBezTo>
                  <a:pt x="349" y="71"/>
                  <a:pt x="347" y="76"/>
                  <a:pt x="346" y="82"/>
                </a:cubicBezTo>
                <a:lnTo>
                  <a:pt x="346" y="82"/>
                </a:lnTo>
                <a:cubicBezTo>
                  <a:pt x="345" y="84"/>
                  <a:pt x="344" y="86"/>
                  <a:pt x="341" y="86"/>
                </a:cubicBezTo>
                <a:lnTo>
                  <a:pt x="300" y="90"/>
                </a:lnTo>
                <a:lnTo>
                  <a:pt x="300" y="90"/>
                </a:lnTo>
                <a:cubicBezTo>
                  <a:pt x="284" y="92"/>
                  <a:pt x="272" y="106"/>
                  <a:pt x="272" y="123"/>
                </a:cubicBezTo>
                <a:lnTo>
                  <a:pt x="272" y="150"/>
                </a:lnTo>
                <a:lnTo>
                  <a:pt x="272" y="150"/>
                </a:lnTo>
                <a:cubicBezTo>
                  <a:pt x="272" y="167"/>
                  <a:pt x="284" y="181"/>
                  <a:pt x="300" y="183"/>
                </a:cubicBezTo>
                <a:lnTo>
                  <a:pt x="343" y="188"/>
                </a:lnTo>
                <a:lnTo>
                  <a:pt x="343" y="188"/>
                </a:lnTo>
                <a:cubicBezTo>
                  <a:pt x="344" y="188"/>
                  <a:pt x="346" y="189"/>
                  <a:pt x="347" y="191"/>
                </a:cubicBezTo>
                <a:lnTo>
                  <a:pt x="347" y="191"/>
                </a:lnTo>
                <a:cubicBezTo>
                  <a:pt x="352" y="210"/>
                  <a:pt x="360" y="227"/>
                  <a:pt x="369" y="244"/>
                </a:cubicBezTo>
                <a:lnTo>
                  <a:pt x="369" y="244"/>
                </a:lnTo>
                <a:cubicBezTo>
                  <a:pt x="370" y="246"/>
                  <a:pt x="370" y="248"/>
                  <a:pt x="369" y="250"/>
                </a:cubicBezTo>
                <a:lnTo>
                  <a:pt x="343" y="284"/>
                </a:lnTo>
                <a:lnTo>
                  <a:pt x="343" y="284"/>
                </a:lnTo>
                <a:cubicBezTo>
                  <a:pt x="332" y="296"/>
                  <a:pt x="333" y="316"/>
                  <a:pt x="345" y="327"/>
                </a:cubicBezTo>
                <a:lnTo>
                  <a:pt x="364" y="346"/>
                </a:lnTo>
                <a:lnTo>
                  <a:pt x="364" y="346"/>
                </a:lnTo>
                <a:cubicBezTo>
                  <a:pt x="376" y="358"/>
                  <a:pt x="394" y="359"/>
                  <a:pt x="407" y="348"/>
                </a:cubicBezTo>
                <a:lnTo>
                  <a:pt x="441" y="322"/>
                </a:lnTo>
                <a:lnTo>
                  <a:pt x="441" y="322"/>
                </a:lnTo>
                <a:cubicBezTo>
                  <a:pt x="443" y="320"/>
                  <a:pt x="445" y="320"/>
                  <a:pt x="447" y="322"/>
                </a:cubicBezTo>
                <a:lnTo>
                  <a:pt x="447" y="322"/>
                </a:lnTo>
                <a:cubicBezTo>
                  <a:pt x="464" y="331"/>
                  <a:pt x="481" y="338"/>
                  <a:pt x="499" y="343"/>
                </a:cubicBezTo>
                <a:lnTo>
                  <a:pt x="499" y="343"/>
                </a:lnTo>
                <a:cubicBezTo>
                  <a:pt x="502" y="344"/>
                  <a:pt x="503" y="346"/>
                  <a:pt x="503" y="348"/>
                </a:cubicBezTo>
                <a:lnTo>
                  <a:pt x="508" y="391"/>
                </a:lnTo>
                <a:lnTo>
                  <a:pt x="508" y="391"/>
                </a:lnTo>
                <a:cubicBezTo>
                  <a:pt x="511" y="407"/>
                  <a:pt x="524" y="420"/>
                  <a:pt x="541" y="420"/>
                </a:cubicBezTo>
                <a:lnTo>
                  <a:pt x="568" y="420"/>
                </a:lnTo>
                <a:lnTo>
                  <a:pt x="568" y="420"/>
                </a:lnTo>
                <a:cubicBezTo>
                  <a:pt x="585" y="420"/>
                  <a:pt x="599" y="407"/>
                  <a:pt x="601" y="391"/>
                </a:cubicBezTo>
                <a:lnTo>
                  <a:pt x="606" y="348"/>
                </a:lnTo>
                <a:lnTo>
                  <a:pt x="606" y="348"/>
                </a:lnTo>
                <a:cubicBezTo>
                  <a:pt x="606" y="346"/>
                  <a:pt x="607" y="344"/>
                  <a:pt x="610" y="343"/>
                </a:cubicBezTo>
                <a:lnTo>
                  <a:pt x="610" y="343"/>
                </a:lnTo>
                <a:cubicBezTo>
                  <a:pt x="628" y="338"/>
                  <a:pt x="646" y="331"/>
                  <a:pt x="662" y="322"/>
                </a:cubicBezTo>
                <a:lnTo>
                  <a:pt x="662" y="322"/>
                </a:lnTo>
                <a:cubicBezTo>
                  <a:pt x="664" y="320"/>
                  <a:pt x="666" y="320"/>
                  <a:pt x="668" y="322"/>
                </a:cubicBezTo>
                <a:lnTo>
                  <a:pt x="701" y="348"/>
                </a:lnTo>
                <a:lnTo>
                  <a:pt x="701" y="348"/>
                </a:lnTo>
                <a:cubicBezTo>
                  <a:pt x="708" y="353"/>
                  <a:pt x="715" y="356"/>
                  <a:pt x="722" y="356"/>
                </a:cubicBezTo>
                <a:lnTo>
                  <a:pt x="722" y="356"/>
                </a:lnTo>
                <a:cubicBezTo>
                  <a:pt x="724" y="368"/>
                  <a:pt x="725" y="381"/>
                  <a:pt x="725" y="394"/>
                </a:cubicBezTo>
                <a:lnTo>
                  <a:pt x="725" y="394"/>
                </a:lnTo>
                <a:cubicBezTo>
                  <a:pt x="725" y="453"/>
                  <a:pt x="709" y="510"/>
                  <a:pt x="680" y="560"/>
                </a:cubicBezTo>
                <a:lnTo>
                  <a:pt x="677" y="564"/>
                </a:lnTo>
                <a:lnTo>
                  <a:pt x="677" y="564"/>
                </a:lnTo>
                <a:cubicBezTo>
                  <a:pt x="674" y="570"/>
                  <a:pt x="670" y="575"/>
                  <a:pt x="666" y="581"/>
                </a:cubicBezTo>
                <a:lnTo>
                  <a:pt x="666" y="581"/>
                </a:lnTo>
                <a:cubicBezTo>
                  <a:pt x="666" y="581"/>
                  <a:pt x="666" y="581"/>
                  <a:pt x="666" y="582"/>
                </a:cubicBezTo>
                <a:lnTo>
                  <a:pt x="666" y="582"/>
                </a:lnTo>
                <a:cubicBezTo>
                  <a:pt x="663" y="587"/>
                  <a:pt x="659" y="591"/>
                  <a:pt x="656" y="596"/>
                </a:cubicBezTo>
                <a:lnTo>
                  <a:pt x="656" y="596"/>
                </a:lnTo>
                <a:cubicBezTo>
                  <a:pt x="655" y="597"/>
                  <a:pt x="654" y="598"/>
                  <a:pt x="653" y="599"/>
                </a:cubicBezTo>
                <a:lnTo>
                  <a:pt x="653" y="599"/>
                </a:lnTo>
                <a:cubicBezTo>
                  <a:pt x="650" y="603"/>
                  <a:pt x="647" y="606"/>
                  <a:pt x="643" y="610"/>
                </a:cubicBezTo>
                <a:lnTo>
                  <a:pt x="643" y="610"/>
                </a:lnTo>
                <a:cubicBezTo>
                  <a:pt x="643" y="611"/>
                  <a:pt x="642" y="613"/>
                  <a:pt x="640" y="614"/>
                </a:cubicBezTo>
                <a:lnTo>
                  <a:pt x="640" y="614"/>
                </a:lnTo>
                <a:cubicBezTo>
                  <a:pt x="637" y="619"/>
                  <a:pt x="632" y="623"/>
                  <a:pt x="627" y="628"/>
                </a:cubicBezTo>
                <a:lnTo>
                  <a:pt x="627" y="628"/>
                </a:lnTo>
                <a:cubicBezTo>
                  <a:pt x="623" y="632"/>
                  <a:pt x="618" y="637"/>
                  <a:pt x="614" y="641"/>
                </a:cubicBezTo>
                <a:lnTo>
                  <a:pt x="614" y="641"/>
                </a:lnTo>
                <a:cubicBezTo>
                  <a:pt x="613" y="642"/>
                  <a:pt x="611" y="643"/>
                  <a:pt x="610" y="644"/>
                </a:cubicBezTo>
                <a:lnTo>
                  <a:pt x="610" y="644"/>
                </a:lnTo>
                <a:cubicBezTo>
                  <a:pt x="606" y="647"/>
                  <a:pt x="603" y="650"/>
                  <a:pt x="599" y="653"/>
                </a:cubicBezTo>
                <a:lnTo>
                  <a:pt x="599" y="653"/>
                </a:lnTo>
                <a:cubicBezTo>
                  <a:pt x="597" y="654"/>
                  <a:pt x="596" y="656"/>
                  <a:pt x="595" y="657"/>
                </a:cubicBezTo>
                <a:lnTo>
                  <a:pt x="595" y="657"/>
                </a:lnTo>
                <a:cubicBezTo>
                  <a:pt x="591" y="659"/>
                  <a:pt x="587" y="662"/>
                  <a:pt x="583" y="665"/>
                </a:cubicBezTo>
                <a:lnTo>
                  <a:pt x="583" y="665"/>
                </a:lnTo>
                <a:cubicBezTo>
                  <a:pt x="583" y="665"/>
                  <a:pt x="582" y="665"/>
                  <a:pt x="582" y="666"/>
                </a:cubicBezTo>
                <a:lnTo>
                  <a:pt x="582" y="646"/>
                </a:lnTo>
                <a:lnTo>
                  <a:pt x="582" y="646"/>
                </a:lnTo>
                <a:cubicBezTo>
                  <a:pt x="582" y="625"/>
                  <a:pt x="566" y="608"/>
                  <a:pt x="546" y="605"/>
                </a:cubicBezTo>
                <a:lnTo>
                  <a:pt x="489" y="599"/>
                </a:lnTo>
                <a:lnTo>
                  <a:pt x="489" y="599"/>
                </a:lnTo>
                <a:cubicBezTo>
                  <a:pt x="483" y="598"/>
                  <a:pt x="479" y="594"/>
                  <a:pt x="478" y="589"/>
                </a:cubicBezTo>
                <a:lnTo>
                  <a:pt x="478" y="589"/>
                </a:lnTo>
                <a:cubicBezTo>
                  <a:pt x="471" y="563"/>
                  <a:pt x="460" y="537"/>
                  <a:pt x="447" y="514"/>
                </a:cubicBezTo>
                <a:lnTo>
                  <a:pt x="447" y="514"/>
                </a:lnTo>
                <a:cubicBezTo>
                  <a:pt x="444" y="509"/>
                  <a:pt x="445" y="503"/>
                  <a:pt x="448" y="499"/>
                </a:cubicBezTo>
                <a:lnTo>
                  <a:pt x="484" y="454"/>
                </a:lnTo>
                <a:lnTo>
                  <a:pt x="484" y="454"/>
                </a:lnTo>
                <a:cubicBezTo>
                  <a:pt x="497" y="438"/>
                  <a:pt x="495" y="415"/>
                  <a:pt x="481" y="400"/>
                </a:cubicBezTo>
                <a:lnTo>
                  <a:pt x="453" y="373"/>
                </a:lnTo>
                <a:lnTo>
                  <a:pt x="453" y="373"/>
                </a:lnTo>
                <a:cubicBezTo>
                  <a:pt x="439" y="359"/>
                  <a:pt x="416" y="357"/>
                  <a:pt x="399" y="370"/>
                </a:cubicBezTo>
                <a:lnTo>
                  <a:pt x="355" y="405"/>
                </a:lnTo>
                <a:lnTo>
                  <a:pt x="355" y="405"/>
                </a:lnTo>
                <a:cubicBezTo>
                  <a:pt x="351" y="409"/>
                  <a:pt x="345" y="409"/>
                  <a:pt x="341" y="406"/>
                </a:cubicBezTo>
                <a:lnTo>
                  <a:pt x="341" y="406"/>
                </a:lnTo>
                <a:cubicBezTo>
                  <a:pt x="317" y="392"/>
                  <a:pt x="291" y="381"/>
                  <a:pt x="264" y="374"/>
                </a:cubicBezTo>
                <a:lnTo>
                  <a:pt x="264" y="374"/>
                </a:lnTo>
                <a:cubicBezTo>
                  <a:pt x="259" y="373"/>
                  <a:pt x="256" y="369"/>
                  <a:pt x="255" y="363"/>
                </a:cubicBezTo>
                <a:lnTo>
                  <a:pt x="248" y="307"/>
                </a:lnTo>
                <a:lnTo>
                  <a:pt x="248" y="307"/>
                </a:lnTo>
                <a:cubicBezTo>
                  <a:pt x="246" y="287"/>
                  <a:pt x="229" y="271"/>
                  <a:pt x="208" y="271"/>
                </a:cubicBezTo>
                <a:lnTo>
                  <a:pt x="170" y="271"/>
                </a:lnTo>
                <a:lnTo>
                  <a:pt x="170" y="271"/>
                </a:lnTo>
                <a:cubicBezTo>
                  <a:pt x="149" y="271"/>
                  <a:pt x="132" y="287"/>
                  <a:pt x="130" y="307"/>
                </a:cubicBezTo>
                <a:lnTo>
                  <a:pt x="123" y="363"/>
                </a:lnTo>
                <a:lnTo>
                  <a:pt x="123" y="363"/>
                </a:lnTo>
                <a:cubicBezTo>
                  <a:pt x="122" y="369"/>
                  <a:pt x="119" y="373"/>
                  <a:pt x="114" y="374"/>
                </a:cubicBezTo>
                <a:lnTo>
                  <a:pt x="114" y="374"/>
                </a:lnTo>
                <a:cubicBezTo>
                  <a:pt x="96" y="379"/>
                  <a:pt x="79" y="385"/>
                  <a:pt x="62" y="393"/>
                </a:cubicBezTo>
                <a:lnTo>
                  <a:pt x="62" y="393"/>
                </a:lnTo>
                <a:cubicBezTo>
                  <a:pt x="62" y="308"/>
                  <a:pt x="95" y="224"/>
                  <a:pt x="159" y="159"/>
                </a:cubicBezTo>
                <a:close/>
                <a:moveTo>
                  <a:pt x="429" y="64"/>
                </a:moveTo>
                <a:lnTo>
                  <a:pt x="429" y="64"/>
                </a:lnTo>
                <a:cubicBezTo>
                  <a:pt x="397" y="120"/>
                  <a:pt x="406" y="191"/>
                  <a:pt x="452" y="237"/>
                </a:cubicBezTo>
                <a:lnTo>
                  <a:pt x="452" y="237"/>
                </a:lnTo>
                <a:cubicBezTo>
                  <a:pt x="480" y="264"/>
                  <a:pt x="516" y="279"/>
                  <a:pt x="555" y="279"/>
                </a:cubicBezTo>
                <a:lnTo>
                  <a:pt x="555" y="279"/>
                </a:lnTo>
                <a:cubicBezTo>
                  <a:pt x="593" y="279"/>
                  <a:pt x="629" y="264"/>
                  <a:pt x="657" y="237"/>
                </a:cubicBezTo>
                <a:lnTo>
                  <a:pt x="657" y="237"/>
                </a:lnTo>
                <a:cubicBezTo>
                  <a:pt x="663" y="231"/>
                  <a:pt x="669" y="224"/>
                  <a:pt x="673" y="216"/>
                </a:cubicBezTo>
                <a:lnTo>
                  <a:pt x="673" y="216"/>
                </a:lnTo>
                <a:cubicBezTo>
                  <a:pt x="695" y="250"/>
                  <a:pt x="710" y="287"/>
                  <a:pt x="718" y="327"/>
                </a:cubicBezTo>
                <a:lnTo>
                  <a:pt x="685" y="301"/>
                </a:lnTo>
                <a:lnTo>
                  <a:pt x="685" y="301"/>
                </a:lnTo>
                <a:cubicBezTo>
                  <a:pt x="675" y="292"/>
                  <a:pt x="660" y="291"/>
                  <a:pt x="648" y="298"/>
                </a:cubicBezTo>
                <a:lnTo>
                  <a:pt x="648" y="298"/>
                </a:lnTo>
                <a:cubicBezTo>
                  <a:pt x="634" y="306"/>
                  <a:pt x="619" y="312"/>
                  <a:pt x="602" y="317"/>
                </a:cubicBezTo>
                <a:lnTo>
                  <a:pt x="602" y="317"/>
                </a:lnTo>
                <a:cubicBezTo>
                  <a:pt x="590" y="320"/>
                  <a:pt x="580" y="331"/>
                  <a:pt x="579" y="344"/>
                </a:cubicBezTo>
                <a:lnTo>
                  <a:pt x="574" y="388"/>
                </a:lnTo>
                <a:lnTo>
                  <a:pt x="574" y="388"/>
                </a:lnTo>
                <a:cubicBezTo>
                  <a:pt x="573" y="390"/>
                  <a:pt x="571" y="393"/>
                  <a:pt x="568" y="393"/>
                </a:cubicBezTo>
                <a:lnTo>
                  <a:pt x="541" y="393"/>
                </a:lnTo>
                <a:lnTo>
                  <a:pt x="541" y="393"/>
                </a:lnTo>
                <a:cubicBezTo>
                  <a:pt x="538" y="393"/>
                  <a:pt x="536" y="390"/>
                  <a:pt x="536" y="388"/>
                </a:cubicBezTo>
                <a:lnTo>
                  <a:pt x="531" y="344"/>
                </a:lnTo>
                <a:lnTo>
                  <a:pt x="531" y="344"/>
                </a:lnTo>
                <a:cubicBezTo>
                  <a:pt x="529" y="331"/>
                  <a:pt x="520" y="320"/>
                  <a:pt x="506" y="317"/>
                </a:cubicBezTo>
                <a:lnTo>
                  <a:pt x="506" y="317"/>
                </a:lnTo>
                <a:cubicBezTo>
                  <a:pt x="491" y="312"/>
                  <a:pt x="475" y="306"/>
                  <a:pt x="461" y="298"/>
                </a:cubicBezTo>
                <a:lnTo>
                  <a:pt x="461" y="298"/>
                </a:lnTo>
                <a:cubicBezTo>
                  <a:pt x="449" y="291"/>
                  <a:pt x="435" y="292"/>
                  <a:pt x="424" y="301"/>
                </a:cubicBezTo>
                <a:lnTo>
                  <a:pt x="391" y="327"/>
                </a:lnTo>
                <a:lnTo>
                  <a:pt x="391" y="327"/>
                </a:lnTo>
                <a:cubicBezTo>
                  <a:pt x="388" y="329"/>
                  <a:pt x="385" y="329"/>
                  <a:pt x="383" y="327"/>
                </a:cubicBezTo>
                <a:lnTo>
                  <a:pt x="364" y="307"/>
                </a:lnTo>
                <a:lnTo>
                  <a:pt x="364" y="307"/>
                </a:lnTo>
                <a:cubicBezTo>
                  <a:pt x="362" y="306"/>
                  <a:pt x="362" y="303"/>
                  <a:pt x="364" y="300"/>
                </a:cubicBezTo>
                <a:lnTo>
                  <a:pt x="390" y="267"/>
                </a:lnTo>
                <a:lnTo>
                  <a:pt x="390" y="267"/>
                </a:lnTo>
                <a:cubicBezTo>
                  <a:pt x="399" y="257"/>
                  <a:pt x="399" y="242"/>
                  <a:pt x="393" y="231"/>
                </a:cubicBezTo>
                <a:lnTo>
                  <a:pt x="393" y="231"/>
                </a:lnTo>
                <a:cubicBezTo>
                  <a:pt x="384" y="216"/>
                  <a:pt x="377" y="201"/>
                  <a:pt x="373" y="184"/>
                </a:cubicBezTo>
                <a:lnTo>
                  <a:pt x="373" y="184"/>
                </a:lnTo>
                <a:cubicBezTo>
                  <a:pt x="369" y="171"/>
                  <a:pt x="359" y="162"/>
                  <a:pt x="345" y="160"/>
                </a:cubicBezTo>
                <a:lnTo>
                  <a:pt x="303" y="155"/>
                </a:lnTo>
                <a:lnTo>
                  <a:pt x="303" y="155"/>
                </a:lnTo>
                <a:cubicBezTo>
                  <a:pt x="301" y="155"/>
                  <a:pt x="299" y="153"/>
                  <a:pt x="299" y="150"/>
                </a:cubicBezTo>
                <a:lnTo>
                  <a:pt x="299" y="123"/>
                </a:lnTo>
                <a:lnTo>
                  <a:pt x="299" y="123"/>
                </a:lnTo>
                <a:cubicBezTo>
                  <a:pt x="299" y="121"/>
                  <a:pt x="301" y="118"/>
                  <a:pt x="303" y="117"/>
                </a:cubicBezTo>
                <a:lnTo>
                  <a:pt x="344" y="112"/>
                </a:lnTo>
                <a:lnTo>
                  <a:pt x="344" y="112"/>
                </a:lnTo>
                <a:cubicBezTo>
                  <a:pt x="358" y="111"/>
                  <a:pt x="369" y="101"/>
                  <a:pt x="372" y="89"/>
                </a:cubicBezTo>
                <a:lnTo>
                  <a:pt x="372" y="89"/>
                </a:lnTo>
                <a:cubicBezTo>
                  <a:pt x="374" y="80"/>
                  <a:pt x="378" y="71"/>
                  <a:pt x="381" y="62"/>
                </a:cubicBezTo>
                <a:lnTo>
                  <a:pt x="381" y="62"/>
                </a:lnTo>
                <a:cubicBezTo>
                  <a:pt x="385" y="62"/>
                  <a:pt x="389" y="62"/>
                  <a:pt x="393" y="62"/>
                </a:cubicBezTo>
                <a:lnTo>
                  <a:pt x="393" y="62"/>
                </a:lnTo>
                <a:cubicBezTo>
                  <a:pt x="406" y="62"/>
                  <a:pt x="417" y="63"/>
                  <a:pt x="429" y="64"/>
                </a:cubicBezTo>
                <a:lnTo>
                  <a:pt x="656" y="192"/>
                </a:lnTo>
                <a:lnTo>
                  <a:pt x="656" y="192"/>
                </a:lnTo>
                <a:cubicBezTo>
                  <a:pt x="651" y="202"/>
                  <a:pt x="645" y="210"/>
                  <a:pt x="637" y="218"/>
                </a:cubicBezTo>
                <a:lnTo>
                  <a:pt x="637" y="218"/>
                </a:lnTo>
                <a:cubicBezTo>
                  <a:pt x="592" y="263"/>
                  <a:pt x="517" y="263"/>
                  <a:pt x="472" y="218"/>
                </a:cubicBezTo>
                <a:lnTo>
                  <a:pt x="472" y="218"/>
                </a:lnTo>
                <a:cubicBezTo>
                  <a:pt x="432" y="177"/>
                  <a:pt x="426" y="115"/>
                  <a:pt x="458" y="69"/>
                </a:cubicBezTo>
                <a:lnTo>
                  <a:pt x="458" y="69"/>
                </a:lnTo>
                <a:cubicBezTo>
                  <a:pt x="520" y="81"/>
                  <a:pt x="580" y="111"/>
                  <a:pt x="627" y="159"/>
                </a:cubicBezTo>
                <a:lnTo>
                  <a:pt x="627" y="159"/>
                </a:lnTo>
                <a:cubicBezTo>
                  <a:pt x="638" y="169"/>
                  <a:pt x="648" y="180"/>
                  <a:pt x="656" y="192"/>
                </a:cubicBezTo>
                <a:lnTo>
                  <a:pt x="429" y="64"/>
                </a:lnTo>
                <a:close/>
                <a:moveTo>
                  <a:pt x="983" y="830"/>
                </a:moveTo>
                <a:lnTo>
                  <a:pt x="706" y="569"/>
                </a:lnTo>
                <a:lnTo>
                  <a:pt x="706" y="569"/>
                </a:lnTo>
                <a:cubicBezTo>
                  <a:pt x="736" y="515"/>
                  <a:pt x="752" y="456"/>
                  <a:pt x="752" y="394"/>
                </a:cubicBezTo>
                <a:lnTo>
                  <a:pt x="752" y="394"/>
                </a:lnTo>
                <a:cubicBezTo>
                  <a:pt x="752" y="298"/>
                  <a:pt x="715" y="208"/>
                  <a:pt x="647" y="140"/>
                </a:cubicBezTo>
                <a:lnTo>
                  <a:pt x="647" y="140"/>
                </a:lnTo>
                <a:cubicBezTo>
                  <a:pt x="507" y="0"/>
                  <a:pt x="279" y="0"/>
                  <a:pt x="139" y="140"/>
                </a:cubicBezTo>
                <a:lnTo>
                  <a:pt x="139" y="140"/>
                </a:lnTo>
                <a:cubicBezTo>
                  <a:pt x="0" y="279"/>
                  <a:pt x="0" y="507"/>
                  <a:pt x="139" y="647"/>
                </a:cubicBezTo>
                <a:lnTo>
                  <a:pt x="139" y="647"/>
                </a:lnTo>
                <a:cubicBezTo>
                  <a:pt x="210" y="717"/>
                  <a:pt x="302" y="752"/>
                  <a:pt x="393" y="752"/>
                </a:cubicBezTo>
                <a:lnTo>
                  <a:pt x="393" y="752"/>
                </a:lnTo>
                <a:cubicBezTo>
                  <a:pt x="454" y="752"/>
                  <a:pt x="514" y="737"/>
                  <a:pt x="568" y="706"/>
                </a:cubicBezTo>
                <a:lnTo>
                  <a:pt x="831" y="984"/>
                </a:lnTo>
                <a:lnTo>
                  <a:pt x="831" y="984"/>
                </a:lnTo>
                <a:cubicBezTo>
                  <a:pt x="851" y="1005"/>
                  <a:pt x="878" y="1018"/>
                  <a:pt x="908" y="1019"/>
                </a:cubicBezTo>
                <a:lnTo>
                  <a:pt x="908" y="1019"/>
                </a:lnTo>
                <a:cubicBezTo>
                  <a:pt x="909" y="1019"/>
                  <a:pt x="909" y="1019"/>
                  <a:pt x="910" y="1019"/>
                </a:cubicBezTo>
                <a:lnTo>
                  <a:pt x="910" y="1019"/>
                </a:lnTo>
                <a:cubicBezTo>
                  <a:pt x="939" y="1019"/>
                  <a:pt x="966" y="1007"/>
                  <a:pt x="987" y="987"/>
                </a:cubicBezTo>
                <a:lnTo>
                  <a:pt x="987" y="987"/>
                </a:lnTo>
                <a:cubicBezTo>
                  <a:pt x="1008" y="966"/>
                  <a:pt x="1019" y="938"/>
                  <a:pt x="1018" y="908"/>
                </a:cubicBezTo>
                <a:lnTo>
                  <a:pt x="1018" y="908"/>
                </a:lnTo>
                <a:cubicBezTo>
                  <a:pt x="1018" y="878"/>
                  <a:pt x="1005" y="851"/>
                  <a:pt x="983" y="8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" name="TITLE 01">
            <a:extLst>
              <a:ext uri="{FF2B5EF4-FFF2-40B4-BE49-F238E27FC236}">
                <a16:creationId xmlns:a16="http://schemas.microsoft.com/office/drawing/2014/main" id="{8550DE19-B271-CD49-8B28-5590E2F47FEB}"/>
              </a:ext>
            </a:extLst>
          </p:cNvPr>
          <p:cNvSpPr txBox="1"/>
          <p:nvPr/>
        </p:nvSpPr>
        <p:spPr>
          <a:xfrm>
            <a:off x="3464867" y="9576670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9" name="BODY 01">
            <a:extLst>
              <a:ext uri="{FF2B5EF4-FFF2-40B4-BE49-F238E27FC236}">
                <a16:creationId xmlns:a16="http://schemas.microsoft.com/office/drawing/2014/main" id="{C51B415C-C68D-B640-84A0-A7EB6A73F5DD}"/>
              </a:ext>
            </a:extLst>
          </p:cNvPr>
          <p:cNvSpPr txBox="1"/>
          <p:nvPr/>
        </p:nvSpPr>
        <p:spPr>
          <a:xfrm>
            <a:off x="3464867" y="10248127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8" name="RECTANGLE 02">
            <a:extLst>
              <a:ext uri="{FF2B5EF4-FFF2-40B4-BE49-F238E27FC236}">
                <a16:creationId xmlns:a16="http://schemas.microsoft.com/office/drawing/2014/main" id="{DC762895-8704-4F4B-B61A-E963D8E8C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641" y="3692769"/>
            <a:ext cx="8033972" cy="3797180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5" name="SHAPE 02">
            <a:extLst>
              <a:ext uri="{FF2B5EF4-FFF2-40B4-BE49-F238E27FC236}">
                <a16:creationId xmlns:a16="http://schemas.microsoft.com/office/drawing/2014/main" id="{B5620A94-A58F-694A-BA38-A24DCEFDD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478" y="3698266"/>
            <a:ext cx="2945423" cy="3874109"/>
          </a:xfrm>
          <a:custGeom>
            <a:avLst/>
            <a:gdLst>
              <a:gd name="T0" fmla="*/ 2362 w 2363"/>
              <a:gd name="T1" fmla="*/ 0 h 3108"/>
              <a:gd name="T2" fmla="*/ 2362 w 2363"/>
              <a:gd name="T3" fmla="*/ 0 h 3108"/>
              <a:gd name="T4" fmla="*/ 0 w 2363"/>
              <a:gd name="T5" fmla="*/ 2407 h 3108"/>
              <a:gd name="T6" fmla="*/ 0 w 2363"/>
              <a:gd name="T7" fmla="*/ 2407 h 3108"/>
              <a:gd name="T8" fmla="*/ 105 w 2363"/>
              <a:gd name="T9" fmla="*/ 3107 h 3108"/>
              <a:gd name="T10" fmla="*/ 2362 w 2363"/>
              <a:gd name="T11" fmla="*/ 3107 h 3108"/>
              <a:gd name="T12" fmla="*/ 2362 w 2363"/>
              <a:gd name="T13" fmla="*/ 0 h 3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3" h="3108">
                <a:moveTo>
                  <a:pt x="2362" y="0"/>
                </a:moveTo>
                <a:lnTo>
                  <a:pt x="2362" y="0"/>
                </a:lnTo>
                <a:cubicBezTo>
                  <a:pt x="1051" y="39"/>
                  <a:pt x="0" y="1101"/>
                  <a:pt x="0" y="2407"/>
                </a:cubicBezTo>
                <a:lnTo>
                  <a:pt x="0" y="2407"/>
                </a:lnTo>
                <a:cubicBezTo>
                  <a:pt x="0" y="2650"/>
                  <a:pt x="37" y="2885"/>
                  <a:pt x="105" y="3107"/>
                </a:cubicBezTo>
                <a:lnTo>
                  <a:pt x="2362" y="3107"/>
                </a:lnTo>
                <a:lnTo>
                  <a:pt x="236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97" name="ICON 02">
            <a:extLst>
              <a:ext uri="{FF2B5EF4-FFF2-40B4-BE49-F238E27FC236}">
                <a16:creationId xmlns:a16="http://schemas.microsoft.com/office/drawing/2014/main" id="{4570FA51-FE72-7947-8748-7F3C193C7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3177" y="5341327"/>
            <a:ext cx="1306608" cy="1272515"/>
          </a:xfrm>
          <a:custGeom>
            <a:avLst/>
            <a:gdLst>
              <a:gd name="connsiteX0" fmla="*/ 895717 w 1306608"/>
              <a:gd name="connsiteY0" fmla="*/ 1093545 h 1272515"/>
              <a:gd name="connsiteX1" fmla="*/ 911024 w 1306608"/>
              <a:gd name="connsiteY1" fmla="*/ 1111005 h 1272515"/>
              <a:gd name="connsiteX2" fmla="*/ 911024 w 1306608"/>
              <a:gd name="connsiteY2" fmla="*/ 1250684 h 1272515"/>
              <a:gd name="connsiteX3" fmla="*/ 895717 w 1306608"/>
              <a:gd name="connsiteY3" fmla="*/ 1268144 h 1272515"/>
              <a:gd name="connsiteX4" fmla="*/ 879231 w 1306608"/>
              <a:gd name="connsiteY4" fmla="*/ 1250684 h 1272515"/>
              <a:gd name="connsiteX5" fmla="*/ 879231 w 1306608"/>
              <a:gd name="connsiteY5" fmla="*/ 1111005 h 1272515"/>
              <a:gd name="connsiteX6" fmla="*/ 895717 w 1306608"/>
              <a:gd name="connsiteY6" fmla="*/ 1093545 h 1272515"/>
              <a:gd name="connsiteX7" fmla="*/ 406643 w 1306608"/>
              <a:gd name="connsiteY7" fmla="*/ 1093545 h 1272515"/>
              <a:gd name="connsiteX8" fmla="*/ 421950 w 1306608"/>
              <a:gd name="connsiteY8" fmla="*/ 1111005 h 1272515"/>
              <a:gd name="connsiteX9" fmla="*/ 421950 w 1306608"/>
              <a:gd name="connsiteY9" fmla="*/ 1250684 h 1272515"/>
              <a:gd name="connsiteX10" fmla="*/ 406643 w 1306608"/>
              <a:gd name="connsiteY10" fmla="*/ 1268144 h 1272515"/>
              <a:gd name="connsiteX11" fmla="*/ 390157 w 1306608"/>
              <a:gd name="connsiteY11" fmla="*/ 1250684 h 1272515"/>
              <a:gd name="connsiteX12" fmla="*/ 390157 w 1306608"/>
              <a:gd name="connsiteY12" fmla="*/ 1111005 h 1272515"/>
              <a:gd name="connsiteX13" fmla="*/ 406643 w 1306608"/>
              <a:gd name="connsiteY13" fmla="*/ 1093545 h 1272515"/>
              <a:gd name="connsiteX14" fmla="*/ 614186 w 1306608"/>
              <a:gd name="connsiteY14" fmla="*/ 991520 h 1272515"/>
              <a:gd name="connsiteX15" fmla="*/ 616670 w 1306608"/>
              <a:gd name="connsiteY15" fmla="*/ 994028 h 1272515"/>
              <a:gd name="connsiteX16" fmla="*/ 620395 w 1306608"/>
              <a:gd name="connsiteY16" fmla="*/ 1004058 h 1272515"/>
              <a:gd name="connsiteX17" fmla="*/ 684977 w 1306608"/>
              <a:gd name="connsiteY17" fmla="*/ 1004058 h 1272515"/>
              <a:gd name="connsiteX18" fmla="*/ 689944 w 1306608"/>
              <a:gd name="connsiteY18" fmla="*/ 994028 h 1272515"/>
              <a:gd name="connsiteX19" fmla="*/ 691186 w 1306608"/>
              <a:gd name="connsiteY19" fmla="*/ 991520 h 1272515"/>
              <a:gd name="connsiteX20" fmla="*/ 560782 w 1306608"/>
              <a:gd name="connsiteY20" fmla="*/ 869899 h 1272515"/>
              <a:gd name="connsiteX21" fmla="*/ 507378 w 1306608"/>
              <a:gd name="connsiteY21" fmla="*/ 887452 h 1272515"/>
              <a:gd name="connsiteX22" fmla="*/ 507378 w 1306608"/>
              <a:gd name="connsiteY22" fmla="*/ 956413 h 1272515"/>
              <a:gd name="connsiteX23" fmla="*/ 620395 w 1306608"/>
              <a:gd name="connsiteY23" fmla="*/ 956413 h 1272515"/>
              <a:gd name="connsiteX24" fmla="*/ 606734 w 1306608"/>
              <a:gd name="connsiteY24" fmla="*/ 937605 h 1272515"/>
              <a:gd name="connsiteX25" fmla="*/ 749558 w 1306608"/>
              <a:gd name="connsiteY25" fmla="*/ 867391 h 1272515"/>
              <a:gd name="connsiteX26" fmla="*/ 686219 w 1306608"/>
              <a:gd name="connsiteY26" fmla="*/ 956413 h 1272515"/>
              <a:gd name="connsiteX27" fmla="*/ 797994 w 1306608"/>
              <a:gd name="connsiteY27" fmla="*/ 956413 h 1272515"/>
              <a:gd name="connsiteX28" fmla="*/ 797994 w 1306608"/>
              <a:gd name="connsiteY28" fmla="*/ 884945 h 1272515"/>
              <a:gd name="connsiteX29" fmla="*/ 757010 w 1306608"/>
              <a:gd name="connsiteY29" fmla="*/ 832284 h 1272515"/>
              <a:gd name="connsiteX30" fmla="*/ 759494 w 1306608"/>
              <a:gd name="connsiteY30" fmla="*/ 833538 h 1272515"/>
              <a:gd name="connsiteX31" fmla="*/ 1015335 w 1306608"/>
              <a:gd name="connsiteY31" fmla="*/ 930082 h 1272515"/>
              <a:gd name="connsiteX32" fmla="*/ 1053835 w 1306608"/>
              <a:gd name="connsiteY32" fmla="*/ 981489 h 1272515"/>
              <a:gd name="connsiteX33" fmla="*/ 1053835 w 1306608"/>
              <a:gd name="connsiteY33" fmla="*/ 1254824 h 1272515"/>
              <a:gd name="connsiteX34" fmla="*/ 1036448 w 1306608"/>
              <a:gd name="connsiteY34" fmla="*/ 1272378 h 1272515"/>
              <a:gd name="connsiteX35" fmla="*/ 1019061 w 1306608"/>
              <a:gd name="connsiteY35" fmla="*/ 1254824 h 1272515"/>
              <a:gd name="connsiteX36" fmla="*/ 1019061 w 1306608"/>
              <a:gd name="connsiteY36" fmla="*/ 981489 h 1272515"/>
              <a:gd name="connsiteX37" fmla="*/ 1002915 w 1306608"/>
              <a:gd name="connsiteY37" fmla="*/ 960174 h 1272515"/>
              <a:gd name="connsiteX38" fmla="*/ 832768 w 1306608"/>
              <a:gd name="connsiteY38" fmla="*/ 897483 h 1272515"/>
              <a:gd name="connsiteX39" fmla="*/ 832768 w 1306608"/>
              <a:gd name="connsiteY39" fmla="*/ 957667 h 1272515"/>
              <a:gd name="connsiteX40" fmla="*/ 800478 w 1306608"/>
              <a:gd name="connsiteY40" fmla="*/ 990266 h 1272515"/>
              <a:gd name="connsiteX41" fmla="*/ 730929 w 1306608"/>
              <a:gd name="connsiteY41" fmla="*/ 990266 h 1272515"/>
              <a:gd name="connsiteX42" fmla="*/ 718509 w 1306608"/>
              <a:gd name="connsiteY42" fmla="*/ 1011581 h 1272515"/>
              <a:gd name="connsiteX43" fmla="*/ 713541 w 1306608"/>
              <a:gd name="connsiteY43" fmla="*/ 1036658 h 1272515"/>
              <a:gd name="connsiteX44" fmla="*/ 739622 w 1306608"/>
              <a:gd name="connsiteY44" fmla="*/ 1252316 h 1272515"/>
              <a:gd name="connsiteX45" fmla="*/ 724719 w 1306608"/>
              <a:gd name="connsiteY45" fmla="*/ 1272378 h 1272515"/>
              <a:gd name="connsiteX46" fmla="*/ 722235 w 1306608"/>
              <a:gd name="connsiteY46" fmla="*/ 1272378 h 1272515"/>
              <a:gd name="connsiteX47" fmla="*/ 706090 w 1306608"/>
              <a:gd name="connsiteY47" fmla="*/ 1257332 h 1272515"/>
              <a:gd name="connsiteX48" fmla="*/ 680009 w 1306608"/>
              <a:gd name="connsiteY48" fmla="*/ 1041673 h 1272515"/>
              <a:gd name="connsiteX49" fmla="*/ 680009 w 1306608"/>
              <a:gd name="connsiteY49" fmla="*/ 1036658 h 1272515"/>
              <a:gd name="connsiteX50" fmla="*/ 626605 w 1306608"/>
              <a:gd name="connsiteY50" fmla="*/ 1036658 h 1272515"/>
              <a:gd name="connsiteX51" fmla="*/ 626605 w 1306608"/>
              <a:gd name="connsiteY51" fmla="*/ 1041673 h 1272515"/>
              <a:gd name="connsiteX52" fmla="*/ 600524 w 1306608"/>
              <a:gd name="connsiteY52" fmla="*/ 1257332 h 1272515"/>
              <a:gd name="connsiteX53" fmla="*/ 581895 w 1306608"/>
              <a:gd name="connsiteY53" fmla="*/ 1272378 h 1272515"/>
              <a:gd name="connsiteX54" fmla="*/ 565750 w 1306608"/>
              <a:gd name="connsiteY54" fmla="*/ 1252316 h 1272515"/>
              <a:gd name="connsiteX55" fmla="*/ 591831 w 1306608"/>
              <a:gd name="connsiteY55" fmla="*/ 1036658 h 1272515"/>
              <a:gd name="connsiteX56" fmla="*/ 588105 w 1306608"/>
              <a:gd name="connsiteY56" fmla="*/ 1011581 h 1272515"/>
              <a:gd name="connsiteX57" fmla="*/ 575685 w 1306608"/>
              <a:gd name="connsiteY57" fmla="*/ 990266 h 1272515"/>
              <a:gd name="connsiteX58" fmla="*/ 504894 w 1306608"/>
              <a:gd name="connsiteY58" fmla="*/ 990266 h 1272515"/>
              <a:gd name="connsiteX59" fmla="*/ 473846 w 1306608"/>
              <a:gd name="connsiteY59" fmla="*/ 957667 h 1272515"/>
              <a:gd name="connsiteX60" fmla="*/ 473846 w 1306608"/>
              <a:gd name="connsiteY60" fmla="*/ 898737 h 1272515"/>
              <a:gd name="connsiteX61" fmla="*/ 303699 w 1306608"/>
              <a:gd name="connsiteY61" fmla="*/ 961428 h 1272515"/>
              <a:gd name="connsiteX62" fmla="*/ 286312 w 1306608"/>
              <a:gd name="connsiteY62" fmla="*/ 985251 h 1272515"/>
              <a:gd name="connsiteX63" fmla="*/ 286312 w 1306608"/>
              <a:gd name="connsiteY63" fmla="*/ 1254824 h 1272515"/>
              <a:gd name="connsiteX64" fmla="*/ 268924 w 1306608"/>
              <a:gd name="connsiteY64" fmla="*/ 1272378 h 1272515"/>
              <a:gd name="connsiteX65" fmla="*/ 252779 w 1306608"/>
              <a:gd name="connsiteY65" fmla="*/ 1254824 h 1272515"/>
              <a:gd name="connsiteX66" fmla="*/ 252779 w 1306608"/>
              <a:gd name="connsiteY66" fmla="*/ 985251 h 1272515"/>
              <a:gd name="connsiteX67" fmla="*/ 292521 w 1306608"/>
              <a:gd name="connsiteY67" fmla="*/ 928829 h 1272515"/>
              <a:gd name="connsiteX68" fmla="*/ 552088 w 1306608"/>
              <a:gd name="connsiteY68" fmla="*/ 833538 h 1272515"/>
              <a:gd name="connsiteX69" fmla="*/ 585621 w 1306608"/>
              <a:gd name="connsiteY69" fmla="*/ 846076 h 1272515"/>
              <a:gd name="connsiteX70" fmla="*/ 637783 w 1306608"/>
              <a:gd name="connsiteY70" fmla="*/ 921306 h 1272515"/>
              <a:gd name="connsiteX71" fmla="*/ 653928 w 1306608"/>
              <a:gd name="connsiteY71" fmla="*/ 943875 h 1272515"/>
              <a:gd name="connsiteX72" fmla="*/ 722235 w 1306608"/>
              <a:gd name="connsiteY72" fmla="*/ 847330 h 1272515"/>
              <a:gd name="connsiteX73" fmla="*/ 725961 w 1306608"/>
              <a:gd name="connsiteY73" fmla="*/ 843568 h 1272515"/>
              <a:gd name="connsiteX74" fmla="*/ 757010 w 1306608"/>
              <a:gd name="connsiteY74" fmla="*/ 832284 h 1272515"/>
              <a:gd name="connsiteX75" fmla="*/ 656052 w 1306608"/>
              <a:gd name="connsiteY75" fmla="*/ 534890 h 1272515"/>
              <a:gd name="connsiteX76" fmla="*/ 539139 w 1306608"/>
              <a:gd name="connsiteY76" fmla="*/ 650559 h 1272515"/>
              <a:gd name="connsiteX77" fmla="*/ 656052 w 1306608"/>
              <a:gd name="connsiteY77" fmla="*/ 767473 h 1272515"/>
              <a:gd name="connsiteX78" fmla="*/ 772966 w 1306608"/>
              <a:gd name="connsiteY78" fmla="*/ 650559 h 1272515"/>
              <a:gd name="connsiteX79" fmla="*/ 656052 w 1306608"/>
              <a:gd name="connsiteY79" fmla="*/ 534890 h 1272515"/>
              <a:gd name="connsiteX80" fmla="*/ 656052 w 1306608"/>
              <a:gd name="connsiteY80" fmla="*/ 500064 h 1272515"/>
              <a:gd name="connsiteX81" fmla="*/ 806547 w 1306608"/>
              <a:gd name="connsiteY81" fmla="*/ 650559 h 1272515"/>
              <a:gd name="connsiteX82" fmla="*/ 656052 w 1306608"/>
              <a:gd name="connsiteY82" fmla="*/ 801054 h 1272515"/>
              <a:gd name="connsiteX83" fmla="*/ 505557 w 1306608"/>
              <a:gd name="connsiteY83" fmla="*/ 650559 h 1272515"/>
              <a:gd name="connsiteX84" fmla="*/ 656052 w 1306608"/>
              <a:gd name="connsiteY84" fmla="*/ 500064 h 1272515"/>
              <a:gd name="connsiteX85" fmla="*/ 632395 w 1306608"/>
              <a:gd name="connsiteY85" fmla="*/ 292005 h 1272515"/>
              <a:gd name="connsiteX86" fmla="*/ 908803 w 1306608"/>
              <a:gd name="connsiteY86" fmla="*/ 398344 h 1272515"/>
              <a:gd name="connsiteX87" fmla="*/ 1014635 w 1306608"/>
              <a:gd name="connsiteY87" fmla="*/ 677325 h 1272515"/>
              <a:gd name="connsiteX88" fmla="*/ 946155 w 1306608"/>
              <a:gd name="connsiteY88" fmla="*/ 864980 h 1272515"/>
              <a:gd name="connsiteX89" fmla="*/ 932459 w 1306608"/>
              <a:gd name="connsiteY89" fmla="*/ 871235 h 1272515"/>
              <a:gd name="connsiteX90" fmla="*/ 922499 w 1306608"/>
              <a:gd name="connsiteY90" fmla="*/ 868733 h 1272515"/>
              <a:gd name="connsiteX91" fmla="*/ 918763 w 1306608"/>
              <a:gd name="connsiteY91" fmla="*/ 844963 h 1272515"/>
              <a:gd name="connsiteX92" fmla="*/ 979772 w 1306608"/>
              <a:gd name="connsiteY92" fmla="*/ 674822 h 1272515"/>
              <a:gd name="connsiteX93" fmla="*/ 885146 w 1306608"/>
              <a:gd name="connsiteY93" fmla="*/ 422113 h 1272515"/>
              <a:gd name="connsiteX94" fmla="*/ 634885 w 1306608"/>
              <a:gd name="connsiteY94" fmla="*/ 327034 h 1272515"/>
              <a:gd name="connsiteX95" fmla="*/ 329840 w 1306608"/>
              <a:gd name="connsiteY95" fmla="*/ 632287 h 1272515"/>
              <a:gd name="connsiteX96" fmla="*/ 389604 w 1306608"/>
              <a:gd name="connsiteY96" fmla="*/ 842461 h 1272515"/>
              <a:gd name="connsiteX97" fmla="*/ 385869 w 1306608"/>
              <a:gd name="connsiteY97" fmla="*/ 866231 h 1272515"/>
              <a:gd name="connsiteX98" fmla="*/ 362213 w 1306608"/>
              <a:gd name="connsiteY98" fmla="*/ 862478 h 1272515"/>
              <a:gd name="connsiteX99" fmla="*/ 296223 w 1306608"/>
              <a:gd name="connsiteY99" fmla="*/ 629785 h 1272515"/>
              <a:gd name="connsiteX100" fmla="*/ 632395 w 1306608"/>
              <a:gd name="connsiteY100" fmla="*/ 292005 h 1272515"/>
              <a:gd name="connsiteX101" fmla="*/ 599018 w 1306608"/>
              <a:gd name="connsiteY101" fmla="*/ 0 h 1272515"/>
              <a:gd name="connsiteX102" fmla="*/ 706342 w 1306608"/>
              <a:gd name="connsiteY102" fmla="*/ 0 h 1272515"/>
              <a:gd name="connsiteX103" fmla="*/ 753764 w 1306608"/>
              <a:gd name="connsiteY103" fmla="*/ 47385 h 1272515"/>
              <a:gd name="connsiteX104" fmla="*/ 753764 w 1306608"/>
              <a:gd name="connsiteY104" fmla="*/ 115968 h 1272515"/>
              <a:gd name="connsiteX105" fmla="*/ 763748 w 1306608"/>
              <a:gd name="connsiteY105" fmla="*/ 128437 h 1272515"/>
              <a:gd name="connsiteX106" fmla="*/ 945949 w 1306608"/>
              <a:gd name="connsiteY106" fmla="*/ 204502 h 1272515"/>
              <a:gd name="connsiteX107" fmla="*/ 962173 w 1306608"/>
              <a:gd name="connsiteY107" fmla="*/ 203255 h 1272515"/>
              <a:gd name="connsiteX108" fmla="*/ 1010843 w 1306608"/>
              <a:gd name="connsiteY108" fmla="*/ 154624 h 1272515"/>
              <a:gd name="connsiteX109" fmla="*/ 1076985 w 1306608"/>
              <a:gd name="connsiteY109" fmla="*/ 154624 h 1272515"/>
              <a:gd name="connsiteX110" fmla="*/ 1153110 w 1306608"/>
              <a:gd name="connsiteY110" fmla="*/ 229441 h 1272515"/>
              <a:gd name="connsiteX111" fmla="*/ 1166837 w 1306608"/>
              <a:gd name="connsiteY111" fmla="*/ 263109 h 1272515"/>
              <a:gd name="connsiteX112" fmla="*/ 1153110 w 1306608"/>
              <a:gd name="connsiteY112" fmla="*/ 295530 h 1272515"/>
              <a:gd name="connsiteX113" fmla="*/ 1104439 w 1306608"/>
              <a:gd name="connsiteY113" fmla="*/ 344162 h 1272515"/>
              <a:gd name="connsiteX114" fmla="*/ 1101943 w 1306608"/>
              <a:gd name="connsiteY114" fmla="*/ 361619 h 1272515"/>
              <a:gd name="connsiteX115" fmla="*/ 1178069 w 1306608"/>
              <a:gd name="connsiteY115" fmla="*/ 542429 h 1272515"/>
              <a:gd name="connsiteX116" fmla="*/ 1190548 w 1306608"/>
              <a:gd name="connsiteY116" fmla="*/ 552404 h 1272515"/>
              <a:gd name="connsiteX117" fmla="*/ 1259186 w 1306608"/>
              <a:gd name="connsiteY117" fmla="*/ 552404 h 1272515"/>
              <a:gd name="connsiteX118" fmla="*/ 1306608 w 1306608"/>
              <a:gd name="connsiteY118" fmla="*/ 599789 h 1272515"/>
              <a:gd name="connsiteX119" fmla="*/ 1306608 w 1306608"/>
              <a:gd name="connsiteY119" fmla="*/ 707028 h 1272515"/>
              <a:gd name="connsiteX120" fmla="*/ 1259186 w 1306608"/>
              <a:gd name="connsiteY120" fmla="*/ 754412 h 1272515"/>
              <a:gd name="connsiteX121" fmla="*/ 1190548 w 1306608"/>
              <a:gd name="connsiteY121" fmla="*/ 754412 h 1272515"/>
              <a:gd name="connsiteX122" fmla="*/ 1178069 w 1306608"/>
              <a:gd name="connsiteY122" fmla="*/ 764388 h 1272515"/>
              <a:gd name="connsiteX123" fmla="*/ 1101943 w 1306608"/>
              <a:gd name="connsiteY123" fmla="*/ 945198 h 1272515"/>
              <a:gd name="connsiteX124" fmla="*/ 1104439 w 1306608"/>
              <a:gd name="connsiteY124" fmla="*/ 961408 h 1272515"/>
              <a:gd name="connsiteX125" fmla="*/ 1153110 w 1306608"/>
              <a:gd name="connsiteY125" fmla="*/ 1010040 h 1272515"/>
              <a:gd name="connsiteX126" fmla="*/ 1153110 w 1306608"/>
              <a:gd name="connsiteY126" fmla="*/ 1077376 h 1272515"/>
              <a:gd name="connsiteX127" fmla="*/ 1115671 w 1306608"/>
              <a:gd name="connsiteY127" fmla="*/ 1114784 h 1272515"/>
              <a:gd name="connsiteX128" fmla="*/ 1104439 w 1306608"/>
              <a:gd name="connsiteY128" fmla="*/ 1119772 h 1272515"/>
              <a:gd name="connsiteX129" fmla="*/ 1091960 w 1306608"/>
              <a:gd name="connsiteY129" fmla="*/ 1114784 h 1272515"/>
              <a:gd name="connsiteX130" fmla="*/ 1091960 w 1306608"/>
              <a:gd name="connsiteY130" fmla="*/ 1089845 h 1272515"/>
              <a:gd name="connsiteX131" fmla="*/ 1129399 w 1306608"/>
              <a:gd name="connsiteY131" fmla="*/ 1053683 h 1272515"/>
              <a:gd name="connsiteX132" fmla="*/ 1129399 w 1306608"/>
              <a:gd name="connsiteY132" fmla="*/ 1034979 h 1272515"/>
              <a:gd name="connsiteX133" fmla="*/ 1079480 w 1306608"/>
              <a:gd name="connsiteY133" fmla="*/ 986347 h 1272515"/>
              <a:gd name="connsiteX134" fmla="*/ 1074489 w 1306608"/>
              <a:gd name="connsiteY134" fmla="*/ 927740 h 1272515"/>
              <a:gd name="connsiteX135" fmla="*/ 1144374 w 1306608"/>
              <a:gd name="connsiteY135" fmla="*/ 756906 h 1272515"/>
              <a:gd name="connsiteX136" fmla="*/ 1190548 w 1306608"/>
              <a:gd name="connsiteY136" fmla="*/ 719497 h 1272515"/>
              <a:gd name="connsiteX137" fmla="*/ 1259186 w 1306608"/>
              <a:gd name="connsiteY137" fmla="*/ 719497 h 1272515"/>
              <a:gd name="connsiteX138" fmla="*/ 1272913 w 1306608"/>
              <a:gd name="connsiteY138" fmla="*/ 707028 h 1272515"/>
              <a:gd name="connsiteX139" fmla="*/ 1272913 w 1306608"/>
              <a:gd name="connsiteY139" fmla="*/ 599789 h 1272515"/>
              <a:gd name="connsiteX140" fmla="*/ 1259186 w 1306608"/>
              <a:gd name="connsiteY140" fmla="*/ 586072 h 1272515"/>
              <a:gd name="connsiteX141" fmla="*/ 1190548 w 1306608"/>
              <a:gd name="connsiteY141" fmla="*/ 586072 h 1272515"/>
              <a:gd name="connsiteX142" fmla="*/ 1144374 w 1306608"/>
              <a:gd name="connsiteY142" fmla="*/ 548664 h 1272515"/>
              <a:gd name="connsiteX143" fmla="*/ 1074489 w 1306608"/>
              <a:gd name="connsiteY143" fmla="*/ 379077 h 1272515"/>
              <a:gd name="connsiteX144" fmla="*/ 1079480 w 1306608"/>
              <a:gd name="connsiteY144" fmla="*/ 320470 h 1272515"/>
              <a:gd name="connsiteX145" fmla="*/ 1129399 w 1306608"/>
              <a:gd name="connsiteY145" fmla="*/ 271838 h 1272515"/>
              <a:gd name="connsiteX146" fmla="*/ 1133142 w 1306608"/>
              <a:gd name="connsiteY146" fmla="*/ 263109 h 1272515"/>
              <a:gd name="connsiteX147" fmla="*/ 1129399 w 1306608"/>
              <a:gd name="connsiteY147" fmla="*/ 254381 h 1272515"/>
              <a:gd name="connsiteX148" fmla="*/ 1053273 w 1306608"/>
              <a:gd name="connsiteY148" fmla="*/ 178316 h 1272515"/>
              <a:gd name="connsiteX149" fmla="*/ 1034554 w 1306608"/>
              <a:gd name="connsiteY149" fmla="*/ 178316 h 1272515"/>
              <a:gd name="connsiteX150" fmla="*/ 985884 w 1306608"/>
              <a:gd name="connsiteY150" fmla="*/ 226947 h 1272515"/>
              <a:gd name="connsiteX151" fmla="*/ 927230 w 1306608"/>
              <a:gd name="connsiteY151" fmla="*/ 233182 h 1272515"/>
              <a:gd name="connsiteX152" fmla="*/ 757508 w 1306608"/>
              <a:gd name="connsiteY152" fmla="*/ 162105 h 1272515"/>
              <a:gd name="connsiteX153" fmla="*/ 720070 w 1306608"/>
              <a:gd name="connsiteY153" fmla="*/ 115968 h 1272515"/>
              <a:gd name="connsiteX154" fmla="*/ 720070 w 1306608"/>
              <a:gd name="connsiteY154" fmla="*/ 47385 h 1272515"/>
              <a:gd name="connsiteX155" fmla="*/ 706342 w 1306608"/>
              <a:gd name="connsiteY155" fmla="*/ 34915 h 1272515"/>
              <a:gd name="connsiteX156" fmla="*/ 599018 w 1306608"/>
              <a:gd name="connsiteY156" fmla="*/ 34915 h 1272515"/>
              <a:gd name="connsiteX157" fmla="*/ 586539 w 1306608"/>
              <a:gd name="connsiteY157" fmla="*/ 47385 h 1272515"/>
              <a:gd name="connsiteX158" fmla="*/ 586539 w 1306608"/>
              <a:gd name="connsiteY158" fmla="*/ 115968 h 1272515"/>
              <a:gd name="connsiteX159" fmla="*/ 549100 w 1306608"/>
              <a:gd name="connsiteY159" fmla="*/ 162105 h 1272515"/>
              <a:gd name="connsiteX160" fmla="*/ 378130 w 1306608"/>
              <a:gd name="connsiteY160" fmla="*/ 233182 h 1272515"/>
              <a:gd name="connsiteX161" fmla="*/ 319476 w 1306608"/>
              <a:gd name="connsiteY161" fmla="*/ 226947 h 1272515"/>
              <a:gd name="connsiteX162" fmla="*/ 270806 w 1306608"/>
              <a:gd name="connsiteY162" fmla="*/ 178316 h 1272515"/>
              <a:gd name="connsiteX163" fmla="*/ 253335 w 1306608"/>
              <a:gd name="connsiteY163" fmla="*/ 178316 h 1272515"/>
              <a:gd name="connsiteX164" fmla="*/ 177209 w 1306608"/>
              <a:gd name="connsiteY164" fmla="*/ 253134 h 1272515"/>
              <a:gd name="connsiteX165" fmla="*/ 177209 w 1306608"/>
              <a:gd name="connsiteY165" fmla="*/ 271838 h 1272515"/>
              <a:gd name="connsiteX166" fmla="*/ 225880 w 1306608"/>
              <a:gd name="connsiteY166" fmla="*/ 320470 h 1272515"/>
              <a:gd name="connsiteX167" fmla="*/ 232119 w 1306608"/>
              <a:gd name="connsiteY167" fmla="*/ 379077 h 1272515"/>
              <a:gd name="connsiteX168" fmla="*/ 160986 w 1306608"/>
              <a:gd name="connsiteY168" fmla="*/ 548664 h 1272515"/>
              <a:gd name="connsiteX169" fmla="*/ 116060 w 1306608"/>
              <a:gd name="connsiteY169" fmla="*/ 586072 h 1272515"/>
              <a:gd name="connsiteX170" fmla="*/ 47422 w 1306608"/>
              <a:gd name="connsiteY170" fmla="*/ 586072 h 1272515"/>
              <a:gd name="connsiteX171" fmla="*/ 33695 w 1306608"/>
              <a:gd name="connsiteY171" fmla="*/ 599789 h 1272515"/>
              <a:gd name="connsiteX172" fmla="*/ 33695 w 1306608"/>
              <a:gd name="connsiteY172" fmla="*/ 707028 h 1272515"/>
              <a:gd name="connsiteX173" fmla="*/ 47422 w 1306608"/>
              <a:gd name="connsiteY173" fmla="*/ 719497 h 1272515"/>
              <a:gd name="connsiteX174" fmla="*/ 116060 w 1306608"/>
              <a:gd name="connsiteY174" fmla="*/ 719497 h 1272515"/>
              <a:gd name="connsiteX175" fmla="*/ 160986 w 1306608"/>
              <a:gd name="connsiteY175" fmla="*/ 756906 h 1272515"/>
              <a:gd name="connsiteX176" fmla="*/ 232119 w 1306608"/>
              <a:gd name="connsiteY176" fmla="*/ 927740 h 1272515"/>
              <a:gd name="connsiteX177" fmla="*/ 225880 w 1306608"/>
              <a:gd name="connsiteY177" fmla="*/ 986347 h 1272515"/>
              <a:gd name="connsiteX178" fmla="*/ 177209 w 1306608"/>
              <a:gd name="connsiteY178" fmla="*/ 1034979 h 1272515"/>
              <a:gd name="connsiteX179" fmla="*/ 177209 w 1306608"/>
              <a:gd name="connsiteY179" fmla="*/ 1053683 h 1272515"/>
              <a:gd name="connsiteX180" fmla="*/ 209656 w 1306608"/>
              <a:gd name="connsiteY180" fmla="*/ 1087351 h 1272515"/>
              <a:gd name="connsiteX181" fmla="*/ 209656 w 1306608"/>
              <a:gd name="connsiteY181" fmla="*/ 1109797 h 1272515"/>
              <a:gd name="connsiteX182" fmla="*/ 185945 w 1306608"/>
              <a:gd name="connsiteY182" fmla="*/ 1109797 h 1272515"/>
              <a:gd name="connsiteX183" fmla="*/ 153498 w 1306608"/>
              <a:gd name="connsiteY183" fmla="*/ 1077376 h 1272515"/>
              <a:gd name="connsiteX184" fmla="*/ 153498 w 1306608"/>
              <a:gd name="connsiteY184" fmla="*/ 1010040 h 1272515"/>
              <a:gd name="connsiteX185" fmla="*/ 202169 w 1306608"/>
              <a:gd name="connsiteY185" fmla="*/ 961408 h 1272515"/>
              <a:gd name="connsiteX186" fmla="*/ 203417 w 1306608"/>
              <a:gd name="connsiteY186" fmla="*/ 945198 h 1272515"/>
              <a:gd name="connsiteX187" fmla="*/ 128539 w 1306608"/>
              <a:gd name="connsiteY187" fmla="*/ 764388 h 1272515"/>
              <a:gd name="connsiteX188" fmla="*/ 116060 w 1306608"/>
              <a:gd name="connsiteY188" fmla="*/ 754412 h 1272515"/>
              <a:gd name="connsiteX189" fmla="*/ 47422 w 1306608"/>
              <a:gd name="connsiteY189" fmla="*/ 754412 h 1272515"/>
              <a:gd name="connsiteX190" fmla="*/ 0 w 1306608"/>
              <a:gd name="connsiteY190" fmla="*/ 707028 h 1272515"/>
              <a:gd name="connsiteX191" fmla="*/ 0 w 1306608"/>
              <a:gd name="connsiteY191" fmla="*/ 599789 h 1272515"/>
              <a:gd name="connsiteX192" fmla="*/ 47422 w 1306608"/>
              <a:gd name="connsiteY192" fmla="*/ 552404 h 1272515"/>
              <a:gd name="connsiteX193" fmla="*/ 116060 w 1306608"/>
              <a:gd name="connsiteY193" fmla="*/ 552404 h 1272515"/>
              <a:gd name="connsiteX194" fmla="*/ 128539 w 1306608"/>
              <a:gd name="connsiteY194" fmla="*/ 542429 h 1272515"/>
              <a:gd name="connsiteX195" fmla="*/ 203417 w 1306608"/>
              <a:gd name="connsiteY195" fmla="*/ 360372 h 1272515"/>
              <a:gd name="connsiteX196" fmla="*/ 202169 w 1306608"/>
              <a:gd name="connsiteY196" fmla="*/ 344162 h 1272515"/>
              <a:gd name="connsiteX197" fmla="*/ 153498 w 1306608"/>
              <a:gd name="connsiteY197" fmla="*/ 295530 h 1272515"/>
              <a:gd name="connsiteX198" fmla="*/ 139771 w 1306608"/>
              <a:gd name="connsiteY198" fmla="*/ 263109 h 1272515"/>
              <a:gd name="connsiteX199" fmla="*/ 153498 w 1306608"/>
              <a:gd name="connsiteY199" fmla="*/ 229441 h 1272515"/>
              <a:gd name="connsiteX200" fmla="*/ 228376 w 1306608"/>
              <a:gd name="connsiteY200" fmla="*/ 154624 h 1272515"/>
              <a:gd name="connsiteX201" fmla="*/ 262070 w 1306608"/>
              <a:gd name="connsiteY201" fmla="*/ 139660 h 1272515"/>
              <a:gd name="connsiteX202" fmla="*/ 295765 w 1306608"/>
              <a:gd name="connsiteY202" fmla="*/ 154624 h 1272515"/>
              <a:gd name="connsiteX203" fmla="*/ 344435 w 1306608"/>
              <a:gd name="connsiteY203" fmla="*/ 203255 h 1272515"/>
              <a:gd name="connsiteX204" fmla="*/ 360659 w 1306608"/>
              <a:gd name="connsiteY204" fmla="*/ 204502 h 1272515"/>
              <a:gd name="connsiteX205" fmla="*/ 541612 w 1306608"/>
              <a:gd name="connsiteY205" fmla="*/ 128437 h 1272515"/>
              <a:gd name="connsiteX206" fmla="*/ 551596 w 1306608"/>
              <a:gd name="connsiteY206" fmla="*/ 115968 h 1272515"/>
              <a:gd name="connsiteX207" fmla="*/ 551596 w 1306608"/>
              <a:gd name="connsiteY207" fmla="*/ 47385 h 1272515"/>
              <a:gd name="connsiteX208" fmla="*/ 599018 w 1306608"/>
              <a:gd name="connsiteY208" fmla="*/ 0 h 127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1306608" h="1272515">
                <a:moveTo>
                  <a:pt x="895717" y="1093545"/>
                </a:moveTo>
                <a:cubicBezTo>
                  <a:pt x="903959" y="1093545"/>
                  <a:pt x="911024" y="1101028"/>
                  <a:pt x="911024" y="1111005"/>
                </a:cubicBezTo>
                <a:lnTo>
                  <a:pt x="911024" y="1250684"/>
                </a:lnTo>
                <a:cubicBezTo>
                  <a:pt x="911024" y="1260661"/>
                  <a:pt x="903959" y="1268144"/>
                  <a:pt x="895717" y="1268144"/>
                </a:cubicBezTo>
                <a:cubicBezTo>
                  <a:pt x="886296" y="1268144"/>
                  <a:pt x="879231" y="1260661"/>
                  <a:pt x="879231" y="1250684"/>
                </a:cubicBezTo>
                <a:lnTo>
                  <a:pt x="879231" y="1111005"/>
                </a:lnTo>
                <a:cubicBezTo>
                  <a:pt x="879231" y="1101028"/>
                  <a:pt x="886296" y="1093545"/>
                  <a:pt x="895717" y="1093545"/>
                </a:cubicBezTo>
                <a:close/>
                <a:moveTo>
                  <a:pt x="406643" y="1093545"/>
                </a:moveTo>
                <a:cubicBezTo>
                  <a:pt x="414885" y="1093545"/>
                  <a:pt x="421950" y="1101028"/>
                  <a:pt x="421950" y="1111005"/>
                </a:cubicBezTo>
                <a:lnTo>
                  <a:pt x="421950" y="1250684"/>
                </a:lnTo>
                <a:cubicBezTo>
                  <a:pt x="421950" y="1260661"/>
                  <a:pt x="414885" y="1268144"/>
                  <a:pt x="406643" y="1268144"/>
                </a:cubicBezTo>
                <a:cubicBezTo>
                  <a:pt x="397222" y="1268144"/>
                  <a:pt x="390157" y="1260661"/>
                  <a:pt x="390157" y="1250684"/>
                </a:cubicBezTo>
                <a:lnTo>
                  <a:pt x="390157" y="1111005"/>
                </a:lnTo>
                <a:cubicBezTo>
                  <a:pt x="390157" y="1101028"/>
                  <a:pt x="397222" y="1093545"/>
                  <a:pt x="406643" y="1093545"/>
                </a:cubicBezTo>
                <a:close/>
                <a:moveTo>
                  <a:pt x="614186" y="991520"/>
                </a:moveTo>
                <a:lnTo>
                  <a:pt x="616670" y="994028"/>
                </a:lnTo>
                <a:cubicBezTo>
                  <a:pt x="617912" y="997789"/>
                  <a:pt x="619153" y="1000297"/>
                  <a:pt x="620395" y="1004058"/>
                </a:cubicBezTo>
                <a:lnTo>
                  <a:pt x="684977" y="1004058"/>
                </a:lnTo>
                <a:cubicBezTo>
                  <a:pt x="687461" y="1000297"/>
                  <a:pt x="687461" y="997789"/>
                  <a:pt x="689944" y="994028"/>
                </a:cubicBezTo>
                <a:lnTo>
                  <a:pt x="691186" y="991520"/>
                </a:lnTo>
                <a:close/>
                <a:moveTo>
                  <a:pt x="560782" y="869899"/>
                </a:moveTo>
                <a:lnTo>
                  <a:pt x="507378" y="887452"/>
                </a:lnTo>
                <a:lnTo>
                  <a:pt x="507378" y="956413"/>
                </a:lnTo>
                <a:lnTo>
                  <a:pt x="620395" y="956413"/>
                </a:lnTo>
                <a:lnTo>
                  <a:pt x="606734" y="937605"/>
                </a:lnTo>
                <a:close/>
                <a:moveTo>
                  <a:pt x="749558" y="867391"/>
                </a:moveTo>
                <a:lnTo>
                  <a:pt x="686219" y="956413"/>
                </a:lnTo>
                <a:lnTo>
                  <a:pt x="797994" y="956413"/>
                </a:lnTo>
                <a:lnTo>
                  <a:pt x="797994" y="884945"/>
                </a:lnTo>
                <a:close/>
                <a:moveTo>
                  <a:pt x="757010" y="832284"/>
                </a:moveTo>
                <a:lnTo>
                  <a:pt x="759494" y="833538"/>
                </a:lnTo>
                <a:lnTo>
                  <a:pt x="1015335" y="930082"/>
                </a:lnTo>
                <a:cubicBezTo>
                  <a:pt x="1040174" y="941367"/>
                  <a:pt x="1053835" y="960174"/>
                  <a:pt x="1053835" y="981489"/>
                </a:cubicBezTo>
                <a:lnTo>
                  <a:pt x="1053835" y="1254824"/>
                </a:lnTo>
                <a:cubicBezTo>
                  <a:pt x="1053835" y="1264855"/>
                  <a:pt x="1046383" y="1272378"/>
                  <a:pt x="1036448" y="1272378"/>
                </a:cubicBezTo>
                <a:cubicBezTo>
                  <a:pt x="1027754" y="1272378"/>
                  <a:pt x="1019061" y="1264855"/>
                  <a:pt x="1019061" y="1254824"/>
                </a:cubicBezTo>
                <a:lnTo>
                  <a:pt x="1019061" y="981489"/>
                </a:lnTo>
                <a:cubicBezTo>
                  <a:pt x="1019061" y="971459"/>
                  <a:pt x="1010367" y="965190"/>
                  <a:pt x="1002915" y="960174"/>
                </a:cubicBezTo>
                <a:lnTo>
                  <a:pt x="832768" y="897483"/>
                </a:lnTo>
                <a:lnTo>
                  <a:pt x="832768" y="957667"/>
                </a:lnTo>
                <a:cubicBezTo>
                  <a:pt x="832768" y="976474"/>
                  <a:pt x="819107" y="990266"/>
                  <a:pt x="800478" y="990266"/>
                </a:cubicBezTo>
                <a:lnTo>
                  <a:pt x="730929" y="990266"/>
                </a:lnTo>
                <a:lnTo>
                  <a:pt x="718509" y="1011581"/>
                </a:lnTo>
                <a:cubicBezTo>
                  <a:pt x="714783" y="1020358"/>
                  <a:pt x="712300" y="1029135"/>
                  <a:pt x="713541" y="1036658"/>
                </a:cubicBezTo>
                <a:lnTo>
                  <a:pt x="739622" y="1252316"/>
                </a:lnTo>
                <a:cubicBezTo>
                  <a:pt x="740864" y="1262347"/>
                  <a:pt x="734655" y="1271124"/>
                  <a:pt x="724719" y="1272378"/>
                </a:cubicBezTo>
                <a:cubicBezTo>
                  <a:pt x="724719" y="1272378"/>
                  <a:pt x="723477" y="1272378"/>
                  <a:pt x="722235" y="1272378"/>
                </a:cubicBezTo>
                <a:cubicBezTo>
                  <a:pt x="714783" y="1272378"/>
                  <a:pt x="706090" y="1266108"/>
                  <a:pt x="706090" y="1257332"/>
                </a:cubicBezTo>
                <a:lnTo>
                  <a:pt x="680009" y="1041673"/>
                </a:lnTo>
                <a:cubicBezTo>
                  <a:pt x="680009" y="1040419"/>
                  <a:pt x="680009" y="1039166"/>
                  <a:pt x="680009" y="1036658"/>
                </a:cubicBezTo>
                <a:lnTo>
                  <a:pt x="626605" y="1036658"/>
                </a:lnTo>
                <a:cubicBezTo>
                  <a:pt x="626605" y="1039166"/>
                  <a:pt x="626605" y="1040419"/>
                  <a:pt x="626605" y="1041673"/>
                </a:cubicBezTo>
                <a:lnTo>
                  <a:pt x="600524" y="1257332"/>
                </a:lnTo>
                <a:cubicBezTo>
                  <a:pt x="599282" y="1266108"/>
                  <a:pt x="590589" y="1273631"/>
                  <a:pt x="581895" y="1272378"/>
                </a:cubicBezTo>
                <a:cubicBezTo>
                  <a:pt x="571959" y="1271124"/>
                  <a:pt x="565750" y="1262347"/>
                  <a:pt x="565750" y="1252316"/>
                </a:cubicBezTo>
                <a:lnTo>
                  <a:pt x="591831" y="1036658"/>
                </a:lnTo>
                <a:cubicBezTo>
                  <a:pt x="593073" y="1029135"/>
                  <a:pt x="591831" y="1020358"/>
                  <a:pt x="588105" y="1011581"/>
                </a:cubicBezTo>
                <a:lnTo>
                  <a:pt x="575685" y="990266"/>
                </a:lnTo>
                <a:lnTo>
                  <a:pt x="504894" y="990266"/>
                </a:lnTo>
                <a:cubicBezTo>
                  <a:pt x="487507" y="990266"/>
                  <a:pt x="473846" y="976474"/>
                  <a:pt x="473846" y="957667"/>
                </a:cubicBezTo>
                <a:lnTo>
                  <a:pt x="473846" y="898737"/>
                </a:lnTo>
                <a:lnTo>
                  <a:pt x="303699" y="961428"/>
                </a:lnTo>
                <a:cubicBezTo>
                  <a:pt x="296247" y="963936"/>
                  <a:pt x="286312" y="976474"/>
                  <a:pt x="286312" y="985251"/>
                </a:cubicBezTo>
                <a:lnTo>
                  <a:pt x="286312" y="1254824"/>
                </a:lnTo>
                <a:cubicBezTo>
                  <a:pt x="286312" y="1264855"/>
                  <a:pt x="278860" y="1272378"/>
                  <a:pt x="268924" y="1272378"/>
                </a:cubicBezTo>
                <a:cubicBezTo>
                  <a:pt x="260231" y="1272378"/>
                  <a:pt x="252779" y="1264855"/>
                  <a:pt x="252779" y="1254824"/>
                </a:cubicBezTo>
                <a:lnTo>
                  <a:pt x="252779" y="985251"/>
                </a:lnTo>
                <a:cubicBezTo>
                  <a:pt x="252779" y="961428"/>
                  <a:pt x="270166" y="936352"/>
                  <a:pt x="292521" y="928829"/>
                </a:cubicBezTo>
                <a:lnTo>
                  <a:pt x="552088" y="833538"/>
                </a:lnTo>
                <a:cubicBezTo>
                  <a:pt x="564508" y="829776"/>
                  <a:pt x="578169" y="836045"/>
                  <a:pt x="585621" y="846076"/>
                </a:cubicBezTo>
                <a:lnTo>
                  <a:pt x="637783" y="921306"/>
                </a:lnTo>
                <a:lnTo>
                  <a:pt x="653928" y="943875"/>
                </a:lnTo>
                <a:lnTo>
                  <a:pt x="722235" y="847330"/>
                </a:lnTo>
                <a:cubicBezTo>
                  <a:pt x="723477" y="846076"/>
                  <a:pt x="724719" y="843568"/>
                  <a:pt x="725961" y="843568"/>
                </a:cubicBezTo>
                <a:cubicBezTo>
                  <a:pt x="733413" y="833538"/>
                  <a:pt x="745832" y="829776"/>
                  <a:pt x="757010" y="832284"/>
                </a:cubicBezTo>
                <a:close/>
                <a:moveTo>
                  <a:pt x="656052" y="534890"/>
                </a:moveTo>
                <a:cubicBezTo>
                  <a:pt x="592620" y="534890"/>
                  <a:pt x="539139" y="585884"/>
                  <a:pt x="539139" y="650559"/>
                </a:cubicBezTo>
                <a:cubicBezTo>
                  <a:pt x="539139" y="713991"/>
                  <a:pt x="592620" y="767473"/>
                  <a:pt x="656052" y="767473"/>
                </a:cubicBezTo>
                <a:cubicBezTo>
                  <a:pt x="720728" y="767473"/>
                  <a:pt x="772966" y="713991"/>
                  <a:pt x="772966" y="650559"/>
                </a:cubicBezTo>
                <a:cubicBezTo>
                  <a:pt x="772966" y="585884"/>
                  <a:pt x="720728" y="534890"/>
                  <a:pt x="656052" y="534890"/>
                </a:cubicBezTo>
                <a:close/>
                <a:moveTo>
                  <a:pt x="656052" y="500064"/>
                </a:moveTo>
                <a:cubicBezTo>
                  <a:pt x="739384" y="500064"/>
                  <a:pt x="806547" y="568471"/>
                  <a:pt x="806547" y="650559"/>
                </a:cubicBezTo>
                <a:cubicBezTo>
                  <a:pt x="806547" y="733891"/>
                  <a:pt x="739384" y="801054"/>
                  <a:pt x="656052" y="801054"/>
                </a:cubicBezTo>
                <a:cubicBezTo>
                  <a:pt x="572720" y="801054"/>
                  <a:pt x="505557" y="733891"/>
                  <a:pt x="505557" y="650559"/>
                </a:cubicBezTo>
                <a:cubicBezTo>
                  <a:pt x="505557" y="568471"/>
                  <a:pt x="572720" y="500064"/>
                  <a:pt x="656052" y="500064"/>
                </a:cubicBezTo>
                <a:close/>
                <a:moveTo>
                  <a:pt x="632395" y="292005"/>
                </a:moveTo>
                <a:cubicBezTo>
                  <a:pt x="735737" y="285750"/>
                  <a:pt x="836588" y="324532"/>
                  <a:pt x="908803" y="398344"/>
                </a:cubicBezTo>
                <a:cubicBezTo>
                  <a:pt x="982262" y="472155"/>
                  <a:pt x="1020860" y="573489"/>
                  <a:pt x="1014635" y="677325"/>
                </a:cubicBezTo>
                <a:cubicBezTo>
                  <a:pt x="1009654" y="744881"/>
                  <a:pt x="987243" y="809934"/>
                  <a:pt x="946155" y="864980"/>
                </a:cubicBezTo>
                <a:cubicBezTo>
                  <a:pt x="943665" y="868733"/>
                  <a:pt x="937440" y="871235"/>
                  <a:pt x="932459" y="871235"/>
                </a:cubicBezTo>
                <a:cubicBezTo>
                  <a:pt x="928724" y="871235"/>
                  <a:pt x="926234" y="871235"/>
                  <a:pt x="922499" y="868733"/>
                </a:cubicBezTo>
                <a:cubicBezTo>
                  <a:pt x="915028" y="863729"/>
                  <a:pt x="913783" y="852470"/>
                  <a:pt x="918763" y="844963"/>
                </a:cubicBezTo>
                <a:cubicBezTo>
                  <a:pt x="954871" y="794922"/>
                  <a:pt x="976037" y="736123"/>
                  <a:pt x="979772" y="674822"/>
                </a:cubicBezTo>
                <a:cubicBezTo>
                  <a:pt x="985998" y="580995"/>
                  <a:pt x="952381" y="488418"/>
                  <a:pt x="885146" y="422113"/>
                </a:cubicBezTo>
                <a:cubicBezTo>
                  <a:pt x="819157" y="355808"/>
                  <a:pt x="728266" y="320779"/>
                  <a:pt x="634885" y="327034"/>
                </a:cubicBezTo>
                <a:cubicBezTo>
                  <a:pt x="471780" y="337043"/>
                  <a:pt x="341046" y="468402"/>
                  <a:pt x="329840" y="632287"/>
                </a:cubicBezTo>
                <a:cubicBezTo>
                  <a:pt x="324860" y="708600"/>
                  <a:pt x="346027" y="781161"/>
                  <a:pt x="389604" y="842461"/>
                </a:cubicBezTo>
                <a:cubicBezTo>
                  <a:pt x="394585" y="849968"/>
                  <a:pt x="393340" y="861227"/>
                  <a:pt x="385869" y="866231"/>
                </a:cubicBezTo>
                <a:cubicBezTo>
                  <a:pt x="378399" y="872486"/>
                  <a:pt x="367193" y="869984"/>
                  <a:pt x="362213" y="862478"/>
                </a:cubicBezTo>
                <a:cubicBezTo>
                  <a:pt x="313654" y="794922"/>
                  <a:pt x="291243" y="714856"/>
                  <a:pt x="296223" y="629785"/>
                </a:cubicBezTo>
                <a:cubicBezTo>
                  <a:pt x="307429" y="449636"/>
                  <a:pt x="451858" y="304516"/>
                  <a:pt x="632395" y="292005"/>
                </a:cubicBezTo>
                <a:close/>
                <a:moveTo>
                  <a:pt x="599018" y="0"/>
                </a:moveTo>
                <a:lnTo>
                  <a:pt x="706342" y="0"/>
                </a:lnTo>
                <a:cubicBezTo>
                  <a:pt x="732549" y="0"/>
                  <a:pt x="753764" y="21199"/>
                  <a:pt x="753764" y="47385"/>
                </a:cubicBezTo>
                <a:lnTo>
                  <a:pt x="753764" y="115968"/>
                </a:lnTo>
                <a:cubicBezTo>
                  <a:pt x="753764" y="122203"/>
                  <a:pt x="757508" y="128437"/>
                  <a:pt x="763748" y="128437"/>
                </a:cubicBezTo>
                <a:cubicBezTo>
                  <a:pt x="828642" y="142154"/>
                  <a:pt x="889791" y="168340"/>
                  <a:pt x="945949" y="204502"/>
                </a:cubicBezTo>
                <a:cubicBezTo>
                  <a:pt x="950941" y="206996"/>
                  <a:pt x="957181" y="206996"/>
                  <a:pt x="962173" y="203255"/>
                </a:cubicBezTo>
                <a:lnTo>
                  <a:pt x="1010843" y="154624"/>
                </a:lnTo>
                <a:cubicBezTo>
                  <a:pt x="1029562" y="134672"/>
                  <a:pt x="1058265" y="134672"/>
                  <a:pt x="1076985" y="154624"/>
                </a:cubicBezTo>
                <a:lnTo>
                  <a:pt x="1153110" y="229441"/>
                </a:lnTo>
                <a:cubicBezTo>
                  <a:pt x="1161845" y="238170"/>
                  <a:pt x="1166837" y="250640"/>
                  <a:pt x="1166837" y="263109"/>
                </a:cubicBezTo>
                <a:cubicBezTo>
                  <a:pt x="1166837" y="275579"/>
                  <a:pt x="1161845" y="286802"/>
                  <a:pt x="1153110" y="295530"/>
                </a:cubicBezTo>
                <a:lnTo>
                  <a:pt x="1104439" y="344162"/>
                </a:lnTo>
                <a:cubicBezTo>
                  <a:pt x="1099448" y="349150"/>
                  <a:pt x="1099448" y="356631"/>
                  <a:pt x="1101943" y="361619"/>
                </a:cubicBezTo>
                <a:cubicBezTo>
                  <a:pt x="1139382" y="416486"/>
                  <a:pt x="1164341" y="477587"/>
                  <a:pt x="1178069" y="542429"/>
                </a:cubicBezTo>
                <a:cubicBezTo>
                  <a:pt x="1179317" y="548664"/>
                  <a:pt x="1184309" y="552404"/>
                  <a:pt x="1190548" y="552404"/>
                </a:cubicBezTo>
                <a:lnTo>
                  <a:pt x="1259186" y="552404"/>
                </a:lnTo>
                <a:cubicBezTo>
                  <a:pt x="1285393" y="552404"/>
                  <a:pt x="1306608" y="573603"/>
                  <a:pt x="1306608" y="599789"/>
                </a:cubicBezTo>
                <a:lnTo>
                  <a:pt x="1306608" y="707028"/>
                </a:lnTo>
                <a:cubicBezTo>
                  <a:pt x="1306608" y="733214"/>
                  <a:pt x="1285393" y="754412"/>
                  <a:pt x="1259186" y="754412"/>
                </a:cubicBezTo>
                <a:lnTo>
                  <a:pt x="1190548" y="754412"/>
                </a:lnTo>
                <a:cubicBezTo>
                  <a:pt x="1184309" y="754412"/>
                  <a:pt x="1179317" y="758153"/>
                  <a:pt x="1178069" y="764388"/>
                </a:cubicBezTo>
                <a:cubicBezTo>
                  <a:pt x="1164341" y="829230"/>
                  <a:pt x="1139382" y="890331"/>
                  <a:pt x="1101943" y="945198"/>
                </a:cubicBezTo>
                <a:cubicBezTo>
                  <a:pt x="1099448" y="951432"/>
                  <a:pt x="1099448" y="957667"/>
                  <a:pt x="1104439" y="961408"/>
                </a:cubicBezTo>
                <a:lnTo>
                  <a:pt x="1153110" y="1010040"/>
                </a:lnTo>
                <a:cubicBezTo>
                  <a:pt x="1171829" y="1028744"/>
                  <a:pt x="1171829" y="1058671"/>
                  <a:pt x="1153110" y="1077376"/>
                </a:cubicBezTo>
                <a:lnTo>
                  <a:pt x="1115671" y="1114784"/>
                </a:lnTo>
                <a:cubicBezTo>
                  <a:pt x="1113175" y="1117278"/>
                  <a:pt x="1108183" y="1119772"/>
                  <a:pt x="1104439" y="1119772"/>
                </a:cubicBezTo>
                <a:cubicBezTo>
                  <a:pt x="1099448" y="1119772"/>
                  <a:pt x="1095704" y="1117278"/>
                  <a:pt x="1091960" y="1114784"/>
                </a:cubicBezTo>
                <a:cubicBezTo>
                  <a:pt x="1085720" y="1107303"/>
                  <a:pt x="1085720" y="1096080"/>
                  <a:pt x="1091960" y="1089845"/>
                </a:cubicBezTo>
                <a:lnTo>
                  <a:pt x="1129399" y="1053683"/>
                </a:lnTo>
                <a:cubicBezTo>
                  <a:pt x="1134390" y="1048695"/>
                  <a:pt x="1134390" y="1039967"/>
                  <a:pt x="1129399" y="1034979"/>
                </a:cubicBezTo>
                <a:lnTo>
                  <a:pt x="1079480" y="986347"/>
                </a:lnTo>
                <a:cubicBezTo>
                  <a:pt x="1064505" y="970137"/>
                  <a:pt x="1062009" y="945198"/>
                  <a:pt x="1074489" y="927740"/>
                </a:cubicBezTo>
                <a:cubicBezTo>
                  <a:pt x="1108183" y="875368"/>
                  <a:pt x="1131895" y="818007"/>
                  <a:pt x="1144374" y="756906"/>
                </a:cubicBezTo>
                <a:cubicBezTo>
                  <a:pt x="1149366" y="735708"/>
                  <a:pt x="1169333" y="719497"/>
                  <a:pt x="1190548" y="719497"/>
                </a:cubicBezTo>
                <a:lnTo>
                  <a:pt x="1259186" y="719497"/>
                </a:lnTo>
                <a:cubicBezTo>
                  <a:pt x="1266673" y="719497"/>
                  <a:pt x="1272913" y="714510"/>
                  <a:pt x="1272913" y="707028"/>
                </a:cubicBezTo>
                <a:lnTo>
                  <a:pt x="1272913" y="599789"/>
                </a:lnTo>
                <a:cubicBezTo>
                  <a:pt x="1272913" y="592307"/>
                  <a:pt x="1266673" y="586072"/>
                  <a:pt x="1259186" y="586072"/>
                </a:cubicBezTo>
                <a:lnTo>
                  <a:pt x="1190548" y="586072"/>
                </a:lnTo>
                <a:cubicBezTo>
                  <a:pt x="1169333" y="586072"/>
                  <a:pt x="1149366" y="571109"/>
                  <a:pt x="1144374" y="548664"/>
                </a:cubicBezTo>
                <a:cubicBezTo>
                  <a:pt x="1131895" y="488809"/>
                  <a:pt x="1108183" y="431449"/>
                  <a:pt x="1074489" y="379077"/>
                </a:cubicBezTo>
                <a:cubicBezTo>
                  <a:pt x="1062009" y="361619"/>
                  <a:pt x="1064505" y="336680"/>
                  <a:pt x="1079480" y="320470"/>
                </a:cubicBezTo>
                <a:lnTo>
                  <a:pt x="1129399" y="271838"/>
                </a:lnTo>
                <a:cubicBezTo>
                  <a:pt x="1131895" y="270591"/>
                  <a:pt x="1133142" y="265603"/>
                  <a:pt x="1133142" y="263109"/>
                </a:cubicBezTo>
                <a:cubicBezTo>
                  <a:pt x="1133142" y="259368"/>
                  <a:pt x="1131895" y="256874"/>
                  <a:pt x="1129399" y="254381"/>
                </a:cubicBezTo>
                <a:lnTo>
                  <a:pt x="1053273" y="178316"/>
                </a:lnTo>
                <a:cubicBezTo>
                  <a:pt x="1048281" y="172081"/>
                  <a:pt x="1039546" y="172081"/>
                  <a:pt x="1034554" y="178316"/>
                </a:cubicBezTo>
                <a:lnTo>
                  <a:pt x="985884" y="226947"/>
                </a:lnTo>
                <a:cubicBezTo>
                  <a:pt x="970908" y="241911"/>
                  <a:pt x="944701" y="244405"/>
                  <a:pt x="927230" y="233182"/>
                </a:cubicBezTo>
                <a:cubicBezTo>
                  <a:pt x="874816" y="199514"/>
                  <a:pt x="817410" y="175822"/>
                  <a:pt x="757508" y="162105"/>
                </a:cubicBezTo>
                <a:cubicBezTo>
                  <a:pt x="735045" y="158364"/>
                  <a:pt x="720070" y="138413"/>
                  <a:pt x="720070" y="115968"/>
                </a:cubicBezTo>
                <a:lnTo>
                  <a:pt x="720070" y="47385"/>
                </a:lnTo>
                <a:cubicBezTo>
                  <a:pt x="720070" y="41150"/>
                  <a:pt x="713830" y="34915"/>
                  <a:pt x="706342" y="34915"/>
                </a:cubicBezTo>
                <a:lnTo>
                  <a:pt x="599018" y="34915"/>
                </a:lnTo>
                <a:cubicBezTo>
                  <a:pt x="592778" y="34915"/>
                  <a:pt x="586539" y="41150"/>
                  <a:pt x="586539" y="47385"/>
                </a:cubicBezTo>
                <a:lnTo>
                  <a:pt x="586539" y="115968"/>
                </a:lnTo>
                <a:cubicBezTo>
                  <a:pt x="586539" y="138413"/>
                  <a:pt x="570315" y="158364"/>
                  <a:pt x="549100" y="162105"/>
                </a:cubicBezTo>
                <a:cubicBezTo>
                  <a:pt x="489198" y="175822"/>
                  <a:pt x="431792" y="199514"/>
                  <a:pt x="378130" y="233182"/>
                </a:cubicBezTo>
                <a:cubicBezTo>
                  <a:pt x="360659" y="244405"/>
                  <a:pt x="335700" y="241911"/>
                  <a:pt x="319476" y="226947"/>
                </a:cubicBezTo>
                <a:lnTo>
                  <a:pt x="270806" y="178316"/>
                </a:lnTo>
                <a:cubicBezTo>
                  <a:pt x="267062" y="172081"/>
                  <a:pt x="258327" y="172081"/>
                  <a:pt x="253335" y="178316"/>
                </a:cubicBezTo>
                <a:lnTo>
                  <a:pt x="177209" y="253134"/>
                </a:lnTo>
                <a:cubicBezTo>
                  <a:pt x="172218" y="258121"/>
                  <a:pt x="172218" y="266850"/>
                  <a:pt x="177209" y="271838"/>
                </a:cubicBezTo>
                <a:lnTo>
                  <a:pt x="225880" y="320470"/>
                </a:lnTo>
                <a:cubicBezTo>
                  <a:pt x="240855" y="336680"/>
                  <a:pt x="244599" y="361619"/>
                  <a:pt x="232119" y="379077"/>
                </a:cubicBezTo>
                <a:cubicBezTo>
                  <a:pt x="198425" y="431449"/>
                  <a:pt x="174714" y="488809"/>
                  <a:pt x="160986" y="548664"/>
                </a:cubicBezTo>
                <a:cubicBezTo>
                  <a:pt x="157242" y="571109"/>
                  <a:pt x="137275" y="586072"/>
                  <a:pt x="116060" y="586072"/>
                </a:cubicBezTo>
                <a:lnTo>
                  <a:pt x="47422" y="586072"/>
                </a:lnTo>
                <a:cubicBezTo>
                  <a:pt x="38687" y="586072"/>
                  <a:pt x="33695" y="592307"/>
                  <a:pt x="33695" y="599789"/>
                </a:cubicBezTo>
                <a:lnTo>
                  <a:pt x="33695" y="707028"/>
                </a:lnTo>
                <a:cubicBezTo>
                  <a:pt x="33695" y="714510"/>
                  <a:pt x="38687" y="719497"/>
                  <a:pt x="47422" y="719497"/>
                </a:cubicBezTo>
                <a:lnTo>
                  <a:pt x="116060" y="719497"/>
                </a:lnTo>
                <a:cubicBezTo>
                  <a:pt x="137275" y="719497"/>
                  <a:pt x="157242" y="735708"/>
                  <a:pt x="160986" y="756906"/>
                </a:cubicBezTo>
                <a:cubicBezTo>
                  <a:pt x="174714" y="818007"/>
                  <a:pt x="198425" y="875368"/>
                  <a:pt x="232119" y="927740"/>
                </a:cubicBezTo>
                <a:cubicBezTo>
                  <a:pt x="244599" y="945198"/>
                  <a:pt x="240855" y="970137"/>
                  <a:pt x="225880" y="986347"/>
                </a:cubicBezTo>
                <a:lnTo>
                  <a:pt x="177209" y="1034979"/>
                </a:lnTo>
                <a:cubicBezTo>
                  <a:pt x="172218" y="1039967"/>
                  <a:pt x="172218" y="1048695"/>
                  <a:pt x="177209" y="1053683"/>
                </a:cubicBezTo>
                <a:lnTo>
                  <a:pt x="209656" y="1087351"/>
                </a:lnTo>
                <a:cubicBezTo>
                  <a:pt x="217144" y="1093586"/>
                  <a:pt x="217144" y="1103562"/>
                  <a:pt x="209656" y="1109797"/>
                </a:cubicBezTo>
                <a:cubicBezTo>
                  <a:pt x="204664" y="1117278"/>
                  <a:pt x="192185" y="1117278"/>
                  <a:pt x="185945" y="1109797"/>
                </a:cubicBezTo>
                <a:lnTo>
                  <a:pt x="153498" y="1077376"/>
                </a:lnTo>
                <a:cubicBezTo>
                  <a:pt x="134779" y="1058671"/>
                  <a:pt x="134779" y="1028744"/>
                  <a:pt x="153498" y="1010040"/>
                </a:cubicBezTo>
                <a:lnTo>
                  <a:pt x="202169" y="961408"/>
                </a:lnTo>
                <a:cubicBezTo>
                  <a:pt x="205912" y="957667"/>
                  <a:pt x="207160" y="951432"/>
                  <a:pt x="203417" y="945198"/>
                </a:cubicBezTo>
                <a:cubicBezTo>
                  <a:pt x="167226" y="890331"/>
                  <a:pt x="142267" y="829230"/>
                  <a:pt x="128539" y="764388"/>
                </a:cubicBezTo>
                <a:cubicBezTo>
                  <a:pt x="127291" y="758153"/>
                  <a:pt x="121052" y="754412"/>
                  <a:pt x="116060" y="754412"/>
                </a:cubicBezTo>
                <a:lnTo>
                  <a:pt x="47422" y="754412"/>
                </a:lnTo>
                <a:cubicBezTo>
                  <a:pt x="21215" y="754412"/>
                  <a:pt x="0" y="733214"/>
                  <a:pt x="0" y="707028"/>
                </a:cubicBezTo>
                <a:lnTo>
                  <a:pt x="0" y="599789"/>
                </a:lnTo>
                <a:cubicBezTo>
                  <a:pt x="0" y="573603"/>
                  <a:pt x="21215" y="552404"/>
                  <a:pt x="47422" y="552404"/>
                </a:cubicBezTo>
                <a:lnTo>
                  <a:pt x="116060" y="552404"/>
                </a:lnTo>
                <a:cubicBezTo>
                  <a:pt x="121052" y="552404"/>
                  <a:pt x="127291" y="548664"/>
                  <a:pt x="128539" y="542429"/>
                </a:cubicBezTo>
                <a:cubicBezTo>
                  <a:pt x="142267" y="477587"/>
                  <a:pt x="167226" y="416486"/>
                  <a:pt x="203417" y="360372"/>
                </a:cubicBezTo>
                <a:cubicBezTo>
                  <a:pt x="207160" y="356631"/>
                  <a:pt x="205912" y="349150"/>
                  <a:pt x="202169" y="344162"/>
                </a:cubicBezTo>
                <a:lnTo>
                  <a:pt x="153498" y="295530"/>
                </a:lnTo>
                <a:cubicBezTo>
                  <a:pt x="143515" y="286802"/>
                  <a:pt x="139771" y="275579"/>
                  <a:pt x="139771" y="263109"/>
                </a:cubicBezTo>
                <a:cubicBezTo>
                  <a:pt x="139771" y="250640"/>
                  <a:pt x="143515" y="238170"/>
                  <a:pt x="153498" y="229441"/>
                </a:cubicBezTo>
                <a:lnTo>
                  <a:pt x="228376" y="154624"/>
                </a:lnTo>
                <a:cubicBezTo>
                  <a:pt x="238359" y="144648"/>
                  <a:pt x="249591" y="139660"/>
                  <a:pt x="262070" y="139660"/>
                </a:cubicBezTo>
                <a:cubicBezTo>
                  <a:pt x="274550" y="139660"/>
                  <a:pt x="287029" y="144648"/>
                  <a:pt x="295765" y="154624"/>
                </a:cubicBezTo>
                <a:lnTo>
                  <a:pt x="344435" y="203255"/>
                </a:lnTo>
                <a:cubicBezTo>
                  <a:pt x="348179" y="206996"/>
                  <a:pt x="355667" y="206996"/>
                  <a:pt x="360659" y="204502"/>
                </a:cubicBezTo>
                <a:cubicBezTo>
                  <a:pt x="416817" y="168340"/>
                  <a:pt x="476719" y="142154"/>
                  <a:pt x="541612" y="128437"/>
                </a:cubicBezTo>
                <a:cubicBezTo>
                  <a:pt x="547852" y="128437"/>
                  <a:pt x="551596" y="122203"/>
                  <a:pt x="551596" y="115968"/>
                </a:cubicBezTo>
                <a:lnTo>
                  <a:pt x="551596" y="47385"/>
                </a:lnTo>
                <a:cubicBezTo>
                  <a:pt x="551596" y="21199"/>
                  <a:pt x="574059" y="0"/>
                  <a:pt x="5990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" name="TITLE 02">
            <a:extLst>
              <a:ext uri="{FF2B5EF4-FFF2-40B4-BE49-F238E27FC236}">
                <a16:creationId xmlns:a16="http://schemas.microsoft.com/office/drawing/2014/main" id="{B7DA7708-39DA-844D-80DD-F02BF98DC4E4}"/>
              </a:ext>
            </a:extLst>
          </p:cNvPr>
          <p:cNvSpPr txBox="1"/>
          <p:nvPr/>
        </p:nvSpPr>
        <p:spPr>
          <a:xfrm>
            <a:off x="3464867" y="4481983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1" name="BODY 02">
            <a:extLst>
              <a:ext uri="{FF2B5EF4-FFF2-40B4-BE49-F238E27FC236}">
                <a16:creationId xmlns:a16="http://schemas.microsoft.com/office/drawing/2014/main" id="{BB25C11C-B169-EC47-8BAE-53295B21A387}"/>
              </a:ext>
            </a:extLst>
          </p:cNvPr>
          <p:cNvSpPr txBox="1"/>
          <p:nvPr/>
        </p:nvSpPr>
        <p:spPr>
          <a:xfrm>
            <a:off x="3464867" y="5163488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6" name="RECTANGLE 03">
            <a:extLst>
              <a:ext uri="{FF2B5EF4-FFF2-40B4-BE49-F238E27FC236}">
                <a16:creationId xmlns:a16="http://schemas.microsoft.com/office/drawing/2014/main" id="{666C9402-50BC-5749-B782-279BC7A82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3036" y="3692769"/>
            <a:ext cx="8033972" cy="3797180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6" name="SHAPE 03">
            <a:extLst>
              <a:ext uri="{FF2B5EF4-FFF2-40B4-BE49-F238E27FC236}">
                <a16:creationId xmlns:a16="http://schemas.microsoft.com/office/drawing/2014/main" id="{E6AE3502-EE36-224A-8DC5-B582B2A4B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6747" y="3698266"/>
            <a:ext cx="2945423" cy="3874109"/>
          </a:xfrm>
          <a:custGeom>
            <a:avLst/>
            <a:gdLst>
              <a:gd name="T0" fmla="*/ 2257 w 2363"/>
              <a:gd name="T1" fmla="*/ 3106 h 3107"/>
              <a:gd name="T2" fmla="*/ 2257 w 2363"/>
              <a:gd name="T3" fmla="*/ 3106 h 3107"/>
              <a:gd name="T4" fmla="*/ 2362 w 2363"/>
              <a:gd name="T5" fmla="*/ 2406 h 3107"/>
              <a:gd name="T6" fmla="*/ 2362 w 2363"/>
              <a:gd name="T7" fmla="*/ 2406 h 3107"/>
              <a:gd name="T8" fmla="*/ 0 w 2363"/>
              <a:gd name="T9" fmla="*/ 0 h 3107"/>
              <a:gd name="T10" fmla="*/ 0 w 2363"/>
              <a:gd name="T11" fmla="*/ 3106 h 3107"/>
              <a:gd name="T12" fmla="*/ 2257 w 2363"/>
              <a:gd name="T13" fmla="*/ 3106 h 3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3" h="3107">
                <a:moveTo>
                  <a:pt x="2257" y="3106"/>
                </a:moveTo>
                <a:lnTo>
                  <a:pt x="2257" y="3106"/>
                </a:lnTo>
                <a:cubicBezTo>
                  <a:pt x="2325" y="2884"/>
                  <a:pt x="2362" y="2649"/>
                  <a:pt x="2362" y="2406"/>
                </a:cubicBezTo>
                <a:lnTo>
                  <a:pt x="2362" y="2406"/>
                </a:lnTo>
                <a:cubicBezTo>
                  <a:pt x="2362" y="1100"/>
                  <a:pt x="1311" y="38"/>
                  <a:pt x="0" y="0"/>
                </a:cubicBezTo>
                <a:lnTo>
                  <a:pt x="0" y="3106"/>
                </a:lnTo>
                <a:lnTo>
                  <a:pt x="2257" y="310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96" name="ICON 03">
            <a:extLst>
              <a:ext uri="{FF2B5EF4-FFF2-40B4-BE49-F238E27FC236}">
                <a16:creationId xmlns:a16="http://schemas.microsoft.com/office/drawing/2014/main" id="{338561E8-C486-9E43-B583-EA44E1A37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0131" y="5368804"/>
            <a:ext cx="1223038" cy="1191208"/>
          </a:xfrm>
          <a:custGeom>
            <a:avLst/>
            <a:gdLst>
              <a:gd name="connsiteX0" fmla="*/ 967156 w 1223038"/>
              <a:gd name="connsiteY0" fmla="*/ 747346 h 1191208"/>
              <a:gd name="connsiteX1" fmla="*/ 982463 w 1223038"/>
              <a:gd name="connsiteY1" fmla="*/ 764900 h 1191208"/>
              <a:gd name="connsiteX2" fmla="*/ 982463 w 1223038"/>
              <a:gd name="connsiteY2" fmla="*/ 1173648 h 1191208"/>
              <a:gd name="connsiteX3" fmla="*/ 967156 w 1223038"/>
              <a:gd name="connsiteY3" fmla="*/ 1191201 h 1191208"/>
              <a:gd name="connsiteX4" fmla="*/ 950670 w 1223038"/>
              <a:gd name="connsiteY4" fmla="*/ 1173648 h 1191208"/>
              <a:gd name="connsiteX5" fmla="*/ 950670 w 1223038"/>
              <a:gd name="connsiteY5" fmla="*/ 764900 h 1191208"/>
              <a:gd name="connsiteX6" fmla="*/ 967156 w 1223038"/>
              <a:gd name="connsiteY6" fmla="*/ 747346 h 1191208"/>
              <a:gd name="connsiteX7" fmla="*/ 949646 w 1223038"/>
              <a:gd name="connsiteY7" fmla="*/ 386697 h 1191208"/>
              <a:gd name="connsiteX8" fmla="*/ 925936 w 1223038"/>
              <a:gd name="connsiteY8" fmla="*/ 578782 h 1191208"/>
              <a:gd name="connsiteX9" fmla="*/ 925936 w 1223038"/>
              <a:gd name="connsiteY9" fmla="*/ 588761 h 1191208"/>
              <a:gd name="connsiteX10" fmla="*/ 952142 w 1223038"/>
              <a:gd name="connsiteY10" fmla="*/ 657362 h 1191208"/>
              <a:gd name="connsiteX11" fmla="*/ 979595 w 1223038"/>
              <a:gd name="connsiteY11" fmla="*/ 588761 h 1191208"/>
              <a:gd name="connsiteX12" fmla="*/ 982091 w 1223038"/>
              <a:gd name="connsiteY12" fmla="*/ 578782 h 1191208"/>
              <a:gd name="connsiteX13" fmla="*/ 957133 w 1223038"/>
              <a:gd name="connsiteY13" fmla="*/ 386697 h 1191208"/>
              <a:gd name="connsiteX14" fmla="*/ 953390 w 1223038"/>
              <a:gd name="connsiteY14" fmla="*/ 386697 h 1191208"/>
              <a:gd name="connsiteX15" fmla="*/ 949646 w 1223038"/>
              <a:gd name="connsiteY15" fmla="*/ 386697 h 1191208"/>
              <a:gd name="connsiteX16" fmla="*/ 949646 w 1223038"/>
              <a:gd name="connsiteY16" fmla="*/ 323085 h 1191208"/>
              <a:gd name="connsiteX17" fmla="*/ 940911 w 1223038"/>
              <a:gd name="connsiteY17" fmla="*/ 324332 h 1191208"/>
              <a:gd name="connsiteX18" fmla="*/ 954637 w 1223038"/>
              <a:gd name="connsiteY18" fmla="*/ 346784 h 1191208"/>
              <a:gd name="connsiteX19" fmla="*/ 969612 w 1223038"/>
              <a:gd name="connsiteY19" fmla="*/ 323085 h 1191208"/>
              <a:gd name="connsiteX20" fmla="*/ 738752 w 1223038"/>
              <a:gd name="connsiteY20" fmla="*/ 291902 h 1191208"/>
              <a:gd name="connsiteX21" fmla="*/ 408061 w 1223038"/>
              <a:gd name="connsiteY21" fmla="*/ 457794 h 1191208"/>
              <a:gd name="connsiteX22" fmla="*/ 163474 w 1223038"/>
              <a:gd name="connsiteY22" fmla="*/ 703512 h 1191208"/>
              <a:gd name="connsiteX23" fmla="*/ 399325 w 1223038"/>
              <a:gd name="connsiteY23" fmla="*/ 789576 h 1191208"/>
              <a:gd name="connsiteX24" fmla="*/ 620202 w 1223038"/>
              <a:gd name="connsiteY24" fmla="*/ 714738 h 1191208"/>
              <a:gd name="connsiteX25" fmla="*/ 495413 w 1223038"/>
              <a:gd name="connsiteY25" fmla="*/ 714738 h 1191208"/>
              <a:gd name="connsiteX26" fmla="*/ 418044 w 1223038"/>
              <a:gd name="connsiteY26" fmla="*/ 638653 h 1191208"/>
              <a:gd name="connsiteX27" fmla="*/ 418044 w 1223038"/>
              <a:gd name="connsiteY27" fmla="*/ 612459 h 1191208"/>
              <a:gd name="connsiteX28" fmla="*/ 495413 w 1223038"/>
              <a:gd name="connsiteY28" fmla="*/ 535127 h 1191208"/>
              <a:gd name="connsiteX29" fmla="*/ 626442 w 1223038"/>
              <a:gd name="connsiteY29" fmla="*/ 535127 h 1191208"/>
              <a:gd name="connsiteX30" fmla="*/ 656391 w 1223038"/>
              <a:gd name="connsiteY30" fmla="*/ 518912 h 1191208"/>
              <a:gd name="connsiteX31" fmla="*/ 730017 w 1223038"/>
              <a:gd name="connsiteY31" fmla="*/ 402912 h 1191208"/>
              <a:gd name="connsiteX32" fmla="*/ 757470 w 1223038"/>
              <a:gd name="connsiteY32" fmla="*/ 364246 h 1191208"/>
              <a:gd name="connsiteX33" fmla="*/ 738752 w 1223038"/>
              <a:gd name="connsiteY33" fmla="*/ 291902 h 1191208"/>
              <a:gd name="connsiteX34" fmla="*/ 598988 w 1223038"/>
              <a:gd name="connsiteY34" fmla="*/ 119775 h 1191208"/>
              <a:gd name="connsiteX35" fmla="*/ 440506 w 1223038"/>
              <a:gd name="connsiteY35" fmla="*/ 402912 h 1191208"/>
              <a:gd name="connsiteX36" fmla="*/ 725025 w 1223038"/>
              <a:gd name="connsiteY36" fmla="*/ 260720 h 1191208"/>
              <a:gd name="connsiteX37" fmla="*/ 598988 w 1223038"/>
              <a:gd name="connsiteY37" fmla="*/ 119775 h 1191208"/>
              <a:gd name="connsiteX38" fmla="*/ 415548 w 1223038"/>
              <a:gd name="connsiteY38" fmla="*/ 61151 h 1191208"/>
              <a:gd name="connsiteX39" fmla="*/ 415548 w 1223038"/>
              <a:gd name="connsiteY39" fmla="*/ 377966 h 1191208"/>
              <a:gd name="connsiteX40" fmla="*/ 570287 w 1223038"/>
              <a:gd name="connsiteY40" fmla="*/ 102312 h 1191208"/>
              <a:gd name="connsiteX41" fmla="*/ 415548 w 1223038"/>
              <a:gd name="connsiteY41" fmla="*/ 61151 h 1191208"/>
              <a:gd name="connsiteX42" fmla="*/ 381855 w 1223038"/>
              <a:gd name="connsiteY42" fmla="*/ 61151 h 1191208"/>
              <a:gd name="connsiteX43" fmla="*/ 33693 w 1223038"/>
              <a:gd name="connsiteY43" fmla="*/ 425364 h 1191208"/>
              <a:gd name="connsiteX44" fmla="*/ 137268 w 1223038"/>
              <a:gd name="connsiteY44" fmla="*/ 681061 h 1191208"/>
              <a:gd name="connsiteX45" fmla="*/ 381855 w 1223038"/>
              <a:gd name="connsiteY45" fmla="*/ 436590 h 1191208"/>
              <a:gd name="connsiteX46" fmla="*/ 955543 w 1223038"/>
              <a:gd name="connsiteY46" fmla="*/ 33621 h 1191208"/>
              <a:gd name="connsiteX47" fmla="*/ 863397 w 1223038"/>
              <a:gd name="connsiteY47" fmla="*/ 125767 h 1191208"/>
              <a:gd name="connsiteX48" fmla="*/ 955543 w 1223038"/>
              <a:gd name="connsiteY48" fmla="*/ 216668 h 1191208"/>
              <a:gd name="connsiteX49" fmla="*/ 1047689 w 1223038"/>
              <a:gd name="connsiteY49" fmla="*/ 125767 h 1191208"/>
              <a:gd name="connsiteX50" fmla="*/ 955543 w 1223038"/>
              <a:gd name="connsiteY50" fmla="*/ 33621 h 1191208"/>
              <a:gd name="connsiteX51" fmla="*/ 399325 w 1223038"/>
              <a:gd name="connsiteY51" fmla="*/ 27474 h 1191208"/>
              <a:gd name="connsiteX52" fmla="*/ 788668 w 1223038"/>
              <a:gd name="connsiteY52" fmla="*/ 340547 h 1191208"/>
              <a:gd name="connsiteX53" fmla="*/ 804890 w 1223038"/>
              <a:gd name="connsiteY53" fmla="*/ 333063 h 1191208"/>
              <a:gd name="connsiteX54" fmla="*/ 877268 w 1223038"/>
              <a:gd name="connsiteY54" fmla="*/ 303128 h 1191208"/>
              <a:gd name="connsiteX55" fmla="*/ 907218 w 1223038"/>
              <a:gd name="connsiteY55" fmla="*/ 294397 h 1191208"/>
              <a:gd name="connsiteX56" fmla="*/ 909713 w 1223038"/>
              <a:gd name="connsiteY56" fmla="*/ 293150 h 1191208"/>
              <a:gd name="connsiteX57" fmla="*/ 949646 w 1223038"/>
              <a:gd name="connsiteY57" fmla="*/ 289408 h 1191208"/>
              <a:gd name="connsiteX58" fmla="*/ 1004553 w 1223038"/>
              <a:gd name="connsiteY58" fmla="*/ 289408 h 1191208"/>
              <a:gd name="connsiteX59" fmla="*/ 1076931 w 1223038"/>
              <a:gd name="connsiteY59" fmla="*/ 303128 h 1191208"/>
              <a:gd name="connsiteX60" fmla="*/ 1149309 w 1223038"/>
              <a:gd name="connsiteY60" fmla="*/ 333063 h 1191208"/>
              <a:gd name="connsiteX61" fmla="*/ 1210455 w 1223038"/>
              <a:gd name="connsiteY61" fmla="*/ 420375 h 1191208"/>
              <a:gd name="connsiteX62" fmla="*/ 1222934 w 1223038"/>
              <a:gd name="connsiteY62" fmla="*/ 606223 h 1191208"/>
              <a:gd name="connsiteX63" fmla="*/ 1196728 w 1223038"/>
              <a:gd name="connsiteY63" fmla="*/ 672330 h 1191208"/>
              <a:gd name="connsiteX64" fmla="*/ 1130590 w 1223038"/>
              <a:gd name="connsiteY64" fmla="*/ 733448 h 1191208"/>
              <a:gd name="connsiteX65" fmla="*/ 1130590 w 1223038"/>
              <a:gd name="connsiteY65" fmla="*/ 1173746 h 1191208"/>
              <a:gd name="connsiteX66" fmla="*/ 1114368 w 1223038"/>
              <a:gd name="connsiteY66" fmla="*/ 1191208 h 1191208"/>
              <a:gd name="connsiteX67" fmla="*/ 1096897 w 1223038"/>
              <a:gd name="connsiteY67" fmla="*/ 1173746 h 1191208"/>
              <a:gd name="connsiteX68" fmla="*/ 1096897 w 1223038"/>
              <a:gd name="connsiteY68" fmla="*/ 440332 h 1191208"/>
              <a:gd name="connsiteX69" fmla="*/ 1114368 w 1223038"/>
              <a:gd name="connsiteY69" fmla="*/ 422869 h 1191208"/>
              <a:gd name="connsiteX70" fmla="*/ 1130590 w 1223038"/>
              <a:gd name="connsiteY70" fmla="*/ 440332 h 1191208"/>
              <a:gd name="connsiteX71" fmla="*/ 1130590 w 1223038"/>
              <a:gd name="connsiteY71" fmla="*/ 687298 h 1191208"/>
              <a:gd name="connsiteX72" fmla="*/ 1173018 w 1223038"/>
              <a:gd name="connsiteY72" fmla="*/ 648631 h 1191208"/>
              <a:gd name="connsiteX73" fmla="*/ 1187993 w 1223038"/>
              <a:gd name="connsiteY73" fmla="*/ 608717 h 1191208"/>
              <a:gd name="connsiteX74" fmla="*/ 1176762 w 1223038"/>
              <a:gd name="connsiteY74" fmla="*/ 421622 h 1191208"/>
              <a:gd name="connsiteX75" fmla="*/ 1136830 w 1223038"/>
              <a:gd name="connsiteY75" fmla="*/ 364246 h 1191208"/>
              <a:gd name="connsiteX76" fmla="*/ 1064452 w 1223038"/>
              <a:gd name="connsiteY76" fmla="*/ 335558 h 1191208"/>
              <a:gd name="connsiteX77" fmla="*/ 1009545 w 1223038"/>
              <a:gd name="connsiteY77" fmla="*/ 323085 h 1191208"/>
              <a:gd name="connsiteX78" fmla="*/ 987083 w 1223038"/>
              <a:gd name="connsiteY78" fmla="*/ 359257 h 1191208"/>
              <a:gd name="connsiteX79" fmla="*/ 988330 w 1223038"/>
              <a:gd name="connsiteY79" fmla="*/ 364246 h 1191208"/>
              <a:gd name="connsiteX80" fmla="*/ 1015784 w 1223038"/>
              <a:gd name="connsiteY80" fmla="*/ 573793 h 1191208"/>
              <a:gd name="connsiteX81" fmla="*/ 1012040 w 1223038"/>
              <a:gd name="connsiteY81" fmla="*/ 602481 h 1191208"/>
              <a:gd name="connsiteX82" fmla="*/ 979595 w 1223038"/>
              <a:gd name="connsiteY82" fmla="*/ 679814 h 1191208"/>
              <a:gd name="connsiteX83" fmla="*/ 952142 w 1223038"/>
              <a:gd name="connsiteY83" fmla="*/ 697276 h 1191208"/>
              <a:gd name="connsiteX84" fmla="*/ 950894 w 1223038"/>
              <a:gd name="connsiteY84" fmla="*/ 697276 h 1191208"/>
              <a:gd name="connsiteX85" fmla="*/ 924688 w 1223038"/>
              <a:gd name="connsiteY85" fmla="*/ 679814 h 1191208"/>
              <a:gd name="connsiteX86" fmla="*/ 894739 w 1223038"/>
              <a:gd name="connsiteY86" fmla="*/ 599986 h 1191208"/>
              <a:gd name="connsiteX87" fmla="*/ 890995 w 1223038"/>
              <a:gd name="connsiteY87" fmla="*/ 573793 h 1191208"/>
              <a:gd name="connsiteX88" fmla="*/ 918449 w 1223038"/>
              <a:gd name="connsiteY88" fmla="*/ 366741 h 1191208"/>
              <a:gd name="connsiteX89" fmla="*/ 920944 w 1223038"/>
              <a:gd name="connsiteY89" fmla="*/ 358010 h 1191208"/>
              <a:gd name="connsiteX90" fmla="*/ 904722 w 1223038"/>
              <a:gd name="connsiteY90" fmla="*/ 329322 h 1191208"/>
              <a:gd name="connsiteX91" fmla="*/ 889747 w 1223038"/>
              <a:gd name="connsiteY91" fmla="*/ 335558 h 1191208"/>
              <a:gd name="connsiteX92" fmla="*/ 817369 w 1223038"/>
              <a:gd name="connsiteY92" fmla="*/ 364246 h 1191208"/>
              <a:gd name="connsiteX93" fmla="*/ 759966 w 1223038"/>
              <a:gd name="connsiteY93" fmla="*/ 420375 h 1191208"/>
              <a:gd name="connsiteX94" fmla="*/ 685093 w 1223038"/>
              <a:gd name="connsiteY94" fmla="*/ 537621 h 1191208"/>
              <a:gd name="connsiteX95" fmla="*/ 626442 w 1223038"/>
              <a:gd name="connsiteY95" fmla="*/ 570051 h 1191208"/>
              <a:gd name="connsiteX96" fmla="*/ 495413 w 1223038"/>
              <a:gd name="connsiteY96" fmla="*/ 570051 h 1191208"/>
              <a:gd name="connsiteX97" fmla="*/ 451737 w 1223038"/>
              <a:gd name="connsiteY97" fmla="*/ 612459 h 1191208"/>
              <a:gd name="connsiteX98" fmla="*/ 451737 w 1223038"/>
              <a:gd name="connsiteY98" fmla="*/ 638653 h 1191208"/>
              <a:gd name="connsiteX99" fmla="*/ 495413 w 1223038"/>
              <a:gd name="connsiteY99" fmla="*/ 681061 h 1191208"/>
              <a:gd name="connsiteX100" fmla="*/ 665126 w 1223038"/>
              <a:gd name="connsiteY100" fmla="*/ 681061 h 1191208"/>
              <a:gd name="connsiteX101" fmla="*/ 731265 w 1223038"/>
              <a:gd name="connsiteY101" fmla="*/ 647384 h 1191208"/>
              <a:gd name="connsiteX102" fmla="*/ 812378 w 1223038"/>
              <a:gd name="connsiteY102" fmla="*/ 530137 h 1191208"/>
              <a:gd name="connsiteX103" fmla="*/ 812378 w 1223038"/>
              <a:gd name="connsiteY103" fmla="*/ 440332 h 1191208"/>
              <a:gd name="connsiteX104" fmla="*/ 828600 w 1223038"/>
              <a:gd name="connsiteY104" fmla="*/ 422869 h 1191208"/>
              <a:gd name="connsiteX105" fmla="*/ 847319 w 1223038"/>
              <a:gd name="connsiteY105" fmla="*/ 440332 h 1191208"/>
              <a:gd name="connsiteX106" fmla="*/ 847319 w 1223038"/>
              <a:gd name="connsiteY106" fmla="*/ 535127 h 1191208"/>
              <a:gd name="connsiteX107" fmla="*/ 847319 w 1223038"/>
              <a:gd name="connsiteY107" fmla="*/ 1173746 h 1191208"/>
              <a:gd name="connsiteX108" fmla="*/ 828600 w 1223038"/>
              <a:gd name="connsiteY108" fmla="*/ 1191208 h 1191208"/>
              <a:gd name="connsiteX109" fmla="*/ 812378 w 1223038"/>
              <a:gd name="connsiteY109" fmla="*/ 1173746 h 1191208"/>
              <a:gd name="connsiteX110" fmla="*/ 812378 w 1223038"/>
              <a:gd name="connsiteY110" fmla="*/ 590008 h 1191208"/>
              <a:gd name="connsiteX111" fmla="*/ 759966 w 1223038"/>
              <a:gd name="connsiteY111" fmla="*/ 667341 h 1191208"/>
              <a:gd name="connsiteX112" fmla="*/ 671366 w 1223038"/>
              <a:gd name="connsiteY112" fmla="*/ 714738 h 1191208"/>
              <a:gd name="connsiteX113" fmla="*/ 670118 w 1223038"/>
              <a:gd name="connsiteY113" fmla="*/ 717233 h 1191208"/>
              <a:gd name="connsiteX114" fmla="*/ 399325 w 1223038"/>
              <a:gd name="connsiteY114" fmla="*/ 824501 h 1191208"/>
              <a:gd name="connsiteX115" fmla="*/ 127285 w 1223038"/>
              <a:gd name="connsiteY115" fmla="*/ 717233 h 1191208"/>
              <a:gd name="connsiteX116" fmla="*/ 126037 w 1223038"/>
              <a:gd name="connsiteY116" fmla="*/ 715985 h 1191208"/>
              <a:gd name="connsiteX117" fmla="*/ 124789 w 1223038"/>
              <a:gd name="connsiteY117" fmla="*/ 714738 h 1191208"/>
              <a:gd name="connsiteX118" fmla="*/ 0 w 1223038"/>
              <a:gd name="connsiteY118" fmla="*/ 425364 h 1191208"/>
              <a:gd name="connsiteX119" fmla="*/ 399325 w 1223038"/>
              <a:gd name="connsiteY119" fmla="*/ 27474 h 1191208"/>
              <a:gd name="connsiteX120" fmla="*/ 955543 w 1223038"/>
              <a:gd name="connsiteY120" fmla="*/ 0 h 1191208"/>
              <a:gd name="connsiteX121" fmla="*/ 1081310 w 1223038"/>
              <a:gd name="connsiteY121" fmla="*/ 125767 h 1191208"/>
              <a:gd name="connsiteX122" fmla="*/ 955543 w 1223038"/>
              <a:gd name="connsiteY122" fmla="*/ 251534 h 1191208"/>
              <a:gd name="connsiteX123" fmla="*/ 829776 w 1223038"/>
              <a:gd name="connsiteY123" fmla="*/ 125767 h 1191208"/>
              <a:gd name="connsiteX124" fmla="*/ 955543 w 1223038"/>
              <a:gd name="connsiteY124" fmla="*/ 0 h 119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23038" h="1191208">
                <a:moveTo>
                  <a:pt x="967156" y="747346"/>
                </a:moveTo>
                <a:cubicBezTo>
                  <a:pt x="975398" y="747346"/>
                  <a:pt x="982463" y="754869"/>
                  <a:pt x="982463" y="764900"/>
                </a:cubicBezTo>
                <a:lnTo>
                  <a:pt x="982463" y="1173648"/>
                </a:lnTo>
                <a:cubicBezTo>
                  <a:pt x="982463" y="1183678"/>
                  <a:pt x="975398" y="1191201"/>
                  <a:pt x="967156" y="1191201"/>
                </a:cubicBezTo>
                <a:cubicBezTo>
                  <a:pt x="957735" y="1191201"/>
                  <a:pt x="950670" y="1183678"/>
                  <a:pt x="950670" y="1173648"/>
                </a:cubicBezTo>
                <a:lnTo>
                  <a:pt x="950670" y="764900"/>
                </a:lnTo>
                <a:cubicBezTo>
                  <a:pt x="950670" y="754869"/>
                  <a:pt x="957735" y="747346"/>
                  <a:pt x="967156" y="747346"/>
                </a:cubicBezTo>
                <a:close/>
                <a:moveTo>
                  <a:pt x="949646" y="386697"/>
                </a:moveTo>
                <a:lnTo>
                  <a:pt x="925936" y="578782"/>
                </a:lnTo>
                <a:cubicBezTo>
                  <a:pt x="924688" y="582524"/>
                  <a:pt x="925936" y="585019"/>
                  <a:pt x="925936" y="588761"/>
                </a:cubicBezTo>
                <a:lnTo>
                  <a:pt x="952142" y="657362"/>
                </a:lnTo>
                <a:lnTo>
                  <a:pt x="979595" y="588761"/>
                </a:lnTo>
                <a:cubicBezTo>
                  <a:pt x="982091" y="585019"/>
                  <a:pt x="983339" y="581277"/>
                  <a:pt x="982091" y="578782"/>
                </a:cubicBezTo>
                <a:lnTo>
                  <a:pt x="957133" y="386697"/>
                </a:lnTo>
                <a:cubicBezTo>
                  <a:pt x="955885" y="386697"/>
                  <a:pt x="955885" y="386697"/>
                  <a:pt x="953390" y="386697"/>
                </a:cubicBezTo>
                <a:cubicBezTo>
                  <a:pt x="952142" y="386697"/>
                  <a:pt x="950894" y="386697"/>
                  <a:pt x="949646" y="386697"/>
                </a:cubicBezTo>
                <a:close/>
                <a:moveTo>
                  <a:pt x="949646" y="323085"/>
                </a:moveTo>
                <a:cubicBezTo>
                  <a:pt x="947150" y="323085"/>
                  <a:pt x="943406" y="323085"/>
                  <a:pt x="940911" y="324332"/>
                </a:cubicBezTo>
                <a:lnTo>
                  <a:pt x="954637" y="346784"/>
                </a:lnTo>
                <a:lnTo>
                  <a:pt x="969612" y="323085"/>
                </a:lnTo>
                <a:close/>
                <a:moveTo>
                  <a:pt x="738752" y="291902"/>
                </a:moveTo>
                <a:lnTo>
                  <a:pt x="408061" y="457794"/>
                </a:lnTo>
                <a:lnTo>
                  <a:pt x="163474" y="703512"/>
                </a:lnTo>
                <a:cubicBezTo>
                  <a:pt x="225868" y="757146"/>
                  <a:pt x="308229" y="789576"/>
                  <a:pt x="399325" y="789576"/>
                </a:cubicBezTo>
                <a:cubicBezTo>
                  <a:pt x="479191" y="789576"/>
                  <a:pt x="556560" y="763383"/>
                  <a:pt x="620202" y="714738"/>
                </a:cubicBezTo>
                <a:lnTo>
                  <a:pt x="495413" y="714738"/>
                </a:lnTo>
                <a:cubicBezTo>
                  <a:pt x="451737" y="714738"/>
                  <a:pt x="418044" y="681061"/>
                  <a:pt x="418044" y="638653"/>
                </a:cubicBezTo>
                <a:lnTo>
                  <a:pt x="418044" y="612459"/>
                </a:lnTo>
                <a:cubicBezTo>
                  <a:pt x="418044" y="570051"/>
                  <a:pt x="451737" y="535127"/>
                  <a:pt x="495413" y="535127"/>
                </a:cubicBezTo>
                <a:lnTo>
                  <a:pt x="626442" y="535127"/>
                </a:lnTo>
                <a:cubicBezTo>
                  <a:pt x="638921" y="535127"/>
                  <a:pt x="650152" y="530137"/>
                  <a:pt x="656391" y="518912"/>
                </a:cubicBezTo>
                <a:lnTo>
                  <a:pt x="730017" y="402912"/>
                </a:lnTo>
                <a:cubicBezTo>
                  <a:pt x="740000" y="387945"/>
                  <a:pt x="748735" y="375472"/>
                  <a:pt x="757470" y="364246"/>
                </a:cubicBezTo>
                <a:cubicBezTo>
                  <a:pt x="754975" y="339300"/>
                  <a:pt x="747487" y="315601"/>
                  <a:pt x="738752" y="291902"/>
                </a:cubicBezTo>
                <a:close/>
                <a:moveTo>
                  <a:pt x="598988" y="119775"/>
                </a:moveTo>
                <a:lnTo>
                  <a:pt x="440506" y="402912"/>
                </a:lnTo>
                <a:lnTo>
                  <a:pt x="725025" y="260720"/>
                </a:lnTo>
                <a:cubicBezTo>
                  <a:pt x="695076" y="203344"/>
                  <a:pt x="652648" y="153452"/>
                  <a:pt x="598988" y="119775"/>
                </a:cubicBezTo>
                <a:close/>
                <a:moveTo>
                  <a:pt x="415548" y="61151"/>
                </a:moveTo>
                <a:lnTo>
                  <a:pt x="415548" y="377966"/>
                </a:lnTo>
                <a:lnTo>
                  <a:pt x="570287" y="102312"/>
                </a:lnTo>
                <a:cubicBezTo>
                  <a:pt x="522867" y="77366"/>
                  <a:pt x="471703" y="63646"/>
                  <a:pt x="415548" y="61151"/>
                </a:cubicBezTo>
                <a:close/>
                <a:moveTo>
                  <a:pt x="381855" y="61151"/>
                </a:moveTo>
                <a:cubicBezTo>
                  <a:pt x="188432" y="69883"/>
                  <a:pt x="33693" y="229537"/>
                  <a:pt x="33693" y="425364"/>
                </a:cubicBezTo>
                <a:cubicBezTo>
                  <a:pt x="33693" y="523901"/>
                  <a:pt x="73626" y="613707"/>
                  <a:pt x="137268" y="681061"/>
                </a:cubicBezTo>
                <a:lnTo>
                  <a:pt x="381855" y="436590"/>
                </a:lnTo>
                <a:close/>
                <a:moveTo>
                  <a:pt x="955543" y="33621"/>
                </a:moveTo>
                <a:cubicBezTo>
                  <a:pt x="904489" y="33621"/>
                  <a:pt x="863397" y="74713"/>
                  <a:pt x="863397" y="125767"/>
                </a:cubicBezTo>
                <a:cubicBezTo>
                  <a:pt x="863397" y="176821"/>
                  <a:pt x="904489" y="216668"/>
                  <a:pt x="955543" y="216668"/>
                </a:cubicBezTo>
                <a:cubicBezTo>
                  <a:pt x="1006597" y="216668"/>
                  <a:pt x="1047689" y="176821"/>
                  <a:pt x="1047689" y="125767"/>
                </a:cubicBezTo>
                <a:cubicBezTo>
                  <a:pt x="1047689" y="74713"/>
                  <a:pt x="1006597" y="33621"/>
                  <a:pt x="955543" y="33621"/>
                </a:cubicBezTo>
                <a:close/>
                <a:moveTo>
                  <a:pt x="399325" y="27474"/>
                </a:moveTo>
                <a:cubicBezTo>
                  <a:pt x="589005" y="27474"/>
                  <a:pt x="748735" y="157194"/>
                  <a:pt x="788668" y="340547"/>
                </a:cubicBezTo>
                <a:cubicBezTo>
                  <a:pt x="793659" y="336805"/>
                  <a:pt x="798651" y="335558"/>
                  <a:pt x="804890" y="333063"/>
                </a:cubicBezTo>
                <a:lnTo>
                  <a:pt x="877268" y="303128"/>
                </a:lnTo>
                <a:cubicBezTo>
                  <a:pt x="887251" y="299386"/>
                  <a:pt x="897234" y="296892"/>
                  <a:pt x="907218" y="294397"/>
                </a:cubicBezTo>
                <a:cubicBezTo>
                  <a:pt x="908465" y="293150"/>
                  <a:pt x="909713" y="293150"/>
                  <a:pt x="909713" y="293150"/>
                </a:cubicBezTo>
                <a:cubicBezTo>
                  <a:pt x="923440" y="290655"/>
                  <a:pt x="937167" y="289408"/>
                  <a:pt x="949646" y="289408"/>
                </a:cubicBezTo>
                <a:lnTo>
                  <a:pt x="1004553" y="289408"/>
                </a:lnTo>
                <a:cubicBezTo>
                  <a:pt x="1029511" y="289408"/>
                  <a:pt x="1054469" y="293150"/>
                  <a:pt x="1076931" y="303128"/>
                </a:cubicBezTo>
                <a:lnTo>
                  <a:pt x="1149309" y="333063"/>
                </a:lnTo>
                <a:cubicBezTo>
                  <a:pt x="1186745" y="346784"/>
                  <a:pt x="1210455" y="381708"/>
                  <a:pt x="1210455" y="420375"/>
                </a:cubicBezTo>
                <a:lnTo>
                  <a:pt x="1222934" y="606223"/>
                </a:lnTo>
                <a:cubicBezTo>
                  <a:pt x="1224182" y="631169"/>
                  <a:pt x="1214199" y="656115"/>
                  <a:pt x="1196728" y="672330"/>
                </a:cubicBezTo>
                <a:lnTo>
                  <a:pt x="1130590" y="733448"/>
                </a:lnTo>
                <a:lnTo>
                  <a:pt x="1130590" y="1173746"/>
                </a:lnTo>
                <a:cubicBezTo>
                  <a:pt x="1130590" y="1183724"/>
                  <a:pt x="1123103" y="1191208"/>
                  <a:pt x="1114368" y="1191208"/>
                </a:cubicBezTo>
                <a:cubicBezTo>
                  <a:pt x="1104384" y="1191208"/>
                  <a:pt x="1096897" y="1183724"/>
                  <a:pt x="1096897" y="1173746"/>
                </a:cubicBezTo>
                <a:lnTo>
                  <a:pt x="1096897" y="440332"/>
                </a:lnTo>
                <a:cubicBezTo>
                  <a:pt x="1096897" y="430353"/>
                  <a:pt x="1104384" y="422869"/>
                  <a:pt x="1114368" y="422869"/>
                </a:cubicBezTo>
                <a:cubicBezTo>
                  <a:pt x="1123103" y="422869"/>
                  <a:pt x="1130590" y="430353"/>
                  <a:pt x="1130590" y="440332"/>
                </a:cubicBezTo>
                <a:lnTo>
                  <a:pt x="1130590" y="687298"/>
                </a:lnTo>
                <a:lnTo>
                  <a:pt x="1173018" y="648631"/>
                </a:lnTo>
                <a:cubicBezTo>
                  <a:pt x="1184250" y="637405"/>
                  <a:pt x="1189241" y="623685"/>
                  <a:pt x="1187993" y="608717"/>
                </a:cubicBezTo>
                <a:lnTo>
                  <a:pt x="1176762" y="421622"/>
                </a:lnTo>
                <a:cubicBezTo>
                  <a:pt x="1176762" y="395429"/>
                  <a:pt x="1160540" y="374224"/>
                  <a:pt x="1136830" y="364246"/>
                </a:cubicBezTo>
                <a:lnTo>
                  <a:pt x="1064452" y="335558"/>
                </a:lnTo>
                <a:cubicBezTo>
                  <a:pt x="1046981" y="328074"/>
                  <a:pt x="1029511" y="324332"/>
                  <a:pt x="1009545" y="323085"/>
                </a:cubicBezTo>
                <a:lnTo>
                  <a:pt x="987083" y="359257"/>
                </a:lnTo>
                <a:cubicBezTo>
                  <a:pt x="988330" y="360504"/>
                  <a:pt x="988330" y="361751"/>
                  <a:pt x="988330" y="364246"/>
                </a:cubicBezTo>
                <a:lnTo>
                  <a:pt x="1015784" y="573793"/>
                </a:lnTo>
                <a:cubicBezTo>
                  <a:pt x="1017032" y="583771"/>
                  <a:pt x="1015784" y="593750"/>
                  <a:pt x="1012040" y="602481"/>
                </a:cubicBezTo>
                <a:lnTo>
                  <a:pt x="979595" y="679814"/>
                </a:lnTo>
                <a:cubicBezTo>
                  <a:pt x="974604" y="691039"/>
                  <a:pt x="963373" y="697276"/>
                  <a:pt x="952142" y="697276"/>
                </a:cubicBezTo>
                <a:lnTo>
                  <a:pt x="950894" y="697276"/>
                </a:lnTo>
                <a:cubicBezTo>
                  <a:pt x="939663" y="697276"/>
                  <a:pt x="929680" y="689792"/>
                  <a:pt x="924688" y="679814"/>
                </a:cubicBezTo>
                <a:lnTo>
                  <a:pt x="894739" y="599986"/>
                </a:lnTo>
                <a:cubicBezTo>
                  <a:pt x="892243" y="592502"/>
                  <a:pt x="889747" y="583771"/>
                  <a:pt x="890995" y="573793"/>
                </a:cubicBezTo>
                <a:lnTo>
                  <a:pt x="918449" y="366741"/>
                </a:lnTo>
                <a:cubicBezTo>
                  <a:pt x="918449" y="362999"/>
                  <a:pt x="919696" y="360504"/>
                  <a:pt x="920944" y="358010"/>
                </a:cubicBezTo>
                <a:lnTo>
                  <a:pt x="904722" y="329322"/>
                </a:lnTo>
                <a:cubicBezTo>
                  <a:pt x="899730" y="330569"/>
                  <a:pt x="894739" y="333063"/>
                  <a:pt x="889747" y="335558"/>
                </a:cubicBezTo>
                <a:lnTo>
                  <a:pt x="817369" y="364246"/>
                </a:lnTo>
                <a:cubicBezTo>
                  <a:pt x="791164" y="374224"/>
                  <a:pt x="778685" y="391687"/>
                  <a:pt x="759966" y="420375"/>
                </a:cubicBezTo>
                <a:lnTo>
                  <a:pt x="685093" y="537621"/>
                </a:lnTo>
                <a:cubicBezTo>
                  <a:pt x="671366" y="557578"/>
                  <a:pt x="650152" y="570051"/>
                  <a:pt x="626442" y="570051"/>
                </a:cubicBezTo>
                <a:lnTo>
                  <a:pt x="495413" y="570051"/>
                </a:lnTo>
                <a:cubicBezTo>
                  <a:pt x="471703" y="570051"/>
                  <a:pt x="451737" y="588761"/>
                  <a:pt x="451737" y="612459"/>
                </a:cubicBezTo>
                <a:lnTo>
                  <a:pt x="451737" y="638653"/>
                </a:lnTo>
                <a:cubicBezTo>
                  <a:pt x="451737" y="662351"/>
                  <a:pt x="471703" y="681061"/>
                  <a:pt x="495413" y="681061"/>
                </a:cubicBezTo>
                <a:lnTo>
                  <a:pt x="665126" y="681061"/>
                </a:lnTo>
                <a:cubicBezTo>
                  <a:pt x="691332" y="681061"/>
                  <a:pt x="716290" y="668588"/>
                  <a:pt x="731265" y="647384"/>
                </a:cubicBezTo>
                <a:lnTo>
                  <a:pt x="812378" y="530137"/>
                </a:lnTo>
                <a:lnTo>
                  <a:pt x="812378" y="440332"/>
                </a:lnTo>
                <a:cubicBezTo>
                  <a:pt x="812378" y="430353"/>
                  <a:pt x="819865" y="422869"/>
                  <a:pt x="828600" y="422869"/>
                </a:cubicBezTo>
                <a:cubicBezTo>
                  <a:pt x="838583" y="422869"/>
                  <a:pt x="847319" y="430353"/>
                  <a:pt x="847319" y="440332"/>
                </a:cubicBezTo>
                <a:lnTo>
                  <a:pt x="847319" y="535127"/>
                </a:lnTo>
                <a:lnTo>
                  <a:pt x="847319" y="1173746"/>
                </a:lnTo>
                <a:cubicBezTo>
                  <a:pt x="847319" y="1183724"/>
                  <a:pt x="838583" y="1191208"/>
                  <a:pt x="828600" y="1191208"/>
                </a:cubicBezTo>
                <a:cubicBezTo>
                  <a:pt x="819865" y="1191208"/>
                  <a:pt x="812378" y="1183724"/>
                  <a:pt x="812378" y="1173746"/>
                </a:cubicBezTo>
                <a:lnTo>
                  <a:pt x="812378" y="590008"/>
                </a:lnTo>
                <a:lnTo>
                  <a:pt x="759966" y="667341"/>
                </a:lnTo>
                <a:cubicBezTo>
                  <a:pt x="738752" y="696029"/>
                  <a:pt x="707555" y="712244"/>
                  <a:pt x="671366" y="714738"/>
                </a:cubicBezTo>
                <a:cubicBezTo>
                  <a:pt x="671366" y="715985"/>
                  <a:pt x="671366" y="717233"/>
                  <a:pt x="670118" y="717233"/>
                </a:cubicBezTo>
                <a:cubicBezTo>
                  <a:pt x="595244" y="787082"/>
                  <a:pt x="499157" y="824501"/>
                  <a:pt x="399325" y="824501"/>
                </a:cubicBezTo>
                <a:cubicBezTo>
                  <a:pt x="294503" y="824501"/>
                  <a:pt x="198415" y="783340"/>
                  <a:pt x="127285" y="717233"/>
                </a:cubicBezTo>
                <a:cubicBezTo>
                  <a:pt x="127285" y="717233"/>
                  <a:pt x="126037" y="717233"/>
                  <a:pt x="126037" y="715985"/>
                </a:cubicBezTo>
                <a:cubicBezTo>
                  <a:pt x="124789" y="715985"/>
                  <a:pt x="124789" y="715985"/>
                  <a:pt x="124789" y="714738"/>
                </a:cubicBezTo>
                <a:cubicBezTo>
                  <a:pt x="47420" y="642395"/>
                  <a:pt x="0" y="538868"/>
                  <a:pt x="0" y="425364"/>
                </a:cubicBezTo>
                <a:cubicBezTo>
                  <a:pt x="0" y="205839"/>
                  <a:pt x="178449" y="27474"/>
                  <a:pt x="399325" y="27474"/>
                </a:cubicBezTo>
                <a:close/>
                <a:moveTo>
                  <a:pt x="955543" y="0"/>
                </a:moveTo>
                <a:cubicBezTo>
                  <a:pt x="1025275" y="0"/>
                  <a:pt x="1081310" y="56035"/>
                  <a:pt x="1081310" y="125767"/>
                </a:cubicBezTo>
                <a:cubicBezTo>
                  <a:pt x="1081310" y="194254"/>
                  <a:pt x="1025275" y="251534"/>
                  <a:pt x="955543" y="251534"/>
                </a:cubicBezTo>
                <a:cubicBezTo>
                  <a:pt x="885811" y="251534"/>
                  <a:pt x="829776" y="194254"/>
                  <a:pt x="829776" y="125767"/>
                </a:cubicBezTo>
                <a:cubicBezTo>
                  <a:pt x="829776" y="56035"/>
                  <a:pt x="885811" y="0"/>
                  <a:pt x="9555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2" name="TITLE 03">
            <a:extLst>
              <a:ext uri="{FF2B5EF4-FFF2-40B4-BE49-F238E27FC236}">
                <a16:creationId xmlns:a16="http://schemas.microsoft.com/office/drawing/2014/main" id="{02C5F4BF-1039-B44A-9A2C-146A43AACB1A}"/>
              </a:ext>
            </a:extLst>
          </p:cNvPr>
          <p:cNvSpPr txBox="1"/>
          <p:nvPr/>
        </p:nvSpPr>
        <p:spPr>
          <a:xfrm>
            <a:off x="16621261" y="4483858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3" name="BODY 03">
            <a:extLst>
              <a:ext uri="{FF2B5EF4-FFF2-40B4-BE49-F238E27FC236}">
                <a16:creationId xmlns:a16="http://schemas.microsoft.com/office/drawing/2014/main" id="{A31E5906-3D76-F349-9322-EAA18672C562}"/>
              </a:ext>
            </a:extLst>
          </p:cNvPr>
          <p:cNvSpPr txBox="1"/>
          <p:nvPr/>
        </p:nvSpPr>
        <p:spPr>
          <a:xfrm>
            <a:off x="16621261" y="5155315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7" name="RECTANGLE 04">
            <a:extLst>
              <a:ext uri="{FF2B5EF4-FFF2-40B4-BE49-F238E27FC236}">
                <a16:creationId xmlns:a16="http://schemas.microsoft.com/office/drawing/2014/main" id="{F0F2C986-B583-8A48-8B39-EBAD1A0ED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3036" y="8781317"/>
            <a:ext cx="8033972" cy="3797180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7" name="SHAPE 04">
            <a:extLst>
              <a:ext uri="{FF2B5EF4-FFF2-40B4-BE49-F238E27FC236}">
                <a16:creationId xmlns:a16="http://schemas.microsoft.com/office/drawing/2014/main" id="{582F4391-946F-3444-8C78-AE3E8A81A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6747" y="7753718"/>
            <a:ext cx="2753093" cy="3445484"/>
          </a:xfrm>
          <a:custGeom>
            <a:avLst/>
            <a:gdLst>
              <a:gd name="T0" fmla="*/ 0 w 2208"/>
              <a:gd name="T1" fmla="*/ 2763 h 2764"/>
              <a:gd name="T2" fmla="*/ 1022 w 2208"/>
              <a:gd name="T3" fmla="*/ 2763 h 2764"/>
              <a:gd name="T4" fmla="*/ 1022 w 2208"/>
              <a:gd name="T5" fmla="*/ 2763 h 2764"/>
              <a:gd name="T6" fmla="*/ 1130 w 2208"/>
              <a:gd name="T7" fmla="*/ 2653 h 2764"/>
              <a:gd name="T8" fmla="*/ 1130 w 2208"/>
              <a:gd name="T9" fmla="*/ 2400 h 2764"/>
              <a:gd name="T10" fmla="*/ 1130 w 2208"/>
              <a:gd name="T11" fmla="*/ 2400 h 2764"/>
              <a:gd name="T12" fmla="*/ 2035 w 2208"/>
              <a:gd name="T13" fmla="*/ 360 h 2764"/>
              <a:gd name="T14" fmla="*/ 2035 w 2208"/>
              <a:gd name="T15" fmla="*/ 360 h 2764"/>
              <a:gd name="T16" fmla="*/ 2040 w 2208"/>
              <a:gd name="T17" fmla="*/ 351 h 2764"/>
              <a:gd name="T18" fmla="*/ 2040 w 2208"/>
              <a:gd name="T19" fmla="*/ 351 h 2764"/>
              <a:gd name="T20" fmla="*/ 2052 w 2208"/>
              <a:gd name="T21" fmla="*/ 332 h 2764"/>
              <a:gd name="T22" fmla="*/ 2051 w 2208"/>
              <a:gd name="T23" fmla="*/ 332 h 2764"/>
              <a:gd name="T24" fmla="*/ 2051 w 2208"/>
              <a:gd name="T25" fmla="*/ 332 h 2764"/>
              <a:gd name="T26" fmla="*/ 2207 w 2208"/>
              <a:gd name="T27" fmla="*/ 0 h 2764"/>
              <a:gd name="T28" fmla="*/ 0 w 2208"/>
              <a:gd name="T29" fmla="*/ 0 h 2764"/>
              <a:gd name="T30" fmla="*/ 0 w 2208"/>
              <a:gd name="T31" fmla="*/ 2763 h 2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08" h="2764">
                <a:moveTo>
                  <a:pt x="0" y="2763"/>
                </a:moveTo>
                <a:lnTo>
                  <a:pt x="1022" y="2763"/>
                </a:lnTo>
                <a:lnTo>
                  <a:pt x="1022" y="2763"/>
                </a:lnTo>
                <a:cubicBezTo>
                  <a:pt x="1081" y="2763"/>
                  <a:pt x="1130" y="2713"/>
                  <a:pt x="1130" y="2653"/>
                </a:cubicBezTo>
                <a:lnTo>
                  <a:pt x="1130" y="2400"/>
                </a:lnTo>
                <a:lnTo>
                  <a:pt x="1130" y="2400"/>
                </a:lnTo>
                <a:cubicBezTo>
                  <a:pt x="1165" y="1845"/>
                  <a:pt x="1914" y="564"/>
                  <a:pt x="2035" y="360"/>
                </a:cubicBezTo>
                <a:lnTo>
                  <a:pt x="2035" y="360"/>
                </a:lnTo>
                <a:cubicBezTo>
                  <a:pt x="2037" y="357"/>
                  <a:pt x="2038" y="355"/>
                  <a:pt x="2040" y="351"/>
                </a:cubicBezTo>
                <a:lnTo>
                  <a:pt x="2040" y="351"/>
                </a:lnTo>
                <a:cubicBezTo>
                  <a:pt x="2048" y="339"/>
                  <a:pt x="2052" y="332"/>
                  <a:pt x="2052" y="332"/>
                </a:cubicBezTo>
                <a:lnTo>
                  <a:pt x="2051" y="332"/>
                </a:lnTo>
                <a:lnTo>
                  <a:pt x="2051" y="332"/>
                </a:lnTo>
                <a:cubicBezTo>
                  <a:pt x="2111" y="226"/>
                  <a:pt x="2163" y="115"/>
                  <a:pt x="2207" y="0"/>
                </a:cubicBezTo>
                <a:lnTo>
                  <a:pt x="0" y="0"/>
                </a:lnTo>
                <a:lnTo>
                  <a:pt x="0" y="276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98" name="ICON 04">
            <a:extLst>
              <a:ext uri="{FF2B5EF4-FFF2-40B4-BE49-F238E27FC236}">
                <a16:creationId xmlns:a16="http://schemas.microsoft.com/office/drawing/2014/main" id="{40A3ADCE-94CC-3B44-8EDF-53282EF0A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1860" y="8105410"/>
            <a:ext cx="1235168" cy="1229681"/>
          </a:xfrm>
          <a:custGeom>
            <a:avLst/>
            <a:gdLst>
              <a:gd name="connsiteX0" fmla="*/ 611481 w 1235168"/>
              <a:gd name="connsiteY0" fmla="*/ 540045 h 1229681"/>
              <a:gd name="connsiteX1" fmla="*/ 538812 w 1235168"/>
              <a:gd name="connsiteY1" fmla="*/ 612714 h 1229681"/>
              <a:gd name="connsiteX2" fmla="*/ 611481 w 1235168"/>
              <a:gd name="connsiteY2" fmla="*/ 685382 h 1229681"/>
              <a:gd name="connsiteX3" fmla="*/ 685381 w 1235168"/>
              <a:gd name="connsiteY3" fmla="*/ 612714 h 1229681"/>
              <a:gd name="connsiteX4" fmla="*/ 611481 w 1235168"/>
              <a:gd name="connsiteY4" fmla="*/ 540045 h 1229681"/>
              <a:gd name="connsiteX5" fmla="*/ 611481 w 1235168"/>
              <a:gd name="connsiteY5" fmla="*/ 505558 h 1229681"/>
              <a:gd name="connsiteX6" fmla="*/ 718636 w 1235168"/>
              <a:gd name="connsiteY6" fmla="*/ 612714 h 1229681"/>
              <a:gd name="connsiteX7" fmla="*/ 611481 w 1235168"/>
              <a:gd name="connsiteY7" fmla="*/ 718637 h 1229681"/>
              <a:gd name="connsiteX8" fmla="*/ 505557 w 1235168"/>
              <a:gd name="connsiteY8" fmla="*/ 612714 h 1229681"/>
              <a:gd name="connsiteX9" fmla="*/ 611481 w 1235168"/>
              <a:gd name="connsiteY9" fmla="*/ 505558 h 1229681"/>
              <a:gd name="connsiteX10" fmla="*/ 43650 w 1235168"/>
              <a:gd name="connsiteY10" fmla="*/ 236292 h 1229681"/>
              <a:gd name="connsiteX11" fmla="*/ 153398 w 1235168"/>
              <a:gd name="connsiteY11" fmla="*/ 236292 h 1229681"/>
              <a:gd name="connsiteX12" fmla="*/ 169610 w 1235168"/>
              <a:gd name="connsiteY12" fmla="*/ 253698 h 1229681"/>
              <a:gd name="connsiteX13" fmla="*/ 169610 w 1235168"/>
              <a:gd name="connsiteY13" fmla="*/ 361864 h 1229681"/>
              <a:gd name="connsiteX14" fmla="*/ 153398 w 1235168"/>
              <a:gd name="connsiteY14" fmla="*/ 378027 h 1229681"/>
              <a:gd name="connsiteX15" fmla="*/ 134691 w 1235168"/>
              <a:gd name="connsiteY15" fmla="*/ 361864 h 1229681"/>
              <a:gd name="connsiteX16" fmla="*/ 134691 w 1235168"/>
              <a:gd name="connsiteY16" fmla="*/ 288510 h 1229681"/>
              <a:gd name="connsiteX17" fmla="*/ 33673 w 1235168"/>
              <a:gd name="connsiteY17" fmla="*/ 615495 h 1229681"/>
              <a:gd name="connsiteX18" fmla="*/ 616085 w 1235168"/>
              <a:gd name="connsiteY18" fmla="*/ 1196112 h 1229681"/>
              <a:gd name="connsiteX19" fmla="*/ 1022651 w 1235168"/>
              <a:gd name="connsiteY19" fmla="*/ 1031998 h 1229681"/>
              <a:gd name="connsiteX20" fmla="*/ 1046347 w 1235168"/>
              <a:gd name="connsiteY20" fmla="*/ 1031998 h 1229681"/>
              <a:gd name="connsiteX21" fmla="*/ 1046347 w 1235168"/>
              <a:gd name="connsiteY21" fmla="*/ 1056863 h 1229681"/>
              <a:gd name="connsiteX22" fmla="*/ 616085 w 1235168"/>
              <a:gd name="connsiteY22" fmla="*/ 1229681 h 1229681"/>
              <a:gd name="connsiteX23" fmla="*/ 0 w 1235168"/>
              <a:gd name="connsiteY23" fmla="*/ 615495 h 1229681"/>
              <a:gd name="connsiteX24" fmla="*/ 106007 w 1235168"/>
              <a:gd name="connsiteY24" fmla="*/ 269861 h 1229681"/>
              <a:gd name="connsiteX25" fmla="*/ 43650 w 1235168"/>
              <a:gd name="connsiteY25" fmla="*/ 269861 h 1229681"/>
              <a:gd name="connsiteX26" fmla="*/ 26190 w 1235168"/>
              <a:gd name="connsiteY26" fmla="*/ 253698 h 1229681"/>
              <a:gd name="connsiteX27" fmla="*/ 43650 w 1235168"/>
              <a:gd name="connsiteY27" fmla="*/ 236292 h 1229681"/>
              <a:gd name="connsiteX28" fmla="*/ 592786 w 1235168"/>
              <a:gd name="connsiteY28" fmla="*/ 194233 h 1229681"/>
              <a:gd name="connsiteX29" fmla="*/ 575349 w 1235168"/>
              <a:gd name="connsiteY29" fmla="*/ 207933 h 1229681"/>
              <a:gd name="connsiteX30" fmla="*/ 566631 w 1235168"/>
              <a:gd name="connsiteY30" fmla="*/ 255261 h 1229681"/>
              <a:gd name="connsiteX31" fmla="*/ 529266 w 1235168"/>
              <a:gd name="connsiteY31" fmla="*/ 295116 h 1229681"/>
              <a:gd name="connsiteX32" fmla="*/ 447065 w 1235168"/>
              <a:gd name="connsiteY32" fmla="*/ 329989 h 1229681"/>
              <a:gd name="connsiteX33" fmla="*/ 391018 w 1235168"/>
              <a:gd name="connsiteY33" fmla="*/ 327499 h 1229681"/>
              <a:gd name="connsiteX34" fmla="*/ 352408 w 1235168"/>
              <a:gd name="connsiteY34" fmla="*/ 300098 h 1229681"/>
              <a:gd name="connsiteX35" fmla="*/ 328744 w 1235168"/>
              <a:gd name="connsiteY35" fmla="*/ 302589 h 1229681"/>
              <a:gd name="connsiteX36" fmla="*/ 302589 w 1235168"/>
              <a:gd name="connsiteY36" fmla="*/ 329989 h 1229681"/>
              <a:gd name="connsiteX37" fmla="*/ 300098 w 1235168"/>
              <a:gd name="connsiteY37" fmla="*/ 352408 h 1229681"/>
              <a:gd name="connsiteX38" fmla="*/ 327499 w 1235168"/>
              <a:gd name="connsiteY38" fmla="*/ 392263 h 1229681"/>
              <a:gd name="connsiteX39" fmla="*/ 328744 w 1235168"/>
              <a:gd name="connsiteY39" fmla="*/ 447064 h 1229681"/>
              <a:gd name="connsiteX40" fmla="*/ 295116 w 1235168"/>
              <a:gd name="connsiteY40" fmla="*/ 529266 h 1229681"/>
              <a:gd name="connsiteX41" fmla="*/ 255261 w 1235168"/>
              <a:gd name="connsiteY41" fmla="*/ 566630 h 1229681"/>
              <a:gd name="connsiteX42" fmla="*/ 207933 w 1235168"/>
              <a:gd name="connsiteY42" fmla="*/ 575349 h 1229681"/>
              <a:gd name="connsiteX43" fmla="*/ 194232 w 1235168"/>
              <a:gd name="connsiteY43" fmla="*/ 594031 h 1229681"/>
              <a:gd name="connsiteX44" fmla="*/ 194232 w 1235168"/>
              <a:gd name="connsiteY44" fmla="*/ 631395 h 1229681"/>
              <a:gd name="connsiteX45" fmla="*/ 207933 w 1235168"/>
              <a:gd name="connsiteY45" fmla="*/ 648832 h 1229681"/>
              <a:gd name="connsiteX46" fmla="*/ 255261 w 1235168"/>
              <a:gd name="connsiteY46" fmla="*/ 657550 h 1229681"/>
              <a:gd name="connsiteX47" fmla="*/ 295116 w 1235168"/>
              <a:gd name="connsiteY47" fmla="*/ 696160 h 1229681"/>
              <a:gd name="connsiteX48" fmla="*/ 328744 w 1235168"/>
              <a:gd name="connsiteY48" fmla="*/ 778362 h 1229681"/>
              <a:gd name="connsiteX49" fmla="*/ 327499 w 1235168"/>
              <a:gd name="connsiteY49" fmla="*/ 833163 h 1229681"/>
              <a:gd name="connsiteX50" fmla="*/ 300098 w 1235168"/>
              <a:gd name="connsiteY50" fmla="*/ 871772 h 1229681"/>
              <a:gd name="connsiteX51" fmla="*/ 302589 w 1235168"/>
              <a:gd name="connsiteY51" fmla="*/ 895436 h 1229681"/>
              <a:gd name="connsiteX52" fmla="*/ 328744 w 1235168"/>
              <a:gd name="connsiteY52" fmla="*/ 921592 h 1229681"/>
              <a:gd name="connsiteX53" fmla="*/ 352408 w 1235168"/>
              <a:gd name="connsiteY53" fmla="*/ 924082 h 1229681"/>
              <a:gd name="connsiteX54" fmla="*/ 391018 w 1235168"/>
              <a:gd name="connsiteY54" fmla="*/ 897927 h 1229681"/>
              <a:gd name="connsiteX55" fmla="*/ 420910 w 1235168"/>
              <a:gd name="connsiteY55" fmla="*/ 887964 h 1229681"/>
              <a:gd name="connsiteX56" fmla="*/ 447065 w 1235168"/>
              <a:gd name="connsiteY56" fmla="*/ 895436 h 1229681"/>
              <a:gd name="connsiteX57" fmla="*/ 529266 w 1235168"/>
              <a:gd name="connsiteY57" fmla="*/ 930310 h 1229681"/>
              <a:gd name="connsiteX58" fmla="*/ 566631 w 1235168"/>
              <a:gd name="connsiteY58" fmla="*/ 970165 h 1229681"/>
              <a:gd name="connsiteX59" fmla="*/ 575349 w 1235168"/>
              <a:gd name="connsiteY59" fmla="*/ 1016248 h 1229681"/>
              <a:gd name="connsiteX60" fmla="*/ 592786 w 1235168"/>
              <a:gd name="connsiteY60" fmla="*/ 1031194 h 1229681"/>
              <a:gd name="connsiteX61" fmla="*/ 631396 w 1235168"/>
              <a:gd name="connsiteY61" fmla="*/ 1031194 h 1229681"/>
              <a:gd name="connsiteX62" fmla="*/ 648832 w 1235168"/>
              <a:gd name="connsiteY62" fmla="*/ 1016248 h 1229681"/>
              <a:gd name="connsiteX63" fmla="*/ 657551 w 1235168"/>
              <a:gd name="connsiteY63" fmla="*/ 970165 h 1229681"/>
              <a:gd name="connsiteX64" fmla="*/ 696161 w 1235168"/>
              <a:gd name="connsiteY64" fmla="*/ 930310 h 1229681"/>
              <a:gd name="connsiteX65" fmla="*/ 777117 w 1235168"/>
              <a:gd name="connsiteY65" fmla="*/ 895436 h 1229681"/>
              <a:gd name="connsiteX66" fmla="*/ 833163 w 1235168"/>
              <a:gd name="connsiteY66" fmla="*/ 897927 h 1229681"/>
              <a:gd name="connsiteX67" fmla="*/ 871773 w 1235168"/>
              <a:gd name="connsiteY67" fmla="*/ 924082 h 1229681"/>
              <a:gd name="connsiteX68" fmla="*/ 894192 w 1235168"/>
              <a:gd name="connsiteY68" fmla="*/ 921592 h 1229681"/>
              <a:gd name="connsiteX69" fmla="*/ 921592 w 1235168"/>
              <a:gd name="connsiteY69" fmla="*/ 895436 h 1229681"/>
              <a:gd name="connsiteX70" fmla="*/ 922838 w 1235168"/>
              <a:gd name="connsiteY70" fmla="*/ 871772 h 1229681"/>
              <a:gd name="connsiteX71" fmla="*/ 897928 w 1235168"/>
              <a:gd name="connsiteY71" fmla="*/ 833163 h 1229681"/>
              <a:gd name="connsiteX72" fmla="*/ 895437 w 1235168"/>
              <a:gd name="connsiteY72" fmla="*/ 778362 h 1229681"/>
              <a:gd name="connsiteX73" fmla="*/ 929065 w 1235168"/>
              <a:gd name="connsiteY73" fmla="*/ 696160 h 1229681"/>
              <a:gd name="connsiteX74" fmla="*/ 970166 w 1235168"/>
              <a:gd name="connsiteY74" fmla="*/ 657550 h 1229681"/>
              <a:gd name="connsiteX75" fmla="*/ 1016249 w 1235168"/>
              <a:gd name="connsiteY75" fmla="*/ 648832 h 1229681"/>
              <a:gd name="connsiteX76" fmla="*/ 1031195 w 1235168"/>
              <a:gd name="connsiteY76" fmla="*/ 631395 h 1229681"/>
              <a:gd name="connsiteX77" fmla="*/ 1031195 w 1235168"/>
              <a:gd name="connsiteY77" fmla="*/ 594031 h 1229681"/>
              <a:gd name="connsiteX78" fmla="*/ 1016249 w 1235168"/>
              <a:gd name="connsiteY78" fmla="*/ 575349 h 1229681"/>
              <a:gd name="connsiteX79" fmla="*/ 970166 w 1235168"/>
              <a:gd name="connsiteY79" fmla="*/ 566630 h 1229681"/>
              <a:gd name="connsiteX80" fmla="*/ 929065 w 1235168"/>
              <a:gd name="connsiteY80" fmla="*/ 529266 h 1229681"/>
              <a:gd name="connsiteX81" fmla="*/ 895437 w 1235168"/>
              <a:gd name="connsiteY81" fmla="*/ 447064 h 1229681"/>
              <a:gd name="connsiteX82" fmla="*/ 897928 w 1235168"/>
              <a:gd name="connsiteY82" fmla="*/ 392263 h 1229681"/>
              <a:gd name="connsiteX83" fmla="*/ 922838 w 1235168"/>
              <a:gd name="connsiteY83" fmla="*/ 352408 h 1229681"/>
              <a:gd name="connsiteX84" fmla="*/ 921592 w 1235168"/>
              <a:gd name="connsiteY84" fmla="*/ 329989 h 1229681"/>
              <a:gd name="connsiteX85" fmla="*/ 894192 w 1235168"/>
              <a:gd name="connsiteY85" fmla="*/ 302589 h 1229681"/>
              <a:gd name="connsiteX86" fmla="*/ 871773 w 1235168"/>
              <a:gd name="connsiteY86" fmla="*/ 300098 h 1229681"/>
              <a:gd name="connsiteX87" fmla="*/ 833163 w 1235168"/>
              <a:gd name="connsiteY87" fmla="*/ 327499 h 1229681"/>
              <a:gd name="connsiteX88" fmla="*/ 777117 w 1235168"/>
              <a:gd name="connsiteY88" fmla="*/ 329989 h 1229681"/>
              <a:gd name="connsiteX89" fmla="*/ 696161 w 1235168"/>
              <a:gd name="connsiteY89" fmla="*/ 295116 h 1229681"/>
              <a:gd name="connsiteX90" fmla="*/ 657551 w 1235168"/>
              <a:gd name="connsiteY90" fmla="*/ 255261 h 1229681"/>
              <a:gd name="connsiteX91" fmla="*/ 648832 w 1235168"/>
              <a:gd name="connsiteY91" fmla="*/ 207933 h 1229681"/>
              <a:gd name="connsiteX92" fmla="*/ 631396 w 1235168"/>
              <a:gd name="connsiteY92" fmla="*/ 194233 h 1229681"/>
              <a:gd name="connsiteX93" fmla="*/ 592786 w 1235168"/>
              <a:gd name="connsiteY93" fmla="*/ 159359 h 1229681"/>
              <a:gd name="connsiteX94" fmla="*/ 631396 w 1235168"/>
              <a:gd name="connsiteY94" fmla="*/ 159359 h 1229681"/>
              <a:gd name="connsiteX95" fmla="*/ 682460 w 1235168"/>
              <a:gd name="connsiteY95" fmla="*/ 201706 h 1229681"/>
              <a:gd name="connsiteX96" fmla="*/ 691179 w 1235168"/>
              <a:gd name="connsiteY96" fmla="*/ 249034 h 1229681"/>
              <a:gd name="connsiteX97" fmla="*/ 703634 w 1235168"/>
              <a:gd name="connsiteY97" fmla="*/ 262734 h 1229681"/>
              <a:gd name="connsiteX98" fmla="*/ 794554 w 1235168"/>
              <a:gd name="connsiteY98" fmla="*/ 300098 h 1229681"/>
              <a:gd name="connsiteX99" fmla="*/ 814481 w 1235168"/>
              <a:gd name="connsiteY99" fmla="*/ 298853 h 1229681"/>
              <a:gd name="connsiteX100" fmla="*/ 851846 w 1235168"/>
              <a:gd name="connsiteY100" fmla="*/ 272698 h 1229681"/>
              <a:gd name="connsiteX101" fmla="*/ 919101 w 1235168"/>
              <a:gd name="connsiteY101" fmla="*/ 278925 h 1229681"/>
              <a:gd name="connsiteX102" fmla="*/ 945256 w 1235168"/>
              <a:gd name="connsiteY102" fmla="*/ 306325 h 1229681"/>
              <a:gd name="connsiteX103" fmla="*/ 951484 w 1235168"/>
              <a:gd name="connsiteY103" fmla="*/ 372336 h 1229681"/>
              <a:gd name="connsiteX104" fmla="*/ 925329 w 1235168"/>
              <a:gd name="connsiteY104" fmla="*/ 410946 h 1229681"/>
              <a:gd name="connsiteX105" fmla="*/ 925329 w 1235168"/>
              <a:gd name="connsiteY105" fmla="*/ 429628 h 1229681"/>
              <a:gd name="connsiteX106" fmla="*/ 962693 w 1235168"/>
              <a:gd name="connsiteY106" fmla="*/ 520548 h 1229681"/>
              <a:gd name="connsiteX107" fmla="*/ 976394 w 1235168"/>
              <a:gd name="connsiteY107" fmla="*/ 533002 h 1229681"/>
              <a:gd name="connsiteX108" fmla="*/ 1022476 w 1235168"/>
              <a:gd name="connsiteY108" fmla="*/ 541721 h 1229681"/>
              <a:gd name="connsiteX109" fmla="*/ 1064822 w 1235168"/>
              <a:gd name="connsiteY109" fmla="*/ 594031 h 1229681"/>
              <a:gd name="connsiteX110" fmla="*/ 1064822 w 1235168"/>
              <a:gd name="connsiteY110" fmla="*/ 631395 h 1229681"/>
              <a:gd name="connsiteX111" fmla="*/ 1022476 w 1235168"/>
              <a:gd name="connsiteY111" fmla="*/ 682460 h 1229681"/>
              <a:gd name="connsiteX112" fmla="*/ 976394 w 1235168"/>
              <a:gd name="connsiteY112" fmla="*/ 691178 h 1229681"/>
              <a:gd name="connsiteX113" fmla="*/ 962693 w 1235168"/>
              <a:gd name="connsiteY113" fmla="*/ 703633 h 1229681"/>
              <a:gd name="connsiteX114" fmla="*/ 925329 w 1235168"/>
              <a:gd name="connsiteY114" fmla="*/ 794553 h 1229681"/>
              <a:gd name="connsiteX115" fmla="*/ 925329 w 1235168"/>
              <a:gd name="connsiteY115" fmla="*/ 814480 h 1229681"/>
              <a:gd name="connsiteX116" fmla="*/ 951484 w 1235168"/>
              <a:gd name="connsiteY116" fmla="*/ 853090 h 1229681"/>
              <a:gd name="connsiteX117" fmla="*/ 945256 w 1235168"/>
              <a:gd name="connsiteY117" fmla="*/ 919101 h 1229681"/>
              <a:gd name="connsiteX118" fmla="*/ 919101 w 1235168"/>
              <a:gd name="connsiteY118" fmla="*/ 945256 h 1229681"/>
              <a:gd name="connsiteX119" fmla="*/ 851846 w 1235168"/>
              <a:gd name="connsiteY119" fmla="*/ 952728 h 1229681"/>
              <a:gd name="connsiteX120" fmla="*/ 814481 w 1235168"/>
              <a:gd name="connsiteY120" fmla="*/ 925328 h 1229681"/>
              <a:gd name="connsiteX121" fmla="*/ 794554 w 1235168"/>
              <a:gd name="connsiteY121" fmla="*/ 925328 h 1229681"/>
              <a:gd name="connsiteX122" fmla="*/ 703634 w 1235168"/>
              <a:gd name="connsiteY122" fmla="*/ 962692 h 1229681"/>
              <a:gd name="connsiteX123" fmla="*/ 691179 w 1235168"/>
              <a:gd name="connsiteY123" fmla="*/ 976393 h 1229681"/>
              <a:gd name="connsiteX124" fmla="*/ 682460 w 1235168"/>
              <a:gd name="connsiteY124" fmla="*/ 1022475 h 1229681"/>
              <a:gd name="connsiteX125" fmla="*/ 631396 w 1235168"/>
              <a:gd name="connsiteY125" fmla="*/ 1064822 h 1229681"/>
              <a:gd name="connsiteX126" fmla="*/ 592786 w 1235168"/>
              <a:gd name="connsiteY126" fmla="*/ 1064822 h 1229681"/>
              <a:gd name="connsiteX127" fmla="*/ 541721 w 1235168"/>
              <a:gd name="connsiteY127" fmla="*/ 1022475 h 1229681"/>
              <a:gd name="connsiteX128" fmla="*/ 533003 w 1235168"/>
              <a:gd name="connsiteY128" fmla="*/ 976393 h 1229681"/>
              <a:gd name="connsiteX129" fmla="*/ 520548 w 1235168"/>
              <a:gd name="connsiteY129" fmla="*/ 962692 h 1229681"/>
              <a:gd name="connsiteX130" fmla="*/ 429628 w 1235168"/>
              <a:gd name="connsiteY130" fmla="*/ 925328 h 1229681"/>
              <a:gd name="connsiteX131" fmla="*/ 410946 w 1235168"/>
              <a:gd name="connsiteY131" fmla="*/ 925328 h 1229681"/>
              <a:gd name="connsiteX132" fmla="*/ 372336 w 1235168"/>
              <a:gd name="connsiteY132" fmla="*/ 952728 h 1229681"/>
              <a:gd name="connsiteX133" fmla="*/ 306326 w 1235168"/>
              <a:gd name="connsiteY133" fmla="*/ 945256 h 1229681"/>
              <a:gd name="connsiteX134" fmla="*/ 278925 w 1235168"/>
              <a:gd name="connsiteY134" fmla="*/ 919101 h 1229681"/>
              <a:gd name="connsiteX135" fmla="*/ 272698 w 1235168"/>
              <a:gd name="connsiteY135" fmla="*/ 853090 h 1229681"/>
              <a:gd name="connsiteX136" fmla="*/ 298853 w 1235168"/>
              <a:gd name="connsiteY136" fmla="*/ 814480 h 1229681"/>
              <a:gd name="connsiteX137" fmla="*/ 300098 w 1235168"/>
              <a:gd name="connsiteY137" fmla="*/ 794553 h 1229681"/>
              <a:gd name="connsiteX138" fmla="*/ 262734 w 1235168"/>
              <a:gd name="connsiteY138" fmla="*/ 703633 h 1229681"/>
              <a:gd name="connsiteX139" fmla="*/ 247788 w 1235168"/>
              <a:gd name="connsiteY139" fmla="*/ 691178 h 1229681"/>
              <a:gd name="connsiteX140" fmla="*/ 201705 w 1235168"/>
              <a:gd name="connsiteY140" fmla="*/ 682460 h 1229681"/>
              <a:gd name="connsiteX141" fmla="*/ 159359 w 1235168"/>
              <a:gd name="connsiteY141" fmla="*/ 631395 h 1229681"/>
              <a:gd name="connsiteX142" fmla="*/ 159359 w 1235168"/>
              <a:gd name="connsiteY142" fmla="*/ 594031 h 1229681"/>
              <a:gd name="connsiteX143" fmla="*/ 201705 w 1235168"/>
              <a:gd name="connsiteY143" fmla="*/ 541721 h 1229681"/>
              <a:gd name="connsiteX144" fmla="*/ 247788 w 1235168"/>
              <a:gd name="connsiteY144" fmla="*/ 533002 h 1229681"/>
              <a:gd name="connsiteX145" fmla="*/ 262734 w 1235168"/>
              <a:gd name="connsiteY145" fmla="*/ 520548 h 1229681"/>
              <a:gd name="connsiteX146" fmla="*/ 300098 w 1235168"/>
              <a:gd name="connsiteY146" fmla="*/ 429628 h 1229681"/>
              <a:gd name="connsiteX147" fmla="*/ 298853 w 1235168"/>
              <a:gd name="connsiteY147" fmla="*/ 410946 h 1229681"/>
              <a:gd name="connsiteX148" fmla="*/ 272698 w 1235168"/>
              <a:gd name="connsiteY148" fmla="*/ 372336 h 1229681"/>
              <a:gd name="connsiteX149" fmla="*/ 278925 w 1235168"/>
              <a:gd name="connsiteY149" fmla="*/ 306325 h 1229681"/>
              <a:gd name="connsiteX150" fmla="*/ 306326 w 1235168"/>
              <a:gd name="connsiteY150" fmla="*/ 278925 h 1229681"/>
              <a:gd name="connsiteX151" fmla="*/ 372336 w 1235168"/>
              <a:gd name="connsiteY151" fmla="*/ 272698 h 1229681"/>
              <a:gd name="connsiteX152" fmla="*/ 410946 w 1235168"/>
              <a:gd name="connsiteY152" fmla="*/ 298853 h 1229681"/>
              <a:gd name="connsiteX153" fmla="*/ 429628 w 1235168"/>
              <a:gd name="connsiteY153" fmla="*/ 300098 h 1229681"/>
              <a:gd name="connsiteX154" fmla="*/ 520548 w 1235168"/>
              <a:gd name="connsiteY154" fmla="*/ 262734 h 1229681"/>
              <a:gd name="connsiteX155" fmla="*/ 533003 w 1235168"/>
              <a:gd name="connsiteY155" fmla="*/ 249034 h 1229681"/>
              <a:gd name="connsiteX156" fmla="*/ 541721 w 1235168"/>
              <a:gd name="connsiteY156" fmla="*/ 201706 h 1229681"/>
              <a:gd name="connsiteX157" fmla="*/ 592786 w 1235168"/>
              <a:gd name="connsiteY157" fmla="*/ 159359 h 1229681"/>
              <a:gd name="connsiteX158" fmla="*/ 617401 w 1235168"/>
              <a:gd name="connsiteY158" fmla="*/ 0 h 1229681"/>
              <a:gd name="connsiteX159" fmla="*/ 1235168 w 1235168"/>
              <a:gd name="connsiteY159" fmla="*/ 618055 h 1229681"/>
              <a:gd name="connsiteX160" fmla="*/ 1129087 w 1235168"/>
              <a:gd name="connsiteY160" fmla="*/ 965164 h 1229681"/>
              <a:gd name="connsiteX161" fmla="*/ 1197728 w 1235168"/>
              <a:gd name="connsiteY161" fmla="*/ 965164 h 1229681"/>
              <a:gd name="connsiteX162" fmla="*/ 1215200 w 1235168"/>
              <a:gd name="connsiteY162" fmla="*/ 981396 h 1229681"/>
              <a:gd name="connsiteX163" fmla="*/ 1197728 w 1235168"/>
              <a:gd name="connsiteY163" fmla="*/ 998876 h 1229681"/>
              <a:gd name="connsiteX164" fmla="*/ 1087902 w 1235168"/>
              <a:gd name="connsiteY164" fmla="*/ 998876 h 1229681"/>
              <a:gd name="connsiteX165" fmla="*/ 1071678 w 1235168"/>
              <a:gd name="connsiteY165" fmla="*/ 981396 h 1229681"/>
              <a:gd name="connsiteX166" fmla="*/ 1071678 w 1235168"/>
              <a:gd name="connsiteY166" fmla="*/ 872768 h 1229681"/>
              <a:gd name="connsiteX167" fmla="*/ 1087902 w 1235168"/>
              <a:gd name="connsiteY167" fmla="*/ 855288 h 1229681"/>
              <a:gd name="connsiteX168" fmla="*/ 1105374 w 1235168"/>
              <a:gd name="connsiteY168" fmla="*/ 872768 h 1229681"/>
              <a:gd name="connsiteX169" fmla="*/ 1105374 w 1235168"/>
              <a:gd name="connsiteY169" fmla="*/ 937695 h 1229681"/>
              <a:gd name="connsiteX170" fmla="*/ 1201472 w 1235168"/>
              <a:gd name="connsiteY170" fmla="*/ 618055 h 1229681"/>
              <a:gd name="connsiteX171" fmla="*/ 617401 w 1235168"/>
              <a:gd name="connsiteY171" fmla="*/ 33712 h 1229681"/>
              <a:gd name="connsiteX172" fmla="*/ 218036 w 1235168"/>
              <a:gd name="connsiteY172" fmla="*/ 193533 h 1229681"/>
              <a:gd name="connsiteX173" fmla="*/ 193076 w 1235168"/>
              <a:gd name="connsiteY173" fmla="*/ 192284 h 1229681"/>
              <a:gd name="connsiteX174" fmla="*/ 194324 w 1235168"/>
              <a:gd name="connsiteY174" fmla="*/ 168561 h 1229681"/>
              <a:gd name="connsiteX175" fmla="*/ 617401 w 1235168"/>
              <a:gd name="connsiteY175" fmla="*/ 0 h 122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35168" h="1229681">
                <a:moveTo>
                  <a:pt x="611481" y="540045"/>
                </a:moveTo>
                <a:cubicBezTo>
                  <a:pt x="572067" y="540045"/>
                  <a:pt x="538812" y="572068"/>
                  <a:pt x="538812" y="612714"/>
                </a:cubicBezTo>
                <a:cubicBezTo>
                  <a:pt x="538812" y="652127"/>
                  <a:pt x="572067" y="685382"/>
                  <a:pt x="611481" y="685382"/>
                </a:cubicBezTo>
                <a:cubicBezTo>
                  <a:pt x="652126" y="685382"/>
                  <a:pt x="685381" y="652127"/>
                  <a:pt x="685381" y="612714"/>
                </a:cubicBezTo>
                <a:cubicBezTo>
                  <a:pt x="685381" y="572068"/>
                  <a:pt x="652126" y="540045"/>
                  <a:pt x="611481" y="540045"/>
                </a:cubicBezTo>
                <a:close/>
                <a:moveTo>
                  <a:pt x="611481" y="505558"/>
                </a:moveTo>
                <a:cubicBezTo>
                  <a:pt x="670601" y="505558"/>
                  <a:pt x="718636" y="553593"/>
                  <a:pt x="718636" y="612714"/>
                </a:cubicBezTo>
                <a:cubicBezTo>
                  <a:pt x="718636" y="671834"/>
                  <a:pt x="670601" y="718637"/>
                  <a:pt x="611481" y="718637"/>
                </a:cubicBezTo>
                <a:cubicBezTo>
                  <a:pt x="553592" y="718637"/>
                  <a:pt x="505557" y="671834"/>
                  <a:pt x="505557" y="612714"/>
                </a:cubicBezTo>
                <a:cubicBezTo>
                  <a:pt x="505557" y="553593"/>
                  <a:pt x="553592" y="505558"/>
                  <a:pt x="611481" y="505558"/>
                </a:cubicBezTo>
                <a:close/>
                <a:moveTo>
                  <a:pt x="43650" y="236292"/>
                </a:moveTo>
                <a:lnTo>
                  <a:pt x="153398" y="236292"/>
                </a:lnTo>
                <a:cubicBezTo>
                  <a:pt x="162128" y="236292"/>
                  <a:pt x="169610" y="243752"/>
                  <a:pt x="169610" y="253698"/>
                </a:cubicBezTo>
                <a:lnTo>
                  <a:pt x="169610" y="361864"/>
                </a:lnTo>
                <a:cubicBezTo>
                  <a:pt x="169610" y="370567"/>
                  <a:pt x="162128" y="378027"/>
                  <a:pt x="153398" y="378027"/>
                </a:cubicBezTo>
                <a:cubicBezTo>
                  <a:pt x="143421" y="378027"/>
                  <a:pt x="134691" y="370567"/>
                  <a:pt x="134691" y="361864"/>
                </a:cubicBezTo>
                <a:lnTo>
                  <a:pt x="134691" y="288510"/>
                </a:lnTo>
                <a:cubicBezTo>
                  <a:pt x="68592" y="384244"/>
                  <a:pt x="33673" y="497383"/>
                  <a:pt x="33673" y="615495"/>
                </a:cubicBezTo>
                <a:cubicBezTo>
                  <a:pt x="33673" y="935021"/>
                  <a:pt x="295571" y="1196112"/>
                  <a:pt x="616085" y="1196112"/>
                </a:cubicBezTo>
                <a:cubicBezTo>
                  <a:pt x="769483" y="1196112"/>
                  <a:pt x="912904" y="1137677"/>
                  <a:pt x="1022651" y="1031998"/>
                </a:cubicBezTo>
                <a:cubicBezTo>
                  <a:pt x="1030134" y="1025781"/>
                  <a:pt x="1040111" y="1025781"/>
                  <a:pt x="1046347" y="1031998"/>
                </a:cubicBezTo>
                <a:cubicBezTo>
                  <a:pt x="1053830" y="1039457"/>
                  <a:pt x="1053830" y="1049404"/>
                  <a:pt x="1046347" y="1056863"/>
                </a:cubicBezTo>
                <a:cubicBezTo>
                  <a:pt x="930363" y="1168760"/>
                  <a:pt x="778213" y="1229681"/>
                  <a:pt x="616085" y="1229681"/>
                </a:cubicBezTo>
                <a:cubicBezTo>
                  <a:pt x="276864" y="1229681"/>
                  <a:pt x="0" y="954914"/>
                  <a:pt x="0" y="615495"/>
                </a:cubicBezTo>
                <a:cubicBezTo>
                  <a:pt x="0" y="491166"/>
                  <a:pt x="37414" y="371811"/>
                  <a:pt x="106007" y="269861"/>
                </a:cubicBezTo>
                <a:lnTo>
                  <a:pt x="43650" y="269861"/>
                </a:lnTo>
                <a:cubicBezTo>
                  <a:pt x="33673" y="269861"/>
                  <a:pt x="26190" y="262401"/>
                  <a:pt x="26190" y="253698"/>
                </a:cubicBezTo>
                <a:cubicBezTo>
                  <a:pt x="26190" y="243752"/>
                  <a:pt x="33673" y="236292"/>
                  <a:pt x="43650" y="236292"/>
                </a:cubicBezTo>
                <a:close/>
                <a:moveTo>
                  <a:pt x="592786" y="194233"/>
                </a:moveTo>
                <a:cubicBezTo>
                  <a:pt x="584067" y="194233"/>
                  <a:pt x="576595" y="200460"/>
                  <a:pt x="575349" y="207933"/>
                </a:cubicBezTo>
                <a:lnTo>
                  <a:pt x="566631" y="255261"/>
                </a:lnTo>
                <a:cubicBezTo>
                  <a:pt x="562894" y="273943"/>
                  <a:pt x="547949" y="290134"/>
                  <a:pt x="529266" y="295116"/>
                </a:cubicBezTo>
                <a:cubicBezTo>
                  <a:pt x="499375" y="302589"/>
                  <a:pt x="471974" y="313798"/>
                  <a:pt x="447065" y="329989"/>
                </a:cubicBezTo>
                <a:cubicBezTo>
                  <a:pt x="429628" y="338708"/>
                  <a:pt x="407209" y="338708"/>
                  <a:pt x="391018" y="327499"/>
                </a:cubicBezTo>
                <a:lnTo>
                  <a:pt x="352408" y="300098"/>
                </a:lnTo>
                <a:cubicBezTo>
                  <a:pt x="344935" y="296362"/>
                  <a:pt x="334972" y="296362"/>
                  <a:pt x="328744" y="302589"/>
                </a:cubicBezTo>
                <a:lnTo>
                  <a:pt x="302589" y="329989"/>
                </a:lnTo>
                <a:cubicBezTo>
                  <a:pt x="296362" y="336217"/>
                  <a:pt x="295116" y="344935"/>
                  <a:pt x="300098" y="352408"/>
                </a:cubicBezTo>
                <a:lnTo>
                  <a:pt x="327499" y="392263"/>
                </a:lnTo>
                <a:cubicBezTo>
                  <a:pt x="338708" y="408455"/>
                  <a:pt x="338708" y="429628"/>
                  <a:pt x="328744" y="447064"/>
                </a:cubicBezTo>
                <a:cubicBezTo>
                  <a:pt x="313798" y="473219"/>
                  <a:pt x="302589" y="500620"/>
                  <a:pt x="295116" y="529266"/>
                </a:cubicBezTo>
                <a:cubicBezTo>
                  <a:pt x="290134" y="547948"/>
                  <a:pt x="273943" y="562894"/>
                  <a:pt x="255261" y="566630"/>
                </a:cubicBezTo>
                <a:lnTo>
                  <a:pt x="207933" y="575349"/>
                </a:lnTo>
                <a:cubicBezTo>
                  <a:pt x="200460" y="576594"/>
                  <a:pt x="194232" y="584067"/>
                  <a:pt x="194232" y="594031"/>
                </a:cubicBezTo>
                <a:lnTo>
                  <a:pt x="194232" y="631395"/>
                </a:lnTo>
                <a:cubicBezTo>
                  <a:pt x="194232" y="640114"/>
                  <a:pt x="200460" y="647586"/>
                  <a:pt x="207933" y="648832"/>
                </a:cubicBezTo>
                <a:lnTo>
                  <a:pt x="255261" y="657550"/>
                </a:lnTo>
                <a:cubicBezTo>
                  <a:pt x="273943" y="661287"/>
                  <a:pt x="290134" y="676232"/>
                  <a:pt x="295116" y="696160"/>
                </a:cubicBezTo>
                <a:cubicBezTo>
                  <a:pt x="302589" y="724806"/>
                  <a:pt x="313798" y="752207"/>
                  <a:pt x="328744" y="778362"/>
                </a:cubicBezTo>
                <a:cubicBezTo>
                  <a:pt x="338708" y="794553"/>
                  <a:pt x="338708" y="816971"/>
                  <a:pt x="327499" y="833163"/>
                </a:cubicBezTo>
                <a:lnTo>
                  <a:pt x="300098" y="871772"/>
                </a:lnTo>
                <a:cubicBezTo>
                  <a:pt x="295116" y="879245"/>
                  <a:pt x="296362" y="889209"/>
                  <a:pt x="302589" y="895436"/>
                </a:cubicBezTo>
                <a:lnTo>
                  <a:pt x="328744" y="921592"/>
                </a:lnTo>
                <a:cubicBezTo>
                  <a:pt x="334972" y="927819"/>
                  <a:pt x="344935" y="929064"/>
                  <a:pt x="352408" y="924082"/>
                </a:cubicBezTo>
                <a:lnTo>
                  <a:pt x="391018" y="897927"/>
                </a:lnTo>
                <a:cubicBezTo>
                  <a:pt x="399737" y="891700"/>
                  <a:pt x="409700" y="887964"/>
                  <a:pt x="420910" y="887964"/>
                </a:cubicBezTo>
                <a:cubicBezTo>
                  <a:pt x="429628" y="887964"/>
                  <a:pt x="438346" y="890455"/>
                  <a:pt x="447065" y="895436"/>
                </a:cubicBezTo>
                <a:cubicBezTo>
                  <a:pt x="471974" y="910382"/>
                  <a:pt x="499375" y="921592"/>
                  <a:pt x="529266" y="930310"/>
                </a:cubicBezTo>
                <a:cubicBezTo>
                  <a:pt x="547949" y="935292"/>
                  <a:pt x="562894" y="950238"/>
                  <a:pt x="566631" y="970165"/>
                </a:cubicBezTo>
                <a:lnTo>
                  <a:pt x="575349" y="1016248"/>
                </a:lnTo>
                <a:cubicBezTo>
                  <a:pt x="576595" y="1024966"/>
                  <a:pt x="584067" y="1031194"/>
                  <a:pt x="592786" y="1031194"/>
                </a:cubicBezTo>
                <a:lnTo>
                  <a:pt x="631396" y="1031194"/>
                </a:lnTo>
                <a:cubicBezTo>
                  <a:pt x="640114" y="1031194"/>
                  <a:pt x="646341" y="1024966"/>
                  <a:pt x="648832" y="1016248"/>
                </a:cubicBezTo>
                <a:lnTo>
                  <a:pt x="657551" y="970165"/>
                </a:lnTo>
                <a:cubicBezTo>
                  <a:pt x="661287" y="950238"/>
                  <a:pt x="676233" y="935292"/>
                  <a:pt x="696161" y="930310"/>
                </a:cubicBezTo>
                <a:cubicBezTo>
                  <a:pt x="723561" y="921592"/>
                  <a:pt x="752207" y="910382"/>
                  <a:pt x="777117" y="895436"/>
                </a:cubicBezTo>
                <a:cubicBezTo>
                  <a:pt x="794554" y="885473"/>
                  <a:pt x="816972" y="886718"/>
                  <a:pt x="833163" y="897927"/>
                </a:cubicBezTo>
                <a:lnTo>
                  <a:pt x="871773" y="924082"/>
                </a:lnTo>
                <a:cubicBezTo>
                  <a:pt x="879246" y="929064"/>
                  <a:pt x="887964" y="927819"/>
                  <a:pt x="894192" y="921592"/>
                </a:cubicBezTo>
                <a:lnTo>
                  <a:pt x="921592" y="895436"/>
                </a:lnTo>
                <a:cubicBezTo>
                  <a:pt x="927820" y="889209"/>
                  <a:pt x="929065" y="879245"/>
                  <a:pt x="922838" y="871772"/>
                </a:cubicBezTo>
                <a:lnTo>
                  <a:pt x="897928" y="833163"/>
                </a:lnTo>
                <a:cubicBezTo>
                  <a:pt x="886719" y="816971"/>
                  <a:pt x="885474" y="794553"/>
                  <a:pt x="895437" y="778362"/>
                </a:cubicBezTo>
                <a:cubicBezTo>
                  <a:pt x="910383" y="752207"/>
                  <a:pt x="921592" y="724806"/>
                  <a:pt x="929065" y="696160"/>
                </a:cubicBezTo>
                <a:cubicBezTo>
                  <a:pt x="934047" y="676232"/>
                  <a:pt x="950238" y="661287"/>
                  <a:pt x="970166" y="657550"/>
                </a:cubicBezTo>
                <a:lnTo>
                  <a:pt x="1016249" y="648832"/>
                </a:lnTo>
                <a:cubicBezTo>
                  <a:pt x="1024967" y="647586"/>
                  <a:pt x="1031195" y="640114"/>
                  <a:pt x="1031195" y="631395"/>
                </a:cubicBezTo>
                <a:lnTo>
                  <a:pt x="1031195" y="594031"/>
                </a:lnTo>
                <a:cubicBezTo>
                  <a:pt x="1031195" y="584067"/>
                  <a:pt x="1024967" y="576594"/>
                  <a:pt x="1016249" y="575349"/>
                </a:cubicBezTo>
                <a:lnTo>
                  <a:pt x="970166" y="566630"/>
                </a:lnTo>
                <a:cubicBezTo>
                  <a:pt x="950238" y="562894"/>
                  <a:pt x="934047" y="547948"/>
                  <a:pt x="929065" y="529266"/>
                </a:cubicBezTo>
                <a:cubicBezTo>
                  <a:pt x="921592" y="500620"/>
                  <a:pt x="910383" y="473219"/>
                  <a:pt x="895437" y="447064"/>
                </a:cubicBezTo>
                <a:cubicBezTo>
                  <a:pt x="885474" y="429628"/>
                  <a:pt x="886719" y="408455"/>
                  <a:pt x="897928" y="392263"/>
                </a:cubicBezTo>
                <a:lnTo>
                  <a:pt x="922838" y="352408"/>
                </a:lnTo>
                <a:cubicBezTo>
                  <a:pt x="929065" y="344935"/>
                  <a:pt x="927820" y="336217"/>
                  <a:pt x="921592" y="329989"/>
                </a:cubicBezTo>
                <a:lnTo>
                  <a:pt x="894192" y="302589"/>
                </a:lnTo>
                <a:cubicBezTo>
                  <a:pt x="887964" y="296362"/>
                  <a:pt x="879246" y="296362"/>
                  <a:pt x="871773" y="300098"/>
                </a:cubicBezTo>
                <a:lnTo>
                  <a:pt x="833163" y="327499"/>
                </a:lnTo>
                <a:cubicBezTo>
                  <a:pt x="816972" y="338708"/>
                  <a:pt x="794554" y="338708"/>
                  <a:pt x="777117" y="329989"/>
                </a:cubicBezTo>
                <a:cubicBezTo>
                  <a:pt x="752207" y="313798"/>
                  <a:pt x="723561" y="302589"/>
                  <a:pt x="696161" y="295116"/>
                </a:cubicBezTo>
                <a:cubicBezTo>
                  <a:pt x="676233" y="290134"/>
                  <a:pt x="661287" y="273943"/>
                  <a:pt x="657551" y="255261"/>
                </a:cubicBezTo>
                <a:lnTo>
                  <a:pt x="648832" y="207933"/>
                </a:lnTo>
                <a:cubicBezTo>
                  <a:pt x="646341" y="200460"/>
                  <a:pt x="640114" y="194233"/>
                  <a:pt x="631396" y="194233"/>
                </a:cubicBezTo>
                <a:close/>
                <a:moveTo>
                  <a:pt x="592786" y="159359"/>
                </a:moveTo>
                <a:lnTo>
                  <a:pt x="631396" y="159359"/>
                </a:lnTo>
                <a:cubicBezTo>
                  <a:pt x="656305" y="159359"/>
                  <a:pt x="677478" y="178041"/>
                  <a:pt x="682460" y="201706"/>
                </a:cubicBezTo>
                <a:lnTo>
                  <a:pt x="691179" y="249034"/>
                </a:lnTo>
                <a:cubicBezTo>
                  <a:pt x="692424" y="255261"/>
                  <a:pt x="697406" y="260243"/>
                  <a:pt x="703634" y="262734"/>
                </a:cubicBezTo>
                <a:cubicBezTo>
                  <a:pt x="736016" y="271452"/>
                  <a:pt x="765907" y="282662"/>
                  <a:pt x="794554" y="300098"/>
                </a:cubicBezTo>
                <a:cubicBezTo>
                  <a:pt x="800781" y="303834"/>
                  <a:pt x="808254" y="302589"/>
                  <a:pt x="814481" y="298853"/>
                </a:cubicBezTo>
                <a:lnTo>
                  <a:pt x="851846" y="272698"/>
                </a:lnTo>
                <a:cubicBezTo>
                  <a:pt x="873019" y="258997"/>
                  <a:pt x="901665" y="260243"/>
                  <a:pt x="919101" y="278925"/>
                </a:cubicBezTo>
                <a:lnTo>
                  <a:pt x="945256" y="306325"/>
                </a:lnTo>
                <a:cubicBezTo>
                  <a:pt x="962693" y="323762"/>
                  <a:pt x="966430" y="351163"/>
                  <a:pt x="951484" y="372336"/>
                </a:cubicBezTo>
                <a:lnTo>
                  <a:pt x="925329" y="410946"/>
                </a:lnTo>
                <a:cubicBezTo>
                  <a:pt x="921592" y="415927"/>
                  <a:pt x="921592" y="423400"/>
                  <a:pt x="925329" y="429628"/>
                </a:cubicBezTo>
                <a:cubicBezTo>
                  <a:pt x="941520" y="458274"/>
                  <a:pt x="953975" y="488165"/>
                  <a:pt x="962693" y="520548"/>
                </a:cubicBezTo>
                <a:cubicBezTo>
                  <a:pt x="963939" y="526775"/>
                  <a:pt x="968921" y="531757"/>
                  <a:pt x="976394" y="533002"/>
                </a:cubicBezTo>
                <a:lnTo>
                  <a:pt x="1022476" y="541721"/>
                </a:lnTo>
                <a:cubicBezTo>
                  <a:pt x="1047386" y="546703"/>
                  <a:pt x="1064822" y="567876"/>
                  <a:pt x="1064822" y="594031"/>
                </a:cubicBezTo>
                <a:lnTo>
                  <a:pt x="1064822" y="631395"/>
                </a:lnTo>
                <a:cubicBezTo>
                  <a:pt x="1064822" y="656305"/>
                  <a:pt x="1047386" y="678723"/>
                  <a:pt x="1022476" y="682460"/>
                </a:cubicBezTo>
                <a:lnTo>
                  <a:pt x="976394" y="691178"/>
                </a:lnTo>
                <a:cubicBezTo>
                  <a:pt x="968921" y="692424"/>
                  <a:pt x="963939" y="698651"/>
                  <a:pt x="962693" y="703633"/>
                </a:cubicBezTo>
                <a:cubicBezTo>
                  <a:pt x="953975" y="736015"/>
                  <a:pt x="941520" y="767152"/>
                  <a:pt x="925329" y="794553"/>
                </a:cubicBezTo>
                <a:cubicBezTo>
                  <a:pt x="921592" y="800780"/>
                  <a:pt x="921592" y="808253"/>
                  <a:pt x="925329" y="814480"/>
                </a:cubicBezTo>
                <a:lnTo>
                  <a:pt x="951484" y="853090"/>
                </a:lnTo>
                <a:cubicBezTo>
                  <a:pt x="966430" y="873018"/>
                  <a:pt x="962693" y="901664"/>
                  <a:pt x="945256" y="919101"/>
                </a:cubicBezTo>
                <a:lnTo>
                  <a:pt x="919101" y="945256"/>
                </a:lnTo>
                <a:cubicBezTo>
                  <a:pt x="901665" y="963938"/>
                  <a:pt x="873019" y="966429"/>
                  <a:pt x="851846" y="952728"/>
                </a:cubicBezTo>
                <a:lnTo>
                  <a:pt x="814481" y="925328"/>
                </a:lnTo>
                <a:cubicBezTo>
                  <a:pt x="808254" y="921592"/>
                  <a:pt x="800781" y="921592"/>
                  <a:pt x="794554" y="925328"/>
                </a:cubicBezTo>
                <a:cubicBezTo>
                  <a:pt x="765907" y="941519"/>
                  <a:pt x="736016" y="953974"/>
                  <a:pt x="703634" y="962692"/>
                </a:cubicBezTo>
                <a:cubicBezTo>
                  <a:pt x="697406" y="963938"/>
                  <a:pt x="692424" y="970165"/>
                  <a:pt x="691179" y="976393"/>
                </a:cubicBezTo>
                <a:lnTo>
                  <a:pt x="682460" y="1022475"/>
                </a:lnTo>
                <a:cubicBezTo>
                  <a:pt x="677478" y="1047385"/>
                  <a:pt x="656305" y="1064822"/>
                  <a:pt x="631396" y="1064822"/>
                </a:cubicBezTo>
                <a:lnTo>
                  <a:pt x="592786" y="1064822"/>
                </a:lnTo>
                <a:cubicBezTo>
                  <a:pt x="569122" y="1064822"/>
                  <a:pt x="546703" y="1047385"/>
                  <a:pt x="541721" y="1022475"/>
                </a:cubicBezTo>
                <a:lnTo>
                  <a:pt x="533003" y="976393"/>
                </a:lnTo>
                <a:cubicBezTo>
                  <a:pt x="531757" y="970165"/>
                  <a:pt x="526775" y="963938"/>
                  <a:pt x="520548" y="962692"/>
                </a:cubicBezTo>
                <a:cubicBezTo>
                  <a:pt x="488166" y="953974"/>
                  <a:pt x="458274" y="941519"/>
                  <a:pt x="429628" y="925328"/>
                </a:cubicBezTo>
                <a:cubicBezTo>
                  <a:pt x="423401" y="921592"/>
                  <a:pt x="415928" y="921592"/>
                  <a:pt x="410946" y="925328"/>
                </a:cubicBezTo>
                <a:lnTo>
                  <a:pt x="372336" y="952728"/>
                </a:lnTo>
                <a:cubicBezTo>
                  <a:pt x="351163" y="966429"/>
                  <a:pt x="322517" y="963938"/>
                  <a:pt x="306326" y="945256"/>
                </a:cubicBezTo>
                <a:lnTo>
                  <a:pt x="278925" y="919101"/>
                </a:lnTo>
                <a:cubicBezTo>
                  <a:pt x="260243" y="901664"/>
                  <a:pt x="257752" y="873018"/>
                  <a:pt x="272698" y="853090"/>
                </a:cubicBezTo>
                <a:lnTo>
                  <a:pt x="298853" y="814480"/>
                </a:lnTo>
                <a:cubicBezTo>
                  <a:pt x="302589" y="808253"/>
                  <a:pt x="302589" y="800780"/>
                  <a:pt x="300098" y="794553"/>
                </a:cubicBezTo>
                <a:cubicBezTo>
                  <a:pt x="282661" y="767152"/>
                  <a:pt x="270207" y="736015"/>
                  <a:pt x="262734" y="703633"/>
                </a:cubicBezTo>
                <a:cubicBezTo>
                  <a:pt x="260243" y="698651"/>
                  <a:pt x="255261" y="692424"/>
                  <a:pt x="247788" y="691178"/>
                </a:cubicBezTo>
                <a:lnTo>
                  <a:pt x="201705" y="682460"/>
                </a:lnTo>
                <a:cubicBezTo>
                  <a:pt x="176796" y="678723"/>
                  <a:pt x="159359" y="656305"/>
                  <a:pt x="159359" y="631395"/>
                </a:cubicBezTo>
                <a:lnTo>
                  <a:pt x="159359" y="594031"/>
                </a:lnTo>
                <a:cubicBezTo>
                  <a:pt x="159359" y="567876"/>
                  <a:pt x="176796" y="546703"/>
                  <a:pt x="201705" y="541721"/>
                </a:cubicBezTo>
                <a:lnTo>
                  <a:pt x="247788" y="533002"/>
                </a:lnTo>
                <a:cubicBezTo>
                  <a:pt x="255261" y="531757"/>
                  <a:pt x="260243" y="526775"/>
                  <a:pt x="262734" y="520548"/>
                </a:cubicBezTo>
                <a:cubicBezTo>
                  <a:pt x="270207" y="488165"/>
                  <a:pt x="282661" y="458274"/>
                  <a:pt x="300098" y="429628"/>
                </a:cubicBezTo>
                <a:cubicBezTo>
                  <a:pt x="303835" y="423400"/>
                  <a:pt x="302589" y="415927"/>
                  <a:pt x="298853" y="410946"/>
                </a:cubicBezTo>
                <a:lnTo>
                  <a:pt x="272698" y="372336"/>
                </a:lnTo>
                <a:cubicBezTo>
                  <a:pt x="257752" y="351163"/>
                  <a:pt x="260243" y="323762"/>
                  <a:pt x="278925" y="306325"/>
                </a:cubicBezTo>
                <a:lnTo>
                  <a:pt x="306326" y="278925"/>
                </a:lnTo>
                <a:cubicBezTo>
                  <a:pt x="322517" y="260243"/>
                  <a:pt x="351163" y="258997"/>
                  <a:pt x="372336" y="272698"/>
                </a:cubicBezTo>
                <a:lnTo>
                  <a:pt x="410946" y="298853"/>
                </a:lnTo>
                <a:cubicBezTo>
                  <a:pt x="415928" y="302589"/>
                  <a:pt x="423401" y="303834"/>
                  <a:pt x="429628" y="300098"/>
                </a:cubicBezTo>
                <a:cubicBezTo>
                  <a:pt x="458274" y="282662"/>
                  <a:pt x="488166" y="271452"/>
                  <a:pt x="520548" y="262734"/>
                </a:cubicBezTo>
                <a:cubicBezTo>
                  <a:pt x="526775" y="260243"/>
                  <a:pt x="531757" y="255261"/>
                  <a:pt x="533003" y="249034"/>
                </a:cubicBezTo>
                <a:lnTo>
                  <a:pt x="541721" y="201706"/>
                </a:lnTo>
                <a:cubicBezTo>
                  <a:pt x="546703" y="178041"/>
                  <a:pt x="569122" y="159359"/>
                  <a:pt x="592786" y="159359"/>
                </a:cubicBezTo>
                <a:close/>
                <a:moveTo>
                  <a:pt x="617401" y="0"/>
                </a:moveTo>
                <a:cubicBezTo>
                  <a:pt x="958109" y="0"/>
                  <a:pt x="1235168" y="277188"/>
                  <a:pt x="1235168" y="618055"/>
                </a:cubicBezTo>
                <a:cubicBezTo>
                  <a:pt x="1235168" y="742914"/>
                  <a:pt x="1198976" y="862780"/>
                  <a:pt x="1129087" y="965164"/>
                </a:cubicBezTo>
                <a:lnTo>
                  <a:pt x="1197728" y="965164"/>
                </a:lnTo>
                <a:cubicBezTo>
                  <a:pt x="1207712" y="965164"/>
                  <a:pt x="1215200" y="972656"/>
                  <a:pt x="1215200" y="981396"/>
                </a:cubicBezTo>
                <a:cubicBezTo>
                  <a:pt x="1215200" y="991385"/>
                  <a:pt x="1207712" y="998876"/>
                  <a:pt x="1197728" y="998876"/>
                </a:cubicBezTo>
                <a:lnTo>
                  <a:pt x="1087902" y="998876"/>
                </a:lnTo>
                <a:cubicBezTo>
                  <a:pt x="1079166" y="998876"/>
                  <a:pt x="1071678" y="991385"/>
                  <a:pt x="1071678" y="981396"/>
                </a:cubicBezTo>
                <a:lnTo>
                  <a:pt x="1071678" y="872768"/>
                </a:lnTo>
                <a:cubicBezTo>
                  <a:pt x="1071678" y="862780"/>
                  <a:pt x="1079166" y="855288"/>
                  <a:pt x="1087902" y="855288"/>
                </a:cubicBezTo>
                <a:cubicBezTo>
                  <a:pt x="1097886" y="855288"/>
                  <a:pt x="1105374" y="862780"/>
                  <a:pt x="1105374" y="872768"/>
                </a:cubicBezTo>
                <a:lnTo>
                  <a:pt x="1105374" y="937695"/>
                </a:lnTo>
                <a:cubicBezTo>
                  <a:pt x="1167775" y="844051"/>
                  <a:pt x="1201472" y="732926"/>
                  <a:pt x="1201472" y="618055"/>
                </a:cubicBezTo>
                <a:cubicBezTo>
                  <a:pt x="1201472" y="295917"/>
                  <a:pt x="939389" y="33712"/>
                  <a:pt x="617401" y="33712"/>
                </a:cubicBezTo>
                <a:cubicBezTo>
                  <a:pt x="468887" y="33712"/>
                  <a:pt x="326614" y="91148"/>
                  <a:pt x="218036" y="193533"/>
                </a:cubicBezTo>
                <a:cubicBezTo>
                  <a:pt x="210548" y="199776"/>
                  <a:pt x="200564" y="199776"/>
                  <a:pt x="193076" y="192284"/>
                </a:cubicBezTo>
                <a:cubicBezTo>
                  <a:pt x="186836" y="186041"/>
                  <a:pt x="186836" y="176052"/>
                  <a:pt x="194324" y="168561"/>
                </a:cubicBezTo>
                <a:cubicBezTo>
                  <a:pt x="309141" y="59933"/>
                  <a:pt x="460151" y="0"/>
                  <a:pt x="6174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4" name="TITLE 04">
            <a:extLst>
              <a:ext uri="{FF2B5EF4-FFF2-40B4-BE49-F238E27FC236}">
                <a16:creationId xmlns:a16="http://schemas.microsoft.com/office/drawing/2014/main" id="{CCCE7B89-350E-754A-98EC-4CC6C6F12B5D}"/>
              </a:ext>
            </a:extLst>
          </p:cNvPr>
          <p:cNvSpPr txBox="1"/>
          <p:nvPr/>
        </p:nvSpPr>
        <p:spPr>
          <a:xfrm>
            <a:off x="16621261" y="9576670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5" name="BODY 04">
            <a:extLst>
              <a:ext uri="{FF2B5EF4-FFF2-40B4-BE49-F238E27FC236}">
                <a16:creationId xmlns:a16="http://schemas.microsoft.com/office/drawing/2014/main" id="{579A4461-8D96-9C42-A579-30EF38CCCA8C}"/>
              </a:ext>
            </a:extLst>
          </p:cNvPr>
          <p:cNvSpPr txBox="1"/>
          <p:nvPr/>
        </p:nvSpPr>
        <p:spPr>
          <a:xfrm>
            <a:off x="16621261" y="10248127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ORNER ROUND">
            <a:extLst>
              <a:ext uri="{FF2B5EF4-FFF2-40B4-BE49-F238E27FC236}">
                <a16:creationId xmlns:a16="http://schemas.microsoft.com/office/drawing/2014/main" id="{021A786B-2F36-3841-936F-CA0201B70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6011" y="12449808"/>
            <a:ext cx="1796192" cy="433944"/>
          </a:xfrm>
          <a:custGeom>
            <a:avLst/>
            <a:gdLst>
              <a:gd name="T0" fmla="*/ 1094 w 1441"/>
              <a:gd name="T1" fmla="*/ 346 h 347"/>
              <a:gd name="T2" fmla="*/ 347 w 1441"/>
              <a:gd name="T3" fmla="*/ 346 h 347"/>
              <a:gd name="T4" fmla="*/ 347 w 1441"/>
              <a:gd name="T5" fmla="*/ 346 h 347"/>
              <a:gd name="T6" fmla="*/ 0 w 1441"/>
              <a:gd name="T7" fmla="*/ 0 h 347"/>
              <a:gd name="T8" fmla="*/ 0 w 1441"/>
              <a:gd name="T9" fmla="*/ 0 h 347"/>
              <a:gd name="T10" fmla="*/ 1440 w 1441"/>
              <a:gd name="T11" fmla="*/ 0 h 347"/>
              <a:gd name="T12" fmla="*/ 1440 w 1441"/>
              <a:gd name="T13" fmla="*/ 0 h 347"/>
              <a:gd name="T14" fmla="*/ 1440 w 1441"/>
              <a:gd name="T15" fmla="*/ 0 h 347"/>
              <a:gd name="T16" fmla="*/ 1094 w 1441"/>
              <a:gd name="T17" fmla="*/ 346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1" h="347">
                <a:moveTo>
                  <a:pt x="1094" y="346"/>
                </a:moveTo>
                <a:lnTo>
                  <a:pt x="347" y="346"/>
                </a:lnTo>
                <a:lnTo>
                  <a:pt x="347" y="346"/>
                </a:lnTo>
                <a:cubicBezTo>
                  <a:pt x="156" y="346"/>
                  <a:pt x="0" y="191"/>
                  <a:pt x="0" y="0"/>
                </a:cubicBezTo>
                <a:lnTo>
                  <a:pt x="0" y="0"/>
                </a:lnTo>
                <a:lnTo>
                  <a:pt x="1440" y="0"/>
                </a:lnTo>
                <a:lnTo>
                  <a:pt x="1440" y="0"/>
                </a:lnTo>
                <a:lnTo>
                  <a:pt x="1440" y="0"/>
                </a:lnTo>
                <a:cubicBezTo>
                  <a:pt x="1440" y="191"/>
                  <a:pt x="1285" y="346"/>
                  <a:pt x="1094" y="34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8" name="ROUND RECT 02">
            <a:extLst>
              <a:ext uri="{FF2B5EF4-FFF2-40B4-BE49-F238E27FC236}">
                <a16:creationId xmlns:a16="http://schemas.microsoft.com/office/drawing/2014/main" id="{C1C16F78-2326-AF41-B160-E4A0EC9E3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6014" y="11241362"/>
            <a:ext cx="2576185" cy="417463"/>
          </a:xfrm>
          <a:custGeom>
            <a:avLst/>
            <a:gdLst>
              <a:gd name="T0" fmla="*/ 1944 w 2067"/>
              <a:gd name="T1" fmla="*/ 333 h 334"/>
              <a:gd name="T2" fmla="*/ 123 w 2067"/>
              <a:gd name="T3" fmla="*/ 333 h 334"/>
              <a:gd name="T4" fmla="*/ 123 w 2067"/>
              <a:gd name="T5" fmla="*/ 333 h 334"/>
              <a:gd name="T6" fmla="*/ 0 w 2067"/>
              <a:gd name="T7" fmla="*/ 211 h 334"/>
              <a:gd name="T8" fmla="*/ 0 w 2067"/>
              <a:gd name="T9" fmla="*/ 122 h 334"/>
              <a:gd name="T10" fmla="*/ 0 w 2067"/>
              <a:gd name="T11" fmla="*/ 122 h 334"/>
              <a:gd name="T12" fmla="*/ 123 w 2067"/>
              <a:gd name="T13" fmla="*/ 0 h 334"/>
              <a:gd name="T14" fmla="*/ 1944 w 2067"/>
              <a:gd name="T15" fmla="*/ 0 h 334"/>
              <a:gd name="T16" fmla="*/ 1944 w 2067"/>
              <a:gd name="T17" fmla="*/ 0 h 334"/>
              <a:gd name="T18" fmla="*/ 2066 w 2067"/>
              <a:gd name="T19" fmla="*/ 122 h 334"/>
              <a:gd name="T20" fmla="*/ 2066 w 2067"/>
              <a:gd name="T21" fmla="*/ 211 h 334"/>
              <a:gd name="T22" fmla="*/ 2066 w 2067"/>
              <a:gd name="T23" fmla="*/ 211 h 334"/>
              <a:gd name="T24" fmla="*/ 1944 w 2067"/>
              <a:gd name="T25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7" h="334">
                <a:moveTo>
                  <a:pt x="1944" y="333"/>
                </a:moveTo>
                <a:lnTo>
                  <a:pt x="123" y="333"/>
                </a:lnTo>
                <a:lnTo>
                  <a:pt x="123" y="333"/>
                </a:lnTo>
                <a:cubicBezTo>
                  <a:pt x="55" y="333"/>
                  <a:pt x="0" y="278"/>
                  <a:pt x="0" y="211"/>
                </a:cubicBezTo>
                <a:lnTo>
                  <a:pt x="0" y="122"/>
                </a:lnTo>
                <a:lnTo>
                  <a:pt x="0" y="122"/>
                </a:lnTo>
                <a:cubicBezTo>
                  <a:pt x="0" y="55"/>
                  <a:pt x="55" y="0"/>
                  <a:pt x="123" y="0"/>
                </a:cubicBezTo>
                <a:lnTo>
                  <a:pt x="1944" y="0"/>
                </a:lnTo>
                <a:lnTo>
                  <a:pt x="1944" y="0"/>
                </a:lnTo>
                <a:cubicBezTo>
                  <a:pt x="2011" y="0"/>
                  <a:pt x="2066" y="55"/>
                  <a:pt x="2066" y="122"/>
                </a:cubicBezTo>
                <a:lnTo>
                  <a:pt x="2066" y="211"/>
                </a:lnTo>
                <a:lnTo>
                  <a:pt x="2066" y="211"/>
                </a:lnTo>
                <a:cubicBezTo>
                  <a:pt x="2066" y="278"/>
                  <a:pt x="2011" y="333"/>
                  <a:pt x="1944" y="33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9" name="ROUND RECT 01">
            <a:extLst>
              <a:ext uri="{FF2B5EF4-FFF2-40B4-BE49-F238E27FC236}">
                <a16:creationId xmlns:a16="http://schemas.microsoft.com/office/drawing/2014/main" id="{68C56F7E-BD5E-7142-AE39-540619799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6014" y="11823613"/>
            <a:ext cx="2576185" cy="417463"/>
          </a:xfrm>
          <a:custGeom>
            <a:avLst/>
            <a:gdLst>
              <a:gd name="T0" fmla="*/ 1944 w 2067"/>
              <a:gd name="T1" fmla="*/ 334 h 335"/>
              <a:gd name="T2" fmla="*/ 123 w 2067"/>
              <a:gd name="T3" fmla="*/ 334 h 335"/>
              <a:gd name="T4" fmla="*/ 123 w 2067"/>
              <a:gd name="T5" fmla="*/ 334 h 335"/>
              <a:gd name="T6" fmla="*/ 0 w 2067"/>
              <a:gd name="T7" fmla="*/ 211 h 335"/>
              <a:gd name="T8" fmla="*/ 0 w 2067"/>
              <a:gd name="T9" fmla="*/ 122 h 335"/>
              <a:gd name="T10" fmla="*/ 0 w 2067"/>
              <a:gd name="T11" fmla="*/ 122 h 335"/>
              <a:gd name="T12" fmla="*/ 123 w 2067"/>
              <a:gd name="T13" fmla="*/ 0 h 335"/>
              <a:gd name="T14" fmla="*/ 1944 w 2067"/>
              <a:gd name="T15" fmla="*/ 0 h 335"/>
              <a:gd name="T16" fmla="*/ 1944 w 2067"/>
              <a:gd name="T17" fmla="*/ 0 h 335"/>
              <a:gd name="T18" fmla="*/ 2066 w 2067"/>
              <a:gd name="T19" fmla="*/ 122 h 335"/>
              <a:gd name="T20" fmla="*/ 2066 w 2067"/>
              <a:gd name="T21" fmla="*/ 211 h 335"/>
              <a:gd name="T22" fmla="*/ 2066 w 2067"/>
              <a:gd name="T23" fmla="*/ 211 h 335"/>
              <a:gd name="T24" fmla="*/ 1944 w 2067"/>
              <a:gd name="T25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7" h="335">
                <a:moveTo>
                  <a:pt x="1944" y="334"/>
                </a:moveTo>
                <a:lnTo>
                  <a:pt x="123" y="334"/>
                </a:lnTo>
                <a:lnTo>
                  <a:pt x="123" y="334"/>
                </a:lnTo>
                <a:cubicBezTo>
                  <a:pt x="55" y="334"/>
                  <a:pt x="0" y="279"/>
                  <a:pt x="0" y="211"/>
                </a:cubicBezTo>
                <a:lnTo>
                  <a:pt x="0" y="122"/>
                </a:lnTo>
                <a:lnTo>
                  <a:pt x="0" y="122"/>
                </a:lnTo>
                <a:cubicBezTo>
                  <a:pt x="0" y="55"/>
                  <a:pt x="55" y="0"/>
                  <a:pt x="123" y="0"/>
                </a:cubicBezTo>
                <a:lnTo>
                  <a:pt x="1944" y="0"/>
                </a:lnTo>
                <a:lnTo>
                  <a:pt x="1944" y="0"/>
                </a:lnTo>
                <a:cubicBezTo>
                  <a:pt x="2011" y="0"/>
                  <a:pt x="2066" y="55"/>
                  <a:pt x="2066" y="122"/>
                </a:cubicBezTo>
                <a:lnTo>
                  <a:pt x="2066" y="211"/>
                </a:lnTo>
                <a:lnTo>
                  <a:pt x="2066" y="211"/>
                </a:lnTo>
                <a:cubicBezTo>
                  <a:pt x="2066" y="279"/>
                  <a:pt x="2011" y="334"/>
                  <a:pt x="1944" y="33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5" name="BULD">
            <a:extLst>
              <a:ext uri="{FF2B5EF4-FFF2-40B4-BE49-F238E27FC236}">
                <a16:creationId xmlns:a16="http://schemas.microsoft.com/office/drawing/2014/main" id="{6A2DC0D5-8490-B349-B1CA-145B08C86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3484" y="5446317"/>
            <a:ext cx="4861247" cy="5602794"/>
          </a:xfrm>
          <a:custGeom>
            <a:avLst/>
            <a:gdLst>
              <a:gd name="T0" fmla="*/ 3901 w 3902"/>
              <a:gd name="T1" fmla="*/ 1948 h 4500"/>
              <a:gd name="T2" fmla="*/ 3901 w 3902"/>
              <a:gd name="T3" fmla="*/ 1948 h 4500"/>
              <a:gd name="T4" fmla="*/ 1953 w 3902"/>
              <a:gd name="T5" fmla="*/ 0 h 4500"/>
              <a:gd name="T6" fmla="*/ 1953 w 3902"/>
              <a:gd name="T7" fmla="*/ 0 h 4500"/>
              <a:gd name="T8" fmla="*/ 4 w 3902"/>
              <a:gd name="T9" fmla="*/ 1934 h 4500"/>
              <a:gd name="T10" fmla="*/ 4 w 3902"/>
              <a:gd name="T11" fmla="*/ 1934 h 4500"/>
              <a:gd name="T12" fmla="*/ 576 w 3902"/>
              <a:gd name="T13" fmla="*/ 3328 h 4500"/>
              <a:gd name="T14" fmla="*/ 576 w 3902"/>
              <a:gd name="T15" fmla="*/ 3328 h 4500"/>
              <a:gd name="T16" fmla="*/ 882 w 3902"/>
              <a:gd name="T17" fmla="*/ 4076 h 4500"/>
              <a:gd name="T18" fmla="*/ 882 w 3902"/>
              <a:gd name="T19" fmla="*/ 4174 h 4500"/>
              <a:gd name="T20" fmla="*/ 882 w 3902"/>
              <a:gd name="T21" fmla="*/ 4174 h 4500"/>
              <a:gd name="T22" fmla="*/ 1208 w 3902"/>
              <a:gd name="T23" fmla="*/ 4499 h 4500"/>
              <a:gd name="T24" fmla="*/ 2645 w 3902"/>
              <a:gd name="T25" fmla="*/ 4499 h 4500"/>
              <a:gd name="T26" fmla="*/ 2645 w 3902"/>
              <a:gd name="T27" fmla="*/ 4499 h 4500"/>
              <a:gd name="T28" fmla="*/ 3022 w 3902"/>
              <a:gd name="T29" fmla="*/ 4121 h 4500"/>
              <a:gd name="T30" fmla="*/ 3022 w 3902"/>
              <a:gd name="T31" fmla="*/ 4121 h 4500"/>
              <a:gd name="T32" fmla="*/ 3022 w 3902"/>
              <a:gd name="T33" fmla="*/ 4121 h 4500"/>
              <a:gd name="T34" fmla="*/ 3356 w 3902"/>
              <a:gd name="T35" fmla="*/ 3300 h 4500"/>
              <a:gd name="T36" fmla="*/ 3356 w 3902"/>
              <a:gd name="T37" fmla="*/ 3300 h 4500"/>
              <a:gd name="T38" fmla="*/ 3901 w 3902"/>
              <a:gd name="T39" fmla="*/ 1948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02" h="4500">
                <a:moveTo>
                  <a:pt x="3901" y="1948"/>
                </a:moveTo>
                <a:lnTo>
                  <a:pt x="3901" y="1948"/>
                </a:lnTo>
                <a:cubicBezTo>
                  <a:pt x="3901" y="873"/>
                  <a:pt x="3028" y="0"/>
                  <a:pt x="1953" y="0"/>
                </a:cubicBezTo>
                <a:lnTo>
                  <a:pt x="1953" y="0"/>
                </a:lnTo>
                <a:cubicBezTo>
                  <a:pt x="879" y="0"/>
                  <a:pt x="12" y="861"/>
                  <a:pt x="4" y="1934"/>
                </a:cubicBezTo>
                <a:lnTo>
                  <a:pt x="4" y="1934"/>
                </a:lnTo>
                <a:cubicBezTo>
                  <a:pt x="0" y="2479"/>
                  <a:pt x="220" y="2972"/>
                  <a:pt x="576" y="3328"/>
                </a:cubicBezTo>
                <a:lnTo>
                  <a:pt x="576" y="3328"/>
                </a:lnTo>
                <a:cubicBezTo>
                  <a:pt x="774" y="3526"/>
                  <a:pt x="882" y="3795"/>
                  <a:pt x="882" y="4076"/>
                </a:cubicBezTo>
                <a:lnTo>
                  <a:pt x="882" y="4174"/>
                </a:lnTo>
                <a:lnTo>
                  <a:pt x="882" y="4174"/>
                </a:lnTo>
                <a:cubicBezTo>
                  <a:pt x="882" y="4353"/>
                  <a:pt x="1028" y="4499"/>
                  <a:pt x="1208" y="4499"/>
                </a:cubicBezTo>
                <a:lnTo>
                  <a:pt x="2645" y="4499"/>
                </a:lnTo>
                <a:lnTo>
                  <a:pt x="2645" y="4499"/>
                </a:lnTo>
                <a:cubicBezTo>
                  <a:pt x="2853" y="4499"/>
                  <a:pt x="3022" y="4330"/>
                  <a:pt x="3022" y="4121"/>
                </a:cubicBezTo>
                <a:lnTo>
                  <a:pt x="3022" y="4121"/>
                </a:lnTo>
                <a:lnTo>
                  <a:pt x="3022" y="4121"/>
                </a:lnTo>
                <a:cubicBezTo>
                  <a:pt x="3022" y="3814"/>
                  <a:pt x="3143" y="3521"/>
                  <a:pt x="3356" y="3300"/>
                </a:cubicBezTo>
                <a:lnTo>
                  <a:pt x="3356" y="3300"/>
                </a:lnTo>
                <a:cubicBezTo>
                  <a:pt x="3693" y="2949"/>
                  <a:pt x="3901" y="2473"/>
                  <a:pt x="3901" y="1948"/>
                </a:cubicBez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3" name="LINE RECT 01">
            <a:extLst>
              <a:ext uri="{FF2B5EF4-FFF2-40B4-BE49-F238E27FC236}">
                <a16:creationId xmlns:a16="http://schemas.microsoft.com/office/drawing/2014/main" id="{18E6A1F3-2880-1945-B75C-5659846BF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851" y="7874195"/>
            <a:ext cx="1400700" cy="3185902"/>
          </a:xfrm>
          <a:custGeom>
            <a:avLst/>
            <a:gdLst>
              <a:gd name="T0" fmla="*/ 5 w 1125"/>
              <a:gd name="T1" fmla="*/ 0 h 2557"/>
              <a:gd name="T2" fmla="*/ 5 w 1125"/>
              <a:gd name="T3" fmla="*/ 0 h 2557"/>
              <a:gd name="T4" fmla="*/ 744 w 1125"/>
              <a:gd name="T5" fmla="*/ 1798 h 2557"/>
              <a:gd name="T6" fmla="*/ 744 w 1125"/>
              <a:gd name="T7" fmla="*/ 1798 h 2557"/>
              <a:gd name="T8" fmla="*/ 1124 w 1125"/>
              <a:gd name="T9" fmla="*/ 2556 h 2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5" h="2557">
                <a:moveTo>
                  <a:pt x="5" y="0"/>
                </a:moveTo>
                <a:lnTo>
                  <a:pt x="5" y="0"/>
                </a:lnTo>
                <a:cubicBezTo>
                  <a:pt x="0" y="702"/>
                  <a:pt x="284" y="1339"/>
                  <a:pt x="744" y="1798"/>
                </a:cubicBezTo>
                <a:lnTo>
                  <a:pt x="744" y="1798"/>
                </a:lnTo>
                <a:cubicBezTo>
                  <a:pt x="950" y="2004"/>
                  <a:pt x="1081" y="2270"/>
                  <a:pt x="1124" y="2556"/>
                </a:cubicBezTo>
              </a:path>
            </a:pathLst>
          </a:custGeom>
          <a:noFill/>
          <a:ln w="254000" cap="rnd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1" name="SHAPE 01">
            <a:extLst>
              <a:ext uri="{FF2B5EF4-FFF2-40B4-BE49-F238E27FC236}">
                <a16:creationId xmlns:a16="http://schemas.microsoft.com/office/drawing/2014/main" id="{84520E5F-F04B-E84C-A442-316F45F60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549" y="10148270"/>
            <a:ext cx="2136754" cy="2065344"/>
          </a:xfrm>
          <a:custGeom>
            <a:avLst/>
            <a:gdLst>
              <a:gd name="T0" fmla="*/ 1713 w 1714"/>
              <a:gd name="T1" fmla="*/ 264 h 1658"/>
              <a:gd name="T2" fmla="*/ 1713 w 1714"/>
              <a:gd name="T3" fmla="*/ 264 h 1658"/>
              <a:gd name="T4" fmla="*/ 1504 w 1714"/>
              <a:gd name="T5" fmla="*/ 56 h 1658"/>
              <a:gd name="T6" fmla="*/ 1504 w 1714"/>
              <a:gd name="T7" fmla="*/ 56 h 1658"/>
              <a:gd name="T8" fmla="*/ 1322 w 1714"/>
              <a:gd name="T9" fmla="*/ 163 h 1658"/>
              <a:gd name="T10" fmla="*/ 1322 w 1714"/>
              <a:gd name="T11" fmla="*/ 163 h 1658"/>
              <a:gd name="T12" fmla="*/ 828 w 1714"/>
              <a:gd name="T13" fmla="*/ 0 h 1658"/>
              <a:gd name="T14" fmla="*/ 828 w 1714"/>
              <a:gd name="T15" fmla="*/ 0 h 1658"/>
              <a:gd name="T16" fmla="*/ 0 w 1714"/>
              <a:gd name="T17" fmla="*/ 828 h 1658"/>
              <a:gd name="T18" fmla="*/ 0 w 1714"/>
              <a:gd name="T19" fmla="*/ 828 h 1658"/>
              <a:gd name="T20" fmla="*/ 828 w 1714"/>
              <a:gd name="T21" fmla="*/ 1657 h 1658"/>
              <a:gd name="T22" fmla="*/ 828 w 1714"/>
              <a:gd name="T23" fmla="*/ 1657 h 1658"/>
              <a:gd name="T24" fmla="*/ 1657 w 1714"/>
              <a:gd name="T25" fmla="*/ 828 h 1658"/>
              <a:gd name="T26" fmla="*/ 1657 w 1714"/>
              <a:gd name="T27" fmla="*/ 828 h 1658"/>
              <a:gd name="T28" fmla="*/ 1571 w 1714"/>
              <a:gd name="T29" fmla="*/ 462 h 1658"/>
              <a:gd name="T30" fmla="*/ 1571 w 1714"/>
              <a:gd name="T31" fmla="*/ 462 h 1658"/>
              <a:gd name="T32" fmla="*/ 1713 w 1714"/>
              <a:gd name="T33" fmla="*/ 264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14" h="1658">
                <a:moveTo>
                  <a:pt x="1713" y="264"/>
                </a:moveTo>
                <a:lnTo>
                  <a:pt x="1713" y="264"/>
                </a:lnTo>
                <a:cubicBezTo>
                  <a:pt x="1713" y="149"/>
                  <a:pt x="1619" y="56"/>
                  <a:pt x="1504" y="56"/>
                </a:cubicBezTo>
                <a:lnTo>
                  <a:pt x="1504" y="56"/>
                </a:lnTo>
                <a:cubicBezTo>
                  <a:pt x="1426" y="56"/>
                  <a:pt x="1358" y="100"/>
                  <a:pt x="1322" y="163"/>
                </a:cubicBezTo>
                <a:lnTo>
                  <a:pt x="1322" y="163"/>
                </a:lnTo>
                <a:cubicBezTo>
                  <a:pt x="1184" y="61"/>
                  <a:pt x="1013" y="0"/>
                  <a:pt x="828" y="0"/>
                </a:cubicBezTo>
                <a:lnTo>
                  <a:pt x="828" y="0"/>
                </a:lnTo>
                <a:cubicBezTo>
                  <a:pt x="370" y="0"/>
                  <a:pt x="0" y="371"/>
                  <a:pt x="0" y="828"/>
                </a:cubicBezTo>
                <a:lnTo>
                  <a:pt x="0" y="828"/>
                </a:lnTo>
                <a:cubicBezTo>
                  <a:pt x="0" y="1286"/>
                  <a:pt x="370" y="1657"/>
                  <a:pt x="828" y="1657"/>
                </a:cubicBezTo>
                <a:lnTo>
                  <a:pt x="828" y="1657"/>
                </a:lnTo>
                <a:cubicBezTo>
                  <a:pt x="1286" y="1657"/>
                  <a:pt x="1657" y="1286"/>
                  <a:pt x="1657" y="828"/>
                </a:cubicBezTo>
                <a:lnTo>
                  <a:pt x="1657" y="828"/>
                </a:lnTo>
                <a:cubicBezTo>
                  <a:pt x="1657" y="697"/>
                  <a:pt x="1626" y="572"/>
                  <a:pt x="1571" y="462"/>
                </a:cubicBezTo>
                <a:lnTo>
                  <a:pt x="1571" y="462"/>
                </a:lnTo>
                <a:cubicBezTo>
                  <a:pt x="1654" y="434"/>
                  <a:pt x="1713" y="356"/>
                  <a:pt x="1713" y="2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5" name="LETTER A">
            <a:extLst>
              <a:ext uri="{FF2B5EF4-FFF2-40B4-BE49-F238E27FC236}">
                <a16:creationId xmlns:a16="http://schemas.microsoft.com/office/drawing/2014/main" id="{5C027D54-4EFA-CA4F-B76B-94F7559969BD}"/>
              </a:ext>
            </a:extLst>
          </p:cNvPr>
          <p:cNvSpPr txBox="1"/>
          <p:nvPr/>
        </p:nvSpPr>
        <p:spPr>
          <a:xfrm>
            <a:off x="7211039" y="10643101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0AA4901B-3FBA-D948-88AB-8E3ACAC0DEA5}"/>
              </a:ext>
            </a:extLst>
          </p:cNvPr>
          <p:cNvSpPr txBox="1"/>
          <p:nvPr/>
        </p:nvSpPr>
        <p:spPr>
          <a:xfrm>
            <a:off x="2120162" y="10131672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3A566FE1-A43D-4341-BB8A-9E0D5721BDDC}"/>
              </a:ext>
            </a:extLst>
          </p:cNvPr>
          <p:cNvSpPr txBox="1"/>
          <p:nvPr/>
        </p:nvSpPr>
        <p:spPr>
          <a:xfrm>
            <a:off x="2120162" y="10776235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76" name="LINE RECT 02">
            <a:extLst>
              <a:ext uri="{FF2B5EF4-FFF2-40B4-BE49-F238E27FC236}">
                <a16:creationId xmlns:a16="http://schemas.microsoft.com/office/drawing/2014/main" id="{1871D56C-841F-E44C-A556-904EAF11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851" y="4765193"/>
            <a:ext cx="3130974" cy="3109001"/>
          </a:xfrm>
          <a:custGeom>
            <a:avLst/>
            <a:gdLst>
              <a:gd name="T0" fmla="*/ 2514 w 2515"/>
              <a:gd name="T1" fmla="*/ 0 h 2497"/>
              <a:gd name="T2" fmla="*/ 2514 w 2515"/>
              <a:gd name="T3" fmla="*/ 0 h 2497"/>
              <a:gd name="T4" fmla="*/ 0 w 2515"/>
              <a:gd name="T5" fmla="*/ 2496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5" h="2497">
                <a:moveTo>
                  <a:pt x="2514" y="0"/>
                </a:moveTo>
                <a:lnTo>
                  <a:pt x="2514" y="0"/>
                </a:lnTo>
                <a:cubicBezTo>
                  <a:pt x="1128" y="0"/>
                  <a:pt x="10" y="1111"/>
                  <a:pt x="0" y="2496"/>
                </a:cubicBezTo>
              </a:path>
            </a:pathLst>
          </a:custGeom>
          <a:noFill/>
          <a:ln w="254000" cap="rnd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4" name="SHAPE 02">
            <a:extLst>
              <a:ext uri="{FF2B5EF4-FFF2-40B4-BE49-F238E27FC236}">
                <a16:creationId xmlns:a16="http://schemas.microsoft.com/office/drawing/2014/main" id="{D1882C4D-4782-D44F-BA5A-5CC500A4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549" y="4051112"/>
            <a:ext cx="2136754" cy="2065344"/>
          </a:xfrm>
          <a:custGeom>
            <a:avLst/>
            <a:gdLst>
              <a:gd name="T0" fmla="*/ 1713 w 1714"/>
              <a:gd name="T1" fmla="*/ 1392 h 1658"/>
              <a:gd name="T2" fmla="*/ 1713 w 1714"/>
              <a:gd name="T3" fmla="*/ 1392 h 1658"/>
              <a:gd name="T4" fmla="*/ 1504 w 1714"/>
              <a:gd name="T5" fmla="*/ 1601 h 1658"/>
              <a:gd name="T6" fmla="*/ 1504 w 1714"/>
              <a:gd name="T7" fmla="*/ 1601 h 1658"/>
              <a:gd name="T8" fmla="*/ 1322 w 1714"/>
              <a:gd name="T9" fmla="*/ 1493 h 1658"/>
              <a:gd name="T10" fmla="*/ 1322 w 1714"/>
              <a:gd name="T11" fmla="*/ 1493 h 1658"/>
              <a:gd name="T12" fmla="*/ 828 w 1714"/>
              <a:gd name="T13" fmla="*/ 1657 h 1658"/>
              <a:gd name="T14" fmla="*/ 828 w 1714"/>
              <a:gd name="T15" fmla="*/ 1657 h 1658"/>
              <a:gd name="T16" fmla="*/ 0 w 1714"/>
              <a:gd name="T17" fmla="*/ 828 h 1658"/>
              <a:gd name="T18" fmla="*/ 0 w 1714"/>
              <a:gd name="T19" fmla="*/ 828 h 1658"/>
              <a:gd name="T20" fmla="*/ 828 w 1714"/>
              <a:gd name="T21" fmla="*/ 0 h 1658"/>
              <a:gd name="T22" fmla="*/ 828 w 1714"/>
              <a:gd name="T23" fmla="*/ 0 h 1658"/>
              <a:gd name="T24" fmla="*/ 1657 w 1714"/>
              <a:gd name="T25" fmla="*/ 828 h 1658"/>
              <a:gd name="T26" fmla="*/ 1657 w 1714"/>
              <a:gd name="T27" fmla="*/ 828 h 1658"/>
              <a:gd name="T28" fmla="*/ 1571 w 1714"/>
              <a:gd name="T29" fmla="*/ 1195 h 1658"/>
              <a:gd name="T30" fmla="*/ 1571 w 1714"/>
              <a:gd name="T31" fmla="*/ 1195 h 1658"/>
              <a:gd name="T32" fmla="*/ 1713 w 1714"/>
              <a:gd name="T33" fmla="*/ 1392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14" h="1658">
                <a:moveTo>
                  <a:pt x="1713" y="1392"/>
                </a:moveTo>
                <a:lnTo>
                  <a:pt x="1713" y="1392"/>
                </a:lnTo>
                <a:cubicBezTo>
                  <a:pt x="1713" y="1507"/>
                  <a:pt x="1619" y="1601"/>
                  <a:pt x="1504" y="1601"/>
                </a:cubicBezTo>
                <a:lnTo>
                  <a:pt x="1504" y="1601"/>
                </a:lnTo>
                <a:cubicBezTo>
                  <a:pt x="1426" y="1601"/>
                  <a:pt x="1358" y="1557"/>
                  <a:pt x="1322" y="1493"/>
                </a:cubicBezTo>
                <a:lnTo>
                  <a:pt x="1322" y="1493"/>
                </a:lnTo>
                <a:cubicBezTo>
                  <a:pt x="1184" y="1596"/>
                  <a:pt x="1013" y="1657"/>
                  <a:pt x="828" y="1657"/>
                </a:cubicBezTo>
                <a:lnTo>
                  <a:pt x="828" y="1657"/>
                </a:lnTo>
                <a:cubicBezTo>
                  <a:pt x="370" y="1657"/>
                  <a:pt x="0" y="1286"/>
                  <a:pt x="0" y="828"/>
                </a:cubicBezTo>
                <a:lnTo>
                  <a:pt x="0" y="828"/>
                </a:lnTo>
                <a:cubicBezTo>
                  <a:pt x="0" y="371"/>
                  <a:pt x="370" y="0"/>
                  <a:pt x="828" y="0"/>
                </a:cubicBezTo>
                <a:lnTo>
                  <a:pt x="828" y="0"/>
                </a:lnTo>
                <a:cubicBezTo>
                  <a:pt x="1286" y="0"/>
                  <a:pt x="1657" y="371"/>
                  <a:pt x="1657" y="828"/>
                </a:cubicBezTo>
                <a:lnTo>
                  <a:pt x="1657" y="828"/>
                </a:lnTo>
                <a:cubicBezTo>
                  <a:pt x="1657" y="960"/>
                  <a:pt x="1626" y="1085"/>
                  <a:pt x="1571" y="1195"/>
                </a:cubicBezTo>
                <a:lnTo>
                  <a:pt x="1571" y="1195"/>
                </a:lnTo>
                <a:cubicBezTo>
                  <a:pt x="1654" y="1223"/>
                  <a:pt x="1713" y="1300"/>
                  <a:pt x="1713" y="13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6" name="LETTER B">
            <a:extLst>
              <a:ext uri="{FF2B5EF4-FFF2-40B4-BE49-F238E27FC236}">
                <a16:creationId xmlns:a16="http://schemas.microsoft.com/office/drawing/2014/main" id="{577F8C16-6FDB-3A4F-BFC4-6FC5947C14D7}"/>
              </a:ext>
            </a:extLst>
          </p:cNvPr>
          <p:cNvSpPr txBox="1"/>
          <p:nvPr/>
        </p:nvSpPr>
        <p:spPr>
          <a:xfrm>
            <a:off x="7211039" y="4474893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667EC50F-0BD7-BE42-A4C6-5918180C69D4}"/>
              </a:ext>
            </a:extLst>
          </p:cNvPr>
          <p:cNvSpPr txBox="1"/>
          <p:nvPr/>
        </p:nvSpPr>
        <p:spPr>
          <a:xfrm>
            <a:off x="2120162" y="4035729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1E6D5D68-BFCC-B847-A4A4-B1F0DB1F6DB6}"/>
              </a:ext>
            </a:extLst>
          </p:cNvPr>
          <p:cNvSpPr txBox="1"/>
          <p:nvPr/>
        </p:nvSpPr>
        <p:spPr>
          <a:xfrm>
            <a:off x="2120162" y="4663446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77" name="LINE RECT 03">
            <a:extLst>
              <a:ext uri="{FF2B5EF4-FFF2-40B4-BE49-F238E27FC236}">
                <a16:creationId xmlns:a16="http://schemas.microsoft.com/office/drawing/2014/main" id="{90086ED2-0772-494F-906A-348F6E6C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4" y="4765193"/>
            <a:ext cx="3130974" cy="3130973"/>
          </a:xfrm>
          <a:custGeom>
            <a:avLst/>
            <a:gdLst>
              <a:gd name="T0" fmla="*/ 2513 w 2514"/>
              <a:gd name="T1" fmla="*/ 2514 h 2515"/>
              <a:gd name="T2" fmla="*/ 2513 w 2514"/>
              <a:gd name="T3" fmla="*/ 2514 h 2515"/>
              <a:gd name="T4" fmla="*/ 0 w 2514"/>
              <a:gd name="T5" fmla="*/ 0 h 2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4" h="2515">
                <a:moveTo>
                  <a:pt x="2513" y="2514"/>
                </a:moveTo>
                <a:lnTo>
                  <a:pt x="2513" y="2514"/>
                </a:lnTo>
                <a:cubicBezTo>
                  <a:pt x="2513" y="1126"/>
                  <a:pt x="1388" y="0"/>
                  <a:pt x="0" y="0"/>
                </a:cubicBezTo>
              </a:path>
            </a:pathLst>
          </a:custGeom>
          <a:noFill/>
          <a:ln w="254000" cap="rnd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3" name="SHAPE 03">
            <a:extLst>
              <a:ext uri="{FF2B5EF4-FFF2-40B4-BE49-F238E27FC236}">
                <a16:creationId xmlns:a16="http://schemas.microsoft.com/office/drawing/2014/main" id="{5169CD73-746E-0A4A-9A33-47CBBC714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349" y="4051112"/>
            <a:ext cx="2136750" cy="2065344"/>
          </a:xfrm>
          <a:custGeom>
            <a:avLst/>
            <a:gdLst>
              <a:gd name="T0" fmla="*/ 0 w 1714"/>
              <a:gd name="T1" fmla="*/ 1392 h 1658"/>
              <a:gd name="T2" fmla="*/ 0 w 1714"/>
              <a:gd name="T3" fmla="*/ 1392 h 1658"/>
              <a:gd name="T4" fmla="*/ 209 w 1714"/>
              <a:gd name="T5" fmla="*/ 1601 h 1658"/>
              <a:gd name="T6" fmla="*/ 209 w 1714"/>
              <a:gd name="T7" fmla="*/ 1601 h 1658"/>
              <a:gd name="T8" fmla="*/ 391 w 1714"/>
              <a:gd name="T9" fmla="*/ 1493 h 1658"/>
              <a:gd name="T10" fmla="*/ 391 w 1714"/>
              <a:gd name="T11" fmla="*/ 1493 h 1658"/>
              <a:gd name="T12" fmla="*/ 885 w 1714"/>
              <a:gd name="T13" fmla="*/ 1657 h 1658"/>
              <a:gd name="T14" fmla="*/ 885 w 1714"/>
              <a:gd name="T15" fmla="*/ 1657 h 1658"/>
              <a:gd name="T16" fmla="*/ 1713 w 1714"/>
              <a:gd name="T17" fmla="*/ 828 h 1658"/>
              <a:gd name="T18" fmla="*/ 1713 w 1714"/>
              <a:gd name="T19" fmla="*/ 828 h 1658"/>
              <a:gd name="T20" fmla="*/ 885 w 1714"/>
              <a:gd name="T21" fmla="*/ 0 h 1658"/>
              <a:gd name="T22" fmla="*/ 885 w 1714"/>
              <a:gd name="T23" fmla="*/ 0 h 1658"/>
              <a:gd name="T24" fmla="*/ 57 w 1714"/>
              <a:gd name="T25" fmla="*/ 828 h 1658"/>
              <a:gd name="T26" fmla="*/ 57 w 1714"/>
              <a:gd name="T27" fmla="*/ 828 h 1658"/>
              <a:gd name="T28" fmla="*/ 142 w 1714"/>
              <a:gd name="T29" fmla="*/ 1195 h 1658"/>
              <a:gd name="T30" fmla="*/ 142 w 1714"/>
              <a:gd name="T31" fmla="*/ 1195 h 1658"/>
              <a:gd name="T32" fmla="*/ 0 w 1714"/>
              <a:gd name="T33" fmla="*/ 1392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14" h="1658">
                <a:moveTo>
                  <a:pt x="0" y="1392"/>
                </a:moveTo>
                <a:lnTo>
                  <a:pt x="0" y="1392"/>
                </a:lnTo>
                <a:cubicBezTo>
                  <a:pt x="0" y="1507"/>
                  <a:pt x="94" y="1601"/>
                  <a:pt x="209" y="1601"/>
                </a:cubicBezTo>
                <a:lnTo>
                  <a:pt x="209" y="1601"/>
                </a:lnTo>
                <a:cubicBezTo>
                  <a:pt x="287" y="1601"/>
                  <a:pt x="355" y="1557"/>
                  <a:pt x="391" y="1493"/>
                </a:cubicBezTo>
                <a:lnTo>
                  <a:pt x="391" y="1493"/>
                </a:lnTo>
                <a:cubicBezTo>
                  <a:pt x="529" y="1596"/>
                  <a:pt x="700" y="1657"/>
                  <a:pt x="885" y="1657"/>
                </a:cubicBezTo>
                <a:lnTo>
                  <a:pt x="885" y="1657"/>
                </a:lnTo>
                <a:cubicBezTo>
                  <a:pt x="1343" y="1657"/>
                  <a:pt x="1713" y="1286"/>
                  <a:pt x="1713" y="828"/>
                </a:cubicBezTo>
                <a:lnTo>
                  <a:pt x="1713" y="828"/>
                </a:lnTo>
                <a:cubicBezTo>
                  <a:pt x="1713" y="371"/>
                  <a:pt x="1343" y="0"/>
                  <a:pt x="885" y="0"/>
                </a:cubicBezTo>
                <a:lnTo>
                  <a:pt x="885" y="0"/>
                </a:lnTo>
                <a:cubicBezTo>
                  <a:pt x="428" y="0"/>
                  <a:pt x="57" y="371"/>
                  <a:pt x="57" y="828"/>
                </a:cubicBezTo>
                <a:lnTo>
                  <a:pt x="57" y="828"/>
                </a:lnTo>
                <a:cubicBezTo>
                  <a:pt x="57" y="960"/>
                  <a:pt x="87" y="1085"/>
                  <a:pt x="142" y="1195"/>
                </a:cubicBezTo>
                <a:lnTo>
                  <a:pt x="142" y="1195"/>
                </a:lnTo>
                <a:cubicBezTo>
                  <a:pt x="60" y="1223"/>
                  <a:pt x="0" y="1300"/>
                  <a:pt x="0" y="13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7" name="LETTER C">
            <a:extLst>
              <a:ext uri="{FF2B5EF4-FFF2-40B4-BE49-F238E27FC236}">
                <a16:creationId xmlns:a16="http://schemas.microsoft.com/office/drawing/2014/main" id="{602286D1-E7E9-374F-BE01-02620385BCAB}"/>
              </a:ext>
            </a:extLst>
          </p:cNvPr>
          <p:cNvSpPr txBox="1"/>
          <p:nvPr/>
        </p:nvSpPr>
        <p:spPr>
          <a:xfrm>
            <a:off x="15607547" y="4479014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F3996628-3EE0-4646-A492-A1B2F7649CB5}"/>
              </a:ext>
            </a:extLst>
          </p:cNvPr>
          <p:cNvSpPr txBox="1"/>
          <p:nvPr/>
        </p:nvSpPr>
        <p:spPr>
          <a:xfrm>
            <a:off x="18107234" y="4035729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2CBB2B4C-B64E-B149-B680-ECFCDE303F23}"/>
              </a:ext>
            </a:extLst>
          </p:cNvPr>
          <p:cNvSpPr txBox="1"/>
          <p:nvPr/>
        </p:nvSpPr>
        <p:spPr>
          <a:xfrm>
            <a:off x="18107234" y="4680292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74" name="LINE RECT 04">
            <a:extLst>
              <a:ext uri="{FF2B5EF4-FFF2-40B4-BE49-F238E27FC236}">
                <a16:creationId xmlns:a16="http://schemas.microsoft.com/office/drawing/2014/main" id="{E91D4C0A-95D2-574F-B0AD-4554494A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1073" y="7901658"/>
            <a:ext cx="1384220" cy="3174916"/>
          </a:xfrm>
          <a:custGeom>
            <a:avLst/>
            <a:gdLst>
              <a:gd name="T0" fmla="*/ 0 w 1113"/>
              <a:gd name="T1" fmla="*/ 2548 h 2549"/>
              <a:gd name="T2" fmla="*/ 0 w 1113"/>
              <a:gd name="T3" fmla="*/ 2548 h 2549"/>
              <a:gd name="T4" fmla="*/ 409 w 1113"/>
              <a:gd name="T5" fmla="*/ 1743 h 2549"/>
              <a:gd name="T6" fmla="*/ 409 w 1113"/>
              <a:gd name="T7" fmla="*/ 1743 h 2549"/>
              <a:gd name="T8" fmla="*/ 1112 w 1113"/>
              <a:gd name="T9" fmla="*/ 0 h 2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3" h="2549">
                <a:moveTo>
                  <a:pt x="0" y="2548"/>
                </a:moveTo>
                <a:lnTo>
                  <a:pt x="0" y="2548"/>
                </a:lnTo>
                <a:cubicBezTo>
                  <a:pt x="52" y="2246"/>
                  <a:pt x="194" y="1966"/>
                  <a:pt x="409" y="1743"/>
                </a:cubicBezTo>
                <a:lnTo>
                  <a:pt x="409" y="1743"/>
                </a:lnTo>
                <a:cubicBezTo>
                  <a:pt x="844" y="1291"/>
                  <a:pt x="1112" y="677"/>
                  <a:pt x="1112" y="0"/>
                </a:cubicBezTo>
              </a:path>
            </a:pathLst>
          </a:custGeom>
          <a:noFill/>
          <a:ln w="254000" cap="rnd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2" name="SHAPE 04">
            <a:extLst>
              <a:ext uri="{FF2B5EF4-FFF2-40B4-BE49-F238E27FC236}">
                <a16:creationId xmlns:a16="http://schemas.microsoft.com/office/drawing/2014/main" id="{DA07CF73-EE40-8349-80B1-64C13BFFD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349" y="10148270"/>
            <a:ext cx="2136750" cy="2065344"/>
          </a:xfrm>
          <a:custGeom>
            <a:avLst/>
            <a:gdLst>
              <a:gd name="T0" fmla="*/ 0 w 1714"/>
              <a:gd name="T1" fmla="*/ 264 h 1658"/>
              <a:gd name="T2" fmla="*/ 0 w 1714"/>
              <a:gd name="T3" fmla="*/ 264 h 1658"/>
              <a:gd name="T4" fmla="*/ 209 w 1714"/>
              <a:gd name="T5" fmla="*/ 56 h 1658"/>
              <a:gd name="T6" fmla="*/ 209 w 1714"/>
              <a:gd name="T7" fmla="*/ 56 h 1658"/>
              <a:gd name="T8" fmla="*/ 391 w 1714"/>
              <a:gd name="T9" fmla="*/ 163 h 1658"/>
              <a:gd name="T10" fmla="*/ 391 w 1714"/>
              <a:gd name="T11" fmla="*/ 163 h 1658"/>
              <a:gd name="T12" fmla="*/ 885 w 1714"/>
              <a:gd name="T13" fmla="*/ 0 h 1658"/>
              <a:gd name="T14" fmla="*/ 885 w 1714"/>
              <a:gd name="T15" fmla="*/ 0 h 1658"/>
              <a:gd name="T16" fmla="*/ 1713 w 1714"/>
              <a:gd name="T17" fmla="*/ 828 h 1658"/>
              <a:gd name="T18" fmla="*/ 1713 w 1714"/>
              <a:gd name="T19" fmla="*/ 828 h 1658"/>
              <a:gd name="T20" fmla="*/ 885 w 1714"/>
              <a:gd name="T21" fmla="*/ 1657 h 1658"/>
              <a:gd name="T22" fmla="*/ 885 w 1714"/>
              <a:gd name="T23" fmla="*/ 1657 h 1658"/>
              <a:gd name="T24" fmla="*/ 57 w 1714"/>
              <a:gd name="T25" fmla="*/ 828 h 1658"/>
              <a:gd name="T26" fmla="*/ 57 w 1714"/>
              <a:gd name="T27" fmla="*/ 828 h 1658"/>
              <a:gd name="T28" fmla="*/ 142 w 1714"/>
              <a:gd name="T29" fmla="*/ 462 h 1658"/>
              <a:gd name="T30" fmla="*/ 142 w 1714"/>
              <a:gd name="T31" fmla="*/ 462 h 1658"/>
              <a:gd name="T32" fmla="*/ 0 w 1714"/>
              <a:gd name="T33" fmla="*/ 264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14" h="1658">
                <a:moveTo>
                  <a:pt x="0" y="264"/>
                </a:moveTo>
                <a:lnTo>
                  <a:pt x="0" y="264"/>
                </a:lnTo>
                <a:cubicBezTo>
                  <a:pt x="0" y="149"/>
                  <a:pt x="94" y="56"/>
                  <a:pt x="209" y="56"/>
                </a:cubicBezTo>
                <a:lnTo>
                  <a:pt x="209" y="56"/>
                </a:lnTo>
                <a:cubicBezTo>
                  <a:pt x="287" y="56"/>
                  <a:pt x="355" y="100"/>
                  <a:pt x="391" y="163"/>
                </a:cubicBezTo>
                <a:lnTo>
                  <a:pt x="391" y="163"/>
                </a:lnTo>
                <a:cubicBezTo>
                  <a:pt x="529" y="61"/>
                  <a:pt x="700" y="0"/>
                  <a:pt x="885" y="0"/>
                </a:cubicBezTo>
                <a:lnTo>
                  <a:pt x="885" y="0"/>
                </a:lnTo>
                <a:cubicBezTo>
                  <a:pt x="1343" y="0"/>
                  <a:pt x="1713" y="371"/>
                  <a:pt x="1713" y="828"/>
                </a:cubicBezTo>
                <a:lnTo>
                  <a:pt x="1713" y="828"/>
                </a:lnTo>
                <a:cubicBezTo>
                  <a:pt x="1713" y="1286"/>
                  <a:pt x="1343" y="1657"/>
                  <a:pt x="885" y="1657"/>
                </a:cubicBezTo>
                <a:lnTo>
                  <a:pt x="885" y="1657"/>
                </a:lnTo>
                <a:cubicBezTo>
                  <a:pt x="428" y="1657"/>
                  <a:pt x="57" y="1286"/>
                  <a:pt x="57" y="828"/>
                </a:cubicBezTo>
                <a:lnTo>
                  <a:pt x="57" y="828"/>
                </a:lnTo>
                <a:cubicBezTo>
                  <a:pt x="57" y="697"/>
                  <a:pt x="87" y="572"/>
                  <a:pt x="142" y="462"/>
                </a:cubicBezTo>
                <a:lnTo>
                  <a:pt x="142" y="462"/>
                </a:lnTo>
                <a:cubicBezTo>
                  <a:pt x="60" y="434"/>
                  <a:pt x="0" y="356"/>
                  <a:pt x="0" y="2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8" name="LETTER D">
            <a:extLst>
              <a:ext uri="{FF2B5EF4-FFF2-40B4-BE49-F238E27FC236}">
                <a16:creationId xmlns:a16="http://schemas.microsoft.com/office/drawing/2014/main" id="{A2CBC671-7EC1-BE45-8C28-399B39CBB07A}"/>
              </a:ext>
            </a:extLst>
          </p:cNvPr>
          <p:cNvSpPr txBox="1"/>
          <p:nvPr/>
        </p:nvSpPr>
        <p:spPr>
          <a:xfrm>
            <a:off x="15607547" y="10633033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3" name="TITLE 04">
            <a:extLst>
              <a:ext uri="{FF2B5EF4-FFF2-40B4-BE49-F238E27FC236}">
                <a16:creationId xmlns:a16="http://schemas.microsoft.com/office/drawing/2014/main" id="{012CADE0-8E44-E24C-9F4B-B1BF850007B7}"/>
              </a:ext>
            </a:extLst>
          </p:cNvPr>
          <p:cNvSpPr txBox="1"/>
          <p:nvPr/>
        </p:nvSpPr>
        <p:spPr>
          <a:xfrm>
            <a:off x="18107234" y="10125672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BODY 04">
            <a:extLst>
              <a:ext uri="{FF2B5EF4-FFF2-40B4-BE49-F238E27FC236}">
                <a16:creationId xmlns:a16="http://schemas.microsoft.com/office/drawing/2014/main" id="{99A28DA9-9FC7-964A-8E20-A3E87EB1F489}"/>
              </a:ext>
            </a:extLst>
          </p:cNvPr>
          <p:cNvSpPr txBox="1"/>
          <p:nvPr/>
        </p:nvSpPr>
        <p:spPr>
          <a:xfrm>
            <a:off x="18107234" y="10797129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1C2BB057-F7BE-9048-BB66-99BFCF6D9E67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45599DEC-7E10-3A45-B20A-1D68DC43A41C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9431B38C-EE22-824D-995F-3D1874C12340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7CD128E3-8706-154E-A24D-A5197BB664C9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01403614-B821-9E45-AA30-F3E5DF198A02}"/>
              </a:ext>
            </a:extLst>
          </p:cNvPr>
          <p:cNvSpPr txBox="1"/>
          <p:nvPr/>
        </p:nvSpPr>
        <p:spPr>
          <a:xfrm>
            <a:off x="2742574" y="5514749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3BA51FFC-81CF-F24C-A692-0183EC1A6328}"/>
              </a:ext>
            </a:extLst>
          </p:cNvPr>
          <p:cNvSpPr txBox="1"/>
          <p:nvPr/>
        </p:nvSpPr>
        <p:spPr>
          <a:xfrm>
            <a:off x="2742574" y="6193576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85" name="SHAPE 01">
            <a:extLst>
              <a:ext uri="{FF2B5EF4-FFF2-40B4-BE49-F238E27FC236}">
                <a16:creationId xmlns:a16="http://schemas.microsoft.com/office/drawing/2014/main" id="{57DCA7B7-F6D6-E24B-BB10-B0EA4225D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099" y="3500439"/>
            <a:ext cx="3192705" cy="1752965"/>
          </a:xfrm>
          <a:custGeom>
            <a:avLst/>
            <a:gdLst>
              <a:gd name="T0" fmla="*/ 2559 w 2560"/>
              <a:gd name="T1" fmla="*/ 1404 h 1405"/>
              <a:gd name="T2" fmla="*/ 0 w 2560"/>
              <a:gd name="T3" fmla="*/ 1404 h 1405"/>
              <a:gd name="T4" fmla="*/ 0 w 2560"/>
              <a:gd name="T5" fmla="*/ 847 h 1405"/>
              <a:gd name="T6" fmla="*/ 0 w 2560"/>
              <a:gd name="T7" fmla="*/ 847 h 1405"/>
              <a:gd name="T8" fmla="*/ 846 w 2560"/>
              <a:gd name="T9" fmla="*/ 0 h 1405"/>
              <a:gd name="T10" fmla="*/ 1713 w 2560"/>
              <a:gd name="T11" fmla="*/ 0 h 1405"/>
              <a:gd name="T12" fmla="*/ 1713 w 2560"/>
              <a:gd name="T13" fmla="*/ 0 h 1405"/>
              <a:gd name="T14" fmla="*/ 2559 w 2560"/>
              <a:gd name="T15" fmla="*/ 847 h 1405"/>
              <a:gd name="T16" fmla="*/ 2559 w 2560"/>
              <a:gd name="T17" fmla="*/ 1404 h 1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0" h="1405">
                <a:moveTo>
                  <a:pt x="2559" y="1404"/>
                </a:moveTo>
                <a:lnTo>
                  <a:pt x="0" y="1404"/>
                </a:lnTo>
                <a:lnTo>
                  <a:pt x="0" y="847"/>
                </a:lnTo>
                <a:lnTo>
                  <a:pt x="0" y="847"/>
                </a:lnTo>
                <a:cubicBezTo>
                  <a:pt x="0" y="380"/>
                  <a:pt x="379" y="0"/>
                  <a:pt x="846" y="0"/>
                </a:cubicBezTo>
                <a:lnTo>
                  <a:pt x="1713" y="0"/>
                </a:lnTo>
                <a:lnTo>
                  <a:pt x="1713" y="0"/>
                </a:lnTo>
                <a:cubicBezTo>
                  <a:pt x="2180" y="0"/>
                  <a:pt x="2559" y="380"/>
                  <a:pt x="2559" y="847"/>
                </a:cubicBezTo>
                <a:lnTo>
                  <a:pt x="2559" y="14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8" name="ICON 01">
            <a:extLst>
              <a:ext uri="{FF2B5EF4-FFF2-40B4-BE49-F238E27FC236}">
                <a16:creationId xmlns:a16="http://schemas.microsoft.com/office/drawing/2014/main" id="{284BC896-8AC0-3B42-9C86-1615EA743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109" y="3935758"/>
            <a:ext cx="1415933" cy="949036"/>
          </a:xfrm>
          <a:custGeom>
            <a:avLst/>
            <a:gdLst>
              <a:gd name="connsiteX0" fmla="*/ 362071 w 1415933"/>
              <a:gd name="connsiteY0" fmla="*/ 665445 h 949036"/>
              <a:gd name="connsiteX1" fmla="*/ 238892 w 1415933"/>
              <a:gd name="connsiteY1" fmla="*/ 788583 h 949036"/>
              <a:gd name="connsiteX2" fmla="*/ 362071 w 1415933"/>
              <a:gd name="connsiteY2" fmla="*/ 912966 h 949036"/>
              <a:gd name="connsiteX3" fmla="*/ 486494 w 1415933"/>
              <a:gd name="connsiteY3" fmla="*/ 788583 h 949036"/>
              <a:gd name="connsiteX4" fmla="*/ 362071 w 1415933"/>
              <a:gd name="connsiteY4" fmla="*/ 665445 h 949036"/>
              <a:gd name="connsiteX5" fmla="*/ 528798 w 1415933"/>
              <a:gd name="connsiteY5" fmla="*/ 651763 h 949036"/>
              <a:gd name="connsiteX6" fmla="*/ 511378 w 1415933"/>
              <a:gd name="connsiteY6" fmla="*/ 655494 h 949036"/>
              <a:gd name="connsiteX7" fmla="*/ 454144 w 1415933"/>
              <a:gd name="connsiteY7" fmla="*/ 657982 h 949036"/>
              <a:gd name="connsiteX8" fmla="*/ 471563 w 1415933"/>
              <a:gd name="connsiteY8" fmla="*/ 670420 h 949036"/>
              <a:gd name="connsiteX9" fmla="*/ 471563 w 1415933"/>
              <a:gd name="connsiteY9" fmla="*/ 669176 h 949036"/>
              <a:gd name="connsiteX10" fmla="*/ 562392 w 1415933"/>
              <a:gd name="connsiteY10" fmla="*/ 669176 h 949036"/>
              <a:gd name="connsiteX11" fmla="*/ 215251 w 1415933"/>
              <a:gd name="connsiteY11" fmla="*/ 608229 h 949036"/>
              <a:gd name="connsiteX12" fmla="*/ 170459 w 1415933"/>
              <a:gd name="connsiteY12" fmla="*/ 657982 h 949036"/>
              <a:gd name="connsiteX13" fmla="*/ 226449 w 1415933"/>
              <a:gd name="connsiteY13" fmla="*/ 669176 h 949036"/>
              <a:gd name="connsiteX14" fmla="*/ 256311 w 1415933"/>
              <a:gd name="connsiteY14" fmla="*/ 669176 h 949036"/>
              <a:gd name="connsiteX15" fmla="*/ 294883 w 1415933"/>
              <a:gd name="connsiteY15" fmla="*/ 644300 h 949036"/>
              <a:gd name="connsiteX16" fmla="*/ 271242 w 1415933"/>
              <a:gd name="connsiteY16" fmla="*/ 645544 h 949036"/>
              <a:gd name="connsiteX17" fmla="*/ 268753 w 1415933"/>
              <a:gd name="connsiteY17" fmla="*/ 645544 h 949036"/>
              <a:gd name="connsiteX18" fmla="*/ 230182 w 1415933"/>
              <a:gd name="connsiteY18" fmla="*/ 629374 h 949036"/>
              <a:gd name="connsiteX19" fmla="*/ 215251 w 1415933"/>
              <a:gd name="connsiteY19" fmla="*/ 608229 h 949036"/>
              <a:gd name="connsiteX20" fmla="*/ 1013448 w 1415933"/>
              <a:gd name="connsiteY20" fmla="*/ 576759 h 949036"/>
              <a:gd name="connsiteX21" fmla="*/ 1025808 w 1415933"/>
              <a:gd name="connsiteY21" fmla="*/ 582252 h 949036"/>
              <a:gd name="connsiteX22" fmla="*/ 1013448 w 1415933"/>
              <a:gd name="connsiteY22" fmla="*/ 586647 h 949036"/>
              <a:gd name="connsiteX23" fmla="*/ 999715 w 1415933"/>
              <a:gd name="connsiteY23" fmla="*/ 582252 h 949036"/>
              <a:gd name="connsiteX24" fmla="*/ 1013448 w 1415933"/>
              <a:gd name="connsiteY24" fmla="*/ 576759 h 949036"/>
              <a:gd name="connsiteX25" fmla="*/ 1194460 w 1415933"/>
              <a:gd name="connsiteY25" fmla="*/ 539819 h 949036"/>
              <a:gd name="connsiteX26" fmla="*/ 1175797 w 1415933"/>
              <a:gd name="connsiteY26" fmla="*/ 543550 h 949036"/>
              <a:gd name="connsiteX27" fmla="*/ 826168 w 1415933"/>
              <a:gd name="connsiteY27" fmla="*/ 543550 h 949036"/>
              <a:gd name="connsiteX28" fmla="*/ 816215 w 1415933"/>
              <a:gd name="connsiteY28" fmla="*/ 543550 h 949036"/>
              <a:gd name="connsiteX29" fmla="*/ 792574 w 1415933"/>
              <a:gd name="connsiteY29" fmla="*/ 582109 h 949036"/>
              <a:gd name="connsiteX30" fmla="*/ 792574 w 1415933"/>
              <a:gd name="connsiteY30" fmla="*/ 594547 h 949036"/>
              <a:gd name="connsiteX31" fmla="*/ 805016 w 1415933"/>
              <a:gd name="connsiteY31" fmla="*/ 602010 h 949036"/>
              <a:gd name="connsiteX32" fmla="*/ 1201926 w 1415933"/>
              <a:gd name="connsiteY32" fmla="*/ 602010 h 949036"/>
              <a:gd name="connsiteX33" fmla="*/ 1214368 w 1415933"/>
              <a:gd name="connsiteY33" fmla="*/ 594547 h 949036"/>
              <a:gd name="connsiteX34" fmla="*/ 1215612 w 1415933"/>
              <a:gd name="connsiteY34" fmla="*/ 583353 h 949036"/>
              <a:gd name="connsiteX35" fmla="*/ 529420 w 1415933"/>
              <a:gd name="connsiteY35" fmla="*/ 513232 h 949036"/>
              <a:gd name="connsiteX36" fmla="*/ 511378 w 1415933"/>
              <a:gd name="connsiteY36" fmla="*/ 516186 h 949036"/>
              <a:gd name="connsiteX37" fmla="*/ 486494 w 1415933"/>
              <a:gd name="connsiteY37" fmla="*/ 537331 h 949036"/>
              <a:gd name="connsiteX38" fmla="*/ 488982 w 1415933"/>
              <a:gd name="connsiteY38" fmla="*/ 577134 h 949036"/>
              <a:gd name="connsiteX39" fmla="*/ 488982 w 1415933"/>
              <a:gd name="connsiteY39" fmla="*/ 580865 h 949036"/>
              <a:gd name="connsiteX40" fmla="*/ 508890 w 1415933"/>
              <a:gd name="connsiteY40" fmla="*/ 599522 h 949036"/>
              <a:gd name="connsiteX41" fmla="*/ 593498 w 1415933"/>
              <a:gd name="connsiteY41" fmla="*/ 644300 h 949036"/>
              <a:gd name="connsiteX42" fmla="*/ 595986 w 1415933"/>
              <a:gd name="connsiteY42" fmla="*/ 649275 h 949036"/>
              <a:gd name="connsiteX43" fmla="*/ 599719 w 1415933"/>
              <a:gd name="connsiteY43" fmla="*/ 667933 h 949036"/>
              <a:gd name="connsiteX44" fmla="*/ 599719 w 1415933"/>
              <a:gd name="connsiteY44" fmla="*/ 768682 h 949036"/>
              <a:gd name="connsiteX45" fmla="*/ 581055 w 1415933"/>
              <a:gd name="connsiteY45" fmla="*/ 787340 h 949036"/>
              <a:gd name="connsiteX46" fmla="*/ 562392 w 1415933"/>
              <a:gd name="connsiteY46" fmla="*/ 768682 h 949036"/>
              <a:gd name="connsiteX47" fmla="*/ 562392 w 1415933"/>
              <a:gd name="connsiteY47" fmla="*/ 705247 h 949036"/>
              <a:gd name="connsiteX48" fmla="*/ 500180 w 1415933"/>
              <a:gd name="connsiteY48" fmla="*/ 705247 h 949036"/>
              <a:gd name="connsiteX49" fmla="*/ 522576 w 1415933"/>
              <a:gd name="connsiteY49" fmla="*/ 788583 h 949036"/>
              <a:gd name="connsiteX50" fmla="*/ 500180 w 1415933"/>
              <a:gd name="connsiteY50" fmla="*/ 871919 h 949036"/>
              <a:gd name="connsiteX51" fmla="*/ 525065 w 1415933"/>
              <a:gd name="connsiteY51" fmla="*/ 871919 h 949036"/>
              <a:gd name="connsiteX52" fmla="*/ 564880 w 1415933"/>
              <a:gd name="connsiteY52" fmla="*/ 871919 h 949036"/>
              <a:gd name="connsiteX53" fmla="*/ 568613 w 1415933"/>
              <a:gd name="connsiteY53" fmla="*/ 871919 h 949036"/>
              <a:gd name="connsiteX54" fmla="*/ 689303 w 1415933"/>
              <a:gd name="connsiteY54" fmla="*/ 751269 h 949036"/>
              <a:gd name="connsiteX55" fmla="*/ 689303 w 1415933"/>
              <a:gd name="connsiteY55" fmla="*/ 675396 h 949036"/>
              <a:gd name="connsiteX56" fmla="*/ 649488 w 1415933"/>
              <a:gd name="connsiteY56" fmla="*/ 572158 h 949036"/>
              <a:gd name="connsiteX57" fmla="*/ 547461 w 1415933"/>
              <a:gd name="connsiteY57" fmla="*/ 518674 h 949036"/>
              <a:gd name="connsiteX58" fmla="*/ 529420 w 1415933"/>
              <a:gd name="connsiteY58" fmla="*/ 513232 h 949036"/>
              <a:gd name="connsiteX59" fmla="*/ 195344 w 1415933"/>
              <a:gd name="connsiteY59" fmla="*/ 462702 h 949036"/>
              <a:gd name="connsiteX60" fmla="*/ 161750 w 1415933"/>
              <a:gd name="connsiteY60" fmla="*/ 477628 h 949036"/>
              <a:gd name="connsiteX61" fmla="*/ 70921 w 1415933"/>
              <a:gd name="connsiteY61" fmla="*/ 577134 h 949036"/>
              <a:gd name="connsiteX62" fmla="*/ 36082 w 1415933"/>
              <a:gd name="connsiteY62" fmla="*/ 667933 h 949036"/>
              <a:gd name="connsiteX63" fmla="*/ 36082 w 1415933"/>
              <a:gd name="connsiteY63" fmla="*/ 751269 h 949036"/>
              <a:gd name="connsiteX64" fmla="*/ 156773 w 1415933"/>
              <a:gd name="connsiteY64" fmla="*/ 873163 h 949036"/>
              <a:gd name="connsiteX65" fmla="*/ 159261 w 1415933"/>
              <a:gd name="connsiteY65" fmla="*/ 873163 h 949036"/>
              <a:gd name="connsiteX66" fmla="*/ 159261 w 1415933"/>
              <a:gd name="connsiteY66" fmla="*/ 871919 h 949036"/>
              <a:gd name="connsiteX67" fmla="*/ 225205 w 1415933"/>
              <a:gd name="connsiteY67" fmla="*/ 871919 h 949036"/>
              <a:gd name="connsiteX68" fmla="*/ 201565 w 1415933"/>
              <a:gd name="connsiteY68" fmla="*/ 788583 h 949036"/>
              <a:gd name="connsiteX69" fmla="*/ 225205 w 1415933"/>
              <a:gd name="connsiteY69" fmla="*/ 705247 h 949036"/>
              <a:gd name="connsiteX70" fmla="*/ 162994 w 1415933"/>
              <a:gd name="connsiteY70" fmla="*/ 705247 h 949036"/>
              <a:gd name="connsiteX71" fmla="*/ 162994 w 1415933"/>
              <a:gd name="connsiteY71" fmla="*/ 768682 h 949036"/>
              <a:gd name="connsiteX72" fmla="*/ 144330 w 1415933"/>
              <a:gd name="connsiteY72" fmla="*/ 787340 h 949036"/>
              <a:gd name="connsiteX73" fmla="*/ 125667 w 1415933"/>
              <a:gd name="connsiteY73" fmla="*/ 768682 h 949036"/>
              <a:gd name="connsiteX74" fmla="*/ 125667 w 1415933"/>
              <a:gd name="connsiteY74" fmla="*/ 667933 h 949036"/>
              <a:gd name="connsiteX75" fmla="*/ 138109 w 1415933"/>
              <a:gd name="connsiteY75" fmla="*/ 638081 h 949036"/>
              <a:gd name="connsiteX76" fmla="*/ 226449 w 1415933"/>
              <a:gd name="connsiteY76" fmla="*/ 539819 h 949036"/>
              <a:gd name="connsiteX77" fmla="*/ 228938 w 1415933"/>
              <a:gd name="connsiteY77" fmla="*/ 477628 h 949036"/>
              <a:gd name="connsiteX78" fmla="*/ 195344 w 1415933"/>
              <a:gd name="connsiteY78" fmla="*/ 462702 h 949036"/>
              <a:gd name="connsiteX79" fmla="*/ 408222 w 1415933"/>
              <a:gd name="connsiteY79" fmla="*/ 411971 h 949036"/>
              <a:gd name="connsiteX80" fmla="*/ 427185 w 1415933"/>
              <a:gd name="connsiteY80" fmla="*/ 430804 h 949036"/>
              <a:gd name="connsiteX81" fmla="*/ 409486 w 1415933"/>
              <a:gd name="connsiteY81" fmla="*/ 449637 h 949036"/>
              <a:gd name="connsiteX82" fmla="*/ 289384 w 1415933"/>
              <a:gd name="connsiteY82" fmla="*/ 454659 h 949036"/>
              <a:gd name="connsiteX83" fmla="*/ 288120 w 1415933"/>
              <a:gd name="connsiteY83" fmla="*/ 454659 h 949036"/>
              <a:gd name="connsiteX84" fmla="*/ 269156 w 1415933"/>
              <a:gd name="connsiteY84" fmla="*/ 437082 h 949036"/>
              <a:gd name="connsiteX85" fmla="*/ 286855 w 1415933"/>
              <a:gd name="connsiteY85" fmla="*/ 416993 h 949036"/>
              <a:gd name="connsiteX86" fmla="*/ 926951 w 1415933"/>
              <a:gd name="connsiteY86" fmla="*/ 349514 h 949036"/>
              <a:gd name="connsiteX87" fmla="*/ 934416 w 1415933"/>
              <a:gd name="connsiteY87" fmla="*/ 421656 h 949036"/>
              <a:gd name="connsiteX88" fmla="*/ 885891 w 1415933"/>
              <a:gd name="connsiteY88" fmla="*/ 467677 h 949036"/>
              <a:gd name="connsiteX89" fmla="*/ 857274 w 1415933"/>
              <a:gd name="connsiteY89" fmla="*/ 473896 h 949036"/>
              <a:gd name="connsiteX90" fmla="*/ 819947 w 1415933"/>
              <a:gd name="connsiteY90" fmla="*/ 462702 h 949036"/>
              <a:gd name="connsiteX91" fmla="*/ 816215 w 1415933"/>
              <a:gd name="connsiteY91" fmla="*/ 461458 h 949036"/>
              <a:gd name="connsiteX92" fmla="*/ 816215 w 1415933"/>
              <a:gd name="connsiteY92" fmla="*/ 497529 h 949036"/>
              <a:gd name="connsiteX93" fmla="*/ 826168 w 1415933"/>
              <a:gd name="connsiteY93" fmla="*/ 507480 h 949036"/>
              <a:gd name="connsiteX94" fmla="*/ 1175797 w 1415933"/>
              <a:gd name="connsiteY94" fmla="*/ 507480 h 949036"/>
              <a:gd name="connsiteX95" fmla="*/ 1185751 w 1415933"/>
              <a:gd name="connsiteY95" fmla="*/ 497529 h 949036"/>
              <a:gd name="connsiteX96" fmla="*/ 1185751 w 1415933"/>
              <a:gd name="connsiteY96" fmla="*/ 470165 h 949036"/>
              <a:gd name="connsiteX97" fmla="*/ 1165843 w 1415933"/>
              <a:gd name="connsiteY97" fmla="*/ 473896 h 949036"/>
              <a:gd name="connsiteX98" fmla="*/ 1137226 w 1415933"/>
              <a:gd name="connsiteY98" fmla="*/ 467677 h 949036"/>
              <a:gd name="connsiteX99" fmla="*/ 1089945 w 1415933"/>
              <a:gd name="connsiteY99" fmla="*/ 421656 h 949036"/>
              <a:gd name="connsiteX100" fmla="*/ 1096166 w 1415933"/>
              <a:gd name="connsiteY100" fmla="*/ 349514 h 949036"/>
              <a:gd name="connsiteX101" fmla="*/ 408222 w 1415933"/>
              <a:gd name="connsiteY101" fmla="*/ 335070 h 949036"/>
              <a:gd name="connsiteX102" fmla="*/ 427185 w 1415933"/>
              <a:gd name="connsiteY102" fmla="*/ 353902 h 949036"/>
              <a:gd name="connsiteX103" fmla="*/ 409486 w 1415933"/>
              <a:gd name="connsiteY103" fmla="*/ 372735 h 949036"/>
              <a:gd name="connsiteX104" fmla="*/ 289384 w 1415933"/>
              <a:gd name="connsiteY104" fmla="*/ 377757 h 949036"/>
              <a:gd name="connsiteX105" fmla="*/ 288120 w 1415933"/>
              <a:gd name="connsiteY105" fmla="*/ 377757 h 949036"/>
              <a:gd name="connsiteX106" fmla="*/ 269156 w 1415933"/>
              <a:gd name="connsiteY106" fmla="*/ 360180 h 949036"/>
              <a:gd name="connsiteX107" fmla="*/ 286855 w 1415933"/>
              <a:gd name="connsiteY107" fmla="*/ 341347 h 949036"/>
              <a:gd name="connsiteX108" fmla="*/ 418061 w 1415933"/>
              <a:gd name="connsiteY108" fmla="*/ 293542 h 949036"/>
              <a:gd name="connsiteX109" fmla="*/ 257555 w 1415933"/>
              <a:gd name="connsiteY109" fmla="*/ 299761 h 949036"/>
              <a:gd name="connsiteX110" fmla="*/ 242624 w 1415933"/>
              <a:gd name="connsiteY110" fmla="*/ 307224 h 949036"/>
              <a:gd name="connsiteX111" fmla="*/ 237648 w 1415933"/>
              <a:gd name="connsiteY111" fmla="*/ 322150 h 949036"/>
              <a:gd name="connsiteX112" fmla="*/ 242624 w 1415933"/>
              <a:gd name="connsiteY112" fmla="*/ 440313 h 949036"/>
              <a:gd name="connsiteX113" fmla="*/ 255067 w 1415933"/>
              <a:gd name="connsiteY113" fmla="*/ 452751 h 949036"/>
              <a:gd name="connsiteX114" fmla="*/ 253823 w 1415933"/>
              <a:gd name="connsiteY114" fmla="*/ 564695 h 949036"/>
              <a:gd name="connsiteX115" fmla="*/ 247601 w 1415933"/>
              <a:gd name="connsiteY115" fmla="*/ 572158 h 949036"/>
              <a:gd name="connsiteX116" fmla="*/ 247601 w 1415933"/>
              <a:gd name="connsiteY116" fmla="*/ 587084 h 949036"/>
              <a:gd name="connsiteX117" fmla="*/ 253823 w 1415933"/>
              <a:gd name="connsiteY117" fmla="*/ 602010 h 949036"/>
              <a:gd name="connsiteX118" fmla="*/ 269998 w 1415933"/>
              <a:gd name="connsiteY118" fmla="*/ 608229 h 949036"/>
              <a:gd name="connsiteX119" fmla="*/ 431748 w 1415933"/>
              <a:gd name="connsiteY119" fmla="*/ 602010 h 949036"/>
              <a:gd name="connsiteX120" fmla="*/ 450411 w 1415933"/>
              <a:gd name="connsiteY120" fmla="*/ 587084 h 949036"/>
              <a:gd name="connsiteX121" fmla="*/ 450411 w 1415933"/>
              <a:gd name="connsiteY121" fmla="*/ 531112 h 949036"/>
              <a:gd name="connsiteX122" fmla="*/ 441702 w 1415933"/>
              <a:gd name="connsiteY122" fmla="*/ 314687 h 949036"/>
              <a:gd name="connsiteX123" fmla="*/ 485250 w 1415933"/>
              <a:gd name="connsiteY123" fmla="*/ 488822 h 949036"/>
              <a:gd name="connsiteX124" fmla="*/ 498936 w 1415933"/>
              <a:gd name="connsiteY124" fmla="*/ 481359 h 949036"/>
              <a:gd name="connsiteX125" fmla="*/ 523821 w 1415933"/>
              <a:gd name="connsiteY125" fmla="*/ 476384 h 949036"/>
              <a:gd name="connsiteX126" fmla="*/ 517600 w 1415933"/>
              <a:gd name="connsiteY126" fmla="*/ 333344 h 949036"/>
              <a:gd name="connsiteX127" fmla="*/ 497692 w 1415933"/>
              <a:gd name="connsiteY127" fmla="*/ 310955 h 949036"/>
              <a:gd name="connsiteX128" fmla="*/ 477784 w 1415933"/>
              <a:gd name="connsiteY128" fmla="*/ 310955 h 949036"/>
              <a:gd name="connsiteX129" fmla="*/ 477784 w 1415933"/>
              <a:gd name="connsiteY129" fmla="*/ 312199 h 949036"/>
              <a:gd name="connsiteX130" fmla="*/ 441702 w 1415933"/>
              <a:gd name="connsiteY130" fmla="*/ 314687 h 949036"/>
              <a:gd name="connsiteX131" fmla="*/ 434236 w 1415933"/>
              <a:gd name="connsiteY131" fmla="*/ 298517 h 949036"/>
              <a:gd name="connsiteX132" fmla="*/ 418061 w 1415933"/>
              <a:gd name="connsiteY132" fmla="*/ 293542 h 949036"/>
              <a:gd name="connsiteX133" fmla="*/ 1147179 w 1415933"/>
              <a:gd name="connsiteY133" fmla="*/ 259959 h 949036"/>
              <a:gd name="connsiteX134" fmla="*/ 1073770 w 1415933"/>
              <a:gd name="connsiteY134" fmla="*/ 312199 h 949036"/>
              <a:gd name="connsiteX135" fmla="*/ 1137226 w 1415933"/>
              <a:gd name="connsiteY135" fmla="*/ 312199 h 949036"/>
              <a:gd name="connsiteX136" fmla="*/ 1139714 w 1415933"/>
              <a:gd name="connsiteY136" fmla="*/ 312199 h 949036"/>
              <a:gd name="connsiteX137" fmla="*/ 1199437 w 1415933"/>
              <a:gd name="connsiteY137" fmla="*/ 281104 h 949036"/>
              <a:gd name="connsiteX138" fmla="*/ 1198193 w 1415933"/>
              <a:gd name="connsiteY138" fmla="*/ 259959 h 949036"/>
              <a:gd name="connsiteX139" fmla="*/ 828657 w 1415933"/>
              <a:gd name="connsiteY139" fmla="*/ 259959 h 949036"/>
              <a:gd name="connsiteX140" fmla="*/ 824924 w 1415933"/>
              <a:gd name="connsiteY140" fmla="*/ 282347 h 949036"/>
              <a:gd name="connsiteX141" fmla="*/ 883403 w 1415933"/>
              <a:gd name="connsiteY141" fmla="*/ 312199 h 949036"/>
              <a:gd name="connsiteX142" fmla="*/ 970499 w 1415933"/>
              <a:gd name="connsiteY142" fmla="*/ 312199 h 949036"/>
              <a:gd name="connsiteX143" fmla="*/ 895845 w 1415933"/>
              <a:gd name="connsiteY143" fmla="*/ 259959 h 949036"/>
              <a:gd name="connsiteX144" fmla="*/ 439213 w 1415933"/>
              <a:gd name="connsiteY144" fmla="*/ 259959 h 949036"/>
              <a:gd name="connsiteX145" fmla="*/ 459121 w 1415933"/>
              <a:gd name="connsiteY145" fmla="*/ 272397 h 949036"/>
              <a:gd name="connsiteX146" fmla="*/ 461609 w 1415933"/>
              <a:gd name="connsiteY146" fmla="*/ 274884 h 949036"/>
              <a:gd name="connsiteX147" fmla="*/ 496448 w 1415933"/>
              <a:gd name="connsiteY147" fmla="*/ 273641 h 949036"/>
              <a:gd name="connsiteX148" fmla="*/ 554926 w 1415933"/>
              <a:gd name="connsiteY148" fmla="*/ 332100 h 949036"/>
              <a:gd name="connsiteX149" fmla="*/ 561148 w 1415933"/>
              <a:gd name="connsiteY149" fmla="*/ 485091 h 949036"/>
              <a:gd name="connsiteX150" fmla="*/ 564880 w 1415933"/>
              <a:gd name="connsiteY150" fmla="*/ 486335 h 949036"/>
              <a:gd name="connsiteX151" fmla="*/ 665663 w 1415933"/>
              <a:gd name="connsiteY151" fmla="*/ 538575 h 949036"/>
              <a:gd name="connsiteX152" fmla="*/ 676861 w 1415933"/>
              <a:gd name="connsiteY152" fmla="*/ 547282 h 949036"/>
              <a:gd name="connsiteX153" fmla="*/ 725386 w 1415933"/>
              <a:gd name="connsiteY153" fmla="*/ 669176 h 949036"/>
              <a:gd name="connsiteX154" fmla="*/ 1229299 w 1415933"/>
              <a:gd name="connsiteY154" fmla="*/ 669176 h 949036"/>
              <a:gd name="connsiteX155" fmla="*/ 1378606 w 1415933"/>
              <a:gd name="connsiteY155" fmla="*/ 519918 h 949036"/>
              <a:gd name="connsiteX156" fmla="*/ 1378606 w 1415933"/>
              <a:gd name="connsiteY156" fmla="*/ 410461 h 949036"/>
              <a:gd name="connsiteX157" fmla="*/ 1357454 w 1415933"/>
              <a:gd name="connsiteY157" fmla="*/ 333344 h 949036"/>
              <a:gd name="connsiteX158" fmla="*/ 1321372 w 1415933"/>
              <a:gd name="connsiteY158" fmla="*/ 396779 h 949036"/>
              <a:gd name="connsiteX159" fmla="*/ 1318883 w 1415933"/>
              <a:gd name="connsiteY159" fmla="*/ 400510 h 949036"/>
              <a:gd name="connsiteX160" fmla="*/ 1301464 w 1415933"/>
              <a:gd name="connsiteY160" fmla="*/ 411705 h 949036"/>
              <a:gd name="connsiteX161" fmla="*/ 1223077 w 1415933"/>
              <a:gd name="connsiteY161" fmla="*/ 453995 h 949036"/>
              <a:gd name="connsiteX162" fmla="*/ 1223077 w 1415933"/>
              <a:gd name="connsiteY162" fmla="*/ 497529 h 949036"/>
              <a:gd name="connsiteX163" fmla="*/ 1219345 w 1415933"/>
              <a:gd name="connsiteY163" fmla="*/ 512455 h 949036"/>
              <a:gd name="connsiteX164" fmla="*/ 1223077 w 1415933"/>
              <a:gd name="connsiteY164" fmla="*/ 517430 h 949036"/>
              <a:gd name="connsiteX165" fmla="*/ 1247962 w 1415933"/>
              <a:gd name="connsiteY165" fmla="*/ 567183 h 949036"/>
              <a:gd name="connsiteX166" fmla="*/ 1245474 w 1415933"/>
              <a:gd name="connsiteY166" fmla="*/ 614448 h 949036"/>
              <a:gd name="connsiteX167" fmla="*/ 1201926 w 1415933"/>
              <a:gd name="connsiteY167" fmla="*/ 638081 h 949036"/>
              <a:gd name="connsiteX168" fmla="*/ 805016 w 1415933"/>
              <a:gd name="connsiteY168" fmla="*/ 638081 h 949036"/>
              <a:gd name="connsiteX169" fmla="*/ 760224 w 1415933"/>
              <a:gd name="connsiteY169" fmla="*/ 611961 h 949036"/>
              <a:gd name="connsiteX170" fmla="*/ 761468 w 1415933"/>
              <a:gd name="connsiteY170" fmla="*/ 563452 h 949036"/>
              <a:gd name="connsiteX171" fmla="*/ 786353 w 1415933"/>
              <a:gd name="connsiteY171" fmla="*/ 522405 h 949036"/>
              <a:gd name="connsiteX172" fmla="*/ 780132 w 1415933"/>
              <a:gd name="connsiteY172" fmla="*/ 497529 h 949036"/>
              <a:gd name="connsiteX173" fmla="*/ 780132 w 1415933"/>
              <a:gd name="connsiteY173" fmla="*/ 442801 h 949036"/>
              <a:gd name="connsiteX174" fmla="*/ 725386 w 1415933"/>
              <a:gd name="connsiteY174" fmla="*/ 414193 h 949036"/>
              <a:gd name="connsiteX175" fmla="*/ 701745 w 1415933"/>
              <a:gd name="connsiteY175" fmla="*/ 396779 h 949036"/>
              <a:gd name="connsiteX176" fmla="*/ 658197 w 1415933"/>
              <a:gd name="connsiteY176" fmla="*/ 281104 h 949036"/>
              <a:gd name="connsiteX177" fmla="*/ 658197 w 1415933"/>
              <a:gd name="connsiteY177" fmla="*/ 259959 h 949036"/>
              <a:gd name="connsiteX178" fmla="*/ 226449 w 1415933"/>
              <a:gd name="connsiteY178" fmla="*/ 259959 h 949036"/>
              <a:gd name="connsiteX179" fmla="*/ 77142 w 1415933"/>
              <a:gd name="connsiteY179" fmla="*/ 410461 h 949036"/>
              <a:gd name="connsiteX180" fmla="*/ 77142 w 1415933"/>
              <a:gd name="connsiteY180" fmla="*/ 516186 h 949036"/>
              <a:gd name="connsiteX181" fmla="*/ 134377 w 1415933"/>
              <a:gd name="connsiteY181" fmla="*/ 452751 h 949036"/>
              <a:gd name="connsiteX182" fmla="*/ 194100 w 1415933"/>
              <a:gd name="connsiteY182" fmla="*/ 425387 h 949036"/>
              <a:gd name="connsiteX183" fmla="*/ 195344 w 1415933"/>
              <a:gd name="connsiteY183" fmla="*/ 425387 h 949036"/>
              <a:gd name="connsiteX184" fmla="*/ 204053 w 1415933"/>
              <a:gd name="connsiteY184" fmla="*/ 426631 h 949036"/>
              <a:gd name="connsiteX185" fmla="*/ 200321 w 1415933"/>
              <a:gd name="connsiteY185" fmla="*/ 324637 h 949036"/>
              <a:gd name="connsiteX186" fmla="*/ 215251 w 1415933"/>
              <a:gd name="connsiteY186" fmla="*/ 281104 h 949036"/>
              <a:gd name="connsiteX187" fmla="*/ 256311 w 1415933"/>
              <a:gd name="connsiteY187" fmla="*/ 263690 h 949036"/>
              <a:gd name="connsiteX188" fmla="*/ 332209 w 1415933"/>
              <a:gd name="connsiteY188" fmla="*/ 259959 h 949036"/>
              <a:gd name="connsiteX189" fmla="*/ 1158378 w 1415933"/>
              <a:gd name="connsiteY189" fmla="*/ 77117 h 949036"/>
              <a:gd name="connsiteX190" fmla="*/ 1182018 w 1415933"/>
              <a:gd name="connsiteY190" fmla="*/ 160453 h 949036"/>
              <a:gd name="connsiteX191" fmla="*/ 1169576 w 1415933"/>
              <a:gd name="connsiteY191" fmla="*/ 222644 h 949036"/>
              <a:gd name="connsiteX192" fmla="*/ 1195704 w 1415933"/>
              <a:gd name="connsiteY192" fmla="*/ 222644 h 949036"/>
              <a:gd name="connsiteX193" fmla="*/ 1193216 w 1415933"/>
              <a:gd name="connsiteY193" fmla="*/ 182842 h 949036"/>
              <a:gd name="connsiteX194" fmla="*/ 1209391 w 1415933"/>
              <a:gd name="connsiteY194" fmla="*/ 161697 h 949036"/>
              <a:gd name="connsiteX195" fmla="*/ 1229299 w 1415933"/>
              <a:gd name="connsiteY195" fmla="*/ 180354 h 949036"/>
              <a:gd name="connsiteX196" fmla="*/ 1236764 w 1415933"/>
              <a:gd name="connsiteY196" fmla="*/ 282347 h 949036"/>
              <a:gd name="connsiteX197" fmla="*/ 1219345 w 1415933"/>
              <a:gd name="connsiteY197" fmla="*/ 312199 h 949036"/>
              <a:gd name="connsiteX198" fmla="*/ 1147179 w 1415933"/>
              <a:gd name="connsiteY198" fmla="*/ 349514 h 949036"/>
              <a:gd name="connsiteX199" fmla="*/ 1123539 w 1415933"/>
              <a:gd name="connsiteY199" fmla="*/ 407973 h 949036"/>
              <a:gd name="connsiteX200" fmla="*/ 1150912 w 1415933"/>
              <a:gd name="connsiteY200" fmla="*/ 432850 h 949036"/>
              <a:gd name="connsiteX201" fmla="*/ 1186995 w 1415933"/>
              <a:gd name="connsiteY201" fmla="*/ 430363 h 949036"/>
              <a:gd name="connsiteX202" fmla="*/ 1285289 w 1415933"/>
              <a:gd name="connsiteY202" fmla="*/ 379365 h 949036"/>
              <a:gd name="connsiteX203" fmla="*/ 1291510 w 1415933"/>
              <a:gd name="connsiteY203" fmla="*/ 374390 h 949036"/>
              <a:gd name="connsiteX204" fmla="*/ 1293999 w 1415933"/>
              <a:gd name="connsiteY204" fmla="*/ 371903 h 949036"/>
              <a:gd name="connsiteX205" fmla="*/ 1328837 w 1415933"/>
              <a:gd name="connsiteY205" fmla="*/ 281104 h 949036"/>
              <a:gd name="connsiteX206" fmla="*/ 1328837 w 1415933"/>
              <a:gd name="connsiteY206" fmla="*/ 197768 h 949036"/>
              <a:gd name="connsiteX207" fmla="*/ 1208147 w 1415933"/>
              <a:gd name="connsiteY207" fmla="*/ 77117 h 949036"/>
              <a:gd name="connsiteX208" fmla="*/ 1182018 w 1415933"/>
              <a:gd name="connsiteY208" fmla="*/ 77117 h 949036"/>
              <a:gd name="connsiteX209" fmla="*/ 1164599 w 1415933"/>
              <a:gd name="connsiteY209" fmla="*/ 77117 h 949036"/>
              <a:gd name="connsiteX210" fmla="*/ 816215 w 1415933"/>
              <a:gd name="connsiteY210" fmla="*/ 77117 h 949036"/>
              <a:gd name="connsiteX211" fmla="*/ 694280 w 1415933"/>
              <a:gd name="connsiteY211" fmla="*/ 197768 h 949036"/>
              <a:gd name="connsiteX212" fmla="*/ 694280 w 1415933"/>
              <a:gd name="connsiteY212" fmla="*/ 281104 h 949036"/>
              <a:gd name="connsiteX213" fmla="*/ 730363 w 1415933"/>
              <a:gd name="connsiteY213" fmla="*/ 371903 h 949036"/>
              <a:gd name="connsiteX214" fmla="*/ 741561 w 1415933"/>
              <a:gd name="connsiteY214" fmla="*/ 381853 h 949036"/>
              <a:gd name="connsiteX215" fmla="*/ 837366 w 1415933"/>
              <a:gd name="connsiteY215" fmla="*/ 430363 h 949036"/>
              <a:gd name="connsiteX216" fmla="*/ 873449 w 1415933"/>
              <a:gd name="connsiteY216" fmla="*/ 432850 h 949036"/>
              <a:gd name="connsiteX217" fmla="*/ 899578 w 1415933"/>
              <a:gd name="connsiteY217" fmla="*/ 407973 h 949036"/>
              <a:gd name="connsiteX218" fmla="*/ 875938 w 1415933"/>
              <a:gd name="connsiteY218" fmla="*/ 349514 h 949036"/>
              <a:gd name="connsiteX219" fmla="*/ 806261 w 1415933"/>
              <a:gd name="connsiteY219" fmla="*/ 314687 h 949036"/>
              <a:gd name="connsiteX220" fmla="*/ 788841 w 1415933"/>
              <a:gd name="connsiteY220" fmla="*/ 279860 h 949036"/>
              <a:gd name="connsiteX221" fmla="*/ 805016 w 1415933"/>
              <a:gd name="connsiteY221" fmla="*/ 176623 h 949036"/>
              <a:gd name="connsiteX222" fmla="*/ 826168 w 1415933"/>
              <a:gd name="connsiteY222" fmla="*/ 162941 h 949036"/>
              <a:gd name="connsiteX223" fmla="*/ 842343 w 1415933"/>
              <a:gd name="connsiteY223" fmla="*/ 184086 h 949036"/>
              <a:gd name="connsiteX224" fmla="*/ 834878 w 1415933"/>
              <a:gd name="connsiteY224" fmla="*/ 222644 h 949036"/>
              <a:gd name="connsiteX225" fmla="*/ 874693 w 1415933"/>
              <a:gd name="connsiteY225" fmla="*/ 222644 h 949036"/>
              <a:gd name="connsiteX226" fmla="*/ 861007 w 1415933"/>
              <a:gd name="connsiteY226" fmla="*/ 160453 h 949036"/>
              <a:gd name="connsiteX227" fmla="*/ 884647 w 1415933"/>
              <a:gd name="connsiteY227" fmla="*/ 77117 h 949036"/>
              <a:gd name="connsiteX228" fmla="*/ 858518 w 1415933"/>
              <a:gd name="connsiteY228" fmla="*/ 77117 h 949036"/>
              <a:gd name="connsiteX229" fmla="*/ 818703 w 1415933"/>
              <a:gd name="connsiteY229" fmla="*/ 77117 h 949036"/>
              <a:gd name="connsiteX230" fmla="*/ 1021512 w 1415933"/>
              <a:gd name="connsiteY230" fmla="*/ 37315 h 949036"/>
              <a:gd name="connsiteX231" fmla="*/ 898334 w 1415933"/>
              <a:gd name="connsiteY231" fmla="*/ 160453 h 949036"/>
              <a:gd name="connsiteX232" fmla="*/ 1021512 w 1415933"/>
              <a:gd name="connsiteY232" fmla="*/ 283591 h 949036"/>
              <a:gd name="connsiteX233" fmla="*/ 1144691 w 1415933"/>
              <a:gd name="connsiteY233" fmla="*/ 160453 h 949036"/>
              <a:gd name="connsiteX234" fmla="*/ 1021512 w 1415933"/>
              <a:gd name="connsiteY234" fmla="*/ 37315 h 949036"/>
              <a:gd name="connsiteX235" fmla="*/ 1021512 w 1415933"/>
              <a:gd name="connsiteY235" fmla="*/ 0 h 949036"/>
              <a:gd name="connsiteX236" fmla="*/ 1128516 w 1415933"/>
              <a:gd name="connsiteY236" fmla="*/ 39802 h 949036"/>
              <a:gd name="connsiteX237" fmla="*/ 1164599 w 1415933"/>
              <a:gd name="connsiteY237" fmla="*/ 39802 h 949036"/>
              <a:gd name="connsiteX238" fmla="*/ 1182018 w 1415933"/>
              <a:gd name="connsiteY238" fmla="*/ 39802 h 949036"/>
              <a:gd name="connsiteX239" fmla="*/ 1208147 w 1415933"/>
              <a:gd name="connsiteY239" fmla="*/ 39802 h 949036"/>
              <a:gd name="connsiteX240" fmla="*/ 1364920 w 1415933"/>
              <a:gd name="connsiteY240" fmla="*/ 197768 h 949036"/>
              <a:gd name="connsiteX241" fmla="*/ 1364920 w 1415933"/>
              <a:gd name="connsiteY241" fmla="*/ 281104 h 949036"/>
              <a:gd name="connsiteX242" fmla="*/ 1364920 w 1415933"/>
              <a:gd name="connsiteY242" fmla="*/ 282347 h 949036"/>
              <a:gd name="connsiteX243" fmla="*/ 1415933 w 1415933"/>
              <a:gd name="connsiteY243" fmla="*/ 410461 h 949036"/>
              <a:gd name="connsiteX244" fmla="*/ 1415933 w 1415933"/>
              <a:gd name="connsiteY244" fmla="*/ 519918 h 949036"/>
              <a:gd name="connsiteX245" fmla="*/ 1229299 w 1415933"/>
              <a:gd name="connsiteY245" fmla="*/ 705247 h 949036"/>
              <a:gd name="connsiteX246" fmla="*/ 726630 w 1415933"/>
              <a:gd name="connsiteY246" fmla="*/ 705247 h 949036"/>
              <a:gd name="connsiteX247" fmla="*/ 726630 w 1415933"/>
              <a:gd name="connsiteY247" fmla="*/ 751269 h 949036"/>
              <a:gd name="connsiteX248" fmla="*/ 568613 w 1415933"/>
              <a:gd name="connsiteY248" fmla="*/ 909234 h 949036"/>
              <a:gd name="connsiteX249" fmla="*/ 564880 w 1415933"/>
              <a:gd name="connsiteY249" fmla="*/ 909234 h 949036"/>
              <a:gd name="connsiteX250" fmla="*/ 525065 w 1415933"/>
              <a:gd name="connsiteY250" fmla="*/ 909234 h 949036"/>
              <a:gd name="connsiteX251" fmla="*/ 469075 w 1415933"/>
              <a:gd name="connsiteY251" fmla="*/ 909234 h 949036"/>
              <a:gd name="connsiteX252" fmla="*/ 362071 w 1415933"/>
              <a:gd name="connsiteY252" fmla="*/ 949036 h 949036"/>
              <a:gd name="connsiteX253" fmla="*/ 256311 w 1415933"/>
              <a:gd name="connsiteY253" fmla="*/ 909234 h 949036"/>
              <a:gd name="connsiteX254" fmla="*/ 181657 w 1415933"/>
              <a:gd name="connsiteY254" fmla="*/ 909234 h 949036"/>
              <a:gd name="connsiteX255" fmla="*/ 179169 w 1415933"/>
              <a:gd name="connsiteY255" fmla="*/ 909234 h 949036"/>
              <a:gd name="connsiteX256" fmla="*/ 156773 w 1415933"/>
              <a:gd name="connsiteY256" fmla="*/ 909234 h 949036"/>
              <a:gd name="connsiteX257" fmla="*/ 0 w 1415933"/>
              <a:gd name="connsiteY257" fmla="*/ 751269 h 949036"/>
              <a:gd name="connsiteX258" fmla="*/ 0 w 1415933"/>
              <a:gd name="connsiteY258" fmla="*/ 667933 h 949036"/>
              <a:gd name="connsiteX259" fmla="*/ 42304 w 1415933"/>
              <a:gd name="connsiteY259" fmla="*/ 553501 h 949036"/>
              <a:gd name="connsiteX260" fmla="*/ 39815 w 1415933"/>
              <a:gd name="connsiteY260" fmla="*/ 519918 h 949036"/>
              <a:gd name="connsiteX261" fmla="*/ 39815 w 1415933"/>
              <a:gd name="connsiteY261" fmla="*/ 410461 h 949036"/>
              <a:gd name="connsiteX262" fmla="*/ 226449 w 1415933"/>
              <a:gd name="connsiteY262" fmla="*/ 222644 h 949036"/>
              <a:gd name="connsiteX263" fmla="*/ 658197 w 1415933"/>
              <a:gd name="connsiteY263" fmla="*/ 222644 h 949036"/>
              <a:gd name="connsiteX264" fmla="*/ 658197 w 1415933"/>
              <a:gd name="connsiteY264" fmla="*/ 197768 h 949036"/>
              <a:gd name="connsiteX265" fmla="*/ 816215 w 1415933"/>
              <a:gd name="connsiteY265" fmla="*/ 39802 h 949036"/>
              <a:gd name="connsiteX266" fmla="*/ 818703 w 1415933"/>
              <a:gd name="connsiteY266" fmla="*/ 39802 h 949036"/>
              <a:gd name="connsiteX267" fmla="*/ 858518 w 1415933"/>
              <a:gd name="connsiteY267" fmla="*/ 39802 h 949036"/>
              <a:gd name="connsiteX268" fmla="*/ 915753 w 1415933"/>
              <a:gd name="connsiteY268" fmla="*/ 39802 h 949036"/>
              <a:gd name="connsiteX269" fmla="*/ 1021512 w 1415933"/>
              <a:gd name="connsiteY269" fmla="*/ 0 h 94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</a:cxnLst>
            <a:rect l="l" t="t" r="r" b="b"/>
            <a:pathLst>
              <a:path w="1415933" h="949036">
                <a:moveTo>
                  <a:pt x="362071" y="665445"/>
                </a:moveTo>
                <a:cubicBezTo>
                  <a:pt x="294883" y="665445"/>
                  <a:pt x="238892" y="721417"/>
                  <a:pt x="238892" y="788583"/>
                </a:cubicBezTo>
                <a:cubicBezTo>
                  <a:pt x="238892" y="856994"/>
                  <a:pt x="294883" y="912966"/>
                  <a:pt x="362071" y="912966"/>
                </a:cubicBezTo>
                <a:cubicBezTo>
                  <a:pt x="430504" y="912966"/>
                  <a:pt x="486494" y="856994"/>
                  <a:pt x="486494" y="788583"/>
                </a:cubicBezTo>
                <a:cubicBezTo>
                  <a:pt x="486494" y="721417"/>
                  <a:pt x="430504" y="665445"/>
                  <a:pt x="362071" y="665445"/>
                </a:cubicBezTo>
                <a:close/>
                <a:moveTo>
                  <a:pt x="528798" y="651763"/>
                </a:moveTo>
                <a:cubicBezTo>
                  <a:pt x="522576" y="653007"/>
                  <a:pt x="517600" y="654251"/>
                  <a:pt x="511378" y="655494"/>
                </a:cubicBezTo>
                <a:lnTo>
                  <a:pt x="454144" y="657982"/>
                </a:lnTo>
                <a:cubicBezTo>
                  <a:pt x="460365" y="661714"/>
                  <a:pt x="465342" y="666689"/>
                  <a:pt x="471563" y="670420"/>
                </a:cubicBezTo>
                <a:lnTo>
                  <a:pt x="471563" y="669176"/>
                </a:lnTo>
                <a:lnTo>
                  <a:pt x="562392" y="669176"/>
                </a:lnTo>
                <a:close/>
                <a:moveTo>
                  <a:pt x="215251" y="608229"/>
                </a:moveTo>
                <a:lnTo>
                  <a:pt x="170459" y="657982"/>
                </a:lnTo>
                <a:cubicBezTo>
                  <a:pt x="187878" y="665445"/>
                  <a:pt x="206542" y="669176"/>
                  <a:pt x="226449" y="669176"/>
                </a:cubicBezTo>
                <a:lnTo>
                  <a:pt x="256311" y="669176"/>
                </a:lnTo>
                <a:cubicBezTo>
                  <a:pt x="267509" y="659226"/>
                  <a:pt x="281196" y="650519"/>
                  <a:pt x="294883" y="644300"/>
                </a:cubicBezTo>
                <a:lnTo>
                  <a:pt x="271242" y="645544"/>
                </a:lnTo>
                <a:cubicBezTo>
                  <a:pt x="271242" y="645544"/>
                  <a:pt x="269998" y="645544"/>
                  <a:pt x="268753" y="645544"/>
                </a:cubicBezTo>
                <a:cubicBezTo>
                  <a:pt x="253823" y="645544"/>
                  <a:pt x="240136" y="639325"/>
                  <a:pt x="230182" y="629374"/>
                </a:cubicBezTo>
                <a:cubicBezTo>
                  <a:pt x="222717" y="623155"/>
                  <a:pt x="217740" y="615692"/>
                  <a:pt x="215251" y="608229"/>
                </a:cubicBezTo>
                <a:close/>
                <a:moveTo>
                  <a:pt x="1013448" y="576759"/>
                </a:moveTo>
                <a:cubicBezTo>
                  <a:pt x="1020315" y="576759"/>
                  <a:pt x="1025808" y="577858"/>
                  <a:pt x="1025808" y="582252"/>
                </a:cubicBezTo>
                <a:cubicBezTo>
                  <a:pt x="1025808" y="584449"/>
                  <a:pt x="1020315" y="586647"/>
                  <a:pt x="1013448" y="586647"/>
                </a:cubicBezTo>
                <a:cubicBezTo>
                  <a:pt x="1006582" y="586647"/>
                  <a:pt x="999715" y="584449"/>
                  <a:pt x="999715" y="582252"/>
                </a:cubicBezTo>
                <a:cubicBezTo>
                  <a:pt x="999715" y="577858"/>
                  <a:pt x="1006582" y="576759"/>
                  <a:pt x="1013448" y="576759"/>
                </a:cubicBezTo>
                <a:close/>
                <a:moveTo>
                  <a:pt x="1194460" y="539819"/>
                </a:moveTo>
                <a:cubicBezTo>
                  <a:pt x="1188239" y="542307"/>
                  <a:pt x="1182018" y="543550"/>
                  <a:pt x="1175797" y="543550"/>
                </a:cubicBezTo>
                <a:lnTo>
                  <a:pt x="826168" y="543550"/>
                </a:lnTo>
                <a:cubicBezTo>
                  <a:pt x="823680" y="543550"/>
                  <a:pt x="819947" y="543550"/>
                  <a:pt x="816215" y="543550"/>
                </a:cubicBezTo>
                <a:lnTo>
                  <a:pt x="792574" y="582109"/>
                </a:lnTo>
                <a:cubicBezTo>
                  <a:pt x="790086" y="587084"/>
                  <a:pt x="791330" y="592059"/>
                  <a:pt x="792574" y="594547"/>
                </a:cubicBezTo>
                <a:cubicBezTo>
                  <a:pt x="795063" y="598279"/>
                  <a:pt x="800040" y="602010"/>
                  <a:pt x="805016" y="602010"/>
                </a:cubicBezTo>
                <a:lnTo>
                  <a:pt x="1201926" y="602010"/>
                </a:lnTo>
                <a:cubicBezTo>
                  <a:pt x="1209391" y="602010"/>
                  <a:pt x="1213124" y="597035"/>
                  <a:pt x="1214368" y="594547"/>
                </a:cubicBezTo>
                <a:cubicBezTo>
                  <a:pt x="1215612" y="592059"/>
                  <a:pt x="1216856" y="588328"/>
                  <a:pt x="1215612" y="583353"/>
                </a:cubicBezTo>
                <a:close/>
                <a:moveTo>
                  <a:pt x="529420" y="513232"/>
                </a:moveTo>
                <a:cubicBezTo>
                  <a:pt x="523199" y="512766"/>
                  <a:pt x="516977" y="513699"/>
                  <a:pt x="511378" y="516186"/>
                </a:cubicBezTo>
                <a:cubicBezTo>
                  <a:pt x="501425" y="519918"/>
                  <a:pt x="492715" y="527381"/>
                  <a:pt x="486494" y="537331"/>
                </a:cubicBezTo>
                <a:lnTo>
                  <a:pt x="488982" y="577134"/>
                </a:lnTo>
                <a:cubicBezTo>
                  <a:pt x="488982" y="579621"/>
                  <a:pt x="488982" y="579621"/>
                  <a:pt x="488982" y="580865"/>
                </a:cubicBezTo>
                <a:cubicBezTo>
                  <a:pt x="492715" y="588328"/>
                  <a:pt x="500180" y="594547"/>
                  <a:pt x="508890" y="599522"/>
                </a:cubicBezTo>
                <a:lnTo>
                  <a:pt x="593498" y="644300"/>
                </a:lnTo>
                <a:lnTo>
                  <a:pt x="595986" y="649275"/>
                </a:lnTo>
                <a:cubicBezTo>
                  <a:pt x="598474" y="654251"/>
                  <a:pt x="599719" y="661714"/>
                  <a:pt x="599719" y="667933"/>
                </a:cubicBezTo>
                <a:lnTo>
                  <a:pt x="599719" y="768682"/>
                </a:lnTo>
                <a:cubicBezTo>
                  <a:pt x="599719" y="778633"/>
                  <a:pt x="591009" y="787340"/>
                  <a:pt x="581055" y="787340"/>
                </a:cubicBezTo>
                <a:cubicBezTo>
                  <a:pt x="571101" y="787340"/>
                  <a:pt x="562392" y="778633"/>
                  <a:pt x="562392" y="768682"/>
                </a:cubicBezTo>
                <a:lnTo>
                  <a:pt x="562392" y="705247"/>
                </a:lnTo>
                <a:lnTo>
                  <a:pt x="500180" y="705247"/>
                </a:lnTo>
                <a:cubicBezTo>
                  <a:pt x="515111" y="730124"/>
                  <a:pt x="522576" y="758732"/>
                  <a:pt x="522576" y="788583"/>
                </a:cubicBezTo>
                <a:cubicBezTo>
                  <a:pt x="522576" y="819679"/>
                  <a:pt x="515111" y="848287"/>
                  <a:pt x="500180" y="871919"/>
                </a:cubicBezTo>
                <a:lnTo>
                  <a:pt x="525065" y="871919"/>
                </a:lnTo>
                <a:lnTo>
                  <a:pt x="564880" y="871919"/>
                </a:lnTo>
                <a:lnTo>
                  <a:pt x="568613" y="871919"/>
                </a:lnTo>
                <a:cubicBezTo>
                  <a:pt x="635801" y="871919"/>
                  <a:pt x="689303" y="817191"/>
                  <a:pt x="689303" y="751269"/>
                </a:cubicBezTo>
                <a:lnTo>
                  <a:pt x="689303" y="675396"/>
                </a:lnTo>
                <a:cubicBezTo>
                  <a:pt x="689303" y="638081"/>
                  <a:pt x="674372" y="600766"/>
                  <a:pt x="649488" y="572158"/>
                </a:cubicBezTo>
                <a:lnTo>
                  <a:pt x="547461" y="518674"/>
                </a:lnTo>
                <a:cubicBezTo>
                  <a:pt x="541862" y="515565"/>
                  <a:pt x="535641" y="513699"/>
                  <a:pt x="529420" y="513232"/>
                </a:cubicBezTo>
                <a:close/>
                <a:moveTo>
                  <a:pt x="195344" y="462702"/>
                </a:moveTo>
                <a:cubicBezTo>
                  <a:pt x="181657" y="462702"/>
                  <a:pt x="170459" y="467677"/>
                  <a:pt x="161750" y="477628"/>
                </a:cubicBezTo>
                <a:lnTo>
                  <a:pt x="70921" y="577134"/>
                </a:lnTo>
                <a:cubicBezTo>
                  <a:pt x="48525" y="602010"/>
                  <a:pt x="36082" y="634349"/>
                  <a:pt x="36082" y="667933"/>
                </a:cubicBezTo>
                <a:lnTo>
                  <a:pt x="36082" y="751269"/>
                </a:lnTo>
                <a:cubicBezTo>
                  <a:pt x="36082" y="817191"/>
                  <a:pt x="90828" y="873163"/>
                  <a:pt x="156773" y="873163"/>
                </a:cubicBezTo>
                <a:lnTo>
                  <a:pt x="159261" y="873163"/>
                </a:lnTo>
                <a:lnTo>
                  <a:pt x="159261" y="871919"/>
                </a:lnTo>
                <a:lnTo>
                  <a:pt x="225205" y="871919"/>
                </a:lnTo>
                <a:cubicBezTo>
                  <a:pt x="210274" y="848287"/>
                  <a:pt x="201565" y="819679"/>
                  <a:pt x="201565" y="788583"/>
                </a:cubicBezTo>
                <a:cubicBezTo>
                  <a:pt x="201565" y="758732"/>
                  <a:pt x="210274" y="730124"/>
                  <a:pt x="225205" y="705247"/>
                </a:cubicBezTo>
                <a:lnTo>
                  <a:pt x="162994" y="705247"/>
                </a:lnTo>
                <a:lnTo>
                  <a:pt x="162994" y="768682"/>
                </a:lnTo>
                <a:cubicBezTo>
                  <a:pt x="162994" y="778633"/>
                  <a:pt x="154284" y="787340"/>
                  <a:pt x="144330" y="787340"/>
                </a:cubicBezTo>
                <a:cubicBezTo>
                  <a:pt x="134377" y="787340"/>
                  <a:pt x="125667" y="778633"/>
                  <a:pt x="125667" y="768682"/>
                </a:cubicBezTo>
                <a:lnTo>
                  <a:pt x="125667" y="667933"/>
                </a:lnTo>
                <a:cubicBezTo>
                  <a:pt x="125667" y="656738"/>
                  <a:pt x="130644" y="645544"/>
                  <a:pt x="138109" y="638081"/>
                </a:cubicBezTo>
                <a:lnTo>
                  <a:pt x="226449" y="539819"/>
                </a:lnTo>
                <a:cubicBezTo>
                  <a:pt x="242624" y="522405"/>
                  <a:pt x="243869" y="495041"/>
                  <a:pt x="228938" y="477628"/>
                </a:cubicBezTo>
                <a:cubicBezTo>
                  <a:pt x="218984" y="467677"/>
                  <a:pt x="207786" y="462702"/>
                  <a:pt x="195344" y="462702"/>
                </a:cubicBezTo>
                <a:close/>
                <a:moveTo>
                  <a:pt x="408222" y="411971"/>
                </a:moveTo>
                <a:cubicBezTo>
                  <a:pt x="418335" y="411971"/>
                  <a:pt x="425921" y="419504"/>
                  <a:pt x="427185" y="430804"/>
                </a:cubicBezTo>
                <a:cubicBezTo>
                  <a:pt x="427185" y="439593"/>
                  <a:pt x="419600" y="448381"/>
                  <a:pt x="409486" y="449637"/>
                </a:cubicBezTo>
                <a:lnTo>
                  <a:pt x="289384" y="454659"/>
                </a:lnTo>
                <a:cubicBezTo>
                  <a:pt x="288120" y="454659"/>
                  <a:pt x="288120" y="454659"/>
                  <a:pt x="288120" y="454659"/>
                </a:cubicBezTo>
                <a:cubicBezTo>
                  <a:pt x="278006" y="454659"/>
                  <a:pt x="269156" y="445870"/>
                  <a:pt x="269156" y="437082"/>
                </a:cubicBezTo>
                <a:cubicBezTo>
                  <a:pt x="269156" y="425782"/>
                  <a:pt x="276742" y="418249"/>
                  <a:pt x="286855" y="416993"/>
                </a:cubicBezTo>
                <a:close/>
                <a:moveTo>
                  <a:pt x="926951" y="349514"/>
                </a:moveTo>
                <a:cubicBezTo>
                  <a:pt x="939393" y="370659"/>
                  <a:pt x="943126" y="398023"/>
                  <a:pt x="934416" y="421656"/>
                </a:cubicBezTo>
                <a:cubicBezTo>
                  <a:pt x="924462" y="442801"/>
                  <a:pt x="907043" y="458971"/>
                  <a:pt x="885891" y="467677"/>
                </a:cubicBezTo>
                <a:cubicBezTo>
                  <a:pt x="877182" y="471409"/>
                  <a:pt x="867228" y="473896"/>
                  <a:pt x="857274" y="473896"/>
                </a:cubicBezTo>
                <a:cubicBezTo>
                  <a:pt x="844832" y="473896"/>
                  <a:pt x="831145" y="468921"/>
                  <a:pt x="819947" y="462702"/>
                </a:cubicBezTo>
                <a:lnTo>
                  <a:pt x="816215" y="461458"/>
                </a:lnTo>
                <a:lnTo>
                  <a:pt x="816215" y="497529"/>
                </a:lnTo>
                <a:cubicBezTo>
                  <a:pt x="816215" y="502504"/>
                  <a:pt x="821191" y="507480"/>
                  <a:pt x="826168" y="507480"/>
                </a:cubicBezTo>
                <a:lnTo>
                  <a:pt x="1175797" y="507480"/>
                </a:lnTo>
                <a:cubicBezTo>
                  <a:pt x="1180774" y="507480"/>
                  <a:pt x="1185751" y="502504"/>
                  <a:pt x="1185751" y="497529"/>
                </a:cubicBezTo>
                <a:lnTo>
                  <a:pt x="1185751" y="470165"/>
                </a:lnTo>
                <a:cubicBezTo>
                  <a:pt x="1179529" y="471409"/>
                  <a:pt x="1173308" y="473896"/>
                  <a:pt x="1165843" y="473896"/>
                </a:cubicBezTo>
                <a:cubicBezTo>
                  <a:pt x="1157133" y="473896"/>
                  <a:pt x="1147179" y="471409"/>
                  <a:pt x="1137226" y="467677"/>
                </a:cubicBezTo>
                <a:cubicBezTo>
                  <a:pt x="1116074" y="458971"/>
                  <a:pt x="1098655" y="442801"/>
                  <a:pt x="1089945" y="421656"/>
                </a:cubicBezTo>
                <a:cubicBezTo>
                  <a:pt x="1079991" y="398023"/>
                  <a:pt x="1083724" y="370659"/>
                  <a:pt x="1096166" y="349514"/>
                </a:cubicBezTo>
                <a:close/>
                <a:moveTo>
                  <a:pt x="408222" y="335070"/>
                </a:moveTo>
                <a:cubicBezTo>
                  <a:pt x="418335" y="335070"/>
                  <a:pt x="425921" y="342603"/>
                  <a:pt x="427185" y="353902"/>
                </a:cubicBezTo>
                <a:cubicBezTo>
                  <a:pt x="427185" y="363947"/>
                  <a:pt x="419600" y="371480"/>
                  <a:pt x="409486" y="372735"/>
                </a:cubicBezTo>
                <a:lnTo>
                  <a:pt x="289384" y="377757"/>
                </a:lnTo>
                <a:cubicBezTo>
                  <a:pt x="288120" y="377757"/>
                  <a:pt x="288120" y="377757"/>
                  <a:pt x="288120" y="377757"/>
                </a:cubicBezTo>
                <a:cubicBezTo>
                  <a:pt x="278006" y="377757"/>
                  <a:pt x="269156" y="370224"/>
                  <a:pt x="269156" y="360180"/>
                </a:cubicBezTo>
                <a:cubicBezTo>
                  <a:pt x="269156" y="350136"/>
                  <a:pt x="276742" y="341347"/>
                  <a:pt x="286855" y="341347"/>
                </a:cubicBezTo>
                <a:close/>
                <a:moveTo>
                  <a:pt x="418061" y="293542"/>
                </a:moveTo>
                <a:lnTo>
                  <a:pt x="257555" y="299761"/>
                </a:lnTo>
                <a:cubicBezTo>
                  <a:pt x="251334" y="301005"/>
                  <a:pt x="246357" y="302249"/>
                  <a:pt x="242624" y="307224"/>
                </a:cubicBezTo>
                <a:cubicBezTo>
                  <a:pt x="238892" y="310955"/>
                  <a:pt x="236403" y="317174"/>
                  <a:pt x="237648" y="322150"/>
                </a:cubicBezTo>
                <a:lnTo>
                  <a:pt x="242624" y="440313"/>
                </a:lnTo>
                <a:cubicBezTo>
                  <a:pt x="246357" y="444045"/>
                  <a:pt x="251334" y="447776"/>
                  <a:pt x="255067" y="452751"/>
                </a:cubicBezTo>
                <a:cubicBezTo>
                  <a:pt x="283684" y="482603"/>
                  <a:pt x="282440" y="532356"/>
                  <a:pt x="253823" y="564695"/>
                </a:cubicBezTo>
                <a:lnTo>
                  <a:pt x="247601" y="572158"/>
                </a:lnTo>
                <a:lnTo>
                  <a:pt x="247601" y="587084"/>
                </a:lnTo>
                <a:cubicBezTo>
                  <a:pt x="247601" y="593303"/>
                  <a:pt x="250090" y="598279"/>
                  <a:pt x="253823" y="602010"/>
                </a:cubicBezTo>
                <a:cubicBezTo>
                  <a:pt x="258799" y="605742"/>
                  <a:pt x="263776" y="608229"/>
                  <a:pt x="269998" y="608229"/>
                </a:cubicBezTo>
                <a:lnTo>
                  <a:pt x="431748" y="602010"/>
                </a:lnTo>
                <a:cubicBezTo>
                  <a:pt x="440457" y="600766"/>
                  <a:pt x="447923" y="594547"/>
                  <a:pt x="450411" y="587084"/>
                </a:cubicBezTo>
                <a:cubicBezTo>
                  <a:pt x="444190" y="568427"/>
                  <a:pt x="442946" y="549770"/>
                  <a:pt x="450411" y="531112"/>
                </a:cubicBezTo>
                <a:lnTo>
                  <a:pt x="441702" y="314687"/>
                </a:lnTo>
                <a:lnTo>
                  <a:pt x="485250" y="488822"/>
                </a:lnTo>
                <a:cubicBezTo>
                  <a:pt x="488982" y="486335"/>
                  <a:pt x="493959" y="483847"/>
                  <a:pt x="498936" y="481359"/>
                </a:cubicBezTo>
                <a:cubicBezTo>
                  <a:pt x="506401" y="478872"/>
                  <a:pt x="515111" y="476384"/>
                  <a:pt x="523821" y="476384"/>
                </a:cubicBezTo>
                <a:lnTo>
                  <a:pt x="517600" y="333344"/>
                </a:lnTo>
                <a:cubicBezTo>
                  <a:pt x="517600" y="319662"/>
                  <a:pt x="508890" y="309711"/>
                  <a:pt x="497692" y="310955"/>
                </a:cubicBezTo>
                <a:lnTo>
                  <a:pt x="477784" y="310955"/>
                </a:lnTo>
                <a:cubicBezTo>
                  <a:pt x="477784" y="312199"/>
                  <a:pt x="477784" y="312199"/>
                  <a:pt x="477784" y="312199"/>
                </a:cubicBezTo>
                <a:lnTo>
                  <a:pt x="441702" y="314687"/>
                </a:lnTo>
                <a:cubicBezTo>
                  <a:pt x="440457" y="308468"/>
                  <a:pt x="437969" y="303492"/>
                  <a:pt x="434236" y="298517"/>
                </a:cubicBezTo>
                <a:cubicBezTo>
                  <a:pt x="430504" y="294786"/>
                  <a:pt x="424282" y="293542"/>
                  <a:pt x="418061" y="293542"/>
                </a:cubicBezTo>
                <a:close/>
                <a:moveTo>
                  <a:pt x="1147179" y="259959"/>
                </a:moveTo>
                <a:cubicBezTo>
                  <a:pt x="1128516" y="283591"/>
                  <a:pt x="1102387" y="302249"/>
                  <a:pt x="1073770" y="312199"/>
                </a:cubicBezTo>
                <a:lnTo>
                  <a:pt x="1137226" y="312199"/>
                </a:lnTo>
                <a:cubicBezTo>
                  <a:pt x="1137226" y="312199"/>
                  <a:pt x="1138470" y="312199"/>
                  <a:pt x="1139714" y="312199"/>
                </a:cubicBezTo>
                <a:lnTo>
                  <a:pt x="1199437" y="281104"/>
                </a:lnTo>
                <a:cubicBezTo>
                  <a:pt x="1199437" y="274884"/>
                  <a:pt x="1198193" y="268665"/>
                  <a:pt x="1198193" y="259959"/>
                </a:cubicBezTo>
                <a:close/>
                <a:moveTo>
                  <a:pt x="828657" y="259959"/>
                </a:moveTo>
                <a:cubicBezTo>
                  <a:pt x="827413" y="268665"/>
                  <a:pt x="826168" y="276128"/>
                  <a:pt x="824924" y="282347"/>
                </a:cubicBezTo>
                <a:lnTo>
                  <a:pt x="883403" y="312199"/>
                </a:lnTo>
                <a:lnTo>
                  <a:pt x="970499" y="312199"/>
                </a:lnTo>
                <a:cubicBezTo>
                  <a:pt x="940637" y="302249"/>
                  <a:pt x="915753" y="283591"/>
                  <a:pt x="895845" y="259959"/>
                </a:cubicBezTo>
                <a:close/>
                <a:moveTo>
                  <a:pt x="439213" y="259959"/>
                </a:moveTo>
                <a:cubicBezTo>
                  <a:pt x="446678" y="262446"/>
                  <a:pt x="452900" y="267421"/>
                  <a:pt x="459121" y="272397"/>
                </a:cubicBezTo>
                <a:cubicBezTo>
                  <a:pt x="460365" y="273641"/>
                  <a:pt x="461609" y="273641"/>
                  <a:pt x="461609" y="274884"/>
                </a:cubicBezTo>
                <a:lnTo>
                  <a:pt x="496448" y="273641"/>
                </a:lnTo>
                <a:cubicBezTo>
                  <a:pt x="527553" y="272397"/>
                  <a:pt x="553682" y="298517"/>
                  <a:pt x="554926" y="332100"/>
                </a:cubicBezTo>
                <a:lnTo>
                  <a:pt x="561148" y="485091"/>
                </a:lnTo>
                <a:cubicBezTo>
                  <a:pt x="562392" y="485091"/>
                  <a:pt x="563636" y="485091"/>
                  <a:pt x="564880" y="486335"/>
                </a:cubicBezTo>
                <a:lnTo>
                  <a:pt x="665663" y="538575"/>
                </a:lnTo>
                <a:cubicBezTo>
                  <a:pt x="670640" y="541063"/>
                  <a:pt x="673128" y="543550"/>
                  <a:pt x="676861" y="547282"/>
                </a:cubicBezTo>
                <a:cubicBezTo>
                  <a:pt x="707967" y="580865"/>
                  <a:pt x="724142" y="624399"/>
                  <a:pt x="725386" y="669176"/>
                </a:cubicBezTo>
                <a:lnTo>
                  <a:pt x="1229299" y="669176"/>
                </a:lnTo>
                <a:cubicBezTo>
                  <a:pt x="1311418" y="669176"/>
                  <a:pt x="1378606" y="602010"/>
                  <a:pt x="1378606" y="519918"/>
                </a:cubicBezTo>
                <a:lnTo>
                  <a:pt x="1378606" y="410461"/>
                </a:lnTo>
                <a:cubicBezTo>
                  <a:pt x="1378606" y="383097"/>
                  <a:pt x="1371141" y="355733"/>
                  <a:pt x="1357454" y="333344"/>
                </a:cubicBezTo>
                <a:cubicBezTo>
                  <a:pt x="1349989" y="356977"/>
                  <a:pt x="1337547" y="378122"/>
                  <a:pt x="1321372" y="396779"/>
                </a:cubicBezTo>
                <a:lnTo>
                  <a:pt x="1318883" y="400510"/>
                </a:lnTo>
                <a:cubicBezTo>
                  <a:pt x="1313906" y="404242"/>
                  <a:pt x="1307685" y="409217"/>
                  <a:pt x="1301464" y="411705"/>
                </a:cubicBezTo>
                <a:lnTo>
                  <a:pt x="1223077" y="453995"/>
                </a:lnTo>
                <a:lnTo>
                  <a:pt x="1223077" y="497529"/>
                </a:lnTo>
                <a:cubicBezTo>
                  <a:pt x="1223077" y="502504"/>
                  <a:pt x="1221833" y="507480"/>
                  <a:pt x="1219345" y="512455"/>
                </a:cubicBezTo>
                <a:cubicBezTo>
                  <a:pt x="1221833" y="513699"/>
                  <a:pt x="1223077" y="516186"/>
                  <a:pt x="1223077" y="517430"/>
                </a:cubicBezTo>
                <a:lnTo>
                  <a:pt x="1247962" y="567183"/>
                </a:lnTo>
                <a:cubicBezTo>
                  <a:pt x="1255427" y="582109"/>
                  <a:pt x="1255427" y="600766"/>
                  <a:pt x="1245474" y="614448"/>
                </a:cubicBezTo>
                <a:cubicBezTo>
                  <a:pt x="1236764" y="629374"/>
                  <a:pt x="1220589" y="638081"/>
                  <a:pt x="1201926" y="638081"/>
                </a:cubicBezTo>
                <a:lnTo>
                  <a:pt x="805016" y="638081"/>
                </a:lnTo>
                <a:cubicBezTo>
                  <a:pt x="786353" y="638081"/>
                  <a:pt x="768934" y="628130"/>
                  <a:pt x="760224" y="611961"/>
                </a:cubicBezTo>
                <a:cubicBezTo>
                  <a:pt x="751515" y="597035"/>
                  <a:pt x="751515" y="579621"/>
                  <a:pt x="761468" y="563452"/>
                </a:cubicBezTo>
                <a:lnTo>
                  <a:pt x="786353" y="522405"/>
                </a:lnTo>
                <a:cubicBezTo>
                  <a:pt x="782620" y="513699"/>
                  <a:pt x="780132" y="506236"/>
                  <a:pt x="780132" y="497529"/>
                </a:cubicBezTo>
                <a:lnTo>
                  <a:pt x="780132" y="442801"/>
                </a:lnTo>
                <a:lnTo>
                  <a:pt x="725386" y="414193"/>
                </a:lnTo>
                <a:cubicBezTo>
                  <a:pt x="716676" y="410461"/>
                  <a:pt x="707967" y="404242"/>
                  <a:pt x="701745" y="396779"/>
                </a:cubicBezTo>
                <a:cubicBezTo>
                  <a:pt x="673128" y="365683"/>
                  <a:pt x="658197" y="324637"/>
                  <a:pt x="658197" y="281104"/>
                </a:cubicBezTo>
                <a:lnTo>
                  <a:pt x="658197" y="259959"/>
                </a:lnTo>
                <a:close/>
                <a:moveTo>
                  <a:pt x="226449" y="259959"/>
                </a:moveTo>
                <a:cubicBezTo>
                  <a:pt x="144330" y="259959"/>
                  <a:pt x="77142" y="327125"/>
                  <a:pt x="77142" y="410461"/>
                </a:cubicBezTo>
                <a:lnTo>
                  <a:pt x="77142" y="516186"/>
                </a:lnTo>
                <a:lnTo>
                  <a:pt x="134377" y="452751"/>
                </a:lnTo>
                <a:cubicBezTo>
                  <a:pt x="149307" y="436582"/>
                  <a:pt x="171703" y="425387"/>
                  <a:pt x="194100" y="425387"/>
                </a:cubicBezTo>
                <a:lnTo>
                  <a:pt x="195344" y="425387"/>
                </a:lnTo>
                <a:cubicBezTo>
                  <a:pt x="197832" y="425387"/>
                  <a:pt x="201565" y="425387"/>
                  <a:pt x="204053" y="426631"/>
                </a:cubicBezTo>
                <a:lnTo>
                  <a:pt x="200321" y="324637"/>
                </a:lnTo>
                <a:cubicBezTo>
                  <a:pt x="199076" y="308468"/>
                  <a:pt x="205298" y="293542"/>
                  <a:pt x="215251" y="281104"/>
                </a:cubicBezTo>
                <a:cubicBezTo>
                  <a:pt x="226449" y="269909"/>
                  <a:pt x="240136" y="263690"/>
                  <a:pt x="256311" y="263690"/>
                </a:cubicBezTo>
                <a:lnTo>
                  <a:pt x="332209" y="259959"/>
                </a:lnTo>
                <a:close/>
                <a:moveTo>
                  <a:pt x="1158378" y="77117"/>
                </a:moveTo>
                <a:cubicBezTo>
                  <a:pt x="1173308" y="101993"/>
                  <a:pt x="1182018" y="130601"/>
                  <a:pt x="1182018" y="160453"/>
                </a:cubicBezTo>
                <a:cubicBezTo>
                  <a:pt x="1182018" y="182842"/>
                  <a:pt x="1178285" y="203987"/>
                  <a:pt x="1169576" y="222644"/>
                </a:cubicBezTo>
                <a:lnTo>
                  <a:pt x="1195704" y="222644"/>
                </a:lnTo>
                <a:cubicBezTo>
                  <a:pt x="1194460" y="201499"/>
                  <a:pt x="1193216" y="182842"/>
                  <a:pt x="1193216" y="182842"/>
                </a:cubicBezTo>
                <a:cubicBezTo>
                  <a:pt x="1190727" y="171647"/>
                  <a:pt x="1198193" y="164184"/>
                  <a:pt x="1209391" y="161697"/>
                </a:cubicBezTo>
                <a:cubicBezTo>
                  <a:pt x="1219345" y="161697"/>
                  <a:pt x="1228054" y="169160"/>
                  <a:pt x="1229299" y="180354"/>
                </a:cubicBezTo>
                <a:cubicBezTo>
                  <a:pt x="1229299" y="182842"/>
                  <a:pt x="1235520" y="257471"/>
                  <a:pt x="1236764" y="282347"/>
                </a:cubicBezTo>
                <a:cubicBezTo>
                  <a:pt x="1236764" y="294786"/>
                  <a:pt x="1230543" y="307224"/>
                  <a:pt x="1219345" y="312199"/>
                </a:cubicBezTo>
                <a:lnTo>
                  <a:pt x="1147179" y="349514"/>
                </a:lnTo>
                <a:cubicBezTo>
                  <a:pt x="1126028" y="360708"/>
                  <a:pt x="1116074" y="386828"/>
                  <a:pt x="1123539" y="407973"/>
                </a:cubicBezTo>
                <a:cubicBezTo>
                  <a:pt x="1129760" y="420412"/>
                  <a:pt x="1138470" y="429119"/>
                  <a:pt x="1150912" y="432850"/>
                </a:cubicBezTo>
                <a:cubicBezTo>
                  <a:pt x="1162110" y="437826"/>
                  <a:pt x="1175797" y="436582"/>
                  <a:pt x="1186995" y="430363"/>
                </a:cubicBezTo>
                <a:lnTo>
                  <a:pt x="1285289" y="379365"/>
                </a:lnTo>
                <a:cubicBezTo>
                  <a:pt x="1286533" y="379365"/>
                  <a:pt x="1289022" y="376878"/>
                  <a:pt x="1291510" y="374390"/>
                </a:cubicBezTo>
                <a:lnTo>
                  <a:pt x="1293999" y="371903"/>
                </a:lnTo>
                <a:cubicBezTo>
                  <a:pt x="1316395" y="347026"/>
                  <a:pt x="1328837" y="314687"/>
                  <a:pt x="1328837" y="281104"/>
                </a:cubicBezTo>
                <a:lnTo>
                  <a:pt x="1328837" y="197768"/>
                </a:lnTo>
                <a:cubicBezTo>
                  <a:pt x="1328837" y="131845"/>
                  <a:pt x="1274091" y="77117"/>
                  <a:pt x="1208147" y="77117"/>
                </a:cubicBezTo>
                <a:lnTo>
                  <a:pt x="1182018" y="77117"/>
                </a:lnTo>
                <a:lnTo>
                  <a:pt x="1164599" y="77117"/>
                </a:lnTo>
                <a:close/>
                <a:moveTo>
                  <a:pt x="816215" y="77117"/>
                </a:moveTo>
                <a:cubicBezTo>
                  <a:pt x="749026" y="77117"/>
                  <a:pt x="694280" y="131845"/>
                  <a:pt x="694280" y="197768"/>
                </a:cubicBezTo>
                <a:lnTo>
                  <a:pt x="694280" y="281104"/>
                </a:lnTo>
                <a:cubicBezTo>
                  <a:pt x="694280" y="314687"/>
                  <a:pt x="706722" y="347026"/>
                  <a:pt x="730363" y="371903"/>
                </a:cubicBezTo>
                <a:cubicBezTo>
                  <a:pt x="734095" y="375634"/>
                  <a:pt x="737828" y="379365"/>
                  <a:pt x="741561" y="381853"/>
                </a:cubicBezTo>
                <a:lnTo>
                  <a:pt x="837366" y="430363"/>
                </a:lnTo>
                <a:cubicBezTo>
                  <a:pt x="847320" y="436582"/>
                  <a:pt x="861007" y="437826"/>
                  <a:pt x="873449" y="432850"/>
                </a:cubicBezTo>
                <a:cubicBezTo>
                  <a:pt x="884647" y="429119"/>
                  <a:pt x="894601" y="420412"/>
                  <a:pt x="899578" y="407973"/>
                </a:cubicBezTo>
                <a:cubicBezTo>
                  <a:pt x="908287" y="386828"/>
                  <a:pt x="897089" y="360708"/>
                  <a:pt x="875938" y="349514"/>
                </a:cubicBezTo>
                <a:lnTo>
                  <a:pt x="806261" y="314687"/>
                </a:lnTo>
                <a:cubicBezTo>
                  <a:pt x="793818" y="307224"/>
                  <a:pt x="786353" y="293542"/>
                  <a:pt x="788841" y="279860"/>
                </a:cubicBezTo>
                <a:cubicBezTo>
                  <a:pt x="792574" y="250008"/>
                  <a:pt x="803772" y="180354"/>
                  <a:pt x="805016" y="176623"/>
                </a:cubicBezTo>
                <a:cubicBezTo>
                  <a:pt x="806261" y="167916"/>
                  <a:pt x="816215" y="160453"/>
                  <a:pt x="826168" y="162941"/>
                </a:cubicBezTo>
                <a:cubicBezTo>
                  <a:pt x="836122" y="164184"/>
                  <a:pt x="843588" y="174135"/>
                  <a:pt x="842343" y="184086"/>
                </a:cubicBezTo>
                <a:cubicBezTo>
                  <a:pt x="841099" y="184086"/>
                  <a:pt x="837366" y="202743"/>
                  <a:pt x="834878" y="222644"/>
                </a:cubicBezTo>
                <a:lnTo>
                  <a:pt x="874693" y="222644"/>
                </a:lnTo>
                <a:cubicBezTo>
                  <a:pt x="865984" y="203987"/>
                  <a:pt x="861007" y="182842"/>
                  <a:pt x="861007" y="160453"/>
                </a:cubicBezTo>
                <a:cubicBezTo>
                  <a:pt x="861007" y="130601"/>
                  <a:pt x="869716" y="101993"/>
                  <a:pt x="884647" y="77117"/>
                </a:cubicBezTo>
                <a:lnTo>
                  <a:pt x="858518" y="77117"/>
                </a:lnTo>
                <a:lnTo>
                  <a:pt x="818703" y="77117"/>
                </a:lnTo>
                <a:close/>
                <a:moveTo>
                  <a:pt x="1021512" y="37315"/>
                </a:moveTo>
                <a:cubicBezTo>
                  <a:pt x="953080" y="37315"/>
                  <a:pt x="898334" y="92043"/>
                  <a:pt x="898334" y="160453"/>
                </a:cubicBezTo>
                <a:cubicBezTo>
                  <a:pt x="898334" y="228863"/>
                  <a:pt x="953080" y="283591"/>
                  <a:pt x="1021512" y="283591"/>
                </a:cubicBezTo>
                <a:cubicBezTo>
                  <a:pt x="1089945" y="283591"/>
                  <a:pt x="1144691" y="228863"/>
                  <a:pt x="1144691" y="160453"/>
                </a:cubicBezTo>
                <a:cubicBezTo>
                  <a:pt x="1144691" y="92043"/>
                  <a:pt x="1089945" y="37315"/>
                  <a:pt x="1021512" y="37315"/>
                </a:cubicBezTo>
                <a:close/>
                <a:moveTo>
                  <a:pt x="1021512" y="0"/>
                </a:moveTo>
                <a:cubicBezTo>
                  <a:pt x="1062572" y="0"/>
                  <a:pt x="1099899" y="14926"/>
                  <a:pt x="1128516" y="39802"/>
                </a:cubicBezTo>
                <a:lnTo>
                  <a:pt x="1164599" y="39802"/>
                </a:lnTo>
                <a:lnTo>
                  <a:pt x="1182018" y="39802"/>
                </a:lnTo>
                <a:lnTo>
                  <a:pt x="1208147" y="39802"/>
                </a:lnTo>
                <a:cubicBezTo>
                  <a:pt x="1295243" y="39802"/>
                  <a:pt x="1364920" y="110700"/>
                  <a:pt x="1364920" y="197768"/>
                </a:cubicBezTo>
                <a:lnTo>
                  <a:pt x="1364920" y="281104"/>
                </a:lnTo>
                <a:cubicBezTo>
                  <a:pt x="1364920" y="282347"/>
                  <a:pt x="1364920" y="282347"/>
                  <a:pt x="1364920" y="282347"/>
                </a:cubicBezTo>
                <a:cubicBezTo>
                  <a:pt x="1398514" y="317174"/>
                  <a:pt x="1415933" y="361952"/>
                  <a:pt x="1415933" y="410461"/>
                </a:cubicBezTo>
                <a:lnTo>
                  <a:pt x="1415933" y="519918"/>
                </a:lnTo>
                <a:cubicBezTo>
                  <a:pt x="1415933" y="621911"/>
                  <a:pt x="1331325" y="705247"/>
                  <a:pt x="1229299" y="705247"/>
                </a:cubicBezTo>
                <a:lnTo>
                  <a:pt x="726630" y="705247"/>
                </a:lnTo>
                <a:lnTo>
                  <a:pt x="726630" y="751269"/>
                </a:lnTo>
                <a:cubicBezTo>
                  <a:pt x="726630" y="838336"/>
                  <a:pt x="655709" y="909234"/>
                  <a:pt x="568613" y="909234"/>
                </a:cubicBezTo>
                <a:lnTo>
                  <a:pt x="564880" y="909234"/>
                </a:lnTo>
                <a:lnTo>
                  <a:pt x="525065" y="909234"/>
                </a:lnTo>
                <a:lnTo>
                  <a:pt x="469075" y="909234"/>
                </a:lnTo>
                <a:cubicBezTo>
                  <a:pt x="440457" y="934111"/>
                  <a:pt x="403130" y="949036"/>
                  <a:pt x="362071" y="949036"/>
                </a:cubicBezTo>
                <a:cubicBezTo>
                  <a:pt x="322256" y="949036"/>
                  <a:pt x="284929" y="934111"/>
                  <a:pt x="256311" y="909234"/>
                </a:cubicBezTo>
                <a:lnTo>
                  <a:pt x="181657" y="909234"/>
                </a:lnTo>
                <a:cubicBezTo>
                  <a:pt x="181657" y="909234"/>
                  <a:pt x="180413" y="909234"/>
                  <a:pt x="179169" y="909234"/>
                </a:cubicBezTo>
                <a:lnTo>
                  <a:pt x="156773" y="909234"/>
                </a:lnTo>
                <a:cubicBezTo>
                  <a:pt x="69677" y="909234"/>
                  <a:pt x="0" y="838336"/>
                  <a:pt x="0" y="751269"/>
                </a:cubicBezTo>
                <a:lnTo>
                  <a:pt x="0" y="667933"/>
                </a:lnTo>
                <a:cubicBezTo>
                  <a:pt x="0" y="625643"/>
                  <a:pt x="14931" y="584597"/>
                  <a:pt x="42304" y="553501"/>
                </a:cubicBezTo>
                <a:cubicBezTo>
                  <a:pt x="41059" y="542307"/>
                  <a:pt x="39815" y="531112"/>
                  <a:pt x="39815" y="519918"/>
                </a:cubicBezTo>
                <a:lnTo>
                  <a:pt x="39815" y="410461"/>
                </a:lnTo>
                <a:cubicBezTo>
                  <a:pt x="39815" y="307224"/>
                  <a:pt x="123178" y="222644"/>
                  <a:pt x="226449" y="222644"/>
                </a:cubicBezTo>
                <a:lnTo>
                  <a:pt x="658197" y="222644"/>
                </a:lnTo>
                <a:lnTo>
                  <a:pt x="658197" y="197768"/>
                </a:lnTo>
                <a:cubicBezTo>
                  <a:pt x="658197" y="110700"/>
                  <a:pt x="727874" y="39802"/>
                  <a:pt x="816215" y="39802"/>
                </a:cubicBezTo>
                <a:lnTo>
                  <a:pt x="818703" y="39802"/>
                </a:lnTo>
                <a:lnTo>
                  <a:pt x="858518" y="39802"/>
                </a:lnTo>
                <a:lnTo>
                  <a:pt x="915753" y="39802"/>
                </a:lnTo>
                <a:cubicBezTo>
                  <a:pt x="943126" y="14926"/>
                  <a:pt x="980453" y="0"/>
                  <a:pt x="1021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0BEC229E-135B-364D-A56C-14FCBD0B212E}"/>
              </a:ext>
            </a:extLst>
          </p:cNvPr>
          <p:cNvSpPr txBox="1"/>
          <p:nvPr/>
        </p:nvSpPr>
        <p:spPr>
          <a:xfrm>
            <a:off x="17323456" y="5510219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33830DDC-9CE8-BC43-9225-E793E9E795CA}"/>
              </a:ext>
            </a:extLst>
          </p:cNvPr>
          <p:cNvSpPr txBox="1"/>
          <p:nvPr/>
        </p:nvSpPr>
        <p:spPr>
          <a:xfrm>
            <a:off x="17316256" y="6178828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86" name="SHAPE 02">
            <a:extLst>
              <a:ext uri="{FF2B5EF4-FFF2-40B4-BE49-F238E27FC236}">
                <a16:creationId xmlns:a16="http://schemas.microsoft.com/office/drawing/2014/main" id="{D0AA47BF-033A-D645-8A6F-84AD29789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1844" y="3500439"/>
            <a:ext cx="3192709" cy="1752965"/>
          </a:xfrm>
          <a:custGeom>
            <a:avLst/>
            <a:gdLst>
              <a:gd name="T0" fmla="*/ 2559 w 2560"/>
              <a:gd name="T1" fmla="*/ 1404 h 1405"/>
              <a:gd name="T2" fmla="*/ 0 w 2560"/>
              <a:gd name="T3" fmla="*/ 1404 h 1405"/>
              <a:gd name="T4" fmla="*/ 0 w 2560"/>
              <a:gd name="T5" fmla="*/ 847 h 1405"/>
              <a:gd name="T6" fmla="*/ 0 w 2560"/>
              <a:gd name="T7" fmla="*/ 847 h 1405"/>
              <a:gd name="T8" fmla="*/ 846 w 2560"/>
              <a:gd name="T9" fmla="*/ 0 h 1405"/>
              <a:gd name="T10" fmla="*/ 1713 w 2560"/>
              <a:gd name="T11" fmla="*/ 0 h 1405"/>
              <a:gd name="T12" fmla="*/ 1713 w 2560"/>
              <a:gd name="T13" fmla="*/ 0 h 1405"/>
              <a:gd name="T14" fmla="*/ 2559 w 2560"/>
              <a:gd name="T15" fmla="*/ 847 h 1405"/>
              <a:gd name="T16" fmla="*/ 2559 w 2560"/>
              <a:gd name="T17" fmla="*/ 1404 h 1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0" h="1405">
                <a:moveTo>
                  <a:pt x="2559" y="1404"/>
                </a:moveTo>
                <a:lnTo>
                  <a:pt x="0" y="1404"/>
                </a:lnTo>
                <a:lnTo>
                  <a:pt x="0" y="847"/>
                </a:lnTo>
                <a:lnTo>
                  <a:pt x="0" y="847"/>
                </a:lnTo>
                <a:cubicBezTo>
                  <a:pt x="0" y="380"/>
                  <a:pt x="379" y="0"/>
                  <a:pt x="846" y="0"/>
                </a:cubicBezTo>
                <a:lnTo>
                  <a:pt x="1713" y="0"/>
                </a:lnTo>
                <a:lnTo>
                  <a:pt x="1713" y="0"/>
                </a:lnTo>
                <a:cubicBezTo>
                  <a:pt x="2180" y="0"/>
                  <a:pt x="2559" y="380"/>
                  <a:pt x="2559" y="847"/>
                </a:cubicBezTo>
                <a:lnTo>
                  <a:pt x="2559" y="14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6" name="ICON 02">
            <a:extLst>
              <a:ext uri="{FF2B5EF4-FFF2-40B4-BE49-F238E27FC236}">
                <a16:creationId xmlns:a16="http://schemas.microsoft.com/office/drawing/2014/main" id="{2E8970DD-35D7-FD4D-8892-0FFC74A8D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7813" y="4040126"/>
            <a:ext cx="1333536" cy="828183"/>
          </a:xfrm>
          <a:custGeom>
            <a:avLst/>
            <a:gdLst>
              <a:gd name="connsiteX0" fmla="*/ 1077128 w 1333536"/>
              <a:gd name="connsiteY0" fmla="*/ 439932 h 828183"/>
              <a:gd name="connsiteX1" fmla="*/ 1049744 w 1333536"/>
              <a:gd name="connsiteY1" fmla="*/ 649663 h 828183"/>
              <a:gd name="connsiteX2" fmla="*/ 1050988 w 1333536"/>
              <a:gd name="connsiteY2" fmla="*/ 659650 h 828183"/>
              <a:gd name="connsiteX3" fmla="*/ 1079616 w 1333536"/>
              <a:gd name="connsiteY3" fmla="*/ 733305 h 828183"/>
              <a:gd name="connsiteX4" fmla="*/ 1109490 w 1333536"/>
              <a:gd name="connsiteY4" fmla="*/ 659650 h 828183"/>
              <a:gd name="connsiteX5" fmla="*/ 1111978 w 1333536"/>
              <a:gd name="connsiteY5" fmla="*/ 648414 h 828183"/>
              <a:gd name="connsiteX6" fmla="*/ 1084596 w 1333536"/>
              <a:gd name="connsiteY6" fmla="*/ 439932 h 828183"/>
              <a:gd name="connsiteX7" fmla="*/ 1080862 w 1333536"/>
              <a:gd name="connsiteY7" fmla="*/ 439932 h 828183"/>
              <a:gd name="connsiteX8" fmla="*/ 1077128 w 1333536"/>
              <a:gd name="connsiteY8" fmla="*/ 439932 h 828183"/>
              <a:gd name="connsiteX9" fmla="*/ 248330 w 1333536"/>
              <a:gd name="connsiteY9" fmla="*/ 439932 h 828183"/>
              <a:gd name="connsiteX10" fmla="*/ 221014 w 1333536"/>
              <a:gd name="connsiteY10" fmla="*/ 649663 h 828183"/>
              <a:gd name="connsiteX11" fmla="*/ 222254 w 1333536"/>
              <a:gd name="connsiteY11" fmla="*/ 659650 h 828183"/>
              <a:gd name="connsiteX12" fmla="*/ 250812 w 1333536"/>
              <a:gd name="connsiteY12" fmla="*/ 733305 h 828183"/>
              <a:gd name="connsiteX13" fmla="*/ 280612 w 1333536"/>
              <a:gd name="connsiteY13" fmla="*/ 659650 h 828183"/>
              <a:gd name="connsiteX14" fmla="*/ 283096 w 1333536"/>
              <a:gd name="connsiteY14" fmla="*/ 648414 h 828183"/>
              <a:gd name="connsiteX15" fmla="*/ 255780 w 1333536"/>
              <a:gd name="connsiteY15" fmla="*/ 439932 h 828183"/>
              <a:gd name="connsiteX16" fmla="*/ 252054 w 1333536"/>
              <a:gd name="connsiteY16" fmla="*/ 439932 h 828183"/>
              <a:gd name="connsiteX17" fmla="*/ 248330 w 1333536"/>
              <a:gd name="connsiteY17" fmla="*/ 439932 h 828183"/>
              <a:gd name="connsiteX18" fmla="*/ 1050988 w 1333536"/>
              <a:gd name="connsiteY18" fmla="*/ 371271 h 828183"/>
              <a:gd name="connsiteX19" fmla="*/ 1037296 w 1333536"/>
              <a:gd name="connsiteY19" fmla="*/ 372519 h 828183"/>
              <a:gd name="connsiteX20" fmla="*/ 1080862 w 1333536"/>
              <a:gd name="connsiteY20" fmla="*/ 401232 h 828183"/>
              <a:gd name="connsiteX21" fmla="*/ 1124426 w 1333536"/>
              <a:gd name="connsiteY21" fmla="*/ 372519 h 828183"/>
              <a:gd name="connsiteX22" fmla="*/ 1110734 w 1333536"/>
              <a:gd name="connsiteY22" fmla="*/ 371271 h 828183"/>
              <a:gd name="connsiteX23" fmla="*/ 222254 w 1333536"/>
              <a:gd name="connsiteY23" fmla="*/ 371271 h 828183"/>
              <a:gd name="connsiteX24" fmla="*/ 208596 w 1333536"/>
              <a:gd name="connsiteY24" fmla="*/ 372519 h 828183"/>
              <a:gd name="connsiteX25" fmla="*/ 252054 w 1333536"/>
              <a:gd name="connsiteY25" fmla="*/ 401232 h 828183"/>
              <a:gd name="connsiteX26" fmla="*/ 295512 w 1333536"/>
              <a:gd name="connsiteY26" fmla="*/ 372519 h 828183"/>
              <a:gd name="connsiteX27" fmla="*/ 280612 w 1333536"/>
              <a:gd name="connsiteY27" fmla="*/ 371271 h 828183"/>
              <a:gd name="connsiteX28" fmla="*/ 1050988 w 1333536"/>
              <a:gd name="connsiteY28" fmla="*/ 335067 h 828183"/>
              <a:gd name="connsiteX29" fmla="*/ 1110734 w 1333536"/>
              <a:gd name="connsiteY29" fmla="*/ 335067 h 828183"/>
              <a:gd name="connsiteX30" fmla="*/ 1189150 w 1333536"/>
              <a:gd name="connsiteY30" fmla="*/ 350048 h 828183"/>
              <a:gd name="connsiteX31" fmla="*/ 1267566 w 1333536"/>
              <a:gd name="connsiteY31" fmla="*/ 381258 h 828183"/>
              <a:gd name="connsiteX32" fmla="*/ 1333536 w 1333536"/>
              <a:gd name="connsiteY32" fmla="*/ 478633 h 828183"/>
              <a:gd name="connsiteX33" fmla="*/ 1333536 w 1333536"/>
              <a:gd name="connsiteY33" fmla="*/ 690860 h 828183"/>
              <a:gd name="connsiteX34" fmla="*/ 1314866 w 1333536"/>
              <a:gd name="connsiteY34" fmla="*/ 737050 h 828183"/>
              <a:gd name="connsiteX35" fmla="*/ 1253876 w 1333536"/>
              <a:gd name="connsiteY35" fmla="*/ 796973 h 828183"/>
              <a:gd name="connsiteX36" fmla="*/ 1253876 w 1333536"/>
              <a:gd name="connsiteY36" fmla="*/ 808209 h 828183"/>
              <a:gd name="connsiteX37" fmla="*/ 1236450 w 1333536"/>
              <a:gd name="connsiteY37" fmla="*/ 828183 h 828183"/>
              <a:gd name="connsiteX38" fmla="*/ 1217778 w 1333536"/>
              <a:gd name="connsiteY38" fmla="*/ 808209 h 828183"/>
              <a:gd name="connsiteX39" fmla="*/ 1217778 w 1333536"/>
              <a:gd name="connsiteY39" fmla="*/ 498607 h 828183"/>
              <a:gd name="connsiteX40" fmla="*/ 1236450 w 1333536"/>
              <a:gd name="connsiteY40" fmla="*/ 479881 h 828183"/>
              <a:gd name="connsiteX41" fmla="*/ 1253876 w 1333536"/>
              <a:gd name="connsiteY41" fmla="*/ 498607 h 828183"/>
              <a:gd name="connsiteX42" fmla="*/ 1253876 w 1333536"/>
              <a:gd name="connsiteY42" fmla="*/ 744540 h 828183"/>
              <a:gd name="connsiteX43" fmla="*/ 1288726 w 1333536"/>
              <a:gd name="connsiteY43" fmla="*/ 710834 h 828183"/>
              <a:gd name="connsiteX44" fmla="*/ 1296196 w 1333536"/>
              <a:gd name="connsiteY44" fmla="*/ 690860 h 828183"/>
              <a:gd name="connsiteX45" fmla="*/ 1296196 w 1333536"/>
              <a:gd name="connsiteY45" fmla="*/ 478633 h 828183"/>
              <a:gd name="connsiteX46" fmla="*/ 1253876 w 1333536"/>
              <a:gd name="connsiteY46" fmla="*/ 414964 h 828183"/>
              <a:gd name="connsiteX47" fmla="*/ 1175458 w 1333536"/>
              <a:gd name="connsiteY47" fmla="*/ 383755 h 828183"/>
              <a:gd name="connsiteX48" fmla="*/ 1174214 w 1333536"/>
              <a:gd name="connsiteY48" fmla="*/ 383755 h 828183"/>
              <a:gd name="connsiteX49" fmla="*/ 1119448 w 1333536"/>
              <a:gd name="connsiteY49" fmla="*/ 419958 h 828183"/>
              <a:gd name="connsiteX50" fmla="*/ 1148076 w 1333536"/>
              <a:gd name="connsiteY50" fmla="*/ 643421 h 828183"/>
              <a:gd name="connsiteX51" fmla="*/ 1144342 w 1333536"/>
              <a:gd name="connsiteY51" fmla="*/ 674630 h 828183"/>
              <a:gd name="connsiteX52" fmla="*/ 1109490 w 1333536"/>
              <a:gd name="connsiteY52" fmla="*/ 759521 h 828183"/>
              <a:gd name="connsiteX53" fmla="*/ 1079616 w 1333536"/>
              <a:gd name="connsiteY53" fmla="*/ 778247 h 828183"/>
              <a:gd name="connsiteX54" fmla="*/ 1078372 w 1333536"/>
              <a:gd name="connsiteY54" fmla="*/ 778247 h 828183"/>
              <a:gd name="connsiteX55" fmla="*/ 1048498 w 1333536"/>
              <a:gd name="connsiteY55" fmla="*/ 758273 h 828183"/>
              <a:gd name="connsiteX56" fmla="*/ 1017382 w 1333536"/>
              <a:gd name="connsiteY56" fmla="*/ 673382 h 828183"/>
              <a:gd name="connsiteX57" fmla="*/ 1013648 w 1333536"/>
              <a:gd name="connsiteY57" fmla="*/ 644669 h 828183"/>
              <a:gd name="connsiteX58" fmla="*/ 1042276 w 1333536"/>
              <a:gd name="connsiteY58" fmla="*/ 419958 h 828183"/>
              <a:gd name="connsiteX59" fmla="*/ 987508 w 1333536"/>
              <a:gd name="connsiteY59" fmla="*/ 383755 h 828183"/>
              <a:gd name="connsiteX60" fmla="*/ 986264 w 1333536"/>
              <a:gd name="connsiteY60" fmla="*/ 383755 h 828183"/>
              <a:gd name="connsiteX61" fmla="*/ 907848 w 1333536"/>
              <a:gd name="connsiteY61" fmla="*/ 414964 h 828183"/>
              <a:gd name="connsiteX62" fmla="*/ 865528 w 1333536"/>
              <a:gd name="connsiteY62" fmla="*/ 478633 h 828183"/>
              <a:gd name="connsiteX63" fmla="*/ 865528 w 1333536"/>
              <a:gd name="connsiteY63" fmla="*/ 690860 h 828183"/>
              <a:gd name="connsiteX64" fmla="*/ 874240 w 1333536"/>
              <a:gd name="connsiteY64" fmla="*/ 710834 h 828183"/>
              <a:gd name="connsiteX65" fmla="*/ 901624 w 1333536"/>
              <a:gd name="connsiteY65" fmla="*/ 739547 h 828183"/>
              <a:gd name="connsiteX66" fmla="*/ 901624 w 1333536"/>
              <a:gd name="connsiteY66" fmla="*/ 498607 h 828183"/>
              <a:gd name="connsiteX67" fmla="*/ 921540 w 1333536"/>
              <a:gd name="connsiteY67" fmla="*/ 479881 h 828183"/>
              <a:gd name="connsiteX68" fmla="*/ 938964 w 1333536"/>
              <a:gd name="connsiteY68" fmla="*/ 498607 h 828183"/>
              <a:gd name="connsiteX69" fmla="*/ 938964 w 1333536"/>
              <a:gd name="connsiteY69" fmla="*/ 808209 h 828183"/>
              <a:gd name="connsiteX70" fmla="*/ 921540 w 1333536"/>
              <a:gd name="connsiteY70" fmla="*/ 828183 h 828183"/>
              <a:gd name="connsiteX71" fmla="*/ 901624 w 1333536"/>
              <a:gd name="connsiteY71" fmla="*/ 808209 h 828183"/>
              <a:gd name="connsiteX72" fmla="*/ 901624 w 1333536"/>
              <a:gd name="connsiteY72" fmla="*/ 793228 h 828183"/>
              <a:gd name="connsiteX73" fmla="*/ 846856 w 1333536"/>
              <a:gd name="connsiteY73" fmla="*/ 737050 h 828183"/>
              <a:gd name="connsiteX74" fmla="*/ 829430 w 1333536"/>
              <a:gd name="connsiteY74" fmla="*/ 690860 h 828183"/>
              <a:gd name="connsiteX75" fmla="*/ 829430 w 1333536"/>
              <a:gd name="connsiteY75" fmla="*/ 478633 h 828183"/>
              <a:gd name="connsiteX76" fmla="*/ 894156 w 1333536"/>
              <a:gd name="connsiteY76" fmla="*/ 381258 h 828183"/>
              <a:gd name="connsiteX77" fmla="*/ 972572 w 1333536"/>
              <a:gd name="connsiteY77" fmla="*/ 350048 h 828183"/>
              <a:gd name="connsiteX78" fmla="*/ 1050988 w 1333536"/>
              <a:gd name="connsiteY78" fmla="*/ 335067 h 828183"/>
              <a:gd name="connsiteX79" fmla="*/ 222254 w 1333536"/>
              <a:gd name="connsiteY79" fmla="*/ 335067 h 828183"/>
              <a:gd name="connsiteX80" fmla="*/ 280612 w 1333536"/>
              <a:gd name="connsiteY80" fmla="*/ 335067 h 828183"/>
              <a:gd name="connsiteX81" fmla="*/ 360078 w 1333536"/>
              <a:gd name="connsiteY81" fmla="*/ 350048 h 828183"/>
              <a:gd name="connsiteX82" fmla="*/ 439542 w 1333536"/>
              <a:gd name="connsiteY82" fmla="*/ 381258 h 828183"/>
              <a:gd name="connsiteX83" fmla="*/ 504108 w 1333536"/>
              <a:gd name="connsiteY83" fmla="*/ 478633 h 828183"/>
              <a:gd name="connsiteX84" fmla="*/ 504108 w 1333536"/>
              <a:gd name="connsiteY84" fmla="*/ 690860 h 828183"/>
              <a:gd name="connsiteX85" fmla="*/ 485484 w 1333536"/>
              <a:gd name="connsiteY85" fmla="*/ 737050 h 828183"/>
              <a:gd name="connsiteX86" fmla="*/ 425884 w 1333536"/>
              <a:gd name="connsiteY86" fmla="*/ 796973 h 828183"/>
              <a:gd name="connsiteX87" fmla="*/ 425884 w 1333536"/>
              <a:gd name="connsiteY87" fmla="*/ 808209 h 828183"/>
              <a:gd name="connsiteX88" fmla="*/ 407260 w 1333536"/>
              <a:gd name="connsiteY88" fmla="*/ 828183 h 828183"/>
              <a:gd name="connsiteX89" fmla="*/ 388636 w 1333536"/>
              <a:gd name="connsiteY89" fmla="*/ 808209 h 828183"/>
              <a:gd name="connsiteX90" fmla="*/ 388636 w 1333536"/>
              <a:gd name="connsiteY90" fmla="*/ 498607 h 828183"/>
              <a:gd name="connsiteX91" fmla="*/ 407260 w 1333536"/>
              <a:gd name="connsiteY91" fmla="*/ 479881 h 828183"/>
              <a:gd name="connsiteX92" fmla="*/ 425884 w 1333536"/>
              <a:gd name="connsiteY92" fmla="*/ 498607 h 828183"/>
              <a:gd name="connsiteX93" fmla="*/ 425884 w 1333536"/>
              <a:gd name="connsiteY93" fmla="*/ 744540 h 828183"/>
              <a:gd name="connsiteX94" fmla="*/ 459410 w 1333536"/>
              <a:gd name="connsiteY94" fmla="*/ 710834 h 828183"/>
              <a:gd name="connsiteX95" fmla="*/ 466858 w 1333536"/>
              <a:gd name="connsiteY95" fmla="*/ 690860 h 828183"/>
              <a:gd name="connsiteX96" fmla="*/ 466858 w 1333536"/>
              <a:gd name="connsiteY96" fmla="*/ 478633 h 828183"/>
              <a:gd name="connsiteX97" fmla="*/ 425884 w 1333536"/>
              <a:gd name="connsiteY97" fmla="*/ 414964 h 828183"/>
              <a:gd name="connsiteX98" fmla="*/ 346420 w 1333536"/>
              <a:gd name="connsiteY98" fmla="*/ 383755 h 828183"/>
              <a:gd name="connsiteX99" fmla="*/ 345178 w 1333536"/>
              <a:gd name="connsiteY99" fmla="*/ 383755 h 828183"/>
              <a:gd name="connsiteX100" fmla="*/ 290546 w 1333536"/>
              <a:gd name="connsiteY100" fmla="*/ 419958 h 828183"/>
              <a:gd name="connsiteX101" fmla="*/ 320344 w 1333536"/>
              <a:gd name="connsiteY101" fmla="*/ 643421 h 828183"/>
              <a:gd name="connsiteX102" fmla="*/ 314136 w 1333536"/>
              <a:gd name="connsiteY102" fmla="*/ 674630 h 828183"/>
              <a:gd name="connsiteX103" fmla="*/ 279370 w 1333536"/>
              <a:gd name="connsiteY103" fmla="*/ 759521 h 828183"/>
              <a:gd name="connsiteX104" fmla="*/ 250812 w 1333536"/>
              <a:gd name="connsiteY104" fmla="*/ 778247 h 828183"/>
              <a:gd name="connsiteX105" fmla="*/ 249570 w 1333536"/>
              <a:gd name="connsiteY105" fmla="*/ 778247 h 828183"/>
              <a:gd name="connsiteX106" fmla="*/ 221014 w 1333536"/>
              <a:gd name="connsiteY106" fmla="*/ 758273 h 828183"/>
              <a:gd name="connsiteX107" fmla="*/ 187488 w 1333536"/>
              <a:gd name="connsiteY107" fmla="*/ 673382 h 828183"/>
              <a:gd name="connsiteX108" fmla="*/ 183764 w 1333536"/>
              <a:gd name="connsiteY108" fmla="*/ 644669 h 828183"/>
              <a:gd name="connsiteX109" fmla="*/ 213564 w 1333536"/>
              <a:gd name="connsiteY109" fmla="*/ 419958 h 828183"/>
              <a:gd name="connsiteX110" fmla="*/ 157690 w 1333536"/>
              <a:gd name="connsiteY110" fmla="*/ 383755 h 828183"/>
              <a:gd name="connsiteX111" fmla="*/ 79466 w 1333536"/>
              <a:gd name="connsiteY111" fmla="*/ 414964 h 828183"/>
              <a:gd name="connsiteX112" fmla="*/ 37250 w 1333536"/>
              <a:gd name="connsiteY112" fmla="*/ 478633 h 828183"/>
              <a:gd name="connsiteX113" fmla="*/ 37250 w 1333536"/>
              <a:gd name="connsiteY113" fmla="*/ 690860 h 828183"/>
              <a:gd name="connsiteX114" fmla="*/ 44700 w 1333536"/>
              <a:gd name="connsiteY114" fmla="*/ 710834 h 828183"/>
              <a:gd name="connsiteX115" fmla="*/ 74498 w 1333536"/>
              <a:gd name="connsiteY115" fmla="*/ 739547 h 828183"/>
              <a:gd name="connsiteX116" fmla="*/ 74498 w 1333536"/>
              <a:gd name="connsiteY116" fmla="*/ 498607 h 828183"/>
              <a:gd name="connsiteX117" fmla="*/ 91882 w 1333536"/>
              <a:gd name="connsiteY117" fmla="*/ 479881 h 828183"/>
              <a:gd name="connsiteX118" fmla="*/ 110506 w 1333536"/>
              <a:gd name="connsiteY118" fmla="*/ 498607 h 828183"/>
              <a:gd name="connsiteX119" fmla="*/ 110506 w 1333536"/>
              <a:gd name="connsiteY119" fmla="*/ 808209 h 828183"/>
              <a:gd name="connsiteX120" fmla="*/ 91882 w 1333536"/>
              <a:gd name="connsiteY120" fmla="*/ 828183 h 828183"/>
              <a:gd name="connsiteX121" fmla="*/ 74498 w 1333536"/>
              <a:gd name="connsiteY121" fmla="*/ 808209 h 828183"/>
              <a:gd name="connsiteX122" fmla="*/ 74498 w 1333536"/>
              <a:gd name="connsiteY122" fmla="*/ 793228 h 828183"/>
              <a:gd name="connsiteX123" fmla="*/ 19866 w 1333536"/>
              <a:gd name="connsiteY123" fmla="*/ 737050 h 828183"/>
              <a:gd name="connsiteX124" fmla="*/ 0 w 1333536"/>
              <a:gd name="connsiteY124" fmla="*/ 690860 h 828183"/>
              <a:gd name="connsiteX125" fmla="*/ 0 w 1333536"/>
              <a:gd name="connsiteY125" fmla="*/ 478633 h 828183"/>
              <a:gd name="connsiteX126" fmla="*/ 65808 w 1333536"/>
              <a:gd name="connsiteY126" fmla="*/ 381258 h 828183"/>
              <a:gd name="connsiteX127" fmla="*/ 144030 w 1333536"/>
              <a:gd name="connsiteY127" fmla="*/ 350048 h 828183"/>
              <a:gd name="connsiteX128" fmla="*/ 222254 w 1333536"/>
              <a:gd name="connsiteY128" fmla="*/ 335067 h 828183"/>
              <a:gd name="connsiteX129" fmla="*/ 749164 w 1333536"/>
              <a:gd name="connsiteY129" fmla="*/ 324081 h 828183"/>
              <a:gd name="connsiteX130" fmla="*/ 826066 w 1333536"/>
              <a:gd name="connsiteY130" fmla="*/ 324081 h 828183"/>
              <a:gd name="connsiteX131" fmla="*/ 844672 w 1333536"/>
              <a:gd name="connsiteY131" fmla="*/ 342687 h 828183"/>
              <a:gd name="connsiteX132" fmla="*/ 826066 w 1333536"/>
              <a:gd name="connsiteY132" fmla="*/ 361293 h 828183"/>
              <a:gd name="connsiteX133" fmla="*/ 749164 w 1333536"/>
              <a:gd name="connsiteY133" fmla="*/ 361293 h 828183"/>
              <a:gd name="connsiteX134" fmla="*/ 730558 w 1333536"/>
              <a:gd name="connsiteY134" fmla="*/ 342687 h 828183"/>
              <a:gd name="connsiteX135" fmla="*/ 749164 w 1333536"/>
              <a:gd name="connsiteY135" fmla="*/ 324081 h 828183"/>
              <a:gd name="connsiteX136" fmla="*/ 604848 w 1333536"/>
              <a:gd name="connsiteY136" fmla="*/ 227074 h 828183"/>
              <a:gd name="connsiteX137" fmla="*/ 617630 w 1333536"/>
              <a:gd name="connsiteY137" fmla="*/ 232668 h 828183"/>
              <a:gd name="connsiteX138" fmla="*/ 617630 w 1333536"/>
              <a:gd name="connsiteY138" fmla="*/ 257531 h 828183"/>
              <a:gd name="connsiteX139" fmla="*/ 549462 w 1333536"/>
              <a:gd name="connsiteY139" fmla="*/ 324661 h 828183"/>
              <a:gd name="connsiteX140" fmla="*/ 670648 w 1333536"/>
              <a:gd name="connsiteY140" fmla="*/ 324661 h 828183"/>
              <a:gd name="connsiteX141" fmla="*/ 690846 w 1333536"/>
              <a:gd name="connsiteY141" fmla="*/ 343308 h 828183"/>
              <a:gd name="connsiteX142" fmla="*/ 670648 w 1333536"/>
              <a:gd name="connsiteY142" fmla="*/ 361955 h 828183"/>
              <a:gd name="connsiteX143" fmla="*/ 549462 w 1333536"/>
              <a:gd name="connsiteY143" fmla="*/ 361955 h 828183"/>
              <a:gd name="connsiteX144" fmla="*/ 617630 w 1333536"/>
              <a:gd name="connsiteY144" fmla="*/ 429085 h 828183"/>
              <a:gd name="connsiteX145" fmla="*/ 617630 w 1333536"/>
              <a:gd name="connsiteY145" fmla="*/ 455192 h 828183"/>
              <a:gd name="connsiteX146" fmla="*/ 605006 w 1333536"/>
              <a:gd name="connsiteY146" fmla="*/ 460164 h 828183"/>
              <a:gd name="connsiteX147" fmla="*/ 591120 w 1333536"/>
              <a:gd name="connsiteY147" fmla="*/ 455192 h 828183"/>
              <a:gd name="connsiteX148" fmla="*/ 500230 w 1333536"/>
              <a:gd name="connsiteY148" fmla="*/ 365685 h 828183"/>
              <a:gd name="connsiteX149" fmla="*/ 500230 w 1333536"/>
              <a:gd name="connsiteY149" fmla="*/ 322174 h 828183"/>
              <a:gd name="connsiteX150" fmla="*/ 591120 w 1333536"/>
              <a:gd name="connsiteY150" fmla="*/ 232668 h 828183"/>
              <a:gd name="connsiteX151" fmla="*/ 604848 w 1333536"/>
              <a:gd name="connsiteY151" fmla="*/ 227074 h 828183"/>
              <a:gd name="connsiteX152" fmla="*/ 507366 w 1333536"/>
              <a:gd name="connsiteY152" fmla="*/ 109859 h 828183"/>
              <a:gd name="connsiteX153" fmla="*/ 589984 w 1333536"/>
              <a:gd name="connsiteY153" fmla="*/ 109859 h 828183"/>
              <a:gd name="connsiteX154" fmla="*/ 608480 w 1333536"/>
              <a:gd name="connsiteY154" fmla="*/ 128463 h 828183"/>
              <a:gd name="connsiteX155" fmla="*/ 589984 w 1333536"/>
              <a:gd name="connsiteY155" fmla="*/ 147068 h 828183"/>
              <a:gd name="connsiteX156" fmla="*/ 507366 w 1333536"/>
              <a:gd name="connsiteY156" fmla="*/ 147068 h 828183"/>
              <a:gd name="connsiteX157" fmla="*/ 488870 w 1333536"/>
              <a:gd name="connsiteY157" fmla="*/ 128463 h 828183"/>
              <a:gd name="connsiteX158" fmla="*/ 507366 w 1333536"/>
              <a:gd name="connsiteY158" fmla="*/ 109859 h 828183"/>
              <a:gd name="connsiteX159" fmla="*/ 1080860 w 1333536"/>
              <a:gd name="connsiteY159" fmla="*/ 37452 h 828183"/>
              <a:gd name="connsiteX160" fmla="*/ 980988 w 1333536"/>
              <a:gd name="connsiteY160" fmla="*/ 137323 h 828183"/>
              <a:gd name="connsiteX161" fmla="*/ 1080860 w 1333536"/>
              <a:gd name="connsiteY161" fmla="*/ 237195 h 828183"/>
              <a:gd name="connsiteX162" fmla="*/ 1180732 w 1333536"/>
              <a:gd name="connsiteY162" fmla="*/ 137323 h 828183"/>
              <a:gd name="connsiteX163" fmla="*/ 1080860 w 1333536"/>
              <a:gd name="connsiteY163" fmla="*/ 37452 h 828183"/>
              <a:gd name="connsiteX164" fmla="*/ 252052 w 1333536"/>
              <a:gd name="connsiteY164" fmla="*/ 37452 h 828183"/>
              <a:gd name="connsiteX165" fmla="*/ 152632 w 1333536"/>
              <a:gd name="connsiteY165" fmla="*/ 137323 h 828183"/>
              <a:gd name="connsiteX166" fmla="*/ 252052 w 1333536"/>
              <a:gd name="connsiteY166" fmla="*/ 237195 h 828183"/>
              <a:gd name="connsiteX167" fmla="*/ 351472 w 1333536"/>
              <a:gd name="connsiteY167" fmla="*/ 137323 h 828183"/>
              <a:gd name="connsiteX168" fmla="*/ 252052 w 1333536"/>
              <a:gd name="connsiteY168" fmla="*/ 37452 h 828183"/>
              <a:gd name="connsiteX169" fmla="*/ 733216 w 1333536"/>
              <a:gd name="connsiteY169" fmla="*/ 7346 h 828183"/>
              <a:gd name="connsiteX170" fmla="*/ 746628 w 1333536"/>
              <a:gd name="connsiteY170" fmla="*/ 12911 h 828183"/>
              <a:gd name="connsiteX171" fmla="*/ 837518 w 1333536"/>
              <a:gd name="connsiteY171" fmla="*/ 101949 h 828183"/>
              <a:gd name="connsiteX172" fmla="*/ 838780 w 1333536"/>
              <a:gd name="connsiteY172" fmla="*/ 145231 h 828183"/>
              <a:gd name="connsiteX173" fmla="*/ 746628 w 1333536"/>
              <a:gd name="connsiteY173" fmla="*/ 235506 h 828183"/>
              <a:gd name="connsiteX174" fmla="*/ 732742 w 1333536"/>
              <a:gd name="connsiteY174" fmla="*/ 240452 h 828183"/>
              <a:gd name="connsiteX175" fmla="*/ 718858 w 1333536"/>
              <a:gd name="connsiteY175" fmla="*/ 235506 h 828183"/>
              <a:gd name="connsiteX176" fmla="*/ 718858 w 1333536"/>
              <a:gd name="connsiteY176" fmla="*/ 209536 h 828183"/>
              <a:gd name="connsiteX177" fmla="*/ 788286 w 1333536"/>
              <a:gd name="connsiteY177" fmla="*/ 142758 h 828183"/>
              <a:gd name="connsiteX178" fmla="*/ 665838 w 1333536"/>
              <a:gd name="connsiteY178" fmla="*/ 142758 h 828183"/>
              <a:gd name="connsiteX179" fmla="*/ 648166 w 1333536"/>
              <a:gd name="connsiteY179" fmla="*/ 124208 h 828183"/>
              <a:gd name="connsiteX180" fmla="*/ 665838 w 1333536"/>
              <a:gd name="connsiteY180" fmla="*/ 105659 h 828183"/>
              <a:gd name="connsiteX181" fmla="*/ 788286 w 1333536"/>
              <a:gd name="connsiteY181" fmla="*/ 105659 h 828183"/>
              <a:gd name="connsiteX182" fmla="*/ 718858 w 1333536"/>
              <a:gd name="connsiteY182" fmla="*/ 38880 h 828183"/>
              <a:gd name="connsiteX183" fmla="*/ 718858 w 1333536"/>
              <a:gd name="connsiteY183" fmla="*/ 12911 h 828183"/>
              <a:gd name="connsiteX184" fmla="*/ 733216 w 1333536"/>
              <a:gd name="connsiteY184" fmla="*/ 7346 h 828183"/>
              <a:gd name="connsiteX185" fmla="*/ 1080860 w 1333536"/>
              <a:gd name="connsiteY185" fmla="*/ 0 h 828183"/>
              <a:gd name="connsiteX186" fmla="*/ 1218184 w 1333536"/>
              <a:gd name="connsiteY186" fmla="*/ 137323 h 828183"/>
              <a:gd name="connsiteX187" fmla="*/ 1080860 w 1333536"/>
              <a:gd name="connsiteY187" fmla="*/ 273398 h 828183"/>
              <a:gd name="connsiteX188" fmla="*/ 944786 w 1333536"/>
              <a:gd name="connsiteY188" fmla="*/ 137323 h 828183"/>
              <a:gd name="connsiteX189" fmla="*/ 1080860 w 1333536"/>
              <a:gd name="connsiteY189" fmla="*/ 0 h 828183"/>
              <a:gd name="connsiteX190" fmla="*/ 252052 w 1333536"/>
              <a:gd name="connsiteY190" fmla="*/ 0 h 828183"/>
              <a:gd name="connsiteX191" fmla="*/ 388754 w 1333536"/>
              <a:gd name="connsiteY191" fmla="*/ 137323 h 828183"/>
              <a:gd name="connsiteX192" fmla="*/ 252052 w 1333536"/>
              <a:gd name="connsiteY192" fmla="*/ 273398 h 828183"/>
              <a:gd name="connsiteX193" fmla="*/ 115350 w 1333536"/>
              <a:gd name="connsiteY193" fmla="*/ 137323 h 828183"/>
              <a:gd name="connsiteX194" fmla="*/ 252052 w 1333536"/>
              <a:gd name="connsiteY194" fmla="*/ 0 h 82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333536" h="828183">
                <a:moveTo>
                  <a:pt x="1077128" y="439932"/>
                </a:moveTo>
                <a:lnTo>
                  <a:pt x="1049744" y="649663"/>
                </a:lnTo>
                <a:cubicBezTo>
                  <a:pt x="1049744" y="653408"/>
                  <a:pt x="1049744" y="655904"/>
                  <a:pt x="1050988" y="659650"/>
                </a:cubicBezTo>
                <a:lnTo>
                  <a:pt x="1079616" y="733305"/>
                </a:lnTo>
                <a:lnTo>
                  <a:pt x="1109490" y="659650"/>
                </a:lnTo>
                <a:cubicBezTo>
                  <a:pt x="1111978" y="655904"/>
                  <a:pt x="1113224" y="652159"/>
                  <a:pt x="1111978" y="648414"/>
                </a:cubicBezTo>
                <a:lnTo>
                  <a:pt x="1084596" y="439932"/>
                </a:lnTo>
                <a:cubicBezTo>
                  <a:pt x="1083350" y="439932"/>
                  <a:pt x="1082106" y="439932"/>
                  <a:pt x="1080862" y="439932"/>
                </a:cubicBezTo>
                <a:cubicBezTo>
                  <a:pt x="1079616" y="439932"/>
                  <a:pt x="1078372" y="439932"/>
                  <a:pt x="1077128" y="439932"/>
                </a:cubicBezTo>
                <a:close/>
                <a:moveTo>
                  <a:pt x="248330" y="439932"/>
                </a:moveTo>
                <a:lnTo>
                  <a:pt x="221014" y="649663"/>
                </a:lnTo>
                <a:cubicBezTo>
                  <a:pt x="221014" y="653408"/>
                  <a:pt x="221014" y="655904"/>
                  <a:pt x="222254" y="659650"/>
                </a:cubicBezTo>
                <a:lnTo>
                  <a:pt x="250812" y="733305"/>
                </a:lnTo>
                <a:lnTo>
                  <a:pt x="280612" y="659650"/>
                </a:lnTo>
                <a:cubicBezTo>
                  <a:pt x="283096" y="655904"/>
                  <a:pt x="283096" y="652159"/>
                  <a:pt x="283096" y="648414"/>
                </a:cubicBezTo>
                <a:lnTo>
                  <a:pt x="255780" y="439932"/>
                </a:lnTo>
                <a:cubicBezTo>
                  <a:pt x="254538" y="439932"/>
                  <a:pt x="253296" y="439932"/>
                  <a:pt x="252054" y="439932"/>
                </a:cubicBezTo>
                <a:cubicBezTo>
                  <a:pt x="250812" y="439932"/>
                  <a:pt x="249570" y="439932"/>
                  <a:pt x="248330" y="439932"/>
                </a:cubicBezTo>
                <a:close/>
                <a:moveTo>
                  <a:pt x="1050988" y="371271"/>
                </a:moveTo>
                <a:cubicBezTo>
                  <a:pt x="1046010" y="371271"/>
                  <a:pt x="1042276" y="372519"/>
                  <a:pt x="1037296" y="372519"/>
                </a:cubicBezTo>
                <a:lnTo>
                  <a:pt x="1080862" y="401232"/>
                </a:lnTo>
                <a:lnTo>
                  <a:pt x="1124426" y="372519"/>
                </a:lnTo>
                <a:cubicBezTo>
                  <a:pt x="1120692" y="372519"/>
                  <a:pt x="1115714" y="371271"/>
                  <a:pt x="1110734" y="371271"/>
                </a:cubicBezTo>
                <a:close/>
                <a:moveTo>
                  <a:pt x="222254" y="371271"/>
                </a:moveTo>
                <a:cubicBezTo>
                  <a:pt x="217288" y="371271"/>
                  <a:pt x="213564" y="372519"/>
                  <a:pt x="208596" y="372519"/>
                </a:cubicBezTo>
                <a:lnTo>
                  <a:pt x="252054" y="401232"/>
                </a:lnTo>
                <a:lnTo>
                  <a:pt x="295512" y="372519"/>
                </a:lnTo>
                <a:cubicBezTo>
                  <a:pt x="291786" y="372519"/>
                  <a:pt x="286820" y="371271"/>
                  <a:pt x="280612" y="371271"/>
                </a:cubicBezTo>
                <a:close/>
                <a:moveTo>
                  <a:pt x="1050988" y="335067"/>
                </a:moveTo>
                <a:lnTo>
                  <a:pt x="1110734" y="335067"/>
                </a:lnTo>
                <a:cubicBezTo>
                  <a:pt x="1138118" y="335067"/>
                  <a:pt x="1164256" y="338812"/>
                  <a:pt x="1189150" y="350048"/>
                </a:cubicBezTo>
                <a:lnTo>
                  <a:pt x="1267566" y="381258"/>
                </a:lnTo>
                <a:cubicBezTo>
                  <a:pt x="1307398" y="397487"/>
                  <a:pt x="1333536" y="434939"/>
                  <a:pt x="1333536" y="478633"/>
                </a:cubicBezTo>
                <a:lnTo>
                  <a:pt x="1333536" y="690860"/>
                </a:lnTo>
                <a:cubicBezTo>
                  <a:pt x="1333536" y="708337"/>
                  <a:pt x="1327312" y="724566"/>
                  <a:pt x="1314866" y="737050"/>
                </a:cubicBezTo>
                <a:lnTo>
                  <a:pt x="1253876" y="796973"/>
                </a:lnTo>
                <a:lnTo>
                  <a:pt x="1253876" y="808209"/>
                </a:lnTo>
                <a:cubicBezTo>
                  <a:pt x="1253876" y="819444"/>
                  <a:pt x="1246406" y="828183"/>
                  <a:pt x="1236450" y="828183"/>
                </a:cubicBezTo>
                <a:cubicBezTo>
                  <a:pt x="1226492" y="828183"/>
                  <a:pt x="1217778" y="819444"/>
                  <a:pt x="1217778" y="808209"/>
                </a:cubicBezTo>
                <a:lnTo>
                  <a:pt x="1217778" y="498607"/>
                </a:lnTo>
                <a:cubicBezTo>
                  <a:pt x="1217778" y="487371"/>
                  <a:pt x="1226492" y="479881"/>
                  <a:pt x="1236450" y="479881"/>
                </a:cubicBezTo>
                <a:cubicBezTo>
                  <a:pt x="1246406" y="479881"/>
                  <a:pt x="1253876" y="487371"/>
                  <a:pt x="1253876" y="498607"/>
                </a:cubicBezTo>
                <a:lnTo>
                  <a:pt x="1253876" y="744540"/>
                </a:lnTo>
                <a:lnTo>
                  <a:pt x="1288726" y="710834"/>
                </a:lnTo>
                <a:cubicBezTo>
                  <a:pt x="1293706" y="705840"/>
                  <a:pt x="1296196" y="698350"/>
                  <a:pt x="1296196" y="690860"/>
                </a:cubicBezTo>
                <a:lnTo>
                  <a:pt x="1296196" y="478633"/>
                </a:lnTo>
                <a:cubicBezTo>
                  <a:pt x="1296196" y="451168"/>
                  <a:pt x="1280014" y="426200"/>
                  <a:pt x="1253876" y="414964"/>
                </a:cubicBezTo>
                <a:lnTo>
                  <a:pt x="1175458" y="383755"/>
                </a:lnTo>
                <a:cubicBezTo>
                  <a:pt x="1175458" y="383755"/>
                  <a:pt x="1175458" y="383755"/>
                  <a:pt x="1174214" y="383755"/>
                </a:cubicBezTo>
                <a:lnTo>
                  <a:pt x="1119448" y="419958"/>
                </a:lnTo>
                <a:lnTo>
                  <a:pt x="1148076" y="643421"/>
                </a:lnTo>
                <a:cubicBezTo>
                  <a:pt x="1150564" y="654656"/>
                  <a:pt x="1148076" y="665892"/>
                  <a:pt x="1144342" y="674630"/>
                </a:cubicBezTo>
                <a:lnTo>
                  <a:pt x="1109490" y="759521"/>
                </a:lnTo>
                <a:cubicBezTo>
                  <a:pt x="1103266" y="770757"/>
                  <a:pt x="1092064" y="778247"/>
                  <a:pt x="1079616" y="778247"/>
                </a:cubicBezTo>
                <a:lnTo>
                  <a:pt x="1078372" y="778247"/>
                </a:lnTo>
                <a:cubicBezTo>
                  <a:pt x="1065924" y="778247"/>
                  <a:pt x="1054722" y="770757"/>
                  <a:pt x="1048498" y="758273"/>
                </a:cubicBezTo>
                <a:lnTo>
                  <a:pt x="1017382" y="673382"/>
                </a:lnTo>
                <a:cubicBezTo>
                  <a:pt x="1013648" y="664643"/>
                  <a:pt x="1011158" y="654656"/>
                  <a:pt x="1013648" y="644669"/>
                </a:cubicBezTo>
                <a:lnTo>
                  <a:pt x="1042276" y="419958"/>
                </a:lnTo>
                <a:lnTo>
                  <a:pt x="987508" y="383755"/>
                </a:lnTo>
                <a:lnTo>
                  <a:pt x="986264" y="383755"/>
                </a:lnTo>
                <a:lnTo>
                  <a:pt x="907848" y="414964"/>
                </a:lnTo>
                <a:cubicBezTo>
                  <a:pt x="881708" y="426200"/>
                  <a:pt x="865528" y="451168"/>
                  <a:pt x="865528" y="478633"/>
                </a:cubicBezTo>
                <a:lnTo>
                  <a:pt x="865528" y="690860"/>
                </a:lnTo>
                <a:cubicBezTo>
                  <a:pt x="865528" y="698350"/>
                  <a:pt x="868016" y="705840"/>
                  <a:pt x="874240" y="710834"/>
                </a:cubicBezTo>
                <a:lnTo>
                  <a:pt x="901624" y="739547"/>
                </a:lnTo>
                <a:lnTo>
                  <a:pt x="901624" y="498607"/>
                </a:lnTo>
                <a:cubicBezTo>
                  <a:pt x="901624" y="487371"/>
                  <a:pt x="910336" y="479881"/>
                  <a:pt x="921540" y="479881"/>
                </a:cubicBezTo>
                <a:cubicBezTo>
                  <a:pt x="931496" y="479881"/>
                  <a:pt x="938964" y="487371"/>
                  <a:pt x="938964" y="498607"/>
                </a:cubicBezTo>
                <a:lnTo>
                  <a:pt x="938964" y="808209"/>
                </a:lnTo>
                <a:cubicBezTo>
                  <a:pt x="938964" y="819444"/>
                  <a:pt x="931496" y="828183"/>
                  <a:pt x="921540" y="828183"/>
                </a:cubicBezTo>
                <a:cubicBezTo>
                  <a:pt x="910336" y="828183"/>
                  <a:pt x="901624" y="819444"/>
                  <a:pt x="901624" y="808209"/>
                </a:cubicBezTo>
                <a:lnTo>
                  <a:pt x="901624" y="793228"/>
                </a:lnTo>
                <a:lnTo>
                  <a:pt x="846856" y="737050"/>
                </a:lnTo>
                <a:cubicBezTo>
                  <a:pt x="835654" y="724566"/>
                  <a:pt x="829430" y="708337"/>
                  <a:pt x="829430" y="690860"/>
                </a:cubicBezTo>
                <a:lnTo>
                  <a:pt x="829430" y="478633"/>
                </a:lnTo>
                <a:cubicBezTo>
                  <a:pt x="829430" y="434939"/>
                  <a:pt x="854326" y="397487"/>
                  <a:pt x="894156" y="381258"/>
                </a:cubicBezTo>
                <a:lnTo>
                  <a:pt x="972572" y="350048"/>
                </a:lnTo>
                <a:cubicBezTo>
                  <a:pt x="997466" y="338812"/>
                  <a:pt x="1024850" y="335067"/>
                  <a:pt x="1050988" y="335067"/>
                </a:cubicBezTo>
                <a:close/>
                <a:moveTo>
                  <a:pt x="222254" y="335067"/>
                </a:moveTo>
                <a:lnTo>
                  <a:pt x="280612" y="335067"/>
                </a:lnTo>
                <a:cubicBezTo>
                  <a:pt x="309170" y="335067"/>
                  <a:pt x="335244" y="338812"/>
                  <a:pt x="360078" y="350048"/>
                </a:cubicBezTo>
                <a:lnTo>
                  <a:pt x="439542" y="381258"/>
                </a:lnTo>
                <a:cubicBezTo>
                  <a:pt x="479276" y="397487"/>
                  <a:pt x="504108" y="434939"/>
                  <a:pt x="504108" y="478633"/>
                </a:cubicBezTo>
                <a:lnTo>
                  <a:pt x="504108" y="690860"/>
                </a:lnTo>
                <a:cubicBezTo>
                  <a:pt x="504108" y="708337"/>
                  <a:pt x="496658" y="724566"/>
                  <a:pt x="485484" y="737050"/>
                </a:cubicBezTo>
                <a:lnTo>
                  <a:pt x="425884" y="796973"/>
                </a:lnTo>
                <a:lnTo>
                  <a:pt x="425884" y="808209"/>
                </a:lnTo>
                <a:cubicBezTo>
                  <a:pt x="425884" y="819444"/>
                  <a:pt x="417194" y="828183"/>
                  <a:pt x="407260" y="828183"/>
                </a:cubicBezTo>
                <a:cubicBezTo>
                  <a:pt x="396086" y="828183"/>
                  <a:pt x="388636" y="819444"/>
                  <a:pt x="388636" y="808209"/>
                </a:cubicBezTo>
                <a:lnTo>
                  <a:pt x="388636" y="498607"/>
                </a:lnTo>
                <a:cubicBezTo>
                  <a:pt x="388636" y="487371"/>
                  <a:pt x="396086" y="479881"/>
                  <a:pt x="407260" y="479881"/>
                </a:cubicBezTo>
                <a:cubicBezTo>
                  <a:pt x="417194" y="479881"/>
                  <a:pt x="425884" y="487371"/>
                  <a:pt x="425884" y="498607"/>
                </a:cubicBezTo>
                <a:lnTo>
                  <a:pt x="425884" y="744540"/>
                </a:lnTo>
                <a:lnTo>
                  <a:pt x="459410" y="710834"/>
                </a:lnTo>
                <a:cubicBezTo>
                  <a:pt x="464376" y="705840"/>
                  <a:pt x="466858" y="698350"/>
                  <a:pt x="466858" y="690860"/>
                </a:cubicBezTo>
                <a:lnTo>
                  <a:pt x="466858" y="478633"/>
                </a:lnTo>
                <a:cubicBezTo>
                  <a:pt x="466858" y="451168"/>
                  <a:pt x="450718" y="426200"/>
                  <a:pt x="425884" y="414964"/>
                </a:cubicBezTo>
                <a:lnTo>
                  <a:pt x="346420" y="383755"/>
                </a:lnTo>
                <a:lnTo>
                  <a:pt x="345178" y="383755"/>
                </a:lnTo>
                <a:lnTo>
                  <a:pt x="290546" y="419958"/>
                </a:lnTo>
                <a:lnTo>
                  <a:pt x="320344" y="643421"/>
                </a:lnTo>
                <a:cubicBezTo>
                  <a:pt x="320344" y="654656"/>
                  <a:pt x="319104" y="665892"/>
                  <a:pt x="314136" y="674630"/>
                </a:cubicBezTo>
                <a:lnTo>
                  <a:pt x="279370" y="759521"/>
                </a:lnTo>
                <a:cubicBezTo>
                  <a:pt x="273162" y="770757"/>
                  <a:pt x="263230" y="778247"/>
                  <a:pt x="250812" y="778247"/>
                </a:cubicBezTo>
                <a:lnTo>
                  <a:pt x="249570" y="778247"/>
                </a:lnTo>
                <a:cubicBezTo>
                  <a:pt x="235912" y="778247"/>
                  <a:pt x="224738" y="770757"/>
                  <a:pt x="221014" y="758273"/>
                </a:cubicBezTo>
                <a:lnTo>
                  <a:pt x="187488" y="673382"/>
                </a:lnTo>
                <a:cubicBezTo>
                  <a:pt x="185006" y="664643"/>
                  <a:pt x="183764" y="654656"/>
                  <a:pt x="183764" y="644669"/>
                </a:cubicBezTo>
                <a:lnTo>
                  <a:pt x="213564" y="419958"/>
                </a:lnTo>
                <a:lnTo>
                  <a:pt x="157690" y="383755"/>
                </a:lnTo>
                <a:lnTo>
                  <a:pt x="79466" y="414964"/>
                </a:lnTo>
                <a:cubicBezTo>
                  <a:pt x="53390" y="426200"/>
                  <a:pt x="37250" y="451168"/>
                  <a:pt x="37250" y="478633"/>
                </a:cubicBezTo>
                <a:lnTo>
                  <a:pt x="37250" y="690860"/>
                </a:lnTo>
                <a:cubicBezTo>
                  <a:pt x="37250" y="698350"/>
                  <a:pt x="39732" y="705840"/>
                  <a:pt x="44700" y="710834"/>
                </a:cubicBezTo>
                <a:lnTo>
                  <a:pt x="74498" y="739547"/>
                </a:lnTo>
                <a:lnTo>
                  <a:pt x="74498" y="498607"/>
                </a:lnTo>
                <a:cubicBezTo>
                  <a:pt x="74498" y="487371"/>
                  <a:pt x="81948" y="479881"/>
                  <a:pt x="91882" y="479881"/>
                </a:cubicBezTo>
                <a:cubicBezTo>
                  <a:pt x="101814" y="479881"/>
                  <a:pt x="110506" y="487371"/>
                  <a:pt x="110506" y="498607"/>
                </a:cubicBezTo>
                <a:lnTo>
                  <a:pt x="110506" y="808209"/>
                </a:lnTo>
                <a:cubicBezTo>
                  <a:pt x="110506" y="819444"/>
                  <a:pt x="101814" y="828183"/>
                  <a:pt x="91882" y="828183"/>
                </a:cubicBezTo>
                <a:cubicBezTo>
                  <a:pt x="81948" y="828183"/>
                  <a:pt x="74498" y="819444"/>
                  <a:pt x="74498" y="808209"/>
                </a:cubicBezTo>
                <a:lnTo>
                  <a:pt x="74498" y="793228"/>
                </a:lnTo>
                <a:lnTo>
                  <a:pt x="19866" y="737050"/>
                </a:lnTo>
                <a:cubicBezTo>
                  <a:pt x="7450" y="724566"/>
                  <a:pt x="0" y="708337"/>
                  <a:pt x="0" y="690860"/>
                </a:cubicBezTo>
                <a:lnTo>
                  <a:pt x="0" y="478633"/>
                </a:lnTo>
                <a:cubicBezTo>
                  <a:pt x="0" y="434939"/>
                  <a:pt x="26074" y="397487"/>
                  <a:pt x="65808" y="381258"/>
                </a:cubicBezTo>
                <a:lnTo>
                  <a:pt x="144030" y="350048"/>
                </a:lnTo>
                <a:cubicBezTo>
                  <a:pt x="168864" y="338812"/>
                  <a:pt x="194938" y="335067"/>
                  <a:pt x="222254" y="335067"/>
                </a:cubicBezTo>
                <a:close/>
                <a:moveTo>
                  <a:pt x="749164" y="324081"/>
                </a:moveTo>
                <a:lnTo>
                  <a:pt x="826066" y="324081"/>
                </a:lnTo>
                <a:cubicBezTo>
                  <a:pt x="835990" y="324081"/>
                  <a:pt x="844672" y="332764"/>
                  <a:pt x="844672" y="342687"/>
                </a:cubicBezTo>
                <a:cubicBezTo>
                  <a:pt x="844672" y="352610"/>
                  <a:pt x="835990" y="361293"/>
                  <a:pt x="826066" y="361293"/>
                </a:cubicBezTo>
                <a:lnTo>
                  <a:pt x="749164" y="361293"/>
                </a:lnTo>
                <a:cubicBezTo>
                  <a:pt x="739242" y="361293"/>
                  <a:pt x="730558" y="352610"/>
                  <a:pt x="730558" y="342687"/>
                </a:cubicBezTo>
                <a:cubicBezTo>
                  <a:pt x="730558" y="332764"/>
                  <a:pt x="739242" y="324081"/>
                  <a:pt x="749164" y="324081"/>
                </a:cubicBezTo>
                <a:close/>
                <a:moveTo>
                  <a:pt x="604848" y="227074"/>
                </a:moveTo>
                <a:cubicBezTo>
                  <a:pt x="609740" y="227074"/>
                  <a:pt x="614474" y="228938"/>
                  <a:pt x="617630" y="232668"/>
                </a:cubicBezTo>
                <a:cubicBezTo>
                  <a:pt x="625204" y="238883"/>
                  <a:pt x="625204" y="251315"/>
                  <a:pt x="617630" y="257531"/>
                </a:cubicBezTo>
                <a:lnTo>
                  <a:pt x="549462" y="324661"/>
                </a:lnTo>
                <a:lnTo>
                  <a:pt x="670648" y="324661"/>
                </a:lnTo>
                <a:cubicBezTo>
                  <a:pt x="682010" y="324661"/>
                  <a:pt x="690846" y="333363"/>
                  <a:pt x="690846" y="343308"/>
                </a:cubicBezTo>
                <a:cubicBezTo>
                  <a:pt x="690846" y="353253"/>
                  <a:pt x="682010" y="361955"/>
                  <a:pt x="670648" y="361955"/>
                </a:cubicBezTo>
                <a:lnTo>
                  <a:pt x="549462" y="361955"/>
                </a:lnTo>
                <a:lnTo>
                  <a:pt x="617630" y="429085"/>
                </a:lnTo>
                <a:cubicBezTo>
                  <a:pt x="625204" y="435301"/>
                  <a:pt x="625204" y="447733"/>
                  <a:pt x="617630" y="455192"/>
                </a:cubicBezTo>
                <a:cubicBezTo>
                  <a:pt x="615106" y="458921"/>
                  <a:pt x="610056" y="460164"/>
                  <a:pt x="605006" y="460164"/>
                </a:cubicBezTo>
                <a:cubicBezTo>
                  <a:pt x="599956" y="460164"/>
                  <a:pt x="594908" y="458921"/>
                  <a:pt x="591120" y="455192"/>
                </a:cubicBezTo>
                <a:lnTo>
                  <a:pt x="500230" y="365685"/>
                </a:lnTo>
                <a:cubicBezTo>
                  <a:pt x="488870" y="353253"/>
                  <a:pt x="488870" y="333363"/>
                  <a:pt x="500230" y="322174"/>
                </a:cubicBezTo>
                <a:lnTo>
                  <a:pt x="591120" y="232668"/>
                </a:lnTo>
                <a:cubicBezTo>
                  <a:pt x="594908" y="228938"/>
                  <a:pt x="599956" y="227074"/>
                  <a:pt x="604848" y="227074"/>
                </a:cubicBezTo>
                <a:close/>
                <a:moveTo>
                  <a:pt x="507366" y="109859"/>
                </a:moveTo>
                <a:lnTo>
                  <a:pt x="589984" y="109859"/>
                </a:lnTo>
                <a:cubicBezTo>
                  <a:pt x="599850" y="109859"/>
                  <a:pt x="608480" y="118541"/>
                  <a:pt x="608480" y="128463"/>
                </a:cubicBezTo>
                <a:cubicBezTo>
                  <a:pt x="608480" y="138386"/>
                  <a:pt x="599850" y="147068"/>
                  <a:pt x="589984" y="147068"/>
                </a:cubicBezTo>
                <a:lnTo>
                  <a:pt x="507366" y="147068"/>
                </a:lnTo>
                <a:cubicBezTo>
                  <a:pt x="497500" y="147068"/>
                  <a:pt x="488870" y="138386"/>
                  <a:pt x="488870" y="128463"/>
                </a:cubicBezTo>
                <a:cubicBezTo>
                  <a:pt x="488870" y="118541"/>
                  <a:pt x="497500" y="109859"/>
                  <a:pt x="507366" y="109859"/>
                </a:cubicBezTo>
                <a:close/>
                <a:moveTo>
                  <a:pt x="1080860" y="37452"/>
                </a:moveTo>
                <a:cubicBezTo>
                  <a:pt x="1025930" y="37452"/>
                  <a:pt x="980988" y="81146"/>
                  <a:pt x="980988" y="137323"/>
                </a:cubicBezTo>
                <a:cubicBezTo>
                  <a:pt x="980988" y="192253"/>
                  <a:pt x="1025930" y="237195"/>
                  <a:pt x="1080860" y="237195"/>
                </a:cubicBezTo>
                <a:cubicBezTo>
                  <a:pt x="1137038" y="237195"/>
                  <a:pt x="1180732" y="192253"/>
                  <a:pt x="1180732" y="137323"/>
                </a:cubicBezTo>
                <a:cubicBezTo>
                  <a:pt x="1180732" y="81146"/>
                  <a:pt x="1137038" y="37452"/>
                  <a:pt x="1080860" y="37452"/>
                </a:cubicBezTo>
                <a:close/>
                <a:moveTo>
                  <a:pt x="252052" y="37452"/>
                </a:moveTo>
                <a:cubicBezTo>
                  <a:pt x="197372" y="37452"/>
                  <a:pt x="152632" y="81146"/>
                  <a:pt x="152632" y="137323"/>
                </a:cubicBezTo>
                <a:cubicBezTo>
                  <a:pt x="152632" y="192253"/>
                  <a:pt x="197372" y="237195"/>
                  <a:pt x="252052" y="237195"/>
                </a:cubicBezTo>
                <a:cubicBezTo>
                  <a:pt x="306732" y="237195"/>
                  <a:pt x="351472" y="192253"/>
                  <a:pt x="351472" y="137323"/>
                </a:cubicBezTo>
                <a:cubicBezTo>
                  <a:pt x="351472" y="81146"/>
                  <a:pt x="306732" y="37452"/>
                  <a:pt x="252052" y="37452"/>
                </a:cubicBezTo>
                <a:close/>
                <a:moveTo>
                  <a:pt x="733216" y="7346"/>
                </a:moveTo>
                <a:cubicBezTo>
                  <a:pt x="738108" y="7346"/>
                  <a:pt x="742840" y="9201"/>
                  <a:pt x="746628" y="12911"/>
                </a:cubicBezTo>
                <a:lnTo>
                  <a:pt x="837518" y="101949"/>
                </a:lnTo>
                <a:cubicBezTo>
                  <a:pt x="850140" y="114315"/>
                  <a:pt x="850140" y="132865"/>
                  <a:pt x="838780" y="145231"/>
                </a:cubicBezTo>
                <a:lnTo>
                  <a:pt x="746628" y="235506"/>
                </a:lnTo>
                <a:cubicBezTo>
                  <a:pt x="742842" y="237979"/>
                  <a:pt x="737792" y="240452"/>
                  <a:pt x="732742" y="240452"/>
                </a:cubicBezTo>
                <a:cubicBezTo>
                  <a:pt x="727694" y="240452"/>
                  <a:pt x="723906" y="237979"/>
                  <a:pt x="718858" y="235506"/>
                </a:cubicBezTo>
                <a:cubicBezTo>
                  <a:pt x="712546" y="228086"/>
                  <a:pt x="712546" y="215719"/>
                  <a:pt x="718858" y="209536"/>
                </a:cubicBezTo>
                <a:lnTo>
                  <a:pt x="788286" y="142758"/>
                </a:lnTo>
                <a:lnTo>
                  <a:pt x="665838" y="142758"/>
                </a:lnTo>
                <a:cubicBezTo>
                  <a:pt x="657002" y="142758"/>
                  <a:pt x="648166" y="134101"/>
                  <a:pt x="648166" y="124208"/>
                </a:cubicBezTo>
                <a:cubicBezTo>
                  <a:pt x="648166" y="114315"/>
                  <a:pt x="657002" y="105659"/>
                  <a:pt x="665838" y="105659"/>
                </a:cubicBezTo>
                <a:lnTo>
                  <a:pt x="788286" y="105659"/>
                </a:lnTo>
                <a:lnTo>
                  <a:pt x="718858" y="38880"/>
                </a:lnTo>
                <a:cubicBezTo>
                  <a:pt x="712546" y="31460"/>
                  <a:pt x="712546" y="20331"/>
                  <a:pt x="718858" y="12911"/>
                </a:cubicBezTo>
                <a:cubicBezTo>
                  <a:pt x="723276" y="9201"/>
                  <a:pt x="728324" y="7346"/>
                  <a:pt x="733216" y="7346"/>
                </a:cubicBezTo>
                <a:close/>
                <a:moveTo>
                  <a:pt x="1080860" y="0"/>
                </a:moveTo>
                <a:cubicBezTo>
                  <a:pt x="1157012" y="0"/>
                  <a:pt x="1218184" y="61171"/>
                  <a:pt x="1218184" y="137323"/>
                </a:cubicBezTo>
                <a:cubicBezTo>
                  <a:pt x="1218184" y="212227"/>
                  <a:pt x="1157012" y="273398"/>
                  <a:pt x="1080860" y="273398"/>
                </a:cubicBezTo>
                <a:cubicBezTo>
                  <a:pt x="1004708" y="273398"/>
                  <a:pt x="944786" y="212227"/>
                  <a:pt x="944786" y="137323"/>
                </a:cubicBezTo>
                <a:cubicBezTo>
                  <a:pt x="944786" y="61171"/>
                  <a:pt x="1004708" y="0"/>
                  <a:pt x="1080860" y="0"/>
                </a:cubicBezTo>
                <a:close/>
                <a:moveTo>
                  <a:pt x="252052" y="0"/>
                </a:moveTo>
                <a:cubicBezTo>
                  <a:pt x="327860" y="0"/>
                  <a:pt x="388754" y="61171"/>
                  <a:pt x="388754" y="137323"/>
                </a:cubicBezTo>
                <a:cubicBezTo>
                  <a:pt x="388754" y="212227"/>
                  <a:pt x="327860" y="273398"/>
                  <a:pt x="252052" y="273398"/>
                </a:cubicBezTo>
                <a:cubicBezTo>
                  <a:pt x="176244" y="273398"/>
                  <a:pt x="115350" y="212227"/>
                  <a:pt x="115350" y="137323"/>
                </a:cubicBezTo>
                <a:cubicBezTo>
                  <a:pt x="115350" y="61171"/>
                  <a:pt x="176244" y="0"/>
                  <a:pt x="2520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9769B62E-A64F-714C-9835-8A3DE7550948}"/>
              </a:ext>
            </a:extLst>
          </p:cNvPr>
          <p:cNvSpPr txBox="1"/>
          <p:nvPr/>
        </p:nvSpPr>
        <p:spPr>
          <a:xfrm>
            <a:off x="2743604" y="10686889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669DE07A-22A2-AA4C-BF9B-367DDC36C3E5}"/>
              </a:ext>
            </a:extLst>
          </p:cNvPr>
          <p:cNvSpPr txBox="1"/>
          <p:nvPr/>
        </p:nvSpPr>
        <p:spPr>
          <a:xfrm>
            <a:off x="2735920" y="11355982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87" name="SHAPE 03">
            <a:extLst>
              <a:ext uri="{FF2B5EF4-FFF2-40B4-BE49-F238E27FC236}">
                <a16:creationId xmlns:a16="http://schemas.microsoft.com/office/drawing/2014/main" id="{FBF8B083-8AB2-B041-BD3A-846417815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099" y="8671413"/>
            <a:ext cx="3192705" cy="1752968"/>
          </a:xfrm>
          <a:custGeom>
            <a:avLst/>
            <a:gdLst>
              <a:gd name="T0" fmla="*/ 2559 w 2560"/>
              <a:gd name="T1" fmla="*/ 1404 h 1405"/>
              <a:gd name="T2" fmla="*/ 0 w 2560"/>
              <a:gd name="T3" fmla="*/ 1404 h 1405"/>
              <a:gd name="T4" fmla="*/ 0 w 2560"/>
              <a:gd name="T5" fmla="*/ 847 h 1405"/>
              <a:gd name="T6" fmla="*/ 0 w 2560"/>
              <a:gd name="T7" fmla="*/ 847 h 1405"/>
              <a:gd name="T8" fmla="*/ 846 w 2560"/>
              <a:gd name="T9" fmla="*/ 0 h 1405"/>
              <a:gd name="T10" fmla="*/ 1713 w 2560"/>
              <a:gd name="T11" fmla="*/ 0 h 1405"/>
              <a:gd name="T12" fmla="*/ 1713 w 2560"/>
              <a:gd name="T13" fmla="*/ 0 h 1405"/>
              <a:gd name="T14" fmla="*/ 2559 w 2560"/>
              <a:gd name="T15" fmla="*/ 847 h 1405"/>
              <a:gd name="T16" fmla="*/ 2559 w 2560"/>
              <a:gd name="T17" fmla="*/ 1404 h 1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0" h="1405">
                <a:moveTo>
                  <a:pt x="2559" y="1404"/>
                </a:moveTo>
                <a:lnTo>
                  <a:pt x="0" y="1404"/>
                </a:lnTo>
                <a:lnTo>
                  <a:pt x="0" y="847"/>
                </a:lnTo>
                <a:lnTo>
                  <a:pt x="0" y="847"/>
                </a:lnTo>
                <a:cubicBezTo>
                  <a:pt x="0" y="380"/>
                  <a:pt x="379" y="0"/>
                  <a:pt x="846" y="0"/>
                </a:cubicBezTo>
                <a:lnTo>
                  <a:pt x="1713" y="0"/>
                </a:lnTo>
                <a:lnTo>
                  <a:pt x="1713" y="0"/>
                </a:lnTo>
                <a:cubicBezTo>
                  <a:pt x="2180" y="0"/>
                  <a:pt x="2559" y="380"/>
                  <a:pt x="2559" y="847"/>
                </a:cubicBezTo>
                <a:lnTo>
                  <a:pt x="2559" y="140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7" name="ICON 03">
            <a:extLst>
              <a:ext uri="{FF2B5EF4-FFF2-40B4-BE49-F238E27FC236}">
                <a16:creationId xmlns:a16="http://schemas.microsoft.com/office/drawing/2014/main" id="{152319AC-FE33-D149-9EB5-FD0698BF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8152" y="9165033"/>
            <a:ext cx="1487343" cy="828197"/>
          </a:xfrm>
          <a:custGeom>
            <a:avLst/>
            <a:gdLst>
              <a:gd name="connsiteX0" fmla="*/ 1364996 w 1487343"/>
              <a:gd name="connsiteY0" fmla="*/ 576760 h 828197"/>
              <a:gd name="connsiteX1" fmla="*/ 1382939 w 1487343"/>
              <a:gd name="connsiteY1" fmla="*/ 594100 h 828197"/>
              <a:gd name="connsiteX2" fmla="*/ 1382939 w 1487343"/>
              <a:gd name="connsiteY2" fmla="*/ 809617 h 828197"/>
              <a:gd name="connsiteX3" fmla="*/ 1364996 w 1487343"/>
              <a:gd name="connsiteY3" fmla="*/ 828196 h 828197"/>
              <a:gd name="connsiteX4" fmla="*/ 1345771 w 1487343"/>
              <a:gd name="connsiteY4" fmla="*/ 809617 h 828197"/>
              <a:gd name="connsiteX5" fmla="*/ 1345771 w 1487343"/>
              <a:gd name="connsiteY5" fmla="*/ 594100 h 828197"/>
              <a:gd name="connsiteX6" fmla="*/ 1364996 w 1487343"/>
              <a:gd name="connsiteY6" fmla="*/ 576760 h 828197"/>
              <a:gd name="connsiteX7" fmla="*/ 122971 w 1487343"/>
              <a:gd name="connsiteY7" fmla="*/ 576760 h 828197"/>
              <a:gd name="connsiteX8" fmla="*/ 141575 w 1487343"/>
              <a:gd name="connsiteY8" fmla="*/ 594100 h 828197"/>
              <a:gd name="connsiteX9" fmla="*/ 141575 w 1487343"/>
              <a:gd name="connsiteY9" fmla="*/ 809617 h 828197"/>
              <a:gd name="connsiteX10" fmla="*/ 122971 w 1487343"/>
              <a:gd name="connsiteY10" fmla="*/ 828196 h 828197"/>
              <a:gd name="connsiteX11" fmla="*/ 104367 w 1487343"/>
              <a:gd name="connsiteY11" fmla="*/ 809617 h 828197"/>
              <a:gd name="connsiteX12" fmla="*/ 104367 w 1487343"/>
              <a:gd name="connsiteY12" fmla="*/ 594100 h 828197"/>
              <a:gd name="connsiteX13" fmla="*/ 122971 w 1487343"/>
              <a:gd name="connsiteY13" fmla="*/ 576760 h 828197"/>
              <a:gd name="connsiteX14" fmla="*/ 942039 w 1487343"/>
              <a:gd name="connsiteY14" fmla="*/ 565774 h 828197"/>
              <a:gd name="connsiteX15" fmla="*/ 959983 w 1487343"/>
              <a:gd name="connsiteY15" fmla="*/ 584342 h 828197"/>
              <a:gd name="connsiteX16" fmla="*/ 959983 w 1487343"/>
              <a:gd name="connsiteY16" fmla="*/ 809629 h 828197"/>
              <a:gd name="connsiteX17" fmla="*/ 942039 w 1487343"/>
              <a:gd name="connsiteY17" fmla="*/ 828197 h 828197"/>
              <a:gd name="connsiteX18" fmla="*/ 922813 w 1487343"/>
              <a:gd name="connsiteY18" fmla="*/ 809629 h 828197"/>
              <a:gd name="connsiteX19" fmla="*/ 922813 w 1487343"/>
              <a:gd name="connsiteY19" fmla="*/ 584342 h 828197"/>
              <a:gd name="connsiteX20" fmla="*/ 942039 w 1487343"/>
              <a:gd name="connsiteY20" fmla="*/ 565774 h 828197"/>
              <a:gd name="connsiteX21" fmla="*/ 539194 w 1487343"/>
              <a:gd name="connsiteY21" fmla="*/ 565774 h 828197"/>
              <a:gd name="connsiteX22" fmla="*/ 559038 w 1487343"/>
              <a:gd name="connsiteY22" fmla="*/ 584342 h 828197"/>
              <a:gd name="connsiteX23" fmla="*/ 559038 w 1487343"/>
              <a:gd name="connsiteY23" fmla="*/ 809629 h 828197"/>
              <a:gd name="connsiteX24" fmla="*/ 539194 w 1487343"/>
              <a:gd name="connsiteY24" fmla="*/ 828197 h 828197"/>
              <a:gd name="connsiteX25" fmla="*/ 521830 w 1487343"/>
              <a:gd name="connsiteY25" fmla="*/ 809629 h 828197"/>
              <a:gd name="connsiteX26" fmla="*/ 521830 w 1487343"/>
              <a:gd name="connsiteY26" fmla="*/ 584342 h 828197"/>
              <a:gd name="connsiteX27" fmla="*/ 539194 w 1487343"/>
              <a:gd name="connsiteY27" fmla="*/ 565774 h 828197"/>
              <a:gd name="connsiteX28" fmla="*/ 1163736 w 1487343"/>
              <a:gd name="connsiteY28" fmla="*/ 508839 h 828197"/>
              <a:gd name="connsiteX29" fmla="*/ 1167470 w 1487343"/>
              <a:gd name="connsiteY29" fmla="*/ 539904 h 828197"/>
              <a:gd name="connsiteX30" fmla="*/ 1167470 w 1487343"/>
              <a:gd name="connsiteY30" fmla="*/ 542389 h 828197"/>
              <a:gd name="connsiteX31" fmla="*/ 1197342 w 1487343"/>
              <a:gd name="connsiteY31" fmla="*/ 542389 h 828197"/>
              <a:gd name="connsiteX32" fmla="*/ 1197342 w 1487343"/>
              <a:gd name="connsiteY32" fmla="*/ 539904 h 828197"/>
              <a:gd name="connsiteX33" fmla="*/ 1201075 w 1487343"/>
              <a:gd name="connsiteY33" fmla="*/ 508839 h 828197"/>
              <a:gd name="connsiteX34" fmla="*/ 286266 w 1487343"/>
              <a:gd name="connsiteY34" fmla="*/ 508839 h 828197"/>
              <a:gd name="connsiteX35" fmla="*/ 290000 w 1487343"/>
              <a:gd name="connsiteY35" fmla="*/ 539904 h 828197"/>
              <a:gd name="connsiteX36" fmla="*/ 290000 w 1487343"/>
              <a:gd name="connsiteY36" fmla="*/ 542389 h 828197"/>
              <a:gd name="connsiteX37" fmla="*/ 319872 w 1487343"/>
              <a:gd name="connsiteY37" fmla="*/ 542389 h 828197"/>
              <a:gd name="connsiteX38" fmla="*/ 319872 w 1487343"/>
              <a:gd name="connsiteY38" fmla="*/ 539904 h 828197"/>
              <a:gd name="connsiteX39" fmla="*/ 323606 w 1487343"/>
              <a:gd name="connsiteY39" fmla="*/ 508839 h 828197"/>
              <a:gd name="connsiteX40" fmla="*/ 716911 w 1487343"/>
              <a:gd name="connsiteY40" fmla="*/ 487714 h 828197"/>
              <a:gd name="connsiteX41" fmla="*/ 723134 w 1487343"/>
              <a:gd name="connsiteY41" fmla="*/ 524993 h 828197"/>
              <a:gd name="connsiteX42" fmla="*/ 723134 w 1487343"/>
              <a:gd name="connsiteY42" fmla="*/ 528721 h 828197"/>
              <a:gd name="connsiteX43" fmla="*/ 757984 w 1487343"/>
              <a:gd name="connsiteY43" fmla="*/ 528721 h 828197"/>
              <a:gd name="connsiteX44" fmla="*/ 757984 w 1487343"/>
              <a:gd name="connsiteY44" fmla="*/ 523750 h 828197"/>
              <a:gd name="connsiteX45" fmla="*/ 764207 w 1487343"/>
              <a:gd name="connsiteY45" fmla="*/ 487714 h 828197"/>
              <a:gd name="connsiteX46" fmla="*/ 1255840 w 1487343"/>
              <a:gd name="connsiteY46" fmla="*/ 419370 h 828197"/>
              <a:gd name="connsiteX47" fmla="*/ 1232524 w 1487343"/>
              <a:gd name="connsiteY47" fmla="*/ 451959 h 828197"/>
              <a:gd name="connsiteX48" fmla="*/ 1218500 w 1487343"/>
              <a:gd name="connsiteY48" fmla="*/ 471560 h 828197"/>
              <a:gd name="connsiteX49" fmla="*/ 1233436 w 1487343"/>
              <a:gd name="connsiteY49" fmla="*/ 471560 h 828197"/>
              <a:gd name="connsiteX50" fmla="*/ 1265952 w 1487343"/>
              <a:gd name="connsiteY50" fmla="*/ 460221 h 828197"/>
              <a:gd name="connsiteX51" fmla="*/ 1271097 w 1487343"/>
              <a:gd name="connsiteY51" fmla="*/ 452667 h 828197"/>
              <a:gd name="connsiteX52" fmla="*/ 1284467 w 1487343"/>
              <a:gd name="connsiteY52" fmla="*/ 433039 h 828197"/>
              <a:gd name="connsiteX53" fmla="*/ 1108972 w 1487343"/>
              <a:gd name="connsiteY53" fmla="*/ 419370 h 828197"/>
              <a:gd name="connsiteX54" fmla="*/ 1081590 w 1487343"/>
              <a:gd name="connsiteY54" fmla="*/ 430554 h 828197"/>
              <a:gd name="connsiteX55" fmla="*/ 1093074 w 1487343"/>
              <a:gd name="connsiteY55" fmla="*/ 449396 h 828197"/>
              <a:gd name="connsiteX56" fmla="*/ 1099482 w 1487343"/>
              <a:gd name="connsiteY56" fmla="*/ 459911 h 828197"/>
              <a:gd name="connsiteX57" fmla="*/ 1131376 w 1487343"/>
              <a:gd name="connsiteY57" fmla="*/ 471560 h 828197"/>
              <a:gd name="connsiteX58" fmla="*/ 1146311 w 1487343"/>
              <a:gd name="connsiteY58" fmla="*/ 471560 h 828197"/>
              <a:gd name="connsiteX59" fmla="*/ 1130952 w 1487343"/>
              <a:gd name="connsiteY59" fmla="*/ 450092 h 828197"/>
              <a:gd name="connsiteX60" fmla="*/ 378370 w 1487343"/>
              <a:gd name="connsiteY60" fmla="*/ 419370 h 828197"/>
              <a:gd name="connsiteX61" fmla="*/ 366440 w 1487343"/>
              <a:gd name="connsiteY61" fmla="*/ 436044 h 828197"/>
              <a:gd name="connsiteX62" fmla="*/ 341031 w 1487343"/>
              <a:gd name="connsiteY62" fmla="*/ 471560 h 828197"/>
              <a:gd name="connsiteX63" fmla="*/ 355966 w 1487343"/>
              <a:gd name="connsiteY63" fmla="*/ 471560 h 828197"/>
              <a:gd name="connsiteX64" fmla="*/ 388949 w 1487343"/>
              <a:gd name="connsiteY64" fmla="*/ 459911 h 828197"/>
              <a:gd name="connsiteX65" fmla="*/ 403206 w 1487343"/>
              <a:gd name="connsiteY65" fmla="*/ 436720 h 828197"/>
              <a:gd name="connsiteX66" fmla="*/ 406996 w 1487343"/>
              <a:gd name="connsiteY66" fmla="*/ 430554 h 828197"/>
              <a:gd name="connsiteX67" fmla="*/ 231502 w 1487343"/>
              <a:gd name="connsiteY67" fmla="*/ 419370 h 828197"/>
              <a:gd name="connsiteX68" fmla="*/ 202876 w 1487343"/>
              <a:gd name="connsiteY68" fmla="*/ 433039 h 828197"/>
              <a:gd name="connsiteX69" fmla="*/ 253906 w 1487343"/>
              <a:gd name="connsiteY69" fmla="*/ 471560 h 828197"/>
              <a:gd name="connsiteX70" fmla="*/ 267597 w 1487343"/>
              <a:gd name="connsiteY70" fmla="*/ 471560 h 828197"/>
              <a:gd name="connsiteX71" fmla="*/ 241446 w 1487343"/>
              <a:gd name="connsiteY71" fmla="*/ 433748 h 828197"/>
              <a:gd name="connsiteX72" fmla="*/ 821461 w 1487343"/>
              <a:gd name="connsiteY72" fmla="*/ 388305 h 828197"/>
              <a:gd name="connsiteX73" fmla="*/ 781532 w 1487343"/>
              <a:gd name="connsiteY73" fmla="*/ 443672 h 828197"/>
              <a:gd name="connsiteX74" fmla="*/ 776654 w 1487343"/>
              <a:gd name="connsiteY74" fmla="*/ 450436 h 828197"/>
              <a:gd name="connsiteX75" fmla="*/ 797813 w 1487343"/>
              <a:gd name="connsiteY75" fmla="*/ 450436 h 828197"/>
              <a:gd name="connsiteX76" fmla="*/ 817610 w 1487343"/>
              <a:gd name="connsiteY76" fmla="*/ 446708 h 828197"/>
              <a:gd name="connsiteX77" fmla="*/ 821480 w 1487343"/>
              <a:gd name="connsiteY77" fmla="*/ 444406 h 828197"/>
              <a:gd name="connsiteX78" fmla="*/ 834841 w 1487343"/>
              <a:gd name="connsiteY78" fmla="*/ 436456 h 828197"/>
              <a:gd name="connsiteX79" fmla="*/ 855066 w 1487343"/>
              <a:gd name="connsiteY79" fmla="*/ 401974 h 828197"/>
              <a:gd name="connsiteX80" fmla="*/ 659658 w 1487343"/>
              <a:gd name="connsiteY80" fmla="*/ 388305 h 828197"/>
              <a:gd name="connsiteX81" fmla="*/ 626053 w 1487343"/>
              <a:gd name="connsiteY81" fmla="*/ 403216 h 828197"/>
              <a:gd name="connsiteX82" fmla="*/ 645967 w 1487343"/>
              <a:gd name="connsiteY82" fmla="*/ 437078 h 828197"/>
              <a:gd name="connsiteX83" fmla="*/ 658482 w 1487343"/>
              <a:gd name="connsiteY83" fmla="*/ 441411 h 828197"/>
              <a:gd name="connsiteX84" fmla="*/ 684551 w 1487343"/>
              <a:gd name="connsiteY84" fmla="*/ 450436 h 828197"/>
              <a:gd name="connsiteX85" fmla="*/ 704465 w 1487343"/>
              <a:gd name="connsiteY85" fmla="*/ 450436 h 828197"/>
              <a:gd name="connsiteX86" fmla="*/ 698486 w 1487343"/>
              <a:gd name="connsiteY86" fmla="*/ 442146 h 828197"/>
              <a:gd name="connsiteX87" fmla="*/ 827684 w 1487343"/>
              <a:gd name="connsiteY87" fmla="*/ 348541 h 828197"/>
              <a:gd name="connsiteX88" fmla="*/ 831418 w 1487343"/>
              <a:gd name="connsiteY88" fmla="*/ 349784 h 828197"/>
              <a:gd name="connsiteX89" fmla="*/ 882448 w 1487343"/>
              <a:gd name="connsiteY89" fmla="*/ 374636 h 828197"/>
              <a:gd name="connsiteX90" fmla="*/ 893650 w 1487343"/>
              <a:gd name="connsiteY90" fmla="*/ 378364 h 828197"/>
              <a:gd name="connsiteX91" fmla="*/ 998199 w 1487343"/>
              <a:gd name="connsiteY91" fmla="*/ 426826 h 828197"/>
              <a:gd name="connsiteX92" fmla="*/ 1043006 w 1487343"/>
              <a:gd name="connsiteY92" fmla="*/ 406944 h 828197"/>
              <a:gd name="connsiteX93" fmla="*/ 1044251 w 1487343"/>
              <a:gd name="connsiteY93" fmla="*/ 406944 h 828197"/>
              <a:gd name="connsiteX94" fmla="*/ 1103994 w 1487343"/>
              <a:gd name="connsiteY94" fmla="*/ 379607 h 828197"/>
              <a:gd name="connsiteX95" fmla="*/ 1130131 w 1487343"/>
              <a:gd name="connsiteY95" fmla="*/ 388305 h 828197"/>
              <a:gd name="connsiteX96" fmla="*/ 1135110 w 1487343"/>
              <a:gd name="connsiteY96" fmla="*/ 393275 h 828197"/>
              <a:gd name="connsiteX97" fmla="*/ 1176514 w 1487343"/>
              <a:gd name="connsiteY97" fmla="*/ 450930 h 828197"/>
              <a:gd name="connsiteX98" fmla="*/ 1182406 w 1487343"/>
              <a:gd name="connsiteY98" fmla="*/ 459134 h 828197"/>
              <a:gd name="connsiteX99" fmla="*/ 1187893 w 1487343"/>
              <a:gd name="connsiteY99" fmla="*/ 451139 h 828197"/>
              <a:gd name="connsiteX100" fmla="*/ 1228457 w 1487343"/>
              <a:gd name="connsiteY100" fmla="*/ 392033 h 828197"/>
              <a:gd name="connsiteX101" fmla="*/ 1259573 w 1487343"/>
              <a:gd name="connsiteY101" fmla="*/ 380849 h 828197"/>
              <a:gd name="connsiteX102" fmla="*/ 1262063 w 1487343"/>
              <a:gd name="connsiteY102" fmla="*/ 382092 h 828197"/>
              <a:gd name="connsiteX103" fmla="*/ 1263307 w 1487343"/>
              <a:gd name="connsiteY103" fmla="*/ 382092 h 828197"/>
              <a:gd name="connsiteX104" fmla="*/ 1265797 w 1487343"/>
              <a:gd name="connsiteY104" fmla="*/ 382092 h 828197"/>
              <a:gd name="connsiteX105" fmla="*/ 1313093 w 1487343"/>
              <a:gd name="connsiteY105" fmla="*/ 404459 h 828197"/>
              <a:gd name="connsiteX106" fmla="*/ 1420132 w 1487343"/>
              <a:gd name="connsiteY106" fmla="*/ 455406 h 828197"/>
              <a:gd name="connsiteX107" fmla="*/ 1487343 w 1487343"/>
              <a:gd name="connsiteY107" fmla="*/ 561029 h 828197"/>
              <a:gd name="connsiteX108" fmla="*/ 1487343 w 1487343"/>
              <a:gd name="connsiteY108" fmla="*/ 809552 h 828197"/>
              <a:gd name="connsiteX109" fmla="*/ 1469918 w 1487343"/>
              <a:gd name="connsiteY109" fmla="*/ 828191 h 828197"/>
              <a:gd name="connsiteX110" fmla="*/ 1451248 w 1487343"/>
              <a:gd name="connsiteY110" fmla="*/ 809552 h 828197"/>
              <a:gd name="connsiteX111" fmla="*/ 1451248 w 1487343"/>
              <a:gd name="connsiteY111" fmla="*/ 561029 h 828197"/>
              <a:gd name="connsiteX112" fmla="*/ 1405196 w 1487343"/>
              <a:gd name="connsiteY112" fmla="*/ 488957 h 828197"/>
              <a:gd name="connsiteX113" fmla="*/ 1330122 w 1487343"/>
              <a:gd name="connsiteY113" fmla="*/ 453752 h 828197"/>
              <a:gd name="connsiteX114" fmla="*/ 1323050 w 1487343"/>
              <a:gd name="connsiteY114" fmla="*/ 450436 h 828197"/>
              <a:gd name="connsiteX115" fmla="*/ 1318072 w 1487343"/>
              <a:gd name="connsiteY115" fmla="*/ 447951 h 828197"/>
              <a:gd name="connsiteX116" fmla="*/ 1314307 w 1487343"/>
              <a:gd name="connsiteY116" fmla="*/ 453461 h 828197"/>
              <a:gd name="connsiteX117" fmla="*/ 1290690 w 1487343"/>
              <a:gd name="connsiteY117" fmla="*/ 488025 h 828197"/>
              <a:gd name="connsiteX118" fmla="*/ 1244638 w 1487343"/>
              <a:gd name="connsiteY118" fmla="*/ 507596 h 828197"/>
              <a:gd name="connsiteX119" fmla="*/ 1237170 w 1487343"/>
              <a:gd name="connsiteY119" fmla="*/ 520022 h 828197"/>
              <a:gd name="connsiteX120" fmla="*/ 1233436 w 1487343"/>
              <a:gd name="connsiteY120" fmla="*/ 536176 h 828197"/>
              <a:gd name="connsiteX121" fmla="*/ 1253350 w 1487343"/>
              <a:gd name="connsiteY121" fmla="*/ 808309 h 828197"/>
              <a:gd name="connsiteX122" fmla="*/ 1235925 w 1487343"/>
              <a:gd name="connsiteY122" fmla="*/ 828191 h 828197"/>
              <a:gd name="connsiteX123" fmla="*/ 1217256 w 1487343"/>
              <a:gd name="connsiteY123" fmla="*/ 810795 h 828197"/>
              <a:gd name="connsiteX124" fmla="*/ 1199831 w 1487343"/>
              <a:gd name="connsiteY124" fmla="*/ 579668 h 828197"/>
              <a:gd name="connsiteX125" fmla="*/ 1166226 w 1487343"/>
              <a:gd name="connsiteY125" fmla="*/ 579668 h 828197"/>
              <a:gd name="connsiteX126" fmla="*/ 1148801 w 1487343"/>
              <a:gd name="connsiteY126" fmla="*/ 810795 h 828197"/>
              <a:gd name="connsiteX127" fmla="*/ 1131376 w 1487343"/>
              <a:gd name="connsiteY127" fmla="*/ 828191 h 828197"/>
              <a:gd name="connsiteX128" fmla="*/ 1128886 w 1487343"/>
              <a:gd name="connsiteY128" fmla="*/ 828191 h 828197"/>
              <a:gd name="connsiteX129" fmla="*/ 1112706 w 1487343"/>
              <a:gd name="connsiteY129" fmla="*/ 808309 h 828197"/>
              <a:gd name="connsiteX130" fmla="*/ 1131376 w 1487343"/>
              <a:gd name="connsiteY130" fmla="*/ 537419 h 828197"/>
              <a:gd name="connsiteX131" fmla="*/ 1128886 w 1487343"/>
              <a:gd name="connsiteY131" fmla="*/ 520022 h 828197"/>
              <a:gd name="connsiteX132" fmla="*/ 1121419 w 1487343"/>
              <a:gd name="connsiteY132" fmla="*/ 507596 h 828197"/>
              <a:gd name="connsiteX133" fmla="*/ 1074745 w 1487343"/>
              <a:gd name="connsiteY133" fmla="*/ 486782 h 828197"/>
              <a:gd name="connsiteX134" fmla="*/ 1048854 w 1487343"/>
              <a:gd name="connsiteY134" fmla="*/ 448584 h 828197"/>
              <a:gd name="connsiteX135" fmla="*/ 1046740 w 1487343"/>
              <a:gd name="connsiteY135" fmla="*/ 445465 h 828197"/>
              <a:gd name="connsiteX136" fmla="*/ 1040076 w 1487343"/>
              <a:gd name="connsiteY136" fmla="*/ 448422 h 828197"/>
              <a:gd name="connsiteX137" fmla="*/ 1035539 w 1487343"/>
              <a:gd name="connsiteY137" fmla="*/ 450436 h 828197"/>
              <a:gd name="connsiteX138" fmla="*/ 1075367 w 1487343"/>
              <a:gd name="connsiteY138" fmla="*/ 544875 h 828197"/>
              <a:gd name="connsiteX139" fmla="*/ 1075367 w 1487343"/>
              <a:gd name="connsiteY139" fmla="*/ 809552 h 828197"/>
              <a:gd name="connsiteX140" fmla="*/ 1056697 w 1487343"/>
              <a:gd name="connsiteY140" fmla="*/ 828191 h 828197"/>
              <a:gd name="connsiteX141" fmla="*/ 1038028 w 1487343"/>
              <a:gd name="connsiteY141" fmla="*/ 809552 h 828197"/>
              <a:gd name="connsiteX142" fmla="*/ 1038028 w 1487343"/>
              <a:gd name="connsiteY142" fmla="*/ 544875 h 828197"/>
              <a:gd name="connsiteX143" fmla="*/ 985753 w 1487343"/>
              <a:gd name="connsiteY143" fmla="*/ 461619 h 828197"/>
              <a:gd name="connsiteX144" fmla="*/ 954096 w 1487343"/>
              <a:gd name="connsiteY144" fmla="*/ 446843 h 828197"/>
              <a:gd name="connsiteX145" fmla="*/ 889916 w 1487343"/>
              <a:gd name="connsiteY145" fmla="*/ 416885 h 828197"/>
              <a:gd name="connsiteX146" fmla="*/ 871181 w 1487343"/>
              <a:gd name="connsiteY146" fmla="*/ 445319 h 828197"/>
              <a:gd name="connsiteX147" fmla="*/ 859111 w 1487343"/>
              <a:gd name="connsiteY147" fmla="*/ 463639 h 828197"/>
              <a:gd name="connsiteX148" fmla="*/ 807770 w 1487343"/>
              <a:gd name="connsiteY148" fmla="*/ 485229 h 828197"/>
              <a:gd name="connsiteX149" fmla="*/ 799057 w 1487343"/>
              <a:gd name="connsiteY149" fmla="*/ 501383 h 828197"/>
              <a:gd name="connsiteX150" fmla="*/ 795323 w 1487343"/>
              <a:gd name="connsiteY150" fmla="*/ 520022 h 828197"/>
              <a:gd name="connsiteX151" fmla="*/ 816482 w 1487343"/>
              <a:gd name="connsiteY151" fmla="*/ 808309 h 828197"/>
              <a:gd name="connsiteX152" fmla="*/ 800302 w 1487343"/>
              <a:gd name="connsiteY152" fmla="*/ 828191 h 828197"/>
              <a:gd name="connsiteX153" fmla="*/ 797813 w 1487343"/>
              <a:gd name="connsiteY153" fmla="*/ 828191 h 828197"/>
              <a:gd name="connsiteX154" fmla="*/ 780388 w 1487343"/>
              <a:gd name="connsiteY154" fmla="*/ 810795 h 828197"/>
              <a:gd name="connsiteX155" fmla="*/ 761718 w 1487343"/>
              <a:gd name="connsiteY155" fmla="*/ 564757 h 828197"/>
              <a:gd name="connsiteX156" fmla="*/ 719401 w 1487343"/>
              <a:gd name="connsiteY156" fmla="*/ 564757 h 828197"/>
              <a:gd name="connsiteX157" fmla="*/ 701976 w 1487343"/>
              <a:gd name="connsiteY157" fmla="*/ 810795 h 828197"/>
              <a:gd name="connsiteX158" fmla="*/ 682061 w 1487343"/>
              <a:gd name="connsiteY158" fmla="*/ 828191 h 828197"/>
              <a:gd name="connsiteX159" fmla="*/ 664636 w 1487343"/>
              <a:gd name="connsiteY159" fmla="*/ 808309 h 828197"/>
              <a:gd name="connsiteX160" fmla="*/ 685795 w 1487343"/>
              <a:gd name="connsiteY160" fmla="*/ 520022 h 828197"/>
              <a:gd name="connsiteX161" fmla="*/ 682061 w 1487343"/>
              <a:gd name="connsiteY161" fmla="*/ 501383 h 828197"/>
              <a:gd name="connsiteX162" fmla="*/ 674594 w 1487343"/>
              <a:gd name="connsiteY162" fmla="*/ 486472 h 828197"/>
              <a:gd name="connsiteX163" fmla="*/ 622319 w 1487343"/>
              <a:gd name="connsiteY163" fmla="*/ 464570 h 828197"/>
              <a:gd name="connsiteX164" fmla="*/ 606381 w 1487343"/>
              <a:gd name="connsiteY164" fmla="*/ 440453 h 828197"/>
              <a:gd name="connsiteX165" fmla="*/ 592447 w 1487343"/>
              <a:gd name="connsiteY165" fmla="*/ 419370 h 828197"/>
              <a:gd name="connsiteX166" fmla="*/ 550112 w 1487343"/>
              <a:gd name="connsiteY166" fmla="*/ 439419 h 828197"/>
              <a:gd name="connsiteX167" fmla="*/ 495366 w 1487343"/>
              <a:gd name="connsiteY167" fmla="*/ 465347 h 828197"/>
              <a:gd name="connsiteX168" fmla="*/ 443091 w 1487343"/>
              <a:gd name="connsiteY168" fmla="*/ 547360 h 828197"/>
              <a:gd name="connsiteX169" fmla="*/ 443091 w 1487343"/>
              <a:gd name="connsiteY169" fmla="*/ 809552 h 828197"/>
              <a:gd name="connsiteX170" fmla="*/ 424421 w 1487343"/>
              <a:gd name="connsiteY170" fmla="*/ 828191 h 828197"/>
              <a:gd name="connsiteX171" fmla="*/ 405752 w 1487343"/>
              <a:gd name="connsiteY171" fmla="*/ 809552 h 828197"/>
              <a:gd name="connsiteX172" fmla="*/ 405752 w 1487343"/>
              <a:gd name="connsiteY172" fmla="*/ 547360 h 828197"/>
              <a:gd name="connsiteX173" fmla="*/ 450559 w 1487343"/>
              <a:gd name="connsiteY173" fmla="*/ 450436 h 828197"/>
              <a:gd name="connsiteX174" fmla="*/ 440602 w 1487343"/>
              <a:gd name="connsiteY174" fmla="*/ 445465 h 828197"/>
              <a:gd name="connsiteX175" fmla="*/ 365923 w 1487343"/>
              <a:gd name="connsiteY175" fmla="*/ 507596 h 828197"/>
              <a:gd name="connsiteX176" fmla="*/ 358455 w 1487343"/>
              <a:gd name="connsiteY176" fmla="*/ 520022 h 828197"/>
              <a:gd name="connsiteX177" fmla="*/ 355966 w 1487343"/>
              <a:gd name="connsiteY177" fmla="*/ 536176 h 828197"/>
              <a:gd name="connsiteX178" fmla="*/ 375880 w 1487343"/>
              <a:gd name="connsiteY178" fmla="*/ 808309 h 828197"/>
              <a:gd name="connsiteX179" fmla="*/ 358455 w 1487343"/>
              <a:gd name="connsiteY179" fmla="*/ 828191 h 828197"/>
              <a:gd name="connsiteX180" fmla="*/ 357211 w 1487343"/>
              <a:gd name="connsiteY180" fmla="*/ 828191 h 828197"/>
              <a:gd name="connsiteX181" fmla="*/ 338541 w 1487343"/>
              <a:gd name="connsiteY181" fmla="*/ 810795 h 828197"/>
              <a:gd name="connsiteX182" fmla="*/ 322361 w 1487343"/>
              <a:gd name="connsiteY182" fmla="*/ 579668 h 828197"/>
              <a:gd name="connsiteX183" fmla="*/ 287511 w 1487343"/>
              <a:gd name="connsiteY183" fmla="*/ 579668 h 828197"/>
              <a:gd name="connsiteX184" fmla="*/ 271331 w 1487343"/>
              <a:gd name="connsiteY184" fmla="*/ 810795 h 828197"/>
              <a:gd name="connsiteX185" fmla="*/ 251417 w 1487343"/>
              <a:gd name="connsiteY185" fmla="*/ 828191 h 828197"/>
              <a:gd name="connsiteX186" fmla="*/ 233992 w 1487343"/>
              <a:gd name="connsiteY186" fmla="*/ 808309 h 828197"/>
              <a:gd name="connsiteX187" fmla="*/ 253906 w 1487343"/>
              <a:gd name="connsiteY187" fmla="*/ 537419 h 828197"/>
              <a:gd name="connsiteX188" fmla="*/ 251417 w 1487343"/>
              <a:gd name="connsiteY188" fmla="*/ 520022 h 828197"/>
              <a:gd name="connsiteX189" fmla="*/ 242704 w 1487343"/>
              <a:gd name="connsiteY189" fmla="*/ 507596 h 828197"/>
              <a:gd name="connsiteX190" fmla="*/ 169271 w 1487343"/>
              <a:gd name="connsiteY190" fmla="*/ 447951 h 828197"/>
              <a:gd name="connsiteX191" fmla="*/ 165537 w 1487343"/>
              <a:gd name="connsiteY191" fmla="*/ 450436 h 828197"/>
              <a:gd name="connsiteX192" fmla="*/ 82146 w 1487343"/>
              <a:gd name="connsiteY192" fmla="*/ 488957 h 828197"/>
              <a:gd name="connsiteX193" fmla="*/ 37339 w 1487343"/>
              <a:gd name="connsiteY193" fmla="*/ 561029 h 828197"/>
              <a:gd name="connsiteX194" fmla="*/ 37339 w 1487343"/>
              <a:gd name="connsiteY194" fmla="*/ 809552 h 828197"/>
              <a:gd name="connsiteX195" fmla="*/ 17425 w 1487343"/>
              <a:gd name="connsiteY195" fmla="*/ 828191 h 828197"/>
              <a:gd name="connsiteX196" fmla="*/ 0 w 1487343"/>
              <a:gd name="connsiteY196" fmla="*/ 809552 h 828197"/>
              <a:gd name="connsiteX197" fmla="*/ 0 w 1487343"/>
              <a:gd name="connsiteY197" fmla="*/ 561029 h 828197"/>
              <a:gd name="connsiteX198" fmla="*/ 67210 w 1487343"/>
              <a:gd name="connsiteY198" fmla="*/ 455406 h 828197"/>
              <a:gd name="connsiteX199" fmla="*/ 175494 w 1487343"/>
              <a:gd name="connsiteY199" fmla="*/ 404459 h 828197"/>
              <a:gd name="connsiteX200" fmla="*/ 174249 w 1487343"/>
              <a:gd name="connsiteY200" fmla="*/ 404459 h 828197"/>
              <a:gd name="connsiteX201" fmla="*/ 224035 w 1487343"/>
              <a:gd name="connsiteY201" fmla="*/ 382092 h 828197"/>
              <a:gd name="connsiteX202" fmla="*/ 227769 w 1487343"/>
              <a:gd name="connsiteY202" fmla="*/ 380849 h 828197"/>
              <a:gd name="connsiteX203" fmla="*/ 258884 w 1487343"/>
              <a:gd name="connsiteY203" fmla="*/ 392033 h 828197"/>
              <a:gd name="connsiteX204" fmla="*/ 288102 w 1487343"/>
              <a:gd name="connsiteY204" fmla="*/ 434605 h 828197"/>
              <a:gd name="connsiteX205" fmla="*/ 304936 w 1487343"/>
              <a:gd name="connsiteY205" fmla="*/ 459134 h 828197"/>
              <a:gd name="connsiteX206" fmla="*/ 322103 w 1487343"/>
              <a:gd name="connsiteY206" fmla="*/ 435230 h 828197"/>
              <a:gd name="connsiteX207" fmla="*/ 352232 w 1487343"/>
              <a:gd name="connsiteY207" fmla="*/ 393275 h 828197"/>
              <a:gd name="connsiteX208" fmla="*/ 357211 w 1487343"/>
              <a:gd name="connsiteY208" fmla="*/ 388305 h 828197"/>
              <a:gd name="connsiteX209" fmla="*/ 383348 w 1487343"/>
              <a:gd name="connsiteY209" fmla="*/ 379607 h 828197"/>
              <a:gd name="connsiteX210" fmla="*/ 387082 w 1487343"/>
              <a:gd name="connsiteY210" fmla="*/ 380849 h 828197"/>
              <a:gd name="connsiteX211" fmla="*/ 489142 w 1487343"/>
              <a:gd name="connsiteY211" fmla="*/ 426826 h 828197"/>
              <a:gd name="connsiteX212" fmla="*/ 587469 w 1487343"/>
              <a:gd name="connsiteY212" fmla="*/ 382092 h 828197"/>
              <a:gd name="connsiteX213" fmla="*/ 587469 w 1487343"/>
              <a:gd name="connsiteY213" fmla="*/ 380849 h 828197"/>
              <a:gd name="connsiteX214" fmla="*/ 652190 w 1487343"/>
              <a:gd name="connsiteY214" fmla="*/ 351026 h 828197"/>
              <a:gd name="connsiteX215" fmla="*/ 654679 w 1487343"/>
              <a:gd name="connsiteY215" fmla="*/ 351026 h 828197"/>
              <a:gd name="connsiteX216" fmla="*/ 657169 w 1487343"/>
              <a:gd name="connsiteY216" fmla="*/ 349784 h 828197"/>
              <a:gd name="connsiteX217" fmla="*/ 688285 w 1487343"/>
              <a:gd name="connsiteY217" fmla="*/ 362210 h 828197"/>
              <a:gd name="connsiteX218" fmla="*/ 740559 w 1487343"/>
              <a:gd name="connsiteY218" fmla="*/ 436767 h 828197"/>
              <a:gd name="connsiteX219" fmla="*/ 794079 w 1487343"/>
              <a:gd name="connsiteY219" fmla="*/ 362210 h 828197"/>
              <a:gd name="connsiteX220" fmla="*/ 800302 w 1487343"/>
              <a:gd name="connsiteY220" fmla="*/ 355997 h 828197"/>
              <a:gd name="connsiteX221" fmla="*/ 827684 w 1487343"/>
              <a:gd name="connsiteY221" fmla="*/ 348541 h 828197"/>
              <a:gd name="connsiteX222" fmla="*/ 1185214 w 1487343"/>
              <a:gd name="connsiteY222" fmla="*/ 167693 h 828197"/>
              <a:gd name="connsiteX223" fmla="*/ 1103393 w 1487343"/>
              <a:gd name="connsiteY223" fmla="*/ 249311 h 828197"/>
              <a:gd name="connsiteX224" fmla="*/ 1185214 w 1487343"/>
              <a:gd name="connsiteY224" fmla="*/ 329692 h 828197"/>
              <a:gd name="connsiteX225" fmla="*/ 1268295 w 1487343"/>
              <a:gd name="connsiteY225" fmla="*/ 249311 h 828197"/>
              <a:gd name="connsiteX226" fmla="*/ 1185214 w 1487343"/>
              <a:gd name="connsiteY226" fmla="*/ 167693 h 828197"/>
              <a:gd name="connsiteX227" fmla="*/ 304240 w 1487343"/>
              <a:gd name="connsiteY227" fmla="*/ 167693 h 828197"/>
              <a:gd name="connsiteX228" fmla="*/ 223859 w 1487343"/>
              <a:gd name="connsiteY228" fmla="*/ 249311 h 828197"/>
              <a:gd name="connsiteX229" fmla="*/ 304240 w 1487343"/>
              <a:gd name="connsiteY229" fmla="*/ 329692 h 828197"/>
              <a:gd name="connsiteX230" fmla="*/ 384622 w 1487343"/>
              <a:gd name="connsiteY230" fmla="*/ 249311 h 828197"/>
              <a:gd name="connsiteX231" fmla="*/ 304240 w 1487343"/>
              <a:gd name="connsiteY231" fmla="*/ 167693 h 828197"/>
              <a:gd name="connsiteX232" fmla="*/ 1185214 w 1487343"/>
              <a:gd name="connsiteY232" fmla="*/ 131830 h 828197"/>
              <a:gd name="connsiteX233" fmla="*/ 1306059 w 1487343"/>
              <a:gd name="connsiteY233" fmla="*/ 249311 h 828197"/>
              <a:gd name="connsiteX234" fmla="*/ 1185214 w 1487343"/>
              <a:gd name="connsiteY234" fmla="*/ 366791 h 828197"/>
              <a:gd name="connsiteX235" fmla="*/ 1065629 w 1487343"/>
              <a:gd name="connsiteY235" fmla="*/ 249311 h 828197"/>
              <a:gd name="connsiteX236" fmla="*/ 1185214 w 1487343"/>
              <a:gd name="connsiteY236" fmla="*/ 131830 h 828197"/>
              <a:gd name="connsiteX237" fmla="*/ 304240 w 1487343"/>
              <a:gd name="connsiteY237" fmla="*/ 131830 h 828197"/>
              <a:gd name="connsiteX238" fmla="*/ 421721 w 1487343"/>
              <a:gd name="connsiteY238" fmla="*/ 249311 h 828197"/>
              <a:gd name="connsiteX239" fmla="*/ 304240 w 1487343"/>
              <a:gd name="connsiteY239" fmla="*/ 366791 h 828197"/>
              <a:gd name="connsiteX240" fmla="*/ 186760 w 1487343"/>
              <a:gd name="connsiteY240" fmla="*/ 249311 h 828197"/>
              <a:gd name="connsiteX241" fmla="*/ 304240 w 1487343"/>
              <a:gd name="connsiteY241" fmla="*/ 131830 h 828197"/>
              <a:gd name="connsiteX242" fmla="*/ 738176 w 1487343"/>
              <a:gd name="connsiteY242" fmla="*/ 108645 h 828197"/>
              <a:gd name="connsiteX243" fmla="*/ 647132 w 1487343"/>
              <a:gd name="connsiteY243" fmla="*/ 200493 h 828197"/>
              <a:gd name="connsiteX244" fmla="*/ 738176 w 1487343"/>
              <a:gd name="connsiteY244" fmla="*/ 291099 h 828197"/>
              <a:gd name="connsiteX245" fmla="*/ 830467 w 1487343"/>
              <a:gd name="connsiteY245" fmla="*/ 200493 h 828197"/>
              <a:gd name="connsiteX246" fmla="*/ 738176 w 1487343"/>
              <a:gd name="connsiteY246" fmla="*/ 108645 h 828197"/>
              <a:gd name="connsiteX247" fmla="*/ 738176 w 1487343"/>
              <a:gd name="connsiteY247" fmla="*/ 71410 h 828197"/>
              <a:gd name="connsiteX248" fmla="*/ 866636 w 1487343"/>
              <a:gd name="connsiteY248" fmla="*/ 200493 h 828197"/>
              <a:gd name="connsiteX249" fmla="*/ 738176 w 1487343"/>
              <a:gd name="connsiteY249" fmla="*/ 328335 h 828197"/>
              <a:gd name="connsiteX250" fmla="*/ 609717 w 1487343"/>
              <a:gd name="connsiteY250" fmla="*/ 200493 h 828197"/>
              <a:gd name="connsiteX251" fmla="*/ 738176 w 1487343"/>
              <a:gd name="connsiteY251" fmla="*/ 71410 h 828197"/>
              <a:gd name="connsiteX252" fmla="*/ 1352745 w 1487343"/>
              <a:gd name="connsiteY252" fmla="*/ 0 h 828197"/>
              <a:gd name="connsiteX253" fmla="*/ 1372974 w 1487343"/>
              <a:gd name="connsiteY253" fmla="*/ 17226 h 828197"/>
              <a:gd name="connsiteX254" fmla="*/ 1372974 w 1487343"/>
              <a:gd name="connsiteY254" fmla="*/ 57830 h 828197"/>
              <a:gd name="connsiteX255" fmla="*/ 1413430 w 1487343"/>
              <a:gd name="connsiteY255" fmla="*/ 57830 h 828197"/>
              <a:gd name="connsiteX256" fmla="*/ 1432394 w 1487343"/>
              <a:gd name="connsiteY256" fmla="*/ 76286 h 828197"/>
              <a:gd name="connsiteX257" fmla="*/ 1413430 w 1487343"/>
              <a:gd name="connsiteY257" fmla="*/ 94742 h 828197"/>
              <a:gd name="connsiteX258" fmla="*/ 1372974 w 1487343"/>
              <a:gd name="connsiteY258" fmla="*/ 94742 h 828197"/>
              <a:gd name="connsiteX259" fmla="*/ 1372974 w 1487343"/>
              <a:gd name="connsiteY259" fmla="*/ 135346 h 828197"/>
              <a:gd name="connsiteX260" fmla="*/ 1352745 w 1487343"/>
              <a:gd name="connsiteY260" fmla="*/ 152572 h 828197"/>
              <a:gd name="connsiteX261" fmla="*/ 1333782 w 1487343"/>
              <a:gd name="connsiteY261" fmla="*/ 135346 h 828197"/>
              <a:gd name="connsiteX262" fmla="*/ 1333782 w 1487343"/>
              <a:gd name="connsiteY262" fmla="*/ 94742 h 828197"/>
              <a:gd name="connsiteX263" fmla="*/ 1293325 w 1487343"/>
              <a:gd name="connsiteY263" fmla="*/ 94742 h 828197"/>
              <a:gd name="connsiteX264" fmla="*/ 1274361 w 1487343"/>
              <a:gd name="connsiteY264" fmla="*/ 76286 h 828197"/>
              <a:gd name="connsiteX265" fmla="*/ 1293325 w 1487343"/>
              <a:gd name="connsiteY265" fmla="*/ 57830 h 828197"/>
              <a:gd name="connsiteX266" fmla="*/ 1333782 w 1487343"/>
              <a:gd name="connsiteY266" fmla="*/ 57830 h 828197"/>
              <a:gd name="connsiteX267" fmla="*/ 1333782 w 1487343"/>
              <a:gd name="connsiteY267" fmla="*/ 17226 h 828197"/>
              <a:gd name="connsiteX268" fmla="*/ 1352745 w 1487343"/>
              <a:gd name="connsiteY268" fmla="*/ 0 h 82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</a:cxnLst>
            <a:rect l="l" t="t" r="r" b="b"/>
            <a:pathLst>
              <a:path w="1487343" h="828197">
                <a:moveTo>
                  <a:pt x="1364996" y="576760"/>
                </a:moveTo>
                <a:cubicBezTo>
                  <a:pt x="1375249" y="576760"/>
                  <a:pt x="1382939" y="584192"/>
                  <a:pt x="1382939" y="594100"/>
                </a:cubicBezTo>
                <a:lnTo>
                  <a:pt x="1382939" y="809617"/>
                </a:lnTo>
                <a:cubicBezTo>
                  <a:pt x="1382939" y="819526"/>
                  <a:pt x="1375249" y="828196"/>
                  <a:pt x="1364996" y="828196"/>
                </a:cubicBezTo>
                <a:cubicBezTo>
                  <a:pt x="1353461" y="828196"/>
                  <a:pt x="1345771" y="819526"/>
                  <a:pt x="1345771" y="809617"/>
                </a:cubicBezTo>
                <a:lnTo>
                  <a:pt x="1345771" y="594100"/>
                </a:lnTo>
                <a:cubicBezTo>
                  <a:pt x="1345771" y="584192"/>
                  <a:pt x="1353461" y="576760"/>
                  <a:pt x="1364996" y="576760"/>
                </a:cubicBezTo>
                <a:close/>
                <a:moveTo>
                  <a:pt x="122971" y="576760"/>
                </a:moveTo>
                <a:cubicBezTo>
                  <a:pt x="134134" y="576760"/>
                  <a:pt x="141575" y="584192"/>
                  <a:pt x="141575" y="594100"/>
                </a:cubicBezTo>
                <a:lnTo>
                  <a:pt x="141575" y="809617"/>
                </a:lnTo>
                <a:cubicBezTo>
                  <a:pt x="141575" y="819526"/>
                  <a:pt x="134134" y="828196"/>
                  <a:pt x="122971" y="828196"/>
                </a:cubicBezTo>
                <a:cubicBezTo>
                  <a:pt x="113049" y="828196"/>
                  <a:pt x="104367" y="819526"/>
                  <a:pt x="104367" y="809617"/>
                </a:cubicBezTo>
                <a:lnTo>
                  <a:pt x="104367" y="594100"/>
                </a:lnTo>
                <a:cubicBezTo>
                  <a:pt x="104367" y="584192"/>
                  <a:pt x="113049" y="576760"/>
                  <a:pt x="122971" y="576760"/>
                </a:cubicBezTo>
                <a:close/>
                <a:moveTo>
                  <a:pt x="942039" y="565774"/>
                </a:moveTo>
                <a:cubicBezTo>
                  <a:pt x="952293" y="565774"/>
                  <a:pt x="959983" y="574439"/>
                  <a:pt x="959983" y="584342"/>
                </a:cubicBezTo>
                <a:lnTo>
                  <a:pt x="959983" y="809629"/>
                </a:lnTo>
                <a:cubicBezTo>
                  <a:pt x="959983" y="819532"/>
                  <a:pt x="952293" y="828197"/>
                  <a:pt x="942039" y="828197"/>
                </a:cubicBezTo>
                <a:cubicBezTo>
                  <a:pt x="931785" y="828197"/>
                  <a:pt x="922813" y="819532"/>
                  <a:pt x="922813" y="809629"/>
                </a:cubicBezTo>
                <a:lnTo>
                  <a:pt x="922813" y="584342"/>
                </a:lnTo>
                <a:cubicBezTo>
                  <a:pt x="922813" y="574439"/>
                  <a:pt x="931785" y="565774"/>
                  <a:pt x="942039" y="565774"/>
                </a:cubicBezTo>
                <a:close/>
                <a:moveTo>
                  <a:pt x="539194" y="565774"/>
                </a:moveTo>
                <a:cubicBezTo>
                  <a:pt x="550356" y="565774"/>
                  <a:pt x="559038" y="574439"/>
                  <a:pt x="559038" y="584342"/>
                </a:cubicBezTo>
                <a:lnTo>
                  <a:pt x="559038" y="809629"/>
                </a:lnTo>
                <a:cubicBezTo>
                  <a:pt x="559038" y="819532"/>
                  <a:pt x="550356" y="828197"/>
                  <a:pt x="539194" y="828197"/>
                </a:cubicBezTo>
                <a:cubicBezTo>
                  <a:pt x="529271" y="828197"/>
                  <a:pt x="521830" y="819532"/>
                  <a:pt x="521830" y="809629"/>
                </a:cubicBezTo>
                <a:lnTo>
                  <a:pt x="521830" y="584342"/>
                </a:lnTo>
                <a:cubicBezTo>
                  <a:pt x="521830" y="574439"/>
                  <a:pt x="529271" y="565774"/>
                  <a:pt x="539194" y="565774"/>
                </a:cubicBezTo>
                <a:close/>
                <a:moveTo>
                  <a:pt x="1163736" y="508839"/>
                </a:moveTo>
                <a:cubicBezTo>
                  <a:pt x="1167470" y="518780"/>
                  <a:pt x="1169959" y="529963"/>
                  <a:pt x="1167470" y="539904"/>
                </a:cubicBezTo>
                <a:lnTo>
                  <a:pt x="1167470" y="542389"/>
                </a:lnTo>
                <a:lnTo>
                  <a:pt x="1197342" y="542389"/>
                </a:lnTo>
                <a:lnTo>
                  <a:pt x="1197342" y="539904"/>
                </a:lnTo>
                <a:cubicBezTo>
                  <a:pt x="1194852" y="529963"/>
                  <a:pt x="1197342" y="518780"/>
                  <a:pt x="1201075" y="508839"/>
                </a:cubicBezTo>
                <a:close/>
                <a:moveTo>
                  <a:pt x="286266" y="508839"/>
                </a:moveTo>
                <a:cubicBezTo>
                  <a:pt x="290000" y="518780"/>
                  <a:pt x="292490" y="529963"/>
                  <a:pt x="290000" y="539904"/>
                </a:cubicBezTo>
                <a:lnTo>
                  <a:pt x="290000" y="542389"/>
                </a:lnTo>
                <a:lnTo>
                  <a:pt x="319872" y="542389"/>
                </a:lnTo>
                <a:lnTo>
                  <a:pt x="319872" y="539904"/>
                </a:lnTo>
                <a:cubicBezTo>
                  <a:pt x="317382" y="529963"/>
                  <a:pt x="319872" y="518780"/>
                  <a:pt x="323606" y="508839"/>
                </a:cubicBezTo>
                <a:close/>
                <a:moveTo>
                  <a:pt x="716911" y="487714"/>
                </a:moveTo>
                <a:cubicBezTo>
                  <a:pt x="721890" y="498898"/>
                  <a:pt x="724379" y="511324"/>
                  <a:pt x="723134" y="524993"/>
                </a:cubicBezTo>
                <a:lnTo>
                  <a:pt x="723134" y="528721"/>
                </a:lnTo>
                <a:lnTo>
                  <a:pt x="757984" y="528721"/>
                </a:lnTo>
                <a:lnTo>
                  <a:pt x="757984" y="523750"/>
                </a:lnTo>
                <a:cubicBezTo>
                  <a:pt x="756740" y="511324"/>
                  <a:pt x="759229" y="498898"/>
                  <a:pt x="764207" y="487714"/>
                </a:cubicBezTo>
                <a:close/>
                <a:moveTo>
                  <a:pt x="1255840" y="419370"/>
                </a:moveTo>
                <a:lnTo>
                  <a:pt x="1232524" y="451959"/>
                </a:lnTo>
                <a:lnTo>
                  <a:pt x="1218500" y="471560"/>
                </a:lnTo>
                <a:lnTo>
                  <a:pt x="1233436" y="471560"/>
                </a:lnTo>
                <a:cubicBezTo>
                  <a:pt x="1245882" y="471560"/>
                  <a:pt x="1257084" y="467211"/>
                  <a:pt x="1265952" y="460221"/>
                </a:cubicBezTo>
                <a:lnTo>
                  <a:pt x="1271097" y="452667"/>
                </a:lnTo>
                <a:lnTo>
                  <a:pt x="1284467" y="433039"/>
                </a:lnTo>
                <a:close/>
                <a:moveTo>
                  <a:pt x="1108972" y="419370"/>
                </a:moveTo>
                <a:lnTo>
                  <a:pt x="1081590" y="430554"/>
                </a:lnTo>
                <a:lnTo>
                  <a:pt x="1093074" y="449396"/>
                </a:lnTo>
                <a:lnTo>
                  <a:pt x="1099482" y="459911"/>
                </a:lnTo>
                <a:cubicBezTo>
                  <a:pt x="1108350" y="467211"/>
                  <a:pt x="1119552" y="471560"/>
                  <a:pt x="1131376" y="471560"/>
                </a:cubicBezTo>
                <a:lnTo>
                  <a:pt x="1146311" y="471560"/>
                </a:lnTo>
                <a:lnTo>
                  <a:pt x="1130952" y="450092"/>
                </a:lnTo>
                <a:close/>
                <a:moveTo>
                  <a:pt x="378370" y="419370"/>
                </a:moveTo>
                <a:lnTo>
                  <a:pt x="366440" y="436044"/>
                </a:lnTo>
                <a:lnTo>
                  <a:pt x="341031" y="471560"/>
                </a:lnTo>
                <a:lnTo>
                  <a:pt x="355966" y="471560"/>
                </a:lnTo>
                <a:cubicBezTo>
                  <a:pt x="368413" y="471560"/>
                  <a:pt x="379925" y="467211"/>
                  <a:pt x="388949" y="459911"/>
                </a:cubicBezTo>
                <a:lnTo>
                  <a:pt x="403206" y="436720"/>
                </a:lnTo>
                <a:lnTo>
                  <a:pt x="406996" y="430554"/>
                </a:lnTo>
                <a:close/>
                <a:moveTo>
                  <a:pt x="231502" y="419370"/>
                </a:moveTo>
                <a:lnTo>
                  <a:pt x="202876" y="433039"/>
                </a:lnTo>
                <a:cubicBezTo>
                  <a:pt x="209099" y="454164"/>
                  <a:pt x="229013" y="471560"/>
                  <a:pt x="253906" y="471560"/>
                </a:cubicBezTo>
                <a:lnTo>
                  <a:pt x="267597" y="471560"/>
                </a:lnTo>
                <a:lnTo>
                  <a:pt x="241446" y="433748"/>
                </a:lnTo>
                <a:close/>
                <a:moveTo>
                  <a:pt x="821461" y="388305"/>
                </a:moveTo>
                <a:lnTo>
                  <a:pt x="781532" y="443672"/>
                </a:lnTo>
                <a:lnTo>
                  <a:pt x="776654" y="450436"/>
                </a:lnTo>
                <a:lnTo>
                  <a:pt x="797813" y="450436"/>
                </a:lnTo>
                <a:cubicBezTo>
                  <a:pt x="804658" y="450436"/>
                  <a:pt x="811348" y="449116"/>
                  <a:pt x="817610" y="446708"/>
                </a:cubicBezTo>
                <a:lnTo>
                  <a:pt x="821480" y="444406"/>
                </a:lnTo>
                <a:lnTo>
                  <a:pt x="834841" y="436456"/>
                </a:lnTo>
                <a:cubicBezTo>
                  <a:pt x="845109" y="427758"/>
                  <a:pt x="852577" y="415643"/>
                  <a:pt x="855066" y="401974"/>
                </a:cubicBezTo>
                <a:close/>
                <a:moveTo>
                  <a:pt x="659658" y="388305"/>
                </a:moveTo>
                <a:lnTo>
                  <a:pt x="626053" y="403216"/>
                </a:lnTo>
                <a:cubicBezTo>
                  <a:pt x="628542" y="416885"/>
                  <a:pt x="635699" y="428690"/>
                  <a:pt x="645967" y="437078"/>
                </a:cubicBezTo>
                <a:lnTo>
                  <a:pt x="658482" y="441411"/>
                </a:lnTo>
                <a:lnTo>
                  <a:pt x="684551" y="450436"/>
                </a:lnTo>
                <a:lnTo>
                  <a:pt x="704465" y="450436"/>
                </a:lnTo>
                <a:lnTo>
                  <a:pt x="698486" y="442146"/>
                </a:lnTo>
                <a:close/>
                <a:moveTo>
                  <a:pt x="827684" y="348541"/>
                </a:moveTo>
                <a:lnTo>
                  <a:pt x="831418" y="349784"/>
                </a:lnTo>
                <a:lnTo>
                  <a:pt x="882448" y="374636"/>
                </a:lnTo>
                <a:lnTo>
                  <a:pt x="893650" y="378364"/>
                </a:lnTo>
                <a:lnTo>
                  <a:pt x="998199" y="426826"/>
                </a:lnTo>
                <a:lnTo>
                  <a:pt x="1043006" y="406944"/>
                </a:lnTo>
                <a:lnTo>
                  <a:pt x="1044251" y="406944"/>
                </a:lnTo>
                <a:lnTo>
                  <a:pt x="1103994" y="379607"/>
                </a:lnTo>
                <a:cubicBezTo>
                  <a:pt x="1113951" y="378364"/>
                  <a:pt x="1122663" y="380849"/>
                  <a:pt x="1130131" y="388305"/>
                </a:cubicBezTo>
                <a:cubicBezTo>
                  <a:pt x="1132620" y="389548"/>
                  <a:pt x="1133865" y="390790"/>
                  <a:pt x="1135110" y="393275"/>
                </a:cubicBezTo>
                <a:lnTo>
                  <a:pt x="1176514" y="450930"/>
                </a:lnTo>
                <a:lnTo>
                  <a:pt x="1182406" y="459134"/>
                </a:lnTo>
                <a:lnTo>
                  <a:pt x="1187893" y="451139"/>
                </a:lnTo>
                <a:lnTo>
                  <a:pt x="1228457" y="392033"/>
                </a:lnTo>
                <a:cubicBezTo>
                  <a:pt x="1234681" y="383335"/>
                  <a:pt x="1247127" y="378364"/>
                  <a:pt x="1259573" y="380849"/>
                </a:cubicBezTo>
                <a:lnTo>
                  <a:pt x="1262063" y="382092"/>
                </a:lnTo>
                <a:lnTo>
                  <a:pt x="1263307" y="382092"/>
                </a:lnTo>
                <a:lnTo>
                  <a:pt x="1265797" y="382092"/>
                </a:lnTo>
                <a:lnTo>
                  <a:pt x="1313093" y="404459"/>
                </a:lnTo>
                <a:lnTo>
                  <a:pt x="1420132" y="455406"/>
                </a:lnTo>
                <a:cubicBezTo>
                  <a:pt x="1461205" y="474046"/>
                  <a:pt x="1487343" y="516295"/>
                  <a:pt x="1487343" y="561029"/>
                </a:cubicBezTo>
                <a:lnTo>
                  <a:pt x="1487343" y="809552"/>
                </a:lnTo>
                <a:cubicBezTo>
                  <a:pt x="1487343" y="819493"/>
                  <a:pt x="1479875" y="828191"/>
                  <a:pt x="1469918" y="828191"/>
                </a:cubicBezTo>
                <a:cubicBezTo>
                  <a:pt x="1458716" y="828191"/>
                  <a:pt x="1451248" y="819493"/>
                  <a:pt x="1451248" y="809552"/>
                </a:cubicBezTo>
                <a:lnTo>
                  <a:pt x="1451248" y="561029"/>
                </a:lnTo>
                <a:cubicBezTo>
                  <a:pt x="1451248" y="529963"/>
                  <a:pt x="1432578" y="501383"/>
                  <a:pt x="1405196" y="488957"/>
                </a:cubicBezTo>
                <a:lnTo>
                  <a:pt x="1330122" y="453752"/>
                </a:lnTo>
                <a:lnTo>
                  <a:pt x="1323050" y="450436"/>
                </a:lnTo>
                <a:lnTo>
                  <a:pt x="1318072" y="447951"/>
                </a:lnTo>
                <a:lnTo>
                  <a:pt x="1314307" y="453461"/>
                </a:lnTo>
                <a:lnTo>
                  <a:pt x="1290690" y="488025"/>
                </a:lnTo>
                <a:cubicBezTo>
                  <a:pt x="1277932" y="498277"/>
                  <a:pt x="1262063" y="505111"/>
                  <a:pt x="1244638" y="507596"/>
                </a:cubicBezTo>
                <a:lnTo>
                  <a:pt x="1237170" y="520022"/>
                </a:lnTo>
                <a:cubicBezTo>
                  <a:pt x="1234681" y="524993"/>
                  <a:pt x="1233436" y="531206"/>
                  <a:pt x="1233436" y="536176"/>
                </a:cubicBezTo>
                <a:lnTo>
                  <a:pt x="1253350" y="808309"/>
                </a:lnTo>
                <a:cubicBezTo>
                  <a:pt x="1253350" y="818250"/>
                  <a:pt x="1245882" y="826949"/>
                  <a:pt x="1235925" y="828191"/>
                </a:cubicBezTo>
                <a:cubicBezTo>
                  <a:pt x="1225968" y="828191"/>
                  <a:pt x="1217256" y="820736"/>
                  <a:pt x="1217256" y="810795"/>
                </a:cubicBezTo>
                <a:lnTo>
                  <a:pt x="1199831" y="579668"/>
                </a:lnTo>
                <a:lnTo>
                  <a:pt x="1166226" y="579668"/>
                </a:lnTo>
                <a:lnTo>
                  <a:pt x="1148801" y="810795"/>
                </a:lnTo>
                <a:cubicBezTo>
                  <a:pt x="1148801" y="819493"/>
                  <a:pt x="1140088" y="828191"/>
                  <a:pt x="1131376" y="828191"/>
                </a:cubicBezTo>
                <a:cubicBezTo>
                  <a:pt x="1130131" y="828191"/>
                  <a:pt x="1130131" y="828191"/>
                  <a:pt x="1128886" y="828191"/>
                </a:cubicBezTo>
                <a:cubicBezTo>
                  <a:pt x="1118929" y="826949"/>
                  <a:pt x="1111462" y="818250"/>
                  <a:pt x="1112706" y="808309"/>
                </a:cubicBezTo>
                <a:lnTo>
                  <a:pt x="1131376" y="537419"/>
                </a:lnTo>
                <a:cubicBezTo>
                  <a:pt x="1132620" y="531206"/>
                  <a:pt x="1131376" y="524993"/>
                  <a:pt x="1128886" y="520022"/>
                </a:cubicBezTo>
                <a:lnTo>
                  <a:pt x="1121419" y="507596"/>
                </a:lnTo>
                <a:cubicBezTo>
                  <a:pt x="1103994" y="505111"/>
                  <a:pt x="1087813" y="497655"/>
                  <a:pt x="1074745" y="486782"/>
                </a:cubicBezTo>
                <a:lnTo>
                  <a:pt x="1048854" y="448584"/>
                </a:lnTo>
                <a:lnTo>
                  <a:pt x="1046740" y="445465"/>
                </a:lnTo>
                <a:lnTo>
                  <a:pt x="1040076" y="448422"/>
                </a:lnTo>
                <a:lnTo>
                  <a:pt x="1035539" y="450436"/>
                </a:lnTo>
                <a:cubicBezTo>
                  <a:pt x="1060431" y="475288"/>
                  <a:pt x="1075367" y="508839"/>
                  <a:pt x="1075367" y="544875"/>
                </a:cubicBezTo>
                <a:lnTo>
                  <a:pt x="1075367" y="809552"/>
                </a:lnTo>
                <a:cubicBezTo>
                  <a:pt x="1075367" y="819493"/>
                  <a:pt x="1066655" y="828191"/>
                  <a:pt x="1056697" y="828191"/>
                </a:cubicBezTo>
                <a:cubicBezTo>
                  <a:pt x="1046740" y="828191"/>
                  <a:pt x="1038028" y="819493"/>
                  <a:pt x="1038028" y="809552"/>
                </a:cubicBezTo>
                <a:lnTo>
                  <a:pt x="1038028" y="544875"/>
                </a:lnTo>
                <a:cubicBezTo>
                  <a:pt x="1038028" y="508839"/>
                  <a:pt x="1018114" y="477773"/>
                  <a:pt x="985753" y="461619"/>
                </a:cubicBezTo>
                <a:lnTo>
                  <a:pt x="954096" y="446843"/>
                </a:lnTo>
                <a:lnTo>
                  <a:pt x="889916" y="416885"/>
                </a:lnTo>
                <a:lnTo>
                  <a:pt x="871181" y="445319"/>
                </a:lnTo>
                <a:lnTo>
                  <a:pt x="859111" y="463639"/>
                </a:lnTo>
                <a:cubicBezTo>
                  <a:pt x="844798" y="475599"/>
                  <a:pt x="827062" y="483365"/>
                  <a:pt x="807770" y="485229"/>
                </a:cubicBezTo>
                <a:lnTo>
                  <a:pt x="799057" y="501383"/>
                </a:lnTo>
                <a:cubicBezTo>
                  <a:pt x="795323" y="507596"/>
                  <a:pt x="794079" y="513809"/>
                  <a:pt x="795323" y="520022"/>
                </a:cubicBezTo>
                <a:lnTo>
                  <a:pt x="816482" y="808309"/>
                </a:lnTo>
                <a:cubicBezTo>
                  <a:pt x="816482" y="818250"/>
                  <a:pt x="809014" y="826949"/>
                  <a:pt x="800302" y="828191"/>
                </a:cubicBezTo>
                <a:cubicBezTo>
                  <a:pt x="799057" y="828191"/>
                  <a:pt x="799057" y="828191"/>
                  <a:pt x="797813" y="828191"/>
                </a:cubicBezTo>
                <a:cubicBezTo>
                  <a:pt x="789100" y="828191"/>
                  <a:pt x="780388" y="819493"/>
                  <a:pt x="780388" y="810795"/>
                </a:cubicBezTo>
                <a:lnTo>
                  <a:pt x="761718" y="564757"/>
                </a:lnTo>
                <a:lnTo>
                  <a:pt x="719401" y="564757"/>
                </a:lnTo>
                <a:lnTo>
                  <a:pt x="701976" y="810795"/>
                </a:lnTo>
                <a:cubicBezTo>
                  <a:pt x="700731" y="820736"/>
                  <a:pt x="692018" y="828191"/>
                  <a:pt x="682061" y="828191"/>
                </a:cubicBezTo>
                <a:cubicBezTo>
                  <a:pt x="672104" y="826949"/>
                  <a:pt x="664636" y="818250"/>
                  <a:pt x="664636" y="808309"/>
                </a:cubicBezTo>
                <a:lnTo>
                  <a:pt x="685795" y="520022"/>
                </a:lnTo>
                <a:cubicBezTo>
                  <a:pt x="687040" y="513809"/>
                  <a:pt x="685795" y="507596"/>
                  <a:pt x="682061" y="501383"/>
                </a:cubicBezTo>
                <a:lnTo>
                  <a:pt x="674594" y="486472"/>
                </a:lnTo>
                <a:cubicBezTo>
                  <a:pt x="654680" y="483986"/>
                  <a:pt x="636632" y="476220"/>
                  <a:pt x="622319" y="464570"/>
                </a:cubicBezTo>
                <a:lnTo>
                  <a:pt x="606381" y="440453"/>
                </a:lnTo>
                <a:lnTo>
                  <a:pt x="592447" y="419370"/>
                </a:lnTo>
                <a:lnTo>
                  <a:pt x="550112" y="439419"/>
                </a:lnTo>
                <a:lnTo>
                  <a:pt x="495366" y="465347"/>
                </a:lnTo>
                <a:cubicBezTo>
                  <a:pt x="464250" y="480259"/>
                  <a:pt x="443091" y="512567"/>
                  <a:pt x="443091" y="547360"/>
                </a:cubicBezTo>
                <a:lnTo>
                  <a:pt x="443091" y="809552"/>
                </a:lnTo>
                <a:cubicBezTo>
                  <a:pt x="443091" y="819493"/>
                  <a:pt x="435623" y="828191"/>
                  <a:pt x="424421" y="828191"/>
                </a:cubicBezTo>
                <a:cubicBezTo>
                  <a:pt x="414464" y="828191"/>
                  <a:pt x="405752" y="819493"/>
                  <a:pt x="405752" y="809552"/>
                </a:cubicBezTo>
                <a:lnTo>
                  <a:pt x="405752" y="547360"/>
                </a:lnTo>
                <a:cubicBezTo>
                  <a:pt x="405752" y="508839"/>
                  <a:pt x="423177" y="474046"/>
                  <a:pt x="450559" y="450436"/>
                </a:cubicBezTo>
                <a:lnTo>
                  <a:pt x="440602" y="445465"/>
                </a:lnTo>
                <a:cubicBezTo>
                  <a:pt x="430644" y="477773"/>
                  <a:pt x="402018" y="502626"/>
                  <a:pt x="365923" y="507596"/>
                </a:cubicBezTo>
                <a:lnTo>
                  <a:pt x="358455" y="520022"/>
                </a:lnTo>
                <a:cubicBezTo>
                  <a:pt x="357211" y="524993"/>
                  <a:pt x="354722" y="531206"/>
                  <a:pt x="355966" y="536176"/>
                </a:cubicBezTo>
                <a:lnTo>
                  <a:pt x="375880" y="808309"/>
                </a:lnTo>
                <a:cubicBezTo>
                  <a:pt x="375880" y="818250"/>
                  <a:pt x="368413" y="826949"/>
                  <a:pt x="358455" y="828191"/>
                </a:cubicBezTo>
                <a:cubicBezTo>
                  <a:pt x="357211" y="828191"/>
                  <a:pt x="357211" y="828191"/>
                  <a:pt x="357211" y="828191"/>
                </a:cubicBezTo>
                <a:cubicBezTo>
                  <a:pt x="347254" y="828191"/>
                  <a:pt x="338541" y="819493"/>
                  <a:pt x="338541" y="810795"/>
                </a:cubicBezTo>
                <a:lnTo>
                  <a:pt x="322361" y="579668"/>
                </a:lnTo>
                <a:lnTo>
                  <a:pt x="287511" y="579668"/>
                </a:lnTo>
                <a:lnTo>
                  <a:pt x="271331" y="810795"/>
                </a:lnTo>
                <a:cubicBezTo>
                  <a:pt x="271331" y="820736"/>
                  <a:pt x="261374" y="828191"/>
                  <a:pt x="251417" y="828191"/>
                </a:cubicBezTo>
                <a:cubicBezTo>
                  <a:pt x="241460" y="826949"/>
                  <a:pt x="232747" y="818250"/>
                  <a:pt x="233992" y="808309"/>
                </a:cubicBezTo>
                <a:lnTo>
                  <a:pt x="253906" y="537419"/>
                </a:lnTo>
                <a:cubicBezTo>
                  <a:pt x="255151" y="531206"/>
                  <a:pt x="252661" y="524993"/>
                  <a:pt x="251417" y="520022"/>
                </a:cubicBezTo>
                <a:lnTo>
                  <a:pt x="242704" y="507596"/>
                </a:lnTo>
                <a:cubicBezTo>
                  <a:pt x="207854" y="502626"/>
                  <a:pt x="180472" y="480259"/>
                  <a:pt x="169271" y="447951"/>
                </a:cubicBezTo>
                <a:lnTo>
                  <a:pt x="165537" y="450436"/>
                </a:lnTo>
                <a:lnTo>
                  <a:pt x="82146" y="488957"/>
                </a:lnTo>
                <a:cubicBezTo>
                  <a:pt x="54764" y="501383"/>
                  <a:pt x="37339" y="529963"/>
                  <a:pt x="37339" y="561029"/>
                </a:cubicBezTo>
                <a:lnTo>
                  <a:pt x="37339" y="809552"/>
                </a:lnTo>
                <a:cubicBezTo>
                  <a:pt x="37339" y="819493"/>
                  <a:pt x="28627" y="828191"/>
                  <a:pt x="17425" y="828191"/>
                </a:cubicBezTo>
                <a:cubicBezTo>
                  <a:pt x="8712" y="828191"/>
                  <a:pt x="0" y="819493"/>
                  <a:pt x="0" y="809552"/>
                </a:cubicBezTo>
                <a:lnTo>
                  <a:pt x="0" y="561029"/>
                </a:lnTo>
                <a:cubicBezTo>
                  <a:pt x="0" y="516295"/>
                  <a:pt x="26137" y="474046"/>
                  <a:pt x="67210" y="455406"/>
                </a:cubicBezTo>
                <a:lnTo>
                  <a:pt x="175494" y="404459"/>
                </a:lnTo>
                <a:lnTo>
                  <a:pt x="174249" y="404459"/>
                </a:lnTo>
                <a:lnTo>
                  <a:pt x="224035" y="382092"/>
                </a:lnTo>
                <a:cubicBezTo>
                  <a:pt x="225279" y="380849"/>
                  <a:pt x="225279" y="380849"/>
                  <a:pt x="227769" y="380849"/>
                </a:cubicBezTo>
                <a:cubicBezTo>
                  <a:pt x="240215" y="378364"/>
                  <a:pt x="252661" y="383335"/>
                  <a:pt x="258884" y="392033"/>
                </a:cubicBezTo>
                <a:lnTo>
                  <a:pt x="288102" y="434605"/>
                </a:lnTo>
                <a:lnTo>
                  <a:pt x="304936" y="459134"/>
                </a:lnTo>
                <a:lnTo>
                  <a:pt x="322103" y="435230"/>
                </a:lnTo>
                <a:lnTo>
                  <a:pt x="352232" y="393275"/>
                </a:lnTo>
                <a:cubicBezTo>
                  <a:pt x="353477" y="390790"/>
                  <a:pt x="354722" y="389548"/>
                  <a:pt x="357211" y="388305"/>
                </a:cubicBezTo>
                <a:cubicBezTo>
                  <a:pt x="364679" y="380849"/>
                  <a:pt x="373391" y="378364"/>
                  <a:pt x="383348" y="379607"/>
                </a:cubicBezTo>
                <a:lnTo>
                  <a:pt x="387082" y="380849"/>
                </a:lnTo>
                <a:lnTo>
                  <a:pt x="489142" y="426826"/>
                </a:lnTo>
                <a:lnTo>
                  <a:pt x="587469" y="382092"/>
                </a:lnTo>
                <a:lnTo>
                  <a:pt x="587469" y="380849"/>
                </a:lnTo>
                <a:lnTo>
                  <a:pt x="652190" y="351026"/>
                </a:lnTo>
                <a:cubicBezTo>
                  <a:pt x="653435" y="351026"/>
                  <a:pt x="654679" y="351026"/>
                  <a:pt x="654679" y="351026"/>
                </a:cubicBezTo>
                <a:lnTo>
                  <a:pt x="657169" y="349784"/>
                </a:lnTo>
                <a:cubicBezTo>
                  <a:pt x="668370" y="346056"/>
                  <a:pt x="682061" y="352269"/>
                  <a:pt x="688285" y="362210"/>
                </a:cubicBezTo>
                <a:lnTo>
                  <a:pt x="740559" y="436767"/>
                </a:lnTo>
                <a:lnTo>
                  <a:pt x="794079" y="362210"/>
                </a:lnTo>
                <a:cubicBezTo>
                  <a:pt x="795323" y="360967"/>
                  <a:pt x="797813" y="358482"/>
                  <a:pt x="800302" y="355997"/>
                </a:cubicBezTo>
                <a:cubicBezTo>
                  <a:pt x="807770" y="351026"/>
                  <a:pt x="816482" y="346056"/>
                  <a:pt x="827684" y="348541"/>
                </a:cubicBezTo>
                <a:close/>
                <a:moveTo>
                  <a:pt x="1185214" y="167693"/>
                </a:moveTo>
                <a:cubicBezTo>
                  <a:pt x="1139898" y="167693"/>
                  <a:pt x="1103393" y="204792"/>
                  <a:pt x="1103393" y="249311"/>
                </a:cubicBezTo>
                <a:cubicBezTo>
                  <a:pt x="1103393" y="293830"/>
                  <a:pt x="1139898" y="329692"/>
                  <a:pt x="1185214" y="329692"/>
                </a:cubicBezTo>
                <a:cubicBezTo>
                  <a:pt x="1230531" y="329692"/>
                  <a:pt x="1268295" y="293830"/>
                  <a:pt x="1268295" y="249311"/>
                </a:cubicBezTo>
                <a:cubicBezTo>
                  <a:pt x="1268295" y="204792"/>
                  <a:pt x="1230531" y="167693"/>
                  <a:pt x="1185214" y="167693"/>
                </a:cubicBezTo>
                <a:close/>
                <a:moveTo>
                  <a:pt x="304240" y="167693"/>
                </a:moveTo>
                <a:cubicBezTo>
                  <a:pt x="259721" y="167693"/>
                  <a:pt x="223859" y="204792"/>
                  <a:pt x="223859" y="249311"/>
                </a:cubicBezTo>
                <a:cubicBezTo>
                  <a:pt x="223859" y="293830"/>
                  <a:pt x="259721" y="329692"/>
                  <a:pt x="304240" y="329692"/>
                </a:cubicBezTo>
                <a:cubicBezTo>
                  <a:pt x="348759" y="329692"/>
                  <a:pt x="384622" y="293830"/>
                  <a:pt x="384622" y="249311"/>
                </a:cubicBezTo>
                <a:cubicBezTo>
                  <a:pt x="384622" y="204792"/>
                  <a:pt x="348759" y="167693"/>
                  <a:pt x="304240" y="167693"/>
                </a:cubicBezTo>
                <a:close/>
                <a:moveTo>
                  <a:pt x="1185214" y="131830"/>
                </a:moveTo>
                <a:cubicBezTo>
                  <a:pt x="1251931" y="131830"/>
                  <a:pt x="1306059" y="183769"/>
                  <a:pt x="1306059" y="249311"/>
                </a:cubicBezTo>
                <a:cubicBezTo>
                  <a:pt x="1306059" y="313616"/>
                  <a:pt x="1251931" y="366791"/>
                  <a:pt x="1185214" y="366791"/>
                </a:cubicBezTo>
                <a:cubicBezTo>
                  <a:pt x="1119757" y="366791"/>
                  <a:pt x="1065629" y="313616"/>
                  <a:pt x="1065629" y="249311"/>
                </a:cubicBezTo>
                <a:cubicBezTo>
                  <a:pt x="1065629" y="183769"/>
                  <a:pt x="1119757" y="131830"/>
                  <a:pt x="1185214" y="131830"/>
                </a:cubicBezTo>
                <a:close/>
                <a:moveTo>
                  <a:pt x="304240" y="131830"/>
                </a:moveTo>
                <a:cubicBezTo>
                  <a:pt x="368546" y="131830"/>
                  <a:pt x="421721" y="183769"/>
                  <a:pt x="421721" y="249311"/>
                </a:cubicBezTo>
                <a:cubicBezTo>
                  <a:pt x="421721" y="313616"/>
                  <a:pt x="368546" y="366791"/>
                  <a:pt x="304240" y="366791"/>
                </a:cubicBezTo>
                <a:cubicBezTo>
                  <a:pt x="238699" y="366791"/>
                  <a:pt x="186760" y="313616"/>
                  <a:pt x="186760" y="249311"/>
                </a:cubicBezTo>
                <a:cubicBezTo>
                  <a:pt x="186760" y="183769"/>
                  <a:pt x="238699" y="131830"/>
                  <a:pt x="304240" y="131830"/>
                </a:cubicBezTo>
                <a:close/>
                <a:moveTo>
                  <a:pt x="738176" y="108645"/>
                </a:moveTo>
                <a:cubicBezTo>
                  <a:pt x="687042" y="108645"/>
                  <a:pt x="647132" y="149605"/>
                  <a:pt x="647132" y="200493"/>
                </a:cubicBezTo>
                <a:cubicBezTo>
                  <a:pt x="647132" y="250140"/>
                  <a:pt x="687042" y="291099"/>
                  <a:pt x="738176" y="291099"/>
                </a:cubicBezTo>
                <a:cubicBezTo>
                  <a:pt x="789310" y="291099"/>
                  <a:pt x="830467" y="250140"/>
                  <a:pt x="830467" y="200493"/>
                </a:cubicBezTo>
                <a:cubicBezTo>
                  <a:pt x="830467" y="149605"/>
                  <a:pt x="789310" y="108645"/>
                  <a:pt x="738176" y="108645"/>
                </a:cubicBezTo>
                <a:close/>
                <a:moveTo>
                  <a:pt x="738176" y="71410"/>
                </a:moveTo>
                <a:cubicBezTo>
                  <a:pt x="809265" y="71410"/>
                  <a:pt x="866636" y="129746"/>
                  <a:pt x="866636" y="200493"/>
                </a:cubicBezTo>
                <a:cubicBezTo>
                  <a:pt x="866636" y="269999"/>
                  <a:pt x="809265" y="328335"/>
                  <a:pt x="738176" y="328335"/>
                </a:cubicBezTo>
                <a:cubicBezTo>
                  <a:pt x="668334" y="328335"/>
                  <a:pt x="609717" y="269999"/>
                  <a:pt x="609717" y="200493"/>
                </a:cubicBezTo>
                <a:cubicBezTo>
                  <a:pt x="609717" y="129746"/>
                  <a:pt x="668334" y="71410"/>
                  <a:pt x="738176" y="71410"/>
                </a:cubicBezTo>
                <a:close/>
                <a:moveTo>
                  <a:pt x="1352745" y="0"/>
                </a:moveTo>
                <a:cubicBezTo>
                  <a:pt x="1364124" y="0"/>
                  <a:pt x="1372974" y="7382"/>
                  <a:pt x="1372974" y="17226"/>
                </a:cubicBezTo>
                <a:lnTo>
                  <a:pt x="1372974" y="57830"/>
                </a:lnTo>
                <a:lnTo>
                  <a:pt x="1413430" y="57830"/>
                </a:lnTo>
                <a:cubicBezTo>
                  <a:pt x="1423544" y="57830"/>
                  <a:pt x="1432394" y="66442"/>
                  <a:pt x="1432394" y="76286"/>
                </a:cubicBezTo>
                <a:cubicBezTo>
                  <a:pt x="1432394" y="87360"/>
                  <a:pt x="1423544" y="94742"/>
                  <a:pt x="1413430" y="94742"/>
                </a:cubicBezTo>
                <a:lnTo>
                  <a:pt x="1372974" y="94742"/>
                </a:lnTo>
                <a:lnTo>
                  <a:pt x="1372974" y="135346"/>
                </a:lnTo>
                <a:cubicBezTo>
                  <a:pt x="1372974" y="145189"/>
                  <a:pt x="1364124" y="152572"/>
                  <a:pt x="1352745" y="152572"/>
                </a:cubicBezTo>
                <a:cubicBezTo>
                  <a:pt x="1342631" y="152572"/>
                  <a:pt x="1333782" y="145189"/>
                  <a:pt x="1333782" y="135346"/>
                </a:cubicBezTo>
                <a:lnTo>
                  <a:pt x="1333782" y="94742"/>
                </a:lnTo>
                <a:lnTo>
                  <a:pt x="1293325" y="94742"/>
                </a:lnTo>
                <a:cubicBezTo>
                  <a:pt x="1283211" y="94742"/>
                  <a:pt x="1274361" y="87360"/>
                  <a:pt x="1274361" y="76286"/>
                </a:cubicBezTo>
                <a:cubicBezTo>
                  <a:pt x="1274361" y="66442"/>
                  <a:pt x="1283211" y="57830"/>
                  <a:pt x="1293325" y="57830"/>
                </a:cubicBezTo>
                <a:lnTo>
                  <a:pt x="1333782" y="57830"/>
                </a:lnTo>
                <a:lnTo>
                  <a:pt x="1333782" y="17226"/>
                </a:lnTo>
                <a:cubicBezTo>
                  <a:pt x="1333782" y="7382"/>
                  <a:pt x="1342631" y="0"/>
                  <a:pt x="13527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" name="TITLE 04">
            <a:extLst>
              <a:ext uri="{FF2B5EF4-FFF2-40B4-BE49-F238E27FC236}">
                <a16:creationId xmlns:a16="http://schemas.microsoft.com/office/drawing/2014/main" id="{71936DEB-5822-BF49-89C1-F5D1F6217C43}"/>
              </a:ext>
            </a:extLst>
          </p:cNvPr>
          <p:cNvSpPr txBox="1"/>
          <p:nvPr/>
        </p:nvSpPr>
        <p:spPr>
          <a:xfrm>
            <a:off x="17316256" y="10686015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BODY 04">
            <a:extLst>
              <a:ext uri="{FF2B5EF4-FFF2-40B4-BE49-F238E27FC236}">
                <a16:creationId xmlns:a16="http://schemas.microsoft.com/office/drawing/2014/main" id="{10256DBB-6EDB-2C4A-AC7F-90FD7EDBAA20}"/>
              </a:ext>
            </a:extLst>
          </p:cNvPr>
          <p:cNvSpPr txBox="1"/>
          <p:nvPr/>
        </p:nvSpPr>
        <p:spPr>
          <a:xfrm>
            <a:off x="17316256" y="11355108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88" name="SHAPE 04">
            <a:extLst>
              <a:ext uri="{FF2B5EF4-FFF2-40B4-BE49-F238E27FC236}">
                <a16:creationId xmlns:a16="http://schemas.microsoft.com/office/drawing/2014/main" id="{805A7246-90DC-9448-8AD2-5DD42F2BB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1844" y="8671413"/>
            <a:ext cx="3192709" cy="1752968"/>
          </a:xfrm>
          <a:custGeom>
            <a:avLst/>
            <a:gdLst>
              <a:gd name="T0" fmla="*/ 2559 w 2560"/>
              <a:gd name="T1" fmla="*/ 1404 h 1405"/>
              <a:gd name="T2" fmla="*/ 0 w 2560"/>
              <a:gd name="T3" fmla="*/ 1404 h 1405"/>
              <a:gd name="T4" fmla="*/ 0 w 2560"/>
              <a:gd name="T5" fmla="*/ 847 h 1405"/>
              <a:gd name="T6" fmla="*/ 0 w 2560"/>
              <a:gd name="T7" fmla="*/ 847 h 1405"/>
              <a:gd name="T8" fmla="*/ 846 w 2560"/>
              <a:gd name="T9" fmla="*/ 0 h 1405"/>
              <a:gd name="T10" fmla="*/ 1713 w 2560"/>
              <a:gd name="T11" fmla="*/ 0 h 1405"/>
              <a:gd name="T12" fmla="*/ 1713 w 2560"/>
              <a:gd name="T13" fmla="*/ 0 h 1405"/>
              <a:gd name="T14" fmla="*/ 2559 w 2560"/>
              <a:gd name="T15" fmla="*/ 847 h 1405"/>
              <a:gd name="T16" fmla="*/ 2559 w 2560"/>
              <a:gd name="T17" fmla="*/ 1404 h 1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0" h="1405">
                <a:moveTo>
                  <a:pt x="2559" y="1404"/>
                </a:moveTo>
                <a:lnTo>
                  <a:pt x="0" y="1404"/>
                </a:lnTo>
                <a:lnTo>
                  <a:pt x="0" y="847"/>
                </a:lnTo>
                <a:lnTo>
                  <a:pt x="0" y="847"/>
                </a:lnTo>
                <a:cubicBezTo>
                  <a:pt x="0" y="380"/>
                  <a:pt x="379" y="0"/>
                  <a:pt x="846" y="0"/>
                </a:cubicBezTo>
                <a:lnTo>
                  <a:pt x="1713" y="0"/>
                </a:lnTo>
                <a:lnTo>
                  <a:pt x="1713" y="0"/>
                </a:lnTo>
                <a:cubicBezTo>
                  <a:pt x="2180" y="0"/>
                  <a:pt x="2559" y="380"/>
                  <a:pt x="2559" y="847"/>
                </a:cubicBezTo>
                <a:lnTo>
                  <a:pt x="2559" y="140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9" name="ICON 04">
            <a:extLst>
              <a:ext uri="{FF2B5EF4-FFF2-40B4-BE49-F238E27FC236}">
                <a16:creationId xmlns:a16="http://schemas.microsoft.com/office/drawing/2014/main" id="{E33BB96B-685E-D147-B5A4-CB7C10037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9361" y="8994753"/>
            <a:ext cx="1415932" cy="1311565"/>
          </a:xfrm>
          <a:custGeom>
            <a:avLst/>
            <a:gdLst>
              <a:gd name="connsiteX0" fmla="*/ 282308 w 1415932"/>
              <a:gd name="connsiteY0" fmla="*/ 950277 h 1311565"/>
              <a:gd name="connsiteX1" fmla="*/ 1122642 w 1415932"/>
              <a:gd name="connsiteY1" fmla="*/ 950277 h 1311565"/>
              <a:gd name="connsiteX2" fmla="*/ 1141288 w 1415932"/>
              <a:gd name="connsiteY2" fmla="*/ 968964 h 1311565"/>
              <a:gd name="connsiteX3" fmla="*/ 1122642 w 1415932"/>
              <a:gd name="connsiteY3" fmla="*/ 987652 h 1311565"/>
              <a:gd name="connsiteX4" fmla="*/ 719878 w 1415932"/>
              <a:gd name="connsiteY4" fmla="*/ 987652 h 1311565"/>
              <a:gd name="connsiteX5" fmla="*/ 719878 w 1415932"/>
              <a:gd name="connsiteY5" fmla="*/ 1292878 h 1311565"/>
              <a:gd name="connsiteX6" fmla="*/ 702474 w 1415932"/>
              <a:gd name="connsiteY6" fmla="*/ 1311565 h 1311565"/>
              <a:gd name="connsiteX7" fmla="*/ 683828 w 1415932"/>
              <a:gd name="connsiteY7" fmla="*/ 1292878 h 1311565"/>
              <a:gd name="connsiteX8" fmla="*/ 683828 w 1415932"/>
              <a:gd name="connsiteY8" fmla="*/ 987652 h 1311565"/>
              <a:gd name="connsiteX9" fmla="*/ 282308 w 1415932"/>
              <a:gd name="connsiteY9" fmla="*/ 987652 h 1311565"/>
              <a:gd name="connsiteX10" fmla="*/ 263662 w 1415932"/>
              <a:gd name="connsiteY10" fmla="*/ 968964 h 1311565"/>
              <a:gd name="connsiteX11" fmla="*/ 282308 w 1415932"/>
              <a:gd name="connsiteY11" fmla="*/ 950277 h 1311565"/>
              <a:gd name="connsiteX12" fmla="*/ 67498 w 1415932"/>
              <a:gd name="connsiteY12" fmla="*/ 582213 h 1311565"/>
              <a:gd name="connsiteX13" fmla="*/ 124422 w 1415932"/>
              <a:gd name="connsiteY13" fmla="*/ 586733 h 1311565"/>
              <a:gd name="connsiteX14" fmla="*/ 158018 w 1415932"/>
              <a:gd name="connsiteY14" fmla="*/ 606684 h 1311565"/>
              <a:gd name="connsiteX15" fmla="*/ 278708 w 1415932"/>
              <a:gd name="connsiteY15" fmla="*/ 750085 h 1311565"/>
              <a:gd name="connsiteX16" fmla="*/ 302348 w 1415932"/>
              <a:gd name="connsiteY16" fmla="*/ 760061 h 1311565"/>
              <a:gd name="connsiteX17" fmla="*/ 435480 w 1415932"/>
              <a:gd name="connsiteY17" fmla="*/ 742603 h 1311565"/>
              <a:gd name="connsiteX18" fmla="*/ 500180 w 1415932"/>
              <a:gd name="connsiteY18" fmla="*/ 760061 h 1311565"/>
              <a:gd name="connsiteX19" fmla="*/ 530042 w 1415932"/>
              <a:gd name="connsiteY19" fmla="*/ 821162 h 1311565"/>
              <a:gd name="connsiteX20" fmla="*/ 515110 w 1415932"/>
              <a:gd name="connsiteY20" fmla="*/ 874782 h 1311565"/>
              <a:gd name="connsiteX21" fmla="*/ 900822 w 1415932"/>
              <a:gd name="connsiteY21" fmla="*/ 874782 h 1311565"/>
              <a:gd name="connsiteX22" fmla="*/ 883402 w 1415932"/>
              <a:gd name="connsiteY22" fmla="*/ 821162 h 1311565"/>
              <a:gd name="connsiteX23" fmla="*/ 914508 w 1415932"/>
              <a:gd name="connsiteY23" fmla="*/ 760061 h 1311565"/>
              <a:gd name="connsiteX24" fmla="*/ 979208 w 1415932"/>
              <a:gd name="connsiteY24" fmla="*/ 742603 h 1311565"/>
              <a:gd name="connsiteX25" fmla="*/ 1112340 w 1415932"/>
              <a:gd name="connsiteY25" fmla="*/ 760061 h 1311565"/>
              <a:gd name="connsiteX26" fmla="*/ 1135982 w 1415932"/>
              <a:gd name="connsiteY26" fmla="*/ 750085 h 1311565"/>
              <a:gd name="connsiteX27" fmla="*/ 1256672 w 1415932"/>
              <a:gd name="connsiteY27" fmla="*/ 606684 h 1311565"/>
              <a:gd name="connsiteX28" fmla="*/ 1290266 w 1415932"/>
              <a:gd name="connsiteY28" fmla="*/ 586733 h 1311565"/>
              <a:gd name="connsiteX29" fmla="*/ 1347034 w 1415932"/>
              <a:gd name="connsiteY29" fmla="*/ 582213 h 1311565"/>
              <a:gd name="connsiteX30" fmla="*/ 1386072 w 1415932"/>
              <a:gd name="connsiteY30" fmla="*/ 599202 h 1311565"/>
              <a:gd name="connsiteX31" fmla="*/ 1415932 w 1415932"/>
              <a:gd name="connsiteY31" fmla="*/ 695219 h 1311565"/>
              <a:gd name="connsiteX32" fmla="*/ 1415932 w 1415932"/>
              <a:gd name="connsiteY32" fmla="*/ 990750 h 1311565"/>
              <a:gd name="connsiteX33" fmla="*/ 1397270 w 1415932"/>
              <a:gd name="connsiteY33" fmla="*/ 1009454 h 1311565"/>
              <a:gd name="connsiteX34" fmla="*/ 1378606 w 1415932"/>
              <a:gd name="connsiteY34" fmla="*/ 990750 h 1311565"/>
              <a:gd name="connsiteX35" fmla="*/ 1378606 w 1415932"/>
              <a:gd name="connsiteY35" fmla="*/ 696466 h 1311565"/>
              <a:gd name="connsiteX36" fmla="*/ 1363676 w 1415932"/>
              <a:gd name="connsiteY36" fmla="*/ 626636 h 1311565"/>
              <a:gd name="connsiteX37" fmla="*/ 1298976 w 1415932"/>
              <a:gd name="connsiteY37" fmla="*/ 622895 h 1311565"/>
              <a:gd name="connsiteX38" fmla="*/ 1285288 w 1415932"/>
              <a:gd name="connsiteY38" fmla="*/ 630377 h 1311565"/>
              <a:gd name="connsiteX39" fmla="*/ 1164598 w 1415932"/>
              <a:gd name="connsiteY39" fmla="*/ 775025 h 1311565"/>
              <a:gd name="connsiteX40" fmla="*/ 1108608 w 1415932"/>
              <a:gd name="connsiteY40" fmla="*/ 796223 h 1311565"/>
              <a:gd name="connsiteX41" fmla="*/ 975476 w 1415932"/>
              <a:gd name="connsiteY41" fmla="*/ 778765 h 1311565"/>
              <a:gd name="connsiteX42" fmla="*/ 938148 w 1415932"/>
              <a:gd name="connsiteY42" fmla="*/ 788741 h 1311565"/>
              <a:gd name="connsiteX43" fmla="*/ 920730 w 1415932"/>
              <a:gd name="connsiteY43" fmla="*/ 822409 h 1311565"/>
              <a:gd name="connsiteX44" fmla="*/ 964278 w 1415932"/>
              <a:gd name="connsiteY44" fmla="*/ 873535 h 1311565"/>
              <a:gd name="connsiteX45" fmla="*/ 1138470 w 1415932"/>
              <a:gd name="connsiteY45" fmla="*/ 897227 h 1311565"/>
              <a:gd name="connsiteX46" fmla="*/ 1164598 w 1415932"/>
              <a:gd name="connsiteY46" fmla="*/ 895980 h 1311565"/>
              <a:gd name="connsiteX47" fmla="*/ 1213124 w 1415932"/>
              <a:gd name="connsiteY47" fmla="*/ 867300 h 1311565"/>
              <a:gd name="connsiteX48" fmla="*/ 1323860 w 1415932"/>
              <a:gd name="connsiteY48" fmla="*/ 725146 h 1311565"/>
              <a:gd name="connsiteX49" fmla="*/ 1349988 w 1415932"/>
              <a:gd name="connsiteY49" fmla="*/ 722652 h 1311565"/>
              <a:gd name="connsiteX50" fmla="*/ 1352478 w 1415932"/>
              <a:gd name="connsiteY50" fmla="*/ 747591 h 1311565"/>
              <a:gd name="connsiteX51" fmla="*/ 1241740 w 1415932"/>
              <a:gd name="connsiteY51" fmla="*/ 889745 h 1311565"/>
              <a:gd name="connsiteX52" fmla="*/ 1173308 w 1415932"/>
              <a:gd name="connsiteY52" fmla="*/ 932142 h 1311565"/>
              <a:gd name="connsiteX53" fmla="*/ 1133492 w 1415932"/>
              <a:gd name="connsiteY53" fmla="*/ 933389 h 1311565"/>
              <a:gd name="connsiteX54" fmla="*/ 972988 w 1415932"/>
              <a:gd name="connsiteY54" fmla="*/ 912191 h 1311565"/>
              <a:gd name="connsiteX55" fmla="*/ 971742 w 1415932"/>
              <a:gd name="connsiteY55" fmla="*/ 912191 h 1311565"/>
              <a:gd name="connsiteX56" fmla="*/ 441702 w 1415932"/>
              <a:gd name="connsiteY56" fmla="*/ 912191 h 1311565"/>
              <a:gd name="connsiteX57" fmla="*/ 440458 w 1415932"/>
              <a:gd name="connsiteY57" fmla="*/ 912191 h 1311565"/>
              <a:gd name="connsiteX58" fmla="*/ 281196 w 1415932"/>
              <a:gd name="connsiteY58" fmla="*/ 933389 h 1311565"/>
              <a:gd name="connsiteX59" fmla="*/ 241380 w 1415932"/>
              <a:gd name="connsiteY59" fmla="*/ 932142 h 1311565"/>
              <a:gd name="connsiteX60" fmla="*/ 221472 w 1415932"/>
              <a:gd name="connsiteY60" fmla="*/ 925907 h 1311565"/>
              <a:gd name="connsiteX61" fmla="*/ 235160 w 1415932"/>
              <a:gd name="connsiteY61" fmla="*/ 987009 h 1311565"/>
              <a:gd name="connsiteX62" fmla="*/ 220228 w 1415932"/>
              <a:gd name="connsiteY62" fmla="*/ 1009454 h 1311565"/>
              <a:gd name="connsiteX63" fmla="*/ 216496 w 1415932"/>
              <a:gd name="connsiteY63" fmla="*/ 1009454 h 1311565"/>
              <a:gd name="connsiteX64" fmla="*/ 197832 w 1415932"/>
              <a:gd name="connsiteY64" fmla="*/ 994490 h 1311565"/>
              <a:gd name="connsiteX65" fmla="*/ 176680 w 1415932"/>
              <a:gd name="connsiteY65" fmla="*/ 893486 h 1311565"/>
              <a:gd name="connsiteX66" fmla="*/ 174192 w 1415932"/>
              <a:gd name="connsiteY66" fmla="*/ 889745 h 1311565"/>
              <a:gd name="connsiteX67" fmla="*/ 62212 w 1415932"/>
              <a:gd name="connsiteY67" fmla="*/ 747591 h 1311565"/>
              <a:gd name="connsiteX68" fmla="*/ 65944 w 1415932"/>
              <a:gd name="connsiteY68" fmla="*/ 722652 h 1311565"/>
              <a:gd name="connsiteX69" fmla="*/ 92072 w 1415932"/>
              <a:gd name="connsiteY69" fmla="*/ 725146 h 1311565"/>
              <a:gd name="connsiteX70" fmla="*/ 202810 w 1415932"/>
              <a:gd name="connsiteY70" fmla="*/ 867300 h 1311565"/>
              <a:gd name="connsiteX71" fmla="*/ 248846 w 1415932"/>
              <a:gd name="connsiteY71" fmla="*/ 895980 h 1311565"/>
              <a:gd name="connsiteX72" fmla="*/ 276218 w 1415932"/>
              <a:gd name="connsiteY72" fmla="*/ 897227 h 1311565"/>
              <a:gd name="connsiteX73" fmla="*/ 450410 w 1415932"/>
              <a:gd name="connsiteY73" fmla="*/ 873535 h 1311565"/>
              <a:gd name="connsiteX74" fmla="*/ 493958 w 1415932"/>
              <a:gd name="connsiteY74" fmla="*/ 822409 h 1311565"/>
              <a:gd name="connsiteX75" fmla="*/ 476540 w 1415932"/>
              <a:gd name="connsiteY75" fmla="*/ 788741 h 1311565"/>
              <a:gd name="connsiteX76" fmla="*/ 440458 w 1415932"/>
              <a:gd name="connsiteY76" fmla="*/ 778765 h 1311565"/>
              <a:gd name="connsiteX77" fmla="*/ 307324 w 1415932"/>
              <a:gd name="connsiteY77" fmla="*/ 796223 h 1311565"/>
              <a:gd name="connsiteX78" fmla="*/ 250090 w 1415932"/>
              <a:gd name="connsiteY78" fmla="*/ 775025 h 1311565"/>
              <a:gd name="connsiteX79" fmla="*/ 129400 w 1415932"/>
              <a:gd name="connsiteY79" fmla="*/ 630377 h 1311565"/>
              <a:gd name="connsiteX80" fmla="*/ 116958 w 1415932"/>
              <a:gd name="connsiteY80" fmla="*/ 622895 h 1311565"/>
              <a:gd name="connsiteX81" fmla="*/ 51014 w 1415932"/>
              <a:gd name="connsiteY81" fmla="*/ 626636 h 1311565"/>
              <a:gd name="connsiteX82" fmla="*/ 36082 w 1415932"/>
              <a:gd name="connsiteY82" fmla="*/ 695219 h 1311565"/>
              <a:gd name="connsiteX83" fmla="*/ 36082 w 1415932"/>
              <a:gd name="connsiteY83" fmla="*/ 990750 h 1311565"/>
              <a:gd name="connsiteX84" fmla="*/ 17420 w 1415932"/>
              <a:gd name="connsiteY84" fmla="*/ 1009454 h 1311565"/>
              <a:gd name="connsiteX85" fmla="*/ 0 w 1415932"/>
              <a:gd name="connsiteY85" fmla="*/ 990750 h 1311565"/>
              <a:gd name="connsiteX86" fmla="*/ 0 w 1415932"/>
              <a:gd name="connsiteY86" fmla="*/ 696466 h 1311565"/>
              <a:gd name="connsiteX87" fmla="*/ 27374 w 1415932"/>
              <a:gd name="connsiteY87" fmla="*/ 599202 h 1311565"/>
              <a:gd name="connsiteX88" fmla="*/ 67498 w 1415932"/>
              <a:gd name="connsiteY88" fmla="*/ 582213 h 1311565"/>
              <a:gd name="connsiteX89" fmla="*/ 1287476 w 1415932"/>
              <a:gd name="connsiteY89" fmla="*/ 399682 h 1311565"/>
              <a:gd name="connsiteX90" fmla="*/ 1218132 w 1415932"/>
              <a:gd name="connsiteY90" fmla="*/ 469026 h 1311565"/>
              <a:gd name="connsiteX91" fmla="*/ 1287476 w 1415932"/>
              <a:gd name="connsiteY91" fmla="*/ 538370 h 1311565"/>
              <a:gd name="connsiteX92" fmla="*/ 1356820 w 1415932"/>
              <a:gd name="connsiteY92" fmla="*/ 469026 h 1311565"/>
              <a:gd name="connsiteX93" fmla="*/ 1287476 w 1415932"/>
              <a:gd name="connsiteY93" fmla="*/ 399682 h 1311565"/>
              <a:gd name="connsiteX94" fmla="*/ 122346 w 1415932"/>
              <a:gd name="connsiteY94" fmla="*/ 399682 h 1311565"/>
              <a:gd name="connsiteX95" fmla="*/ 52598 w 1415932"/>
              <a:gd name="connsiteY95" fmla="*/ 469026 h 1311565"/>
              <a:gd name="connsiteX96" fmla="*/ 122346 w 1415932"/>
              <a:gd name="connsiteY96" fmla="*/ 538370 h 1311565"/>
              <a:gd name="connsiteX97" fmla="*/ 193338 w 1415932"/>
              <a:gd name="connsiteY97" fmla="*/ 469026 h 1311565"/>
              <a:gd name="connsiteX98" fmla="*/ 122346 w 1415932"/>
              <a:gd name="connsiteY98" fmla="*/ 399682 h 1311565"/>
              <a:gd name="connsiteX99" fmla="*/ 1287476 w 1415932"/>
              <a:gd name="connsiteY99" fmla="*/ 362534 h 1311565"/>
              <a:gd name="connsiteX100" fmla="*/ 1393968 w 1415932"/>
              <a:gd name="connsiteY100" fmla="*/ 469026 h 1311565"/>
              <a:gd name="connsiteX101" fmla="*/ 1287476 w 1415932"/>
              <a:gd name="connsiteY101" fmla="*/ 575519 h 1311565"/>
              <a:gd name="connsiteX102" fmla="*/ 1180982 w 1415932"/>
              <a:gd name="connsiteY102" fmla="*/ 469026 h 1311565"/>
              <a:gd name="connsiteX103" fmla="*/ 1287476 w 1415932"/>
              <a:gd name="connsiteY103" fmla="*/ 362534 h 1311565"/>
              <a:gd name="connsiteX104" fmla="*/ 122346 w 1415932"/>
              <a:gd name="connsiteY104" fmla="*/ 362534 h 1311565"/>
              <a:gd name="connsiteX105" fmla="*/ 229458 w 1415932"/>
              <a:gd name="connsiteY105" fmla="*/ 469026 h 1311565"/>
              <a:gd name="connsiteX106" fmla="*/ 122346 w 1415932"/>
              <a:gd name="connsiteY106" fmla="*/ 575519 h 1311565"/>
              <a:gd name="connsiteX107" fmla="*/ 16480 w 1415932"/>
              <a:gd name="connsiteY107" fmla="*/ 469026 h 1311565"/>
              <a:gd name="connsiteX108" fmla="*/ 122346 w 1415932"/>
              <a:gd name="connsiteY108" fmla="*/ 362534 h 1311565"/>
              <a:gd name="connsiteX109" fmla="*/ 925004 w 1415932"/>
              <a:gd name="connsiteY109" fmla="*/ 236195 h 1311565"/>
              <a:gd name="connsiteX110" fmla="*/ 1045718 w 1415932"/>
              <a:gd name="connsiteY110" fmla="*/ 236195 h 1311565"/>
              <a:gd name="connsiteX111" fmla="*/ 1064384 w 1415932"/>
              <a:gd name="connsiteY111" fmla="*/ 255421 h 1311565"/>
              <a:gd name="connsiteX112" fmla="*/ 1045718 w 1415932"/>
              <a:gd name="connsiteY112" fmla="*/ 273365 h 1311565"/>
              <a:gd name="connsiteX113" fmla="*/ 925004 w 1415932"/>
              <a:gd name="connsiteY113" fmla="*/ 273365 h 1311565"/>
              <a:gd name="connsiteX114" fmla="*/ 906336 w 1415932"/>
              <a:gd name="connsiteY114" fmla="*/ 255421 h 1311565"/>
              <a:gd name="connsiteX115" fmla="*/ 925004 w 1415932"/>
              <a:gd name="connsiteY115" fmla="*/ 236195 h 1311565"/>
              <a:gd name="connsiteX116" fmla="*/ 369026 w 1415932"/>
              <a:gd name="connsiteY116" fmla="*/ 236195 h 1311565"/>
              <a:gd name="connsiteX117" fmla="*/ 606220 w 1415932"/>
              <a:gd name="connsiteY117" fmla="*/ 236195 h 1311565"/>
              <a:gd name="connsiteX118" fmla="*/ 624946 w 1415932"/>
              <a:gd name="connsiteY118" fmla="*/ 255421 h 1311565"/>
              <a:gd name="connsiteX119" fmla="*/ 606220 w 1415932"/>
              <a:gd name="connsiteY119" fmla="*/ 273365 h 1311565"/>
              <a:gd name="connsiteX120" fmla="*/ 369026 w 1415932"/>
              <a:gd name="connsiteY120" fmla="*/ 273365 h 1311565"/>
              <a:gd name="connsiteX121" fmla="*/ 351548 w 1415932"/>
              <a:gd name="connsiteY121" fmla="*/ 255421 h 1311565"/>
              <a:gd name="connsiteX122" fmla="*/ 369026 w 1415932"/>
              <a:gd name="connsiteY122" fmla="*/ 236195 h 1311565"/>
              <a:gd name="connsiteX123" fmla="*/ 368922 w 1415932"/>
              <a:gd name="connsiteY123" fmla="*/ 153803 h 1311565"/>
              <a:gd name="connsiteX124" fmla="*/ 600982 w 1415932"/>
              <a:gd name="connsiteY124" fmla="*/ 153803 h 1311565"/>
              <a:gd name="connsiteX125" fmla="*/ 644416 w 1415932"/>
              <a:gd name="connsiteY125" fmla="*/ 153803 h 1311565"/>
              <a:gd name="connsiteX126" fmla="*/ 1040282 w 1415932"/>
              <a:gd name="connsiteY126" fmla="*/ 153803 h 1311565"/>
              <a:gd name="connsiteX127" fmla="*/ 1058898 w 1415932"/>
              <a:gd name="connsiteY127" fmla="*/ 172407 h 1311565"/>
              <a:gd name="connsiteX128" fmla="*/ 1040282 w 1415932"/>
              <a:gd name="connsiteY128" fmla="*/ 191012 h 1311565"/>
              <a:gd name="connsiteX129" fmla="*/ 644416 w 1415932"/>
              <a:gd name="connsiteY129" fmla="*/ 191012 h 1311565"/>
              <a:gd name="connsiteX130" fmla="*/ 600982 w 1415932"/>
              <a:gd name="connsiteY130" fmla="*/ 191012 h 1311565"/>
              <a:gd name="connsiteX131" fmla="*/ 368922 w 1415932"/>
              <a:gd name="connsiteY131" fmla="*/ 191012 h 1311565"/>
              <a:gd name="connsiteX132" fmla="*/ 351548 w 1415932"/>
              <a:gd name="connsiteY132" fmla="*/ 172407 h 1311565"/>
              <a:gd name="connsiteX133" fmla="*/ 368922 w 1415932"/>
              <a:gd name="connsiteY133" fmla="*/ 153803 h 1311565"/>
              <a:gd name="connsiteX134" fmla="*/ 842490 w 1415932"/>
              <a:gd name="connsiteY134" fmla="*/ 76902 h 1311565"/>
              <a:gd name="connsiteX135" fmla="*/ 1040352 w 1415932"/>
              <a:gd name="connsiteY135" fmla="*/ 76902 h 1311565"/>
              <a:gd name="connsiteX136" fmla="*/ 1058902 w 1415932"/>
              <a:gd name="connsiteY136" fmla="*/ 95506 h 1311565"/>
              <a:gd name="connsiteX137" fmla="*/ 1040352 w 1415932"/>
              <a:gd name="connsiteY137" fmla="*/ 114111 h 1311565"/>
              <a:gd name="connsiteX138" fmla="*/ 842490 w 1415932"/>
              <a:gd name="connsiteY138" fmla="*/ 114111 h 1311565"/>
              <a:gd name="connsiteX139" fmla="*/ 823940 w 1415932"/>
              <a:gd name="connsiteY139" fmla="*/ 95506 h 1311565"/>
              <a:gd name="connsiteX140" fmla="*/ 842490 w 1415932"/>
              <a:gd name="connsiteY140" fmla="*/ 76902 h 1311565"/>
              <a:gd name="connsiteX141" fmla="*/ 368912 w 1415932"/>
              <a:gd name="connsiteY141" fmla="*/ 76902 h 1311565"/>
              <a:gd name="connsiteX142" fmla="*/ 485504 w 1415932"/>
              <a:gd name="connsiteY142" fmla="*/ 76902 h 1311565"/>
              <a:gd name="connsiteX143" fmla="*/ 504110 w 1415932"/>
              <a:gd name="connsiteY143" fmla="*/ 95506 h 1311565"/>
              <a:gd name="connsiteX144" fmla="*/ 485504 w 1415932"/>
              <a:gd name="connsiteY144" fmla="*/ 114111 h 1311565"/>
              <a:gd name="connsiteX145" fmla="*/ 368912 w 1415932"/>
              <a:gd name="connsiteY145" fmla="*/ 114111 h 1311565"/>
              <a:gd name="connsiteX146" fmla="*/ 351548 w 1415932"/>
              <a:gd name="connsiteY146" fmla="*/ 95506 h 1311565"/>
              <a:gd name="connsiteX147" fmla="*/ 368912 w 1415932"/>
              <a:gd name="connsiteY147" fmla="*/ 76902 h 1311565"/>
              <a:gd name="connsiteX148" fmla="*/ 391794 w 1415932"/>
              <a:gd name="connsiteY148" fmla="*/ 37328 h 1311565"/>
              <a:gd name="connsiteX149" fmla="*/ 272296 w 1415932"/>
              <a:gd name="connsiteY149" fmla="*/ 156776 h 1311565"/>
              <a:gd name="connsiteX150" fmla="*/ 272296 w 1415932"/>
              <a:gd name="connsiteY150" fmla="*/ 195348 h 1311565"/>
              <a:gd name="connsiteX151" fmla="*/ 355696 w 1415932"/>
              <a:gd name="connsiteY151" fmla="*/ 309820 h 1311565"/>
              <a:gd name="connsiteX152" fmla="*/ 379348 w 1415932"/>
              <a:gd name="connsiteY152" fmla="*/ 330972 h 1311565"/>
              <a:gd name="connsiteX153" fmla="*/ 374368 w 1415932"/>
              <a:gd name="connsiteY153" fmla="*/ 363323 h 1311565"/>
              <a:gd name="connsiteX154" fmla="*/ 344494 w 1415932"/>
              <a:gd name="connsiteY154" fmla="*/ 406872 h 1311565"/>
              <a:gd name="connsiteX155" fmla="*/ 546148 w 1415932"/>
              <a:gd name="connsiteY155" fmla="*/ 323507 h 1311565"/>
              <a:gd name="connsiteX156" fmla="*/ 587224 w 1415932"/>
              <a:gd name="connsiteY156" fmla="*/ 314797 h 1311565"/>
              <a:gd name="connsiteX157" fmla="*/ 856096 w 1415932"/>
              <a:gd name="connsiteY157" fmla="*/ 314797 h 1311565"/>
              <a:gd name="connsiteX158" fmla="*/ 897174 w 1415932"/>
              <a:gd name="connsiteY158" fmla="*/ 323507 h 1311565"/>
              <a:gd name="connsiteX159" fmla="*/ 1098828 w 1415932"/>
              <a:gd name="connsiteY159" fmla="*/ 406872 h 1311565"/>
              <a:gd name="connsiteX160" fmla="*/ 1061484 w 1415932"/>
              <a:gd name="connsiteY160" fmla="*/ 355857 h 1311565"/>
              <a:gd name="connsiteX161" fmla="*/ 1056506 w 1415932"/>
              <a:gd name="connsiteY161" fmla="*/ 325995 h 1311565"/>
              <a:gd name="connsiteX162" fmla="*/ 1075178 w 1415932"/>
              <a:gd name="connsiteY162" fmla="*/ 303599 h 1311565"/>
              <a:gd name="connsiteX163" fmla="*/ 1142394 w 1415932"/>
              <a:gd name="connsiteY163" fmla="*/ 195348 h 1311565"/>
              <a:gd name="connsiteX164" fmla="*/ 1142394 w 1415932"/>
              <a:gd name="connsiteY164" fmla="*/ 156776 h 1311565"/>
              <a:gd name="connsiteX165" fmla="*/ 1022896 w 1415932"/>
              <a:gd name="connsiteY165" fmla="*/ 37328 h 1311565"/>
              <a:gd name="connsiteX166" fmla="*/ 391794 w 1415932"/>
              <a:gd name="connsiteY166" fmla="*/ 0 h 1311565"/>
              <a:gd name="connsiteX167" fmla="*/ 1022896 w 1415932"/>
              <a:gd name="connsiteY167" fmla="*/ 0 h 1311565"/>
              <a:gd name="connsiteX168" fmla="*/ 1179738 w 1415932"/>
              <a:gd name="connsiteY168" fmla="*/ 156776 h 1311565"/>
              <a:gd name="connsiteX169" fmla="*/ 1179738 w 1415932"/>
              <a:gd name="connsiteY169" fmla="*/ 195348 h 1311565"/>
              <a:gd name="connsiteX170" fmla="*/ 1092604 w 1415932"/>
              <a:gd name="connsiteY170" fmla="*/ 335949 h 1311565"/>
              <a:gd name="connsiteX171" fmla="*/ 1133682 w 1415932"/>
              <a:gd name="connsiteY171" fmla="*/ 391941 h 1311565"/>
              <a:gd name="connsiteX172" fmla="*/ 1132436 w 1415932"/>
              <a:gd name="connsiteY172" fmla="*/ 433001 h 1311565"/>
              <a:gd name="connsiteX173" fmla="*/ 1105052 w 1415932"/>
              <a:gd name="connsiteY173" fmla="*/ 446688 h 1311565"/>
              <a:gd name="connsiteX174" fmla="*/ 1092604 w 1415932"/>
              <a:gd name="connsiteY174" fmla="*/ 442955 h 1311565"/>
              <a:gd name="connsiteX175" fmla="*/ 883482 w 1415932"/>
              <a:gd name="connsiteY175" fmla="*/ 357102 h 1311565"/>
              <a:gd name="connsiteX176" fmla="*/ 856096 w 1415932"/>
              <a:gd name="connsiteY176" fmla="*/ 352125 h 1311565"/>
              <a:gd name="connsiteX177" fmla="*/ 587224 w 1415932"/>
              <a:gd name="connsiteY177" fmla="*/ 352125 h 1311565"/>
              <a:gd name="connsiteX178" fmla="*/ 559840 w 1415932"/>
              <a:gd name="connsiteY178" fmla="*/ 357102 h 1311565"/>
              <a:gd name="connsiteX179" fmla="*/ 350718 w 1415932"/>
              <a:gd name="connsiteY179" fmla="*/ 442955 h 1311565"/>
              <a:gd name="connsiteX180" fmla="*/ 310884 w 1415932"/>
              <a:gd name="connsiteY180" fmla="*/ 433001 h 1311565"/>
              <a:gd name="connsiteX181" fmla="*/ 309640 w 1415932"/>
              <a:gd name="connsiteY181" fmla="*/ 391941 h 1311565"/>
              <a:gd name="connsiteX182" fmla="*/ 342004 w 1415932"/>
              <a:gd name="connsiteY182" fmla="*/ 343415 h 1311565"/>
              <a:gd name="connsiteX183" fmla="*/ 236198 w 1415932"/>
              <a:gd name="connsiteY183" fmla="*/ 195348 h 1311565"/>
              <a:gd name="connsiteX184" fmla="*/ 236198 w 1415932"/>
              <a:gd name="connsiteY184" fmla="*/ 156776 h 1311565"/>
              <a:gd name="connsiteX185" fmla="*/ 391794 w 1415932"/>
              <a:gd name="connsiteY185" fmla="*/ 0 h 131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415932" h="1311565">
                <a:moveTo>
                  <a:pt x="282308" y="950277"/>
                </a:moveTo>
                <a:lnTo>
                  <a:pt x="1122642" y="950277"/>
                </a:lnTo>
                <a:cubicBezTo>
                  <a:pt x="1132586" y="950277"/>
                  <a:pt x="1141288" y="957752"/>
                  <a:pt x="1141288" y="968964"/>
                </a:cubicBezTo>
                <a:cubicBezTo>
                  <a:pt x="1141288" y="978931"/>
                  <a:pt x="1132586" y="987652"/>
                  <a:pt x="1122642" y="987652"/>
                </a:cubicBezTo>
                <a:lnTo>
                  <a:pt x="719878" y="987652"/>
                </a:lnTo>
                <a:lnTo>
                  <a:pt x="719878" y="1292878"/>
                </a:lnTo>
                <a:cubicBezTo>
                  <a:pt x="719878" y="1302844"/>
                  <a:pt x="712420" y="1311565"/>
                  <a:pt x="702474" y="1311565"/>
                </a:cubicBezTo>
                <a:cubicBezTo>
                  <a:pt x="692530" y="1311565"/>
                  <a:pt x="683828" y="1302844"/>
                  <a:pt x="683828" y="1292878"/>
                </a:cubicBezTo>
                <a:lnTo>
                  <a:pt x="683828" y="987652"/>
                </a:lnTo>
                <a:lnTo>
                  <a:pt x="282308" y="987652"/>
                </a:lnTo>
                <a:cubicBezTo>
                  <a:pt x="272362" y="987652"/>
                  <a:pt x="263662" y="978931"/>
                  <a:pt x="263662" y="968964"/>
                </a:cubicBezTo>
                <a:cubicBezTo>
                  <a:pt x="263662" y="957752"/>
                  <a:pt x="272362" y="950277"/>
                  <a:pt x="282308" y="950277"/>
                </a:cubicBezTo>
                <a:close/>
                <a:moveTo>
                  <a:pt x="67498" y="582213"/>
                </a:moveTo>
                <a:cubicBezTo>
                  <a:pt x="83674" y="580186"/>
                  <a:pt x="102648" y="581745"/>
                  <a:pt x="124422" y="586733"/>
                </a:cubicBezTo>
                <a:cubicBezTo>
                  <a:pt x="138110" y="589227"/>
                  <a:pt x="149308" y="596708"/>
                  <a:pt x="158018" y="606684"/>
                </a:cubicBezTo>
                <a:lnTo>
                  <a:pt x="278708" y="750085"/>
                </a:lnTo>
                <a:cubicBezTo>
                  <a:pt x="284928" y="757567"/>
                  <a:pt x="293638" y="761308"/>
                  <a:pt x="302348" y="760061"/>
                </a:cubicBezTo>
                <a:lnTo>
                  <a:pt x="435480" y="742603"/>
                </a:lnTo>
                <a:cubicBezTo>
                  <a:pt x="457876" y="738863"/>
                  <a:pt x="481516" y="746344"/>
                  <a:pt x="500180" y="760061"/>
                </a:cubicBezTo>
                <a:cubicBezTo>
                  <a:pt x="518844" y="775025"/>
                  <a:pt x="528798" y="796223"/>
                  <a:pt x="530042" y="821162"/>
                </a:cubicBezTo>
                <a:cubicBezTo>
                  <a:pt x="532530" y="841114"/>
                  <a:pt x="526308" y="859818"/>
                  <a:pt x="515110" y="874782"/>
                </a:cubicBezTo>
                <a:lnTo>
                  <a:pt x="900822" y="874782"/>
                </a:lnTo>
                <a:cubicBezTo>
                  <a:pt x="889624" y="859818"/>
                  <a:pt x="883402" y="841114"/>
                  <a:pt x="883402" y="821162"/>
                </a:cubicBezTo>
                <a:cubicBezTo>
                  <a:pt x="885892" y="796223"/>
                  <a:pt x="897090" y="775025"/>
                  <a:pt x="914508" y="760061"/>
                </a:cubicBezTo>
                <a:cubicBezTo>
                  <a:pt x="933172" y="746344"/>
                  <a:pt x="956812" y="738863"/>
                  <a:pt x="979208" y="742603"/>
                </a:cubicBezTo>
                <a:lnTo>
                  <a:pt x="1112340" y="760061"/>
                </a:lnTo>
                <a:cubicBezTo>
                  <a:pt x="1122294" y="761308"/>
                  <a:pt x="1129760" y="757567"/>
                  <a:pt x="1135982" y="750085"/>
                </a:cubicBezTo>
                <a:lnTo>
                  <a:pt x="1256672" y="606684"/>
                </a:lnTo>
                <a:cubicBezTo>
                  <a:pt x="1265382" y="596708"/>
                  <a:pt x="1277824" y="589227"/>
                  <a:pt x="1290266" y="586733"/>
                </a:cubicBezTo>
                <a:cubicBezTo>
                  <a:pt x="1312040" y="581745"/>
                  <a:pt x="1331014" y="580186"/>
                  <a:pt x="1347034" y="582213"/>
                </a:cubicBezTo>
                <a:cubicBezTo>
                  <a:pt x="1363054" y="584239"/>
                  <a:pt x="1376118" y="589850"/>
                  <a:pt x="1386072" y="599202"/>
                </a:cubicBezTo>
                <a:cubicBezTo>
                  <a:pt x="1415932" y="621648"/>
                  <a:pt x="1415932" y="662798"/>
                  <a:pt x="1415932" y="695219"/>
                </a:cubicBezTo>
                <a:lnTo>
                  <a:pt x="1415932" y="990750"/>
                </a:lnTo>
                <a:cubicBezTo>
                  <a:pt x="1415932" y="1001972"/>
                  <a:pt x="1407224" y="1009454"/>
                  <a:pt x="1397270" y="1009454"/>
                </a:cubicBezTo>
                <a:cubicBezTo>
                  <a:pt x="1386072" y="1009454"/>
                  <a:pt x="1378606" y="1001972"/>
                  <a:pt x="1378606" y="990750"/>
                </a:cubicBezTo>
                <a:lnTo>
                  <a:pt x="1378606" y="696466"/>
                </a:lnTo>
                <a:cubicBezTo>
                  <a:pt x="1378606" y="667785"/>
                  <a:pt x="1378606" y="639105"/>
                  <a:pt x="1363676" y="626636"/>
                </a:cubicBezTo>
                <a:cubicBezTo>
                  <a:pt x="1352478" y="617907"/>
                  <a:pt x="1330082" y="616660"/>
                  <a:pt x="1298976" y="622895"/>
                </a:cubicBezTo>
                <a:cubicBezTo>
                  <a:pt x="1292754" y="624142"/>
                  <a:pt x="1289022" y="626636"/>
                  <a:pt x="1285288" y="630377"/>
                </a:cubicBezTo>
                <a:lnTo>
                  <a:pt x="1164598" y="775025"/>
                </a:lnTo>
                <a:cubicBezTo>
                  <a:pt x="1150912" y="791235"/>
                  <a:pt x="1129760" y="798717"/>
                  <a:pt x="1108608" y="796223"/>
                </a:cubicBezTo>
                <a:lnTo>
                  <a:pt x="975476" y="778765"/>
                </a:lnTo>
                <a:cubicBezTo>
                  <a:pt x="961790" y="777518"/>
                  <a:pt x="948102" y="781259"/>
                  <a:pt x="938148" y="788741"/>
                </a:cubicBezTo>
                <a:cubicBezTo>
                  <a:pt x="928194" y="797470"/>
                  <a:pt x="921974" y="809940"/>
                  <a:pt x="920730" y="822409"/>
                </a:cubicBezTo>
                <a:cubicBezTo>
                  <a:pt x="919486" y="847349"/>
                  <a:pt x="938148" y="869794"/>
                  <a:pt x="964278" y="873535"/>
                </a:cubicBezTo>
                <a:lnTo>
                  <a:pt x="1138470" y="897227"/>
                </a:lnTo>
                <a:cubicBezTo>
                  <a:pt x="1148424" y="898474"/>
                  <a:pt x="1157134" y="897227"/>
                  <a:pt x="1164598" y="895980"/>
                </a:cubicBezTo>
                <a:cubicBezTo>
                  <a:pt x="1184506" y="890992"/>
                  <a:pt x="1200682" y="881017"/>
                  <a:pt x="1213124" y="867300"/>
                </a:cubicBezTo>
                <a:lnTo>
                  <a:pt x="1323860" y="725146"/>
                </a:lnTo>
                <a:cubicBezTo>
                  <a:pt x="1330082" y="717664"/>
                  <a:pt x="1341278" y="716417"/>
                  <a:pt x="1349988" y="722652"/>
                </a:cubicBezTo>
                <a:cubicBezTo>
                  <a:pt x="1357454" y="728887"/>
                  <a:pt x="1358698" y="740109"/>
                  <a:pt x="1352478" y="747591"/>
                </a:cubicBezTo>
                <a:lnTo>
                  <a:pt x="1241740" y="889745"/>
                </a:lnTo>
                <a:cubicBezTo>
                  <a:pt x="1224322" y="910944"/>
                  <a:pt x="1200682" y="925907"/>
                  <a:pt x="1173308" y="932142"/>
                </a:cubicBezTo>
                <a:cubicBezTo>
                  <a:pt x="1159622" y="934636"/>
                  <a:pt x="1147180" y="934636"/>
                  <a:pt x="1133492" y="933389"/>
                </a:cubicBezTo>
                <a:lnTo>
                  <a:pt x="972988" y="912191"/>
                </a:lnTo>
                <a:lnTo>
                  <a:pt x="971742" y="912191"/>
                </a:lnTo>
                <a:lnTo>
                  <a:pt x="441702" y="912191"/>
                </a:lnTo>
                <a:lnTo>
                  <a:pt x="440458" y="912191"/>
                </a:lnTo>
                <a:lnTo>
                  <a:pt x="281196" y="933389"/>
                </a:lnTo>
                <a:cubicBezTo>
                  <a:pt x="268754" y="934636"/>
                  <a:pt x="255066" y="934636"/>
                  <a:pt x="241380" y="932142"/>
                </a:cubicBezTo>
                <a:cubicBezTo>
                  <a:pt x="235160" y="930895"/>
                  <a:pt x="227694" y="928401"/>
                  <a:pt x="221472" y="925907"/>
                </a:cubicBezTo>
                <a:lnTo>
                  <a:pt x="235160" y="987009"/>
                </a:lnTo>
                <a:cubicBezTo>
                  <a:pt x="236404" y="996984"/>
                  <a:pt x="230182" y="1006960"/>
                  <a:pt x="220228" y="1009454"/>
                </a:cubicBezTo>
                <a:cubicBezTo>
                  <a:pt x="218984" y="1009454"/>
                  <a:pt x="217740" y="1009454"/>
                  <a:pt x="216496" y="1009454"/>
                </a:cubicBezTo>
                <a:cubicBezTo>
                  <a:pt x="207786" y="1009454"/>
                  <a:pt x="200320" y="1003219"/>
                  <a:pt x="197832" y="994490"/>
                </a:cubicBezTo>
                <a:lnTo>
                  <a:pt x="176680" y="893486"/>
                </a:lnTo>
                <a:cubicBezTo>
                  <a:pt x="175436" y="892239"/>
                  <a:pt x="174192" y="890992"/>
                  <a:pt x="174192" y="889745"/>
                </a:cubicBezTo>
                <a:lnTo>
                  <a:pt x="62212" y="747591"/>
                </a:lnTo>
                <a:cubicBezTo>
                  <a:pt x="55990" y="740109"/>
                  <a:pt x="57234" y="728887"/>
                  <a:pt x="65944" y="722652"/>
                </a:cubicBezTo>
                <a:cubicBezTo>
                  <a:pt x="73410" y="716417"/>
                  <a:pt x="84608" y="717664"/>
                  <a:pt x="92072" y="725146"/>
                </a:cubicBezTo>
                <a:lnTo>
                  <a:pt x="202810" y="867300"/>
                </a:lnTo>
                <a:cubicBezTo>
                  <a:pt x="214008" y="881017"/>
                  <a:pt x="230182" y="890992"/>
                  <a:pt x="248846" y="895980"/>
                </a:cubicBezTo>
                <a:cubicBezTo>
                  <a:pt x="257556" y="897227"/>
                  <a:pt x="267510" y="898474"/>
                  <a:pt x="276218" y="897227"/>
                </a:cubicBezTo>
                <a:lnTo>
                  <a:pt x="450410" y="873535"/>
                </a:lnTo>
                <a:cubicBezTo>
                  <a:pt x="476540" y="869794"/>
                  <a:pt x="495204" y="847349"/>
                  <a:pt x="493958" y="822409"/>
                </a:cubicBezTo>
                <a:cubicBezTo>
                  <a:pt x="492714" y="809940"/>
                  <a:pt x="487738" y="797470"/>
                  <a:pt x="476540" y="788741"/>
                </a:cubicBezTo>
                <a:cubicBezTo>
                  <a:pt x="466586" y="781259"/>
                  <a:pt x="452900" y="777518"/>
                  <a:pt x="440458" y="778765"/>
                </a:cubicBezTo>
                <a:lnTo>
                  <a:pt x="307324" y="796223"/>
                </a:lnTo>
                <a:cubicBezTo>
                  <a:pt x="286172" y="798717"/>
                  <a:pt x="263776" y="791235"/>
                  <a:pt x="250090" y="775025"/>
                </a:cubicBezTo>
                <a:lnTo>
                  <a:pt x="129400" y="630377"/>
                </a:lnTo>
                <a:cubicBezTo>
                  <a:pt x="126912" y="626636"/>
                  <a:pt x="121934" y="624142"/>
                  <a:pt x="116958" y="622895"/>
                </a:cubicBezTo>
                <a:cubicBezTo>
                  <a:pt x="85852" y="616660"/>
                  <a:pt x="62212" y="617907"/>
                  <a:pt x="51014" y="626636"/>
                </a:cubicBezTo>
                <a:cubicBezTo>
                  <a:pt x="36082" y="639105"/>
                  <a:pt x="36082" y="667785"/>
                  <a:pt x="36082" y="695219"/>
                </a:cubicBezTo>
                <a:lnTo>
                  <a:pt x="36082" y="990750"/>
                </a:lnTo>
                <a:cubicBezTo>
                  <a:pt x="36082" y="1001972"/>
                  <a:pt x="27374" y="1009454"/>
                  <a:pt x="17420" y="1009454"/>
                </a:cubicBezTo>
                <a:cubicBezTo>
                  <a:pt x="7466" y="1009454"/>
                  <a:pt x="0" y="1001972"/>
                  <a:pt x="0" y="990750"/>
                </a:cubicBezTo>
                <a:lnTo>
                  <a:pt x="0" y="696466"/>
                </a:lnTo>
                <a:cubicBezTo>
                  <a:pt x="0" y="662798"/>
                  <a:pt x="0" y="621648"/>
                  <a:pt x="27374" y="599202"/>
                </a:cubicBezTo>
                <a:cubicBezTo>
                  <a:pt x="37950" y="589850"/>
                  <a:pt x="51324" y="584239"/>
                  <a:pt x="67498" y="582213"/>
                </a:cubicBezTo>
                <a:close/>
                <a:moveTo>
                  <a:pt x="1287476" y="399682"/>
                </a:moveTo>
                <a:cubicBezTo>
                  <a:pt x="1249088" y="399682"/>
                  <a:pt x="1218132" y="430640"/>
                  <a:pt x="1218132" y="469026"/>
                </a:cubicBezTo>
                <a:cubicBezTo>
                  <a:pt x="1218132" y="507413"/>
                  <a:pt x="1249088" y="538370"/>
                  <a:pt x="1287476" y="538370"/>
                </a:cubicBezTo>
                <a:cubicBezTo>
                  <a:pt x="1325862" y="538370"/>
                  <a:pt x="1356820" y="507413"/>
                  <a:pt x="1356820" y="469026"/>
                </a:cubicBezTo>
                <a:cubicBezTo>
                  <a:pt x="1356820" y="430640"/>
                  <a:pt x="1325862" y="399682"/>
                  <a:pt x="1287476" y="399682"/>
                </a:cubicBezTo>
                <a:close/>
                <a:moveTo>
                  <a:pt x="122346" y="399682"/>
                </a:moveTo>
                <a:cubicBezTo>
                  <a:pt x="84982" y="399682"/>
                  <a:pt x="52598" y="430640"/>
                  <a:pt x="52598" y="469026"/>
                </a:cubicBezTo>
                <a:cubicBezTo>
                  <a:pt x="52598" y="507413"/>
                  <a:pt x="84982" y="538370"/>
                  <a:pt x="122346" y="538370"/>
                </a:cubicBezTo>
                <a:cubicBezTo>
                  <a:pt x="162202" y="538370"/>
                  <a:pt x="193338" y="507413"/>
                  <a:pt x="193338" y="469026"/>
                </a:cubicBezTo>
                <a:cubicBezTo>
                  <a:pt x="193338" y="430640"/>
                  <a:pt x="162202" y="399682"/>
                  <a:pt x="122346" y="399682"/>
                </a:cubicBezTo>
                <a:close/>
                <a:moveTo>
                  <a:pt x="1287476" y="362534"/>
                </a:moveTo>
                <a:cubicBezTo>
                  <a:pt x="1345674" y="362534"/>
                  <a:pt x="1393968" y="409589"/>
                  <a:pt x="1393968" y="469026"/>
                </a:cubicBezTo>
                <a:cubicBezTo>
                  <a:pt x="1393968" y="527226"/>
                  <a:pt x="1345674" y="575519"/>
                  <a:pt x="1287476" y="575519"/>
                </a:cubicBezTo>
                <a:cubicBezTo>
                  <a:pt x="1228038" y="575519"/>
                  <a:pt x="1180982" y="527226"/>
                  <a:pt x="1180982" y="469026"/>
                </a:cubicBezTo>
                <a:cubicBezTo>
                  <a:pt x="1180982" y="409589"/>
                  <a:pt x="1228038" y="362534"/>
                  <a:pt x="1287476" y="362534"/>
                </a:cubicBezTo>
                <a:close/>
                <a:moveTo>
                  <a:pt x="122346" y="362534"/>
                </a:moveTo>
                <a:cubicBezTo>
                  <a:pt x="182130" y="362534"/>
                  <a:pt x="229458" y="409589"/>
                  <a:pt x="229458" y="469026"/>
                </a:cubicBezTo>
                <a:cubicBezTo>
                  <a:pt x="229458" y="527226"/>
                  <a:pt x="182130" y="575519"/>
                  <a:pt x="122346" y="575519"/>
                </a:cubicBezTo>
                <a:cubicBezTo>
                  <a:pt x="63808" y="575519"/>
                  <a:pt x="16480" y="527226"/>
                  <a:pt x="16480" y="469026"/>
                </a:cubicBezTo>
                <a:cubicBezTo>
                  <a:pt x="16480" y="409589"/>
                  <a:pt x="63808" y="362534"/>
                  <a:pt x="122346" y="362534"/>
                </a:cubicBezTo>
                <a:close/>
                <a:moveTo>
                  <a:pt x="925004" y="236195"/>
                </a:moveTo>
                <a:lnTo>
                  <a:pt x="1045718" y="236195"/>
                </a:lnTo>
                <a:cubicBezTo>
                  <a:pt x="1056918" y="236195"/>
                  <a:pt x="1064384" y="245167"/>
                  <a:pt x="1064384" y="255421"/>
                </a:cubicBezTo>
                <a:cubicBezTo>
                  <a:pt x="1064384" y="265675"/>
                  <a:pt x="1056918" y="273365"/>
                  <a:pt x="1045718" y="273365"/>
                </a:cubicBezTo>
                <a:lnTo>
                  <a:pt x="925004" y="273365"/>
                </a:lnTo>
                <a:cubicBezTo>
                  <a:pt x="915048" y="273365"/>
                  <a:pt x="906336" y="265675"/>
                  <a:pt x="906336" y="255421"/>
                </a:cubicBezTo>
                <a:cubicBezTo>
                  <a:pt x="906336" y="245167"/>
                  <a:pt x="915048" y="236195"/>
                  <a:pt x="925004" y="236195"/>
                </a:cubicBezTo>
                <a:close/>
                <a:moveTo>
                  <a:pt x="369026" y="236195"/>
                </a:moveTo>
                <a:lnTo>
                  <a:pt x="606220" y="236195"/>
                </a:lnTo>
                <a:cubicBezTo>
                  <a:pt x="617456" y="236195"/>
                  <a:pt x="624946" y="245167"/>
                  <a:pt x="624946" y="255421"/>
                </a:cubicBezTo>
                <a:cubicBezTo>
                  <a:pt x="624946" y="265675"/>
                  <a:pt x="617456" y="273365"/>
                  <a:pt x="606220" y="273365"/>
                </a:cubicBezTo>
                <a:lnTo>
                  <a:pt x="369026" y="273365"/>
                </a:lnTo>
                <a:cubicBezTo>
                  <a:pt x="359038" y="273365"/>
                  <a:pt x="351548" y="265675"/>
                  <a:pt x="351548" y="255421"/>
                </a:cubicBezTo>
                <a:cubicBezTo>
                  <a:pt x="351548" y="245167"/>
                  <a:pt x="359038" y="236195"/>
                  <a:pt x="369026" y="236195"/>
                </a:cubicBezTo>
                <a:close/>
                <a:moveTo>
                  <a:pt x="368922" y="153803"/>
                </a:moveTo>
                <a:lnTo>
                  <a:pt x="600982" y="153803"/>
                </a:lnTo>
                <a:lnTo>
                  <a:pt x="644416" y="153803"/>
                </a:lnTo>
                <a:lnTo>
                  <a:pt x="1040282" y="153803"/>
                </a:lnTo>
                <a:cubicBezTo>
                  <a:pt x="1051452" y="153803"/>
                  <a:pt x="1058898" y="162485"/>
                  <a:pt x="1058898" y="172407"/>
                </a:cubicBezTo>
                <a:cubicBezTo>
                  <a:pt x="1058898" y="183570"/>
                  <a:pt x="1051452" y="191012"/>
                  <a:pt x="1040282" y="191012"/>
                </a:cubicBezTo>
                <a:lnTo>
                  <a:pt x="644416" y="191012"/>
                </a:lnTo>
                <a:lnTo>
                  <a:pt x="600982" y="191012"/>
                </a:lnTo>
                <a:lnTo>
                  <a:pt x="368922" y="191012"/>
                </a:lnTo>
                <a:cubicBezTo>
                  <a:pt x="358994" y="191012"/>
                  <a:pt x="351548" y="183570"/>
                  <a:pt x="351548" y="172407"/>
                </a:cubicBezTo>
                <a:cubicBezTo>
                  <a:pt x="351548" y="162485"/>
                  <a:pt x="358994" y="153803"/>
                  <a:pt x="368922" y="153803"/>
                </a:cubicBezTo>
                <a:close/>
                <a:moveTo>
                  <a:pt x="842490" y="76902"/>
                </a:moveTo>
                <a:lnTo>
                  <a:pt x="1040352" y="76902"/>
                </a:lnTo>
                <a:cubicBezTo>
                  <a:pt x="1051482" y="76902"/>
                  <a:pt x="1058902" y="85584"/>
                  <a:pt x="1058902" y="95506"/>
                </a:cubicBezTo>
                <a:cubicBezTo>
                  <a:pt x="1058902" y="105429"/>
                  <a:pt x="1051482" y="114111"/>
                  <a:pt x="1040352" y="114111"/>
                </a:cubicBezTo>
                <a:lnTo>
                  <a:pt x="842490" y="114111"/>
                </a:lnTo>
                <a:cubicBezTo>
                  <a:pt x="831360" y="114111"/>
                  <a:pt x="823940" y="105429"/>
                  <a:pt x="823940" y="95506"/>
                </a:cubicBezTo>
                <a:cubicBezTo>
                  <a:pt x="823940" y="85584"/>
                  <a:pt x="831360" y="76902"/>
                  <a:pt x="842490" y="76902"/>
                </a:cubicBezTo>
                <a:close/>
                <a:moveTo>
                  <a:pt x="368912" y="76902"/>
                </a:moveTo>
                <a:lnTo>
                  <a:pt x="485504" y="76902"/>
                </a:lnTo>
                <a:cubicBezTo>
                  <a:pt x="495428" y="76902"/>
                  <a:pt x="504110" y="85584"/>
                  <a:pt x="504110" y="95506"/>
                </a:cubicBezTo>
                <a:cubicBezTo>
                  <a:pt x="504110" y="105429"/>
                  <a:pt x="495428" y="114111"/>
                  <a:pt x="485504" y="114111"/>
                </a:cubicBezTo>
                <a:lnTo>
                  <a:pt x="368912" y="114111"/>
                </a:lnTo>
                <a:cubicBezTo>
                  <a:pt x="358990" y="114111"/>
                  <a:pt x="351548" y="105429"/>
                  <a:pt x="351548" y="95506"/>
                </a:cubicBezTo>
                <a:cubicBezTo>
                  <a:pt x="351548" y="85584"/>
                  <a:pt x="358990" y="76902"/>
                  <a:pt x="368912" y="76902"/>
                </a:cubicBezTo>
                <a:close/>
                <a:moveTo>
                  <a:pt x="391794" y="37328"/>
                </a:moveTo>
                <a:cubicBezTo>
                  <a:pt x="327066" y="37328"/>
                  <a:pt x="272296" y="90831"/>
                  <a:pt x="272296" y="156776"/>
                </a:cubicBezTo>
                <a:lnTo>
                  <a:pt x="272296" y="195348"/>
                </a:lnTo>
                <a:cubicBezTo>
                  <a:pt x="272296" y="247607"/>
                  <a:pt x="305906" y="293645"/>
                  <a:pt x="355696" y="309820"/>
                </a:cubicBezTo>
                <a:cubicBezTo>
                  <a:pt x="366900" y="312308"/>
                  <a:pt x="375612" y="321018"/>
                  <a:pt x="379348" y="330972"/>
                </a:cubicBezTo>
                <a:cubicBezTo>
                  <a:pt x="383082" y="342171"/>
                  <a:pt x="381836" y="353369"/>
                  <a:pt x="374368" y="363323"/>
                </a:cubicBezTo>
                <a:lnTo>
                  <a:pt x="344494" y="406872"/>
                </a:lnTo>
                <a:lnTo>
                  <a:pt x="546148" y="323507"/>
                </a:lnTo>
                <a:cubicBezTo>
                  <a:pt x="559840" y="317285"/>
                  <a:pt x="573532" y="314797"/>
                  <a:pt x="587224" y="314797"/>
                </a:cubicBezTo>
                <a:lnTo>
                  <a:pt x="856096" y="314797"/>
                </a:lnTo>
                <a:cubicBezTo>
                  <a:pt x="869790" y="314797"/>
                  <a:pt x="883482" y="317285"/>
                  <a:pt x="897174" y="323507"/>
                </a:cubicBezTo>
                <a:lnTo>
                  <a:pt x="1098828" y="406872"/>
                </a:lnTo>
                <a:lnTo>
                  <a:pt x="1061484" y="355857"/>
                </a:lnTo>
                <a:cubicBezTo>
                  <a:pt x="1056506" y="345903"/>
                  <a:pt x="1054016" y="335949"/>
                  <a:pt x="1056506" y="325995"/>
                </a:cubicBezTo>
                <a:cubicBezTo>
                  <a:pt x="1058994" y="316041"/>
                  <a:pt x="1065218" y="307331"/>
                  <a:pt x="1075178" y="303599"/>
                </a:cubicBezTo>
                <a:cubicBezTo>
                  <a:pt x="1116254" y="282446"/>
                  <a:pt x="1142394" y="241386"/>
                  <a:pt x="1142394" y="195348"/>
                </a:cubicBezTo>
                <a:lnTo>
                  <a:pt x="1142394" y="156776"/>
                </a:lnTo>
                <a:cubicBezTo>
                  <a:pt x="1142394" y="90831"/>
                  <a:pt x="1088870" y="37328"/>
                  <a:pt x="1022896" y="37328"/>
                </a:cubicBezTo>
                <a:close/>
                <a:moveTo>
                  <a:pt x="391794" y="0"/>
                </a:moveTo>
                <a:lnTo>
                  <a:pt x="1022896" y="0"/>
                </a:lnTo>
                <a:cubicBezTo>
                  <a:pt x="1108786" y="0"/>
                  <a:pt x="1179738" y="69678"/>
                  <a:pt x="1179738" y="156776"/>
                </a:cubicBezTo>
                <a:lnTo>
                  <a:pt x="1179738" y="195348"/>
                </a:lnTo>
                <a:cubicBezTo>
                  <a:pt x="1179738" y="253828"/>
                  <a:pt x="1146130" y="308576"/>
                  <a:pt x="1092604" y="335949"/>
                </a:cubicBezTo>
                <a:lnTo>
                  <a:pt x="1133682" y="391941"/>
                </a:lnTo>
                <a:cubicBezTo>
                  <a:pt x="1142394" y="404383"/>
                  <a:pt x="1142394" y="421803"/>
                  <a:pt x="1132436" y="433001"/>
                </a:cubicBezTo>
                <a:cubicBezTo>
                  <a:pt x="1126212" y="441711"/>
                  <a:pt x="1116254" y="446688"/>
                  <a:pt x="1105052" y="446688"/>
                </a:cubicBezTo>
                <a:cubicBezTo>
                  <a:pt x="1101318" y="446688"/>
                  <a:pt x="1096338" y="445444"/>
                  <a:pt x="1092604" y="442955"/>
                </a:cubicBezTo>
                <a:lnTo>
                  <a:pt x="883482" y="357102"/>
                </a:lnTo>
                <a:cubicBezTo>
                  <a:pt x="874768" y="353369"/>
                  <a:pt x="864810" y="352125"/>
                  <a:pt x="856096" y="352125"/>
                </a:cubicBezTo>
                <a:lnTo>
                  <a:pt x="587224" y="352125"/>
                </a:lnTo>
                <a:cubicBezTo>
                  <a:pt x="577266" y="352125"/>
                  <a:pt x="568554" y="353369"/>
                  <a:pt x="559840" y="357102"/>
                </a:cubicBezTo>
                <a:lnTo>
                  <a:pt x="350718" y="442955"/>
                </a:lnTo>
                <a:cubicBezTo>
                  <a:pt x="337024" y="449177"/>
                  <a:pt x="320842" y="445444"/>
                  <a:pt x="310884" y="433001"/>
                </a:cubicBezTo>
                <a:cubicBezTo>
                  <a:pt x="300926" y="421803"/>
                  <a:pt x="300926" y="404383"/>
                  <a:pt x="309640" y="391941"/>
                </a:cubicBezTo>
                <a:lnTo>
                  <a:pt x="342004" y="343415"/>
                </a:lnTo>
                <a:cubicBezTo>
                  <a:pt x="278520" y="322263"/>
                  <a:pt x="236198" y="263782"/>
                  <a:pt x="236198" y="195348"/>
                </a:cubicBezTo>
                <a:lnTo>
                  <a:pt x="236198" y="156776"/>
                </a:lnTo>
                <a:cubicBezTo>
                  <a:pt x="236198" y="69678"/>
                  <a:pt x="305906" y="0"/>
                  <a:pt x="3917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5" name="LIGHT BULD">
            <a:extLst>
              <a:ext uri="{FF2B5EF4-FFF2-40B4-BE49-F238E27FC236}">
                <a16:creationId xmlns:a16="http://schemas.microsoft.com/office/drawing/2014/main" id="{43998827-C8D7-164B-B2DD-82F288989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2215" y="5352936"/>
            <a:ext cx="4575614" cy="7047437"/>
          </a:xfrm>
          <a:custGeom>
            <a:avLst/>
            <a:gdLst>
              <a:gd name="T0" fmla="*/ 1838 w 3675"/>
              <a:gd name="T1" fmla="*/ 0 h 5659"/>
              <a:gd name="T2" fmla="*/ 545 w 3675"/>
              <a:gd name="T3" fmla="*/ 532 h 5659"/>
              <a:gd name="T4" fmla="*/ 4 w 3675"/>
              <a:gd name="T5" fmla="*/ 1821 h 5659"/>
              <a:gd name="T6" fmla="*/ 543 w 3675"/>
              <a:gd name="T7" fmla="*/ 3134 h 5659"/>
              <a:gd name="T8" fmla="*/ 815 w 3675"/>
              <a:gd name="T9" fmla="*/ 3799 h 5659"/>
              <a:gd name="T10" fmla="*/ 815 w 3675"/>
              <a:gd name="T11" fmla="*/ 3890 h 5659"/>
              <a:gd name="T12" fmla="*/ 2628 w 3675"/>
              <a:gd name="T13" fmla="*/ 4225 h 5659"/>
              <a:gd name="T14" fmla="*/ 2756 w 3675"/>
              <a:gd name="T15" fmla="*/ 4353 h 5659"/>
              <a:gd name="T16" fmla="*/ 2756 w 3675"/>
              <a:gd name="T17" fmla="*/ 4503 h 5659"/>
              <a:gd name="T18" fmla="*/ 1006 w 3675"/>
              <a:gd name="T19" fmla="*/ 4630 h 5659"/>
              <a:gd name="T20" fmla="*/ 806 w 3675"/>
              <a:gd name="T21" fmla="*/ 4830 h 5659"/>
              <a:gd name="T22" fmla="*/ 806 w 3675"/>
              <a:gd name="T23" fmla="*/ 4980 h 5659"/>
              <a:gd name="T24" fmla="*/ 2599 w 3675"/>
              <a:gd name="T25" fmla="*/ 5181 h 5659"/>
              <a:gd name="T26" fmla="*/ 2727 w 3675"/>
              <a:gd name="T27" fmla="*/ 5309 h 5659"/>
              <a:gd name="T28" fmla="*/ 2727 w 3675"/>
              <a:gd name="T29" fmla="*/ 5459 h 5659"/>
              <a:gd name="T30" fmla="*/ 902 w 3675"/>
              <a:gd name="T31" fmla="*/ 5587 h 5659"/>
              <a:gd name="T32" fmla="*/ 867 w 3675"/>
              <a:gd name="T33" fmla="*/ 5622 h 5659"/>
              <a:gd name="T34" fmla="*/ 902 w 3675"/>
              <a:gd name="T35" fmla="*/ 5658 h 5659"/>
              <a:gd name="T36" fmla="*/ 2599 w 3675"/>
              <a:gd name="T37" fmla="*/ 5658 h 5659"/>
              <a:gd name="T38" fmla="*/ 2798 w 3675"/>
              <a:gd name="T39" fmla="*/ 5309 h 5659"/>
              <a:gd name="T40" fmla="*/ 2599 w 3675"/>
              <a:gd name="T41" fmla="*/ 5109 h 5659"/>
              <a:gd name="T42" fmla="*/ 1006 w 3675"/>
              <a:gd name="T43" fmla="*/ 5108 h 5659"/>
              <a:gd name="T44" fmla="*/ 878 w 3675"/>
              <a:gd name="T45" fmla="*/ 4830 h 5659"/>
              <a:gd name="T46" fmla="*/ 1006 w 3675"/>
              <a:gd name="T47" fmla="*/ 4702 h 5659"/>
              <a:gd name="T48" fmla="*/ 2628 w 3675"/>
              <a:gd name="T49" fmla="*/ 4703 h 5659"/>
              <a:gd name="T50" fmla="*/ 2827 w 3675"/>
              <a:gd name="T51" fmla="*/ 4353 h 5659"/>
              <a:gd name="T52" fmla="*/ 2628 w 3675"/>
              <a:gd name="T53" fmla="*/ 4154 h 5659"/>
              <a:gd name="T54" fmla="*/ 1151 w 3675"/>
              <a:gd name="T55" fmla="*/ 4154 h 5659"/>
              <a:gd name="T56" fmla="*/ 887 w 3675"/>
              <a:gd name="T57" fmla="*/ 3799 h 5659"/>
              <a:gd name="T58" fmla="*/ 593 w 3675"/>
              <a:gd name="T59" fmla="*/ 3084 h 5659"/>
              <a:gd name="T60" fmla="*/ 75 w 3675"/>
              <a:gd name="T61" fmla="*/ 1822 h 5659"/>
              <a:gd name="T62" fmla="*/ 595 w 3675"/>
              <a:gd name="T63" fmla="*/ 582 h 5659"/>
              <a:gd name="T64" fmla="*/ 1838 w 3675"/>
              <a:gd name="T65" fmla="*/ 72 h 5659"/>
              <a:gd name="T66" fmla="*/ 3603 w 3675"/>
              <a:gd name="T67" fmla="*/ 1835 h 5659"/>
              <a:gd name="T68" fmla="*/ 3110 w 3675"/>
              <a:gd name="T69" fmla="*/ 3058 h 5659"/>
              <a:gd name="T70" fmla="*/ 2791 w 3675"/>
              <a:gd name="T71" fmla="*/ 3842 h 5659"/>
              <a:gd name="T72" fmla="*/ 2826 w 3675"/>
              <a:gd name="T73" fmla="*/ 3877 h 5659"/>
              <a:gd name="T74" fmla="*/ 2862 w 3675"/>
              <a:gd name="T75" fmla="*/ 3842 h 5659"/>
              <a:gd name="T76" fmla="*/ 3161 w 3675"/>
              <a:gd name="T77" fmla="*/ 3107 h 5659"/>
              <a:gd name="T78" fmla="*/ 3674 w 3675"/>
              <a:gd name="T79" fmla="*/ 1835 h 5659"/>
              <a:gd name="T80" fmla="*/ 1838 w 3675"/>
              <a:gd name="T81" fmla="*/ 0 h 5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675" h="5659">
                <a:moveTo>
                  <a:pt x="1838" y="0"/>
                </a:moveTo>
                <a:lnTo>
                  <a:pt x="1838" y="0"/>
                </a:lnTo>
                <a:lnTo>
                  <a:pt x="1838" y="0"/>
                </a:lnTo>
                <a:cubicBezTo>
                  <a:pt x="1350" y="0"/>
                  <a:pt x="890" y="189"/>
                  <a:pt x="545" y="532"/>
                </a:cubicBezTo>
                <a:lnTo>
                  <a:pt x="545" y="532"/>
                </a:lnTo>
                <a:cubicBezTo>
                  <a:pt x="199" y="875"/>
                  <a:pt x="7" y="1332"/>
                  <a:pt x="4" y="1821"/>
                </a:cubicBezTo>
                <a:lnTo>
                  <a:pt x="4" y="1821"/>
                </a:lnTo>
                <a:cubicBezTo>
                  <a:pt x="0" y="2317"/>
                  <a:pt x="191" y="2784"/>
                  <a:pt x="543" y="3134"/>
                </a:cubicBezTo>
                <a:lnTo>
                  <a:pt x="543" y="3134"/>
                </a:lnTo>
                <a:cubicBezTo>
                  <a:pt x="716" y="3307"/>
                  <a:pt x="815" y="3549"/>
                  <a:pt x="815" y="3799"/>
                </a:cubicBezTo>
                <a:lnTo>
                  <a:pt x="815" y="3890"/>
                </a:lnTo>
                <a:lnTo>
                  <a:pt x="815" y="3890"/>
                </a:lnTo>
                <a:cubicBezTo>
                  <a:pt x="815" y="4075"/>
                  <a:pt x="966" y="4226"/>
                  <a:pt x="1151" y="4226"/>
                </a:cubicBezTo>
                <a:lnTo>
                  <a:pt x="2628" y="4225"/>
                </a:lnTo>
                <a:lnTo>
                  <a:pt x="2628" y="4225"/>
                </a:lnTo>
                <a:cubicBezTo>
                  <a:pt x="2698" y="4225"/>
                  <a:pt x="2756" y="4282"/>
                  <a:pt x="2756" y="4353"/>
                </a:cubicBezTo>
                <a:lnTo>
                  <a:pt x="2756" y="4503"/>
                </a:lnTo>
                <a:lnTo>
                  <a:pt x="2756" y="4503"/>
                </a:lnTo>
                <a:cubicBezTo>
                  <a:pt x="2756" y="4573"/>
                  <a:pt x="2698" y="4631"/>
                  <a:pt x="2628" y="4631"/>
                </a:cubicBezTo>
                <a:lnTo>
                  <a:pt x="1006" y="4630"/>
                </a:lnTo>
                <a:lnTo>
                  <a:pt x="1006" y="4630"/>
                </a:lnTo>
                <a:cubicBezTo>
                  <a:pt x="896" y="4630"/>
                  <a:pt x="806" y="4720"/>
                  <a:pt x="806" y="4830"/>
                </a:cubicBezTo>
                <a:lnTo>
                  <a:pt x="806" y="4980"/>
                </a:lnTo>
                <a:lnTo>
                  <a:pt x="806" y="4980"/>
                </a:lnTo>
                <a:cubicBezTo>
                  <a:pt x="806" y="5090"/>
                  <a:pt x="896" y="5180"/>
                  <a:pt x="1006" y="5180"/>
                </a:cubicBezTo>
                <a:lnTo>
                  <a:pt x="2599" y="5181"/>
                </a:lnTo>
                <a:lnTo>
                  <a:pt x="2599" y="5181"/>
                </a:lnTo>
                <a:cubicBezTo>
                  <a:pt x="2670" y="5181"/>
                  <a:pt x="2727" y="5238"/>
                  <a:pt x="2727" y="5309"/>
                </a:cubicBezTo>
                <a:lnTo>
                  <a:pt x="2727" y="5459"/>
                </a:lnTo>
                <a:lnTo>
                  <a:pt x="2727" y="5459"/>
                </a:lnTo>
                <a:cubicBezTo>
                  <a:pt x="2727" y="5529"/>
                  <a:pt x="2670" y="5587"/>
                  <a:pt x="2599" y="5587"/>
                </a:cubicBezTo>
                <a:lnTo>
                  <a:pt x="902" y="5587"/>
                </a:lnTo>
                <a:lnTo>
                  <a:pt x="902" y="5587"/>
                </a:lnTo>
                <a:cubicBezTo>
                  <a:pt x="883" y="5587"/>
                  <a:pt x="867" y="5603"/>
                  <a:pt x="867" y="5622"/>
                </a:cubicBezTo>
                <a:lnTo>
                  <a:pt x="867" y="5622"/>
                </a:lnTo>
                <a:cubicBezTo>
                  <a:pt x="867" y="5642"/>
                  <a:pt x="883" y="5658"/>
                  <a:pt x="902" y="5658"/>
                </a:cubicBezTo>
                <a:lnTo>
                  <a:pt x="2599" y="5658"/>
                </a:lnTo>
                <a:lnTo>
                  <a:pt x="2599" y="5658"/>
                </a:lnTo>
                <a:cubicBezTo>
                  <a:pt x="2709" y="5658"/>
                  <a:pt x="2798" y="5568"/>
                  <a:pt x="2798" y="5459"/>
                </a:cubicBezTo>
                <a:lnTo>
                  <a:pt x="2798" y="5309"/>
                </a:lnTo>
                <a:lnTo>
                  <a:pt x="2798" y="5309"/>
                </a:lnTo>
                <a:cubicBezTo>
                  <a:pt x="2798" y="5199"/>
                  <a:pt x="2709" y="5109"/>
                  <a:pt x="2599" y="5109"/>
                </a:cubicBezTo>
                <a:lnTo>
                  <a:pt x="1006" y="5108"/>
                </a:lnTo>
                <a:lnTo>
                  <a:pt x="1006" y="5108"/>
                </a:lnTo>
                <a:cubicBezTo>
                  <a:pt x="935" y="5108"/>
                  <a:pt x="878" y="5050"/>
                  <a:pt x="878" y="4980"/>
                </a:cubicBezTo>
                <a:lnTo>
                  <a:pt x="878" y="4830"/>
                </a:lnTo>
                <a:lnTo>
                  <a:pt x="878" y="4830"/>
                </a:lnTo>
                <a:cubicBezTo>
                  <a:pt x="878" y="4759"/>
                  <a:pt x="935" y="4702"/>
                  <a:pt x="1006" y="4702"/>
                </a:cubicBezTo>
                <a:lnTo>
                  <a:pt x="2628" y="4703"/>
                </a:lnTo>
                <a:lnTo>
                  <a:pt x="2628" y="4703"/>
                </a:lnTo>
                <a:cubicBezTo>
                  <a:pt x="2738" y="4703"/>
                  <a:pt x="2827" y="4613"/>
                  <a:pt x="2827" y="4503"/>
                </a:cubicBezTo>
                <a:lnTo>
                  <a:pt x="2827" y="4353"/>
                </a:lnTo>
                <a:lnTo>
                  <a:pt x="2827" y="4353"/>
                </a:lnTo>
                <a:cubicBezTo>
                  <a:pt x="2827" y="4243"/>
                  <a:pt x="2738" y="4154"/>
                  <a:pt x="2628" y="4154"/>
                </a:cubicBezTo>
                <a:lnTo>
                  <a:pt x="1151" y="4154"/>
                </a:lnTo>
                <a:lnTo>
                  <a:pt x="1151" y="4154"/>
                </a:lnTo>
                <a:cubicBezTo>
                  <a:pt x="1006" y="4154"/>
                  <a:pt x="887" y="4036"/>
                  <a:pt x="887" y="3890"/>
                </a:cubicBezTo>
                <a:lnTo>
                  <a:pt x="887" y="3799"/>
                </a:lnTo>
                <a:lnTo>
                  <a:pt x="887" y="3799"/>
                </a:lnTo>
                <a:cubicBezTo>
                  <a:pt x="887" y="3530"/>
                  <a:pt x="780" y="3269"/>
                  <a:pt x="593" y="3084"/>
                </a:cubicBezTo>
                <a:lnTo>
                  <a:pt x="593" y="3084"/>
                </a:lnTo>
                <a:cubicBezTo>
                  <a:pt x="256" y="2747"/>
                  <a:pt x="72" y="2299"/>
                  <a:pt x="75" y="1822"/>
                </a:cubicBezTo>
                <a:lnTo>
                  <a:pt x="75" y="1822"/>
                </a:lnTo>
                <a:cubicBezTo>
                  <a:pt x="79" y="1352"/>
                  <a:pt x="263" y="912"/>
                  <a:pt x="595" y="582"/>
                </a:cubicBezTo>
                <a:lnTo>
                  <a:pt x="595" y="582"/>
                </a:lnTo>
                <a:cubicBezTo>
                  <a:pt x="927" y="253"/>
                  <a:pt x="1369" y="72"/>
                  <a:pt x="1838" y="72"/>
                </a:cubicBezTo>
                <a:lnTo>
                  <a:pt x="1838" y="72"/>
                </a:lnTo>
                <a:cubicBezTo>
                  <a:pt x="2811" y="72"/>
                  <a:pt x="3603" y="863"/>
                  <a:pt x="3603" y="1835"/>
                </a:cubicBezTo>
                <a:lnTo>
                  <a:pt x="3603" y="1835"/>
                </a:lnTo>
                <a:cubicBezTo>
                  <a:pt x="3603" y="2293"/>
                  <a:pt x="3428" y="2727"/>
                  <a:pt x="3110" y="3058"/>
                </a:cubicBezTo>
                <a:lnTo>
                  <a:pt x="3110" y="3058"/>
                </a:lnTo>
                <a:cubicBezTo>
                  <a:pt x="2904" y="3271"/>
                  <a:pt x="2791" y="3550"/>
                  <a:pt x="2791" y="3842"/>
                </a:cubicBezTo>
                <a:lnTo>
                  <a:pt x="2791" y="3842"/>
                </a:lnTo>
                <a:cubicBezTo>
                  <a:pt x="2791" y="3861"/>
                  <a:pt x="2807" y="3877"/>
                  <a:pt x="2826" y="3877"/>
                </a:cubicBezTo>
                <a:lnTo>
                  <a:pt x="2826" y="3877"/>
                </a:lnTo>
                <a:cubicBezTo>
                  <a:pt x="2846" y="3877"/>
                  <a:pt x="2862" y="3861"/>
                  <a:pt x="2862" y="3842"/>
                </a:cubicBezTo>
                <a:lnTo>
                  <a:pt x="2862" y="3842"/>
                </a:lnTo>
                <a:cubicBezTo>
                  <a:pt x="2862" y="3568"/>
                  <a:pt x="2968" y="3308"/>
                  <a:pt x="3161" y="3107"/>
                </a:cubicBezTo>
                <a:lnTo>
                  <a:pt x="3161" y="3107"/>
                </a:lnTo>
                <a:cubicBezTo>
                  <a:pt x="3492" y="2764"/>
                  <a:pt x="3674" y="2312"/>
                  <a:pt x="3674" y="1835"/>
                </a:cubicBezTo>
                <a:lnTo>
                  <a:pt x="3674" y="1835"/>
                </a:lnTo>
                <a:cubicBezTo>
                  <a:pt x="3674" y="823"/>
                  <a:pt x="2850" y="0"/>
                  <a:pt x="183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6" name="GLOW">
            <a:extLst>
              <a:ext uri="{FF2B5EF4-FFF2-40B4-BE49-F238E27FC236}">
                <a16:creationId xmlns:a16="http://schemas.microsoft.com/office/drawing/2014/main" id="{AAF22C95-5499-6644-98B1-74BC4865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9251" y="7500675"/>
            <a:ext cx="1510556" cy="2702524"/>
          </a:xfrm>
          <a:custGeom>
            <a:avLst/>
            <a:gdLst>
              <a:gd name="T0" fmla="*/ 715 w 1213"/>
              <a:gd name="T1" fmla="*/ 1671 h 2170"/>
              <a:gd name="T2" fmla="*/ 734 w 1213"/>
              <a:gd name="T3" fmla="*/ 1718 h 2170"/>
              <a:gd name="T4" fmla="*/ 780 w 1213"/>
              <a:gd name="T5" fmla="*/ 1699 h 2170"/>
              <a:gd name="T6" fmla="*/ 1050 w 1213"/>
              <a:gd name="T7" fmla="*/ 954 h 2170"/>
              <a:gd name="T8" fmla="*/ 1060 w 1213"/>
              <a:gd name="T9" fmla="*/ 24 h 2170"/>
              <a:gd name="T10" fmla="*/ 954 w 1213"/>
              <a:gd name="T11" fmla="*/ 18 h 2170"/>
              <a:gd name="T12" fmla="*/ 766 w 1213"/>
              <a:gd name="T13" fmla="*/ 427 h 2170"/>
              <a:gd name="T14" fmla="*/ 653 w 1213"/>
              <a:gd name="T15" fmla="*/ 1141 h 2170"/>
              <a:gd name="T16" fmla="*/ 605 w 1213"/>
              <a:gd name="T17" fmla="*/ 1643 h 2170"/>
              <a:gd name="T18" fmla="*/ 558 w 1213"/>
              <a:gd name="T19" fmla="*/ 1141 h 2170"/>
              <a:gd name="T20" fmla="*/ 446 w 1213"/>
              <a:gd name="T21" fmla="*/ 427 h 2170"/>
              <a:gd name="T22" fmla="*/ 257 w 1213"/>
              <a:gd name="T23" fmla="*/ 18 h 2170"/>
              <a:gd name="T24" fmla="*/ 152 w 1213"/>
              <a:gd name="T25" fmla="*/ 24 h 2170"/>
              <a:gd name="T26" fmla="*/ 161 w 1213"/>
              <a:gd name="T27" fmla="*/ 954 h 2170"/>
              <a:gd name="T28" fmla="*/ 431 w 1213"/>
              <a:gd name="T29" fmla="*/ 1699 h 2170"/>
              <a:gd name="T30" fmla="*/ 478 w 1213"/>
              <a:gd name="T31" fmla="*/ 1718 h 2170"/>
              <a:gd name="T32" fmla="*/ 496 w 1213"/>
              <a:gd name="T33" fmla="*/ 1671 h 2170"/>
              <a:gd name="T34" fmla="*/ 230 w 1213"/>
              <a:gd name="T35" fmla="*/ 933 h 2170"/>
              <a:gd name="T36" fmla="*/ 189 w 1213"/>
              <a:gd name="T37" fmla="*/ 84 h 2170"/>
              <a:gd name="T38" fmla="*/ 224 w 1213"/>
              <a:gd name="T39" fmla="*/ 81 h 2170"/>
              <a:gd name="T40" fmla="*/ 376 w 1213"/>
              <a:gd name="T41" fmla="*/ 443 h 2170"/>
              <a:gd name="T42" fmla="*/ 487 w 1213"/>
              <a:gd name="T43" fmla="*/ 1148 h 2170"/>
              <a:gd name="T44" fmla="*/ 568 w 1213"/>
              <a:gd name="T45" fmla="*/ 2135 h 2170"/>
              <a:gd name="T46" fmla="*/ 602 w 1213"/>
              <a:gd name="T47" fmla="*/ 2169 h 2170"/>
              <a:gd name="T48" fmla="*/ 604 w 1213"/>
              <a:gd name="T49" fmla="*/ 2169 h 2170"/>
              <a:gd name="T50" fmla="*/ 605 w 1213"/>
              <a:gd name="T51" fmla="*/ 2168 h 2170"/>
              <a:gd name="T52" fmla="*/ 607 w 1213"/>
              <a:gd name="T53" fmla="*/ 2169 h 2170"/>
              <a:gd name="T54" fmla="*/ 608 w 1213"/>
              <a:gd name="T55" fmla="*/ 2169 h 2170"/>
              <a:gd name="T56" fmla="*/ 644 w 1213"/>
              <a:gd name="T57" fmla="*/ 2135 h 2170"/>
              <a:gd name="T58" fmla="*/ 724 w 1213"/>
              <a:gd name="T59" fmla="*/ 1148 h 2170"/>
              <a:gd name="T60" fmla="*/ 988 w 1213"/>
              <a:gd name="T61" fmla="*/ 81 h 2170"/>
              <a:gd name="T62" fmla="*/ 1023 w 1213"/>
              <a:gd name="T63" fmla="*/ 84 h 2170"/>
              <a:gd name="T64" fmla="*/ 982 w 1213"/>
              <a:gd name="T65" fmla="*/ 933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13" h="2170">
                <a:moveTo>
                  <a:pt x="715" y="1671"/>
                </a:moveTo>
                <a:lnTo>
                  <a:pt x="715" y="1671"/>
                </a:lnTo>
                <a:cubicBezTo>
                  <a:pt x="707" y="1689"/>
                  <a:pt x="715" y="1710"/>
                  <a:pt x="734" y="1718"/>
                </a:cubicBezTo>
                <a:lnTo>
                  <a:pt x="734" y="1718"/>
                </a:lnTo>
                <a:cubicBezTo>
                  <a:pt x="752" y="1725"/>
                  <a:pt x="772" y="1717"/>
                  <a:pt x="780" y="1699"/>
                </a:cubicBezTo>
                <a:lnTo>
                  <a:pt x="780" y="1699"/>
                </a:lnTo>
                <a:cubicBezTo>
                  <a:pt x="782" y="1696"/>
                  <a:pt x="937" y="1335"/>
                  <a:pt x="1050" y="954"/>
                </a:cubicBezTo>
                <a:lnTo>
                  <a:pt x="1050" y="954"/>
                </a:lnTo>
                <a:cubicBezTo>
                  <a:pt x="1208" y="421"/>
                  <a:pt x="1212" y="116"/>
                  <a:pt x="1060" y="24"/>
                </a:cubicBezTo>
                <a:lnTo>
                  <a:pt x="1060" y="24"/>
                </a:lnTo>
                <a:cubicBezTo>
                  <a:pt x="1025" y="2"/>
                  <a:pt x="988" y="0"/>
                  <a:pt x="954" y="18"/>
                </a:cubicBezTo>
                <a:lnTo>
                  <a:pt x="954" y="18"/>
                </a:lnTo>
                <a:cubicBezTo>
                  <a:pt x="881" y="57"/>
                  <a:pt x="821" y="187"/>
                  <a:pt x="766" y="427"/>
                </a:cubicBezTo>
                <a:lnTo>
                  <a:pt x="766" y="427"/>
                </a:lnTo>
                <a:cubicBezTo>
                  <a:pt x="725" y="607"/>
                  <a:pt x="687" y="847"/>
                  <a:pt x="653" y="1141"/>
                </a:cubicBezTo>
                <a:lnTo>
                  <a:pt x="653" y="1141"/>
                </a:lnTo>
                <a:cubicBezTo>
                  <a:pt x="634" y="1316"/>
                  <a:pt x="618" y="1490"/>
                  <a:pt x="605" y="1643"/>
                </a:cubicBezTo>
                <a:lnTo>
                  <a:pt x="605" y="1643"/>
                </a:lnTo>
                <a:cubicBezTo>
                  <a:pt x="593" y="1490"/>
                  <a:pt x="578" y="1316"/>
                  <a:pt x="558" y="1141"/>
                </a:cubicBezTo>
                <a:lnTo>
                  <a:pt x="558" y="1141"/>
                </a:lnTo>
                <a:cubicBezTo>
                  <a:pt x="525" y="847"/>
                  <a:pt x="487" y="607"/>
                  <a:pt x="446" y="427"/>
                </a:cubicBezTo>
                <a:lnTo>
                  <a:pt x="446" y="427"/>
                </a:lnTo>
                <a:cubicBezTo>
                  <a:pt x="390" y="187"/>
                  <a:pt x="330" y="57"/>
                  <a:pt x="257" y="18"/>
                </a:cubicBezTo>
                <a:lnTo>
                  <a:pt x="257" y="18"/>
                </a:lnTo>
                <a:cubicBezTo>
                  <a:pt x="223" y="0"/>
                  <a:pt x="186" y="2"/>
                  <a:pt x="152" y="24"/>
                </a:cubicBezTo>
                <a:lnTo>
                  <a:pt x="152" y="24"/>
                </a:lnTo>
                <a:cubicBezTo>
                  <a:pt x="0" y="116"/>
                  <a:pt x="3" y="421"/>
                  <a:pt x="161" y="954"/>
                </a:cubicBezTo>
                <a:lnTo>
                  <a:pt x="161" y="954"/>
                </a:lnTo>
                <a:cubicBezTo>
                  <a:pt x="274" y="1335"/>
                  <a:pt x="430" y="1696"/>
                  <a:pt x="431" y="1699"/>
                </a:cubicBezTo>
                <a:lnTo>
                  <a:pt x="431" y="1699"/>
                </a:lnTo>
                <a:cubicBezTo>
                  <a:pt x="439" y="1717"/>
                  <a:pt x="460" y="1725"/>
                  <a:pt x="478" y="1718"/>
                </a:cubicBezTo>
                <a:lnTo>
                  <a:pt x="478" y="1718"/>
                </a:lnTo>
                <a:cubicBezTo>
                  <a:pt x="496" y="1710"/>
                  <a:pt x="504" y="1689"/>
                  <a:pt x="496" y="1671"/>
                </a:cubicBezTo>
                <a:lnTo>
                  <a:pt x="496" y="1671"/>
                </a:lnTo>
                <a:cubicBezTo>
                  <a:pt x="495" y="1667"/>
                  <a:pt x="342" y="1310"/>
                  <a:pt x="230" y="933"/>
                </a:cubicBezTo>
                <a:lnTo>
                  <a:pt x="230" y="933"/>
                </a:lnTo>
                <a:cubicBezTo>
                  <a:pt x="38" y="289"/>
                  <a:pt x="122" y="125"/>
                  <a:pt x="189" y="84"/>
                </a:cubicBezTo>
                <a:lnTo>
                  <a:pt x="189" y="84"/>
                </a:lnTo>
                <a:cubicBezTo>
                  <a:pt x="205" y="74"/>
                  <a:pt x="216" y="77"/>
                  <a:pt x="224" y="81"/>
                </a:cubicBezTo>
                <a:lnTo>
                  <a:pt x="224" y="81"/>
                </a:lnTo>
                <a:cubicBezTo>
                  <a:pt x="253" y="97"/>
                  <a:pt x="312" y="164"/>
                  <a:pt x="376" y="443"/>
                </a:cubicBezTo>
                <a:lnTo>
                  <a:pt x="376" y="443"/>
                </a:lnTo>
                <a:cubicBezTo>
                  <a:pt x="417" y="621"/>
                  <a:pt x="454" y="858"/>
                  <a:pt x="487" y="1148"/>
                </a:cubicBezTo>
                <a:lnTo>
                  <a:pt x="487" y="1148"/>
                </a:lnTo>
                <a:cubicBezTo>
                  <a:pt x="543" y="1645"/>
                  <a:pt x="567" y="2130"/>
                  <a:pt x="568" y="2135"/>
                </a:cubicBezTo>
                <a:lnTo>
                  <a:pt x="568" y="2135"/>
                </a:lnTo>
                <a:cubicBezTo>
                  <a:pt x="569" y="2154"/>
                  <a:pt x="584" y="2169"/>
                  <a:pt x="602" y="2169"/>
                </a:cubicBezTo>
                <a:lnTo>
                  <a:pt x="602" y="2169"/>
                </a:lnTo>
                <a:cubicBezTo>
                  <a:pt x="603" y="2169"/>
                  <a:pt x="604" y="2169"/>
                  <a:pt x="604" y="2169"/>
                </a:cubicBezTo>
                <a:lnTo>
                  <a:pt x="604" y="2169"/>
                </a:lnTo>
                <a:lnTo>
                  <a:pt x="605" y="2168"/>
                </a:lnTo>
                <a:lnTo>
                  <a:pt x="605" y="2168"/>
                </a:lnTo>
                <a:cubicBezTo>
                  <a:pt x="605" y="2168"/>
                  <a:pt x="606" y="2169"/>
                  <a:pt x="607" y="2169"/>
                </a:cubicBezTo>
                <a:lnTo>
                  <a:pt x="607" y="2169"/>
                </a:lnTo>
                <a:cubicBezTo>
                  <a:pt x="607" y="2169"/>
                  <a:pt x="607" y="2169"/>
                  <a:pt x="608" y="2169"/>
                </a:cubicBezTo>
                <a:lnTo>
                  <a:pt x="608" y="2169"/>
                </a:lnTo>
                <a:cubicBezTo>
                  <a:pt x="627" y="2169"/>
                  <a:pt x="643" y="2154"/>
                  <a:pt x="644" y="2135"/>
                </a:cubicBezTo>
                <a:lnTo>
                  <a:pt x="644" y="2135"/>
                </a:lnTo>
                <a:cubicBezTo>
                  <a:pt x="644" y="2130"/>
                  <a:pt x="668" y="1645"/>
                  <a:pt x="724" y="1148"/>
                </a:cubicBezTo>
                <a:lnTo>
                  <a:pt x="724" y="1148"/>
                </a:lnTo>
                <a:cubicBezTo>
                  <a:pt x="825" y="257"/>
                  <a:pt x="942" y="105"/>
                  <a:pt x="988" y="81"/>
                </a:cubicBezTo>
                <a:lnTo>
                  <a:pt x="988" y="81"/>
                </a:lnTo>
                <a:cubicBezTo>
                  <a:pt x="996" y="77"/>
                  <a:pt x="1006" y="74"/>
                  <a:pt x="1023" y="84"/>
                </a:cubicBezTo>
                <a:lnTo>
                  <a:pt x="1023" y="84"/>
                </a:lnTo>
                <a:cubicBezTo>
                  <a:pt x="1090" y="125"/>
                  <a:pt x="1173" y="289"/>
                  <a:pt x="982" y="933"/>
                </a:cubicBezTo>
                <a:lnTo>
                  <a:pt x="982" y="933"/>
                </a:lnTo>
                <a:cubicBezTo>
                  <a:pt x="870" y="1310"/>
                  <a:pt x="717" y="1667"/>
                  <a:pt x="715" y="167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1" name="GLOW 09">
            <a:extLst>
              <a:ext uri="{FF2B5EF4-FFF2-40B4-BE49-F238E27FC236}">
                <a16:creationId xmlns:a16="http://schemas.microsoft.com/office/drawing/2014/main" id="{BE7C890D-7623-2D42-8F60-91396305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7971" y="7769827"/>
            <a:ext cx="1005206" cy="285633"/>
          </a:xfrm>
          <a:custGeom>
            <a:avLst/>
            <a:gdLst>
              <a:gd name="T0" fmla="*/ 772 w 805"/>
              <a:gd name="T1" fmla="*/ 157 h 230"/>
              <a:gd name="T2" fmla="*/ 47 w 805"/>
              <a:gd name="T3" fmla="*/ 5 h 230"/>
              <a:gd name="T4" fmla="*/ 47 w 805"/>
              <a:gd name="T5" fmla="*/ 5 h 230"/>
              <a:gd name="T6" fmla="*/ 5 w 805"/>
              <a:gd name="T7" fmla="*/ 32 h 230"/>
              <a:gd name="T8" fmla="*/ 5 w 805"/>
              <a:gd name="T9" fmla="*/ 32 h 230"/>
              <a:gd name="T10" fmla="*/ 32 w 805"/>
              <a:gd name="T11" fmla="*/ 74 h 230"/>
              <a:gd name="T12" fmla="*/ 758 w 805"/>
              <a:gd name="T13" fmla="*/ 227 h 230"/>
              <a:gd name="T14" fmla="*/ 758 w 805"/>
              <a:gd name="T15" fmla="*/ 227 h 230"/>
              <a:gd name="T16" fmla="*/ 765 w 805"/>
              <a:gd name="T17" fmla="*/ 229 h 230"/>
              <a:gd name="T18" fmla="*/ 765 w 805"/>
              <a:gd name="T19" fmla="*/ 229 h 230"/>
              <a:gd name="T20" fmla="*/ 800 w 805"/>
              <a:gd name="T21" fmla="*/ 200 h 230"/>
              <a:gd name="T22" fmla="*/ 800 w 805"/>
              <a:gd name="T23" fmla="*/ 200 h 230"/>
              <a:gd name="T24" fmla="*/ 772 w 805"/>
              <a:gd name="T25" fmla="*/ 157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5" h="230">
                <a:moveTo>
                  <a:pt x="772" y="157"/>
                </a:moveTo>
                <a:lnTo>
                  <a:pt x="47" y="5"/>
                </a:lnTo>
                <a:lnTo>
                  <a:pt x="47" y="5"/>
                </a:lnTo>
                <a:cubicBezTo>
                  <a:pt x="28" y="0"/>
                  <a:pt x="8" y="12"/>
                  <a:pt x="5" y="32"/>
                </a:cubicBezTo>
                <a:lnTo>
                  <a:pt x="5" y="32"/>
                </a:lnTo>
                <a:cubicBezTo>
                  <a:pt x="0" y="51"/>
                  <a:pt x="13" y="70"/>
                  <a:pt x="32" y="74"/>
                </a:cubicBezTo>
                <a:lnTo>
                  <a:pt x="758" y="227"/>
                </a:lnTo>
                <a:lnTo>
                  <a:pt x="758" y="227"/>
                </a:lnTo>
                <a:cubicBezTo>
                  <a:pt x="760" y="228"/>
                  <a:pt x="762" y="229"/>
                  <a:pt x="765" y="229"/>
                </a:cubicBezTo>
                <a:lnTo>
                  <a:pt x="765" y="229"/>
                </a:lnTo>
                <a:cubicBezTo>
                  <a:pt x="781" y="229"/>
                  <a:pt x="796" y="217"/>
                  <a:pt x="800" y="200"/>
                </a:cubicBezTo>
                <a:lnTo>
                  <a:pt x="800" y="200"/>
                </a:lnTo>
                <a:cubicBezTo>
                  <a:pt x="804" y="181"/>
                  <a:pt x="792" y="162"/>
                  <a:pt x="772" y="15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0" name="GLOW 08">
            <a:extLst>
              <a:ext uri="{FF2B5EF4-FFF2-40B4-BE49-F238E27FC236}">
                <a16:creationId xmlns:a16="http://schemas.microsoft.com/office/drawing/2014/main" id="{9813B5B3-12BB-2F4B-BF5B-BA50C447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3462" y="6424060"/>
            <a:ext cx="988728" cy="340562"/>
          </a:xfrm>
          <a:custGeom>
            <a:avLst/>
            <a:gdLst>
              <a:gd name="T0" fmla="*/ 5 w 794"/>
              <a:gd name="T1" fmla="*/ 245 h 273"/>
              <a:gd name="T2" fmla="*/ 5 w 794"/>
              <a:gd name="T3" fmla="*/ 245 h 273"/>
              <a:gd name="T4" fmla="*/ 39 w 794"/>
              <a:gd name="T5" fmla="*/ 272 h 273"/>
              <a:gd name="T6" fmla="*/ 39 w 794"/>
              <a:gd name="T7" fmla="*/ 272 h 273"/>
              <a:gd name="T8" fmla="*/ 48 w 794"/>
              <a:gd name="T9" fmla="*/ 270 h 273"/>
              <a:gd name="T10" fmla="*/ 764 w 794"/>
              <a:gd name="T11" fmla="*/ 74 h 273"/>
              <a:gd name="T12" fmla="*/ 764 w 794"/>
              <a:gd name="T13" fmla="*/ 74 h 273"/>
              <a:gd name="T14" fmla="*/ 788 w 794"/>
              <a:gd name="T15" fmla="*/ 31 h 273"/>
              <a:gd name="T16" fmla="*/ 788 w 794"/>
              <a:gd name="T17" fmla="*/ 31 h 273"/>
              <a:gd name="T18" fmla="*/ 744 w 794"/>
              <a:gd name="T19" fmla="*/ 5 h 273"/>
              <a:gd name="T20" fmla="*/ 30 w 794"/>
              <a:gd name="T21" fmla="*/ 202 h 273"/>
              <a:gd name="T22" fmla="*/ 30 w 794"/>
              <a:gd name="T23" fmla="*/ 202 h 273"/>
              <a:gd name="T24" fmla="*/ 5 w 794"/>
              <a:gd name="T25" fmla="*/ 245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4" h="273">
                <a:moveTo>
                  <a:pt x="5" y="245"/>
                </a:moveTo>
                <a:lnTo>
                  <a:pt x="5" y="245"/>
                </a:lnTo>
                <a:cubicBezTo>
                  <a:pt x="9" y="261"/>
                  <a:pt x="24" y="272"/>
                  <a:pt x="39" y="272"/>
                </a:cubicBezTo>
                <a:lnTo>
                  <a:pt x="39" y="272"/>
                </a:lnTo>
                <a:cubicBezTo>
                  <a:pt x="42" y="272"/>
                  <a:pt x="46" y="271"/>
                  <a:pt x="48" y="270"/>
                </a:cubicBezTo>
                <a:lnTo>
                  <a:pt x="764" y="74"/>
                </a:lnTo>
                <a:lnTo>
                  <a:pt x="764" y="74"/>
                </a:lnTo>
                <a:cubicBezTo>
                  <a:pt x="782" y="69"/>
                  <a:pt x="793" y="50"/>
                  <a:pt x="788" y="31"/>
                </a:cubicBezTo>
                <a:lnTo>
                  <a:pt x="788" y="31"/>
                </a:lnTo>
                <a:cubicBezTo>
                  <a:pt x="783" y="12"/>
                  <a:pt x="764" y="0"/>
                  <a:pt x="744" y="5"/>
                </a:cubicBezTo>
                <a:lnTo>
                  <a:pt x="30" y="202"/>
                </a:lnTo>
                <a:lnTo>
                  <a:pt x="30" y="202"/>
                </a:lnTo>
                <a:cubicBezTo>
                  <a:pt x="11" y="207"/>
                  <a:pt x="0" y="226"/>
                  <a:pt x="5" y="24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9" name="GLOW 07">
            <a:extLst>
              <a:ext uri="{FF2B5EF4-FFF2-40B4-BE49-F238E27FC236}">
                <a16:creationId xmlns:a16="http://schemas.microsoft.com/office/drawing/2014/main" id="{F5F9D3F2-595C-2543-9E4F-01DC7E02B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3606" y="5056317"/>
            <a:ext cx="779997" cy="719576"/>
          </a:xfrm>
          <a:custGeom>
            <a:avLst/>
            <a:gdLst>
              <a:gd name="T0" fmla="*/ 40 w 626"/>
              <a:gd name="T1" fmla="*/ 578 h 579"/>
              <a:gd name="T2" fmla="*/ 40 w 626"/>
              <a:gd name="T3" fmla="*/ 578 h 579"/>
              <a:gd name="T4" fmla="*/ 64 w 626"/>
              <a:gd name="T5" fmla="*/ 568 h 579"/>
              <a:gd name="T6" fmla="*/ 610 w 626"/>
              <a:gd name="T7" fmla="*/ 67 h 579"/>
              <a:gd name="T8" fmla="*/ 610 w 626"/>
              <a:gd name="T9" fmla="*/ 67 h 579"/>
              <a:gd name="T10" fmla="*/ 612 w 626"/>
              <a:gd name="T11" fmla="*/ 16 h 579"/>
              <a:gd name="T12" fmla="*/ 612 w 626"/>
              <a:gd name="T13" fmla="*/ 16 h 579"/>
              <a:gd name="T14" fmla="*/ 562 w 626"/>
              <a:gd name="T15" fmla="*/ 14 h 579"/>
              <a:gd name="T16" fmla="*/ 15 w 626"/>
              <a:gd name="T17" fmla="*/ 516 h 579"/>
              <a:gd name="T18" fmla="*/ 15 w 626"/>
              <a:gd name="T19" fmla="*/ 516 h 579"/>
              <a:gd name="T20" fmla="*/ 14 w 626"/>
              <a:gd name="T21" fmla="*/ 566 h 579"/>
              <a:gd name="T22" fmla="*/ 14 w 626"/>
              <a:gd name="T23" fmla="*/ 566 h 579"/>
              <a:gd name="T24" fmla="*/ 40 w 626"/>
              <a:gd name="T2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6" h="579">
                <a:moveTo>
                  <a:pt x="40" y="578"/>
                </a:moveTo>
                <a:lnTo>
                  <a:pt x="40" y="578"/>
                </a:lnTo>
                <a:cubicBezTo>
                  <a:pt x="49" y="578"/>
                  <a:pt x="57" y="575"/>
                  <a:pt x="64" y="568"/>
                </a:cubicBezTo>
                <a:lnTo>
                  <a:pt x="610" y="67"/>
                </a:lnTo>
                <a:lnTo>
                  <a:pt x="610" y="67"/>
                </a:lnTo>
                <a:cubicBezTo>
                  <a:pt x="624" y="53"/>
                  <a:pt x="625" y="31"/>
                  <a:pt x="612" y="16"/>
                </a:cubicBezTo>
                <a:lnTo>
                  <a:pt x="612" y="16"/>
                </a:lnTo>
                <a:cubicBezTo>
                  <a:pt x="598" y="2"/>
                  <a:pt x="576" y="0"/>
                  <a:pt x="562" y="14"/>
                </a:cubicBezTo>
                <a:lnTo>
                  <a:pt x="15" y="516"/>
                </a:lnTo>
                <a:lnTo>
                  <a:pt x="15" y="516"/>
                </a:lnTo>
                <a:cubicBezTo>
                  <a:pt x="2" y="529"/>
                  <a:pt x="0" y="551"/>
                  <a:pt x="14" y="566"/>
                </a:cubicBezTo>
                <a:lnTo>
                  <a:pt x="14" y="566"/>
                </a:lnTo>
                <a:cubicBezTo>
                  <a:pt x="20" y="573"/>
                  <a:pt x="30" y="578"/>
                  <a:pt x="40" y="57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8" name="GLOW 06">
            <a:extLst>
              <a:ext uri="{FF2B5EF4-FFF2-40B4-BE49-F238E27FC236}">
                <a16:creationId xmlns:a16="http://schemas.microsoft.com/office/drawing/2014/main" id="{2D7FF71F-3159-9944-AF4C-AE466821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2765" y="4166462"/>
            <a:ext cx="417463" cy="961265"/>
          </a:xfrm>
          <a:custGeom>
            <a:avLst/>
            <a:gdLst>
              <a:gd name="T0" fmla="*/ 28 w 337"/>
              <a:gd name="T1" fmla="*/ 770 h 773"/>
              <a:gd name="T2" fmla="*/ 28 w 337"/>
              <a:gd name="T3" fmla="*/ 770 h 773"/>
              <a:gd name="T4" fmla="*/ 40 w 337"/>
              <a:gd name="T5" fmla="*/ 772 h 773"/>
              <a:gd name="T6" fmla="*/ 40 w 337"/>
              <a:gd name="T7" fmla="*/ 772 h 773"/>
              <a:gd name="T8" fmla="*/ 73 w 337"/>
              <a:gd name="T9" fmla="*/ 748 h 773"/>
              <a:gd name="T10" fmla="*/ 329 w 337"/>
              <a:gd name="T11" fmla="*/ 52 h 773"/>
              <a:gd name="T12" fmla="*/ 329 w 337"/>
              <a:gd name="T13" fmla="*/ 52 h 773"/>
              <a:gd name="T14" fmla="*/ 308 w 337"/>
              <a:gd name="T15" fmla="*/ 6 h 773"/>
              <a:gd name="T16" fmla="*/ 308 w 337"/>
              <a:gd name="T17" fmla="*/ 6 h 773"/>
              <a:gd name="T18" fmla="*/ 262 w 337"/>
              <a:gd name="T19" fmla="*/ 28 h 773"/>
              <a:gd name="T20" fmla="*/ 6 w 337"/>
              <a:gd name="T21" fmla="*/ 724 h 773"/>
              <a:gd name="T22" fmla="*/ 6 w 337"/>
              <a:gd name="T23" fmla="*/ 724 h 773"/>
              <a:gd name="T24" fmla="*/ 28 w 337"/>
              <a:gd name="T25" fmla="*/ 770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7" h="773">
                <a:moveTo>
                  <a:pt x="28" y="770"/>
                </a:moveTo>
                <a:lnTo>
                  <a:pt x="28" y="770"/>
                </a:lnTo>
                <a:cubicBezTo>
                  <a:pt x="32" y="771"/>
                  <a:pt x="36" y="772"/>
                  <a:pt x="40" y="772"/>
                </a:cubicBezTo>
                <a:lnTo>
                  <a:pt x="40" y="772"/>
                </a:lnTo>
                <a:cubicBezTo>
                  <a:pt x="54" y="772"/>
                  <a:pt x="68" y="763"/>
                  <a:pt x="73" y="748"/>
                </a:cubicBezTo>
                <a:lnTo>
                  <a:pt x="329" y="52"/>
                </a:lnTo>
                <a:lnTo>
                  <a:pt x="329" y="52"/>
                </a:lnTo>
                <a:cubicBezTo>
                  <a:pt x="336" y="34"/>
                  <a:pt x="326" y="13"/>
                  <a:pt x="308" y="6"/>
                </a:cubicBezTo>
                <a:lnTo>
                  <a:pt x="308" y="6"/>
                </a:lnTo>
                <a:cubicBezTo>
                  <a:pt x="289" y="0"/>
                  <a:pt x="268" y="10"/>
                  <a:pt x="262" y="28"/>
                </a:cubicBezTo>
                <a:lnTo>
                  <a:pt x="6" y="724"/>
                </a:lnTo>
                <a:lnTo>
                  <a:pt x="6" y="724"/>
                </a:lnTo>
                <a:cubicBezTo>
                  <a:pt x="0" y="742"/>
                  <a:pt x="9" y="763"/>
                  <a:pt x="28" y="77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7" name="GLOW 05">
            <a:extLst>
              <a:ext uri="{FF2B5EF4-FFF2-40B4-BE49-F238E27FC236}">
                <a16:creationId xmlns:a16="http://schemas.microsoft.com/office/drawing/2014/main" id="{1B443EB9-5B20-A544-BC0F-24A14CDEF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6853" y="3853366"/>
            <a:ext cx="87887" cy="1016191"/>
          </a:xfrm>
          <a:custGeom>
            <a:avLst/>
            <a:gdLst>
              <a:gd name="T0" fmla="*/ 35 w 72"/>
              <a:gd name="T1" fmla="*/ 813 h 814"/>
              <a:gd name="T2" fmla="*/ 35 w 72"/>
              <a:gd name="T3" fmla="*/ 813 h 814"/>
              <a:gd name="T4" fmla="*/ 71 w 72"/>
              <a:gd name="T5" fmla="*/ 778 h 814"/>
              <a:gd name="T6" fmla="*/ 71 w 72"/>
              <a:gd name="T7" fmla="*/ 37 h 814"/>
              <a:gd name="T8" fmla="*/ 71 w 72"/>
              <a:gd name="T9" fmla="*/ 37 h 814"/>
              <a:gd name="T10" fmla="*/ 35 w 72"/>
              <a:gd name="T11" fmla="*/ 0 h 814"/>
              <a:gd name="T12" fmla="*/ 35 w 72"/>
              <a:gd name="T13" fmla="*/ 0 h 814"/>
              <a:gd name="T14" fmla="*/ 0 w 72"/>
              <a:gd name="T15" fmla="*/ 37 h 814"/>
              <a:gd name="T16" fmla="*/ 0 w 72"/>
              <a:gd name="T17" fmla="*/ 778 h 814"/>
              <a:gd name="T18" fmla="*/ 0 w 72"/>
              <a:gd name="T19" fmla="*/ 778 h 814"/>
              <a:gd name="T20" fmla="*/ 35 w 72"/>
              <a:gd name="T21" fmla="*/ 813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4">
                <a:moveTo>
                  <a:pt x="35" y="813"/>
                </a:moveTo>
                <a:lnTo>
                  <a:pt x="35" y="813"/>
                </a:lnTo>
                <a:cubicBezTo>
                  <a:pt x="54" y="813"/>
                  <a:pt x="71" y="797"/>
                  <a:pt x="71" y="778"/>
                </a:cubicBezTo>
                <a:lnTo>
                  <a:pt x="71" y="37"/>
                </a:lnTo>
                <a:lnTo>
                  <a:pt x="71" y="37"/>
                </a:lnTo>
                <a:cubicBezTo>
                  <a:pt x="71" y="16"/>
                  <a:pt x="54" y="0"/>
                  <a:pt x="35" y="0"/>
                </a:cubicBezTo>
                <a:lnTo>
                  <a:pt x="35" y="0"/>
                </a:lnTo>
                <a:cubicBezTo>
                  <a:pt x="16" y="0"/>
                  <a:pt x="0" y="16"/>
                  <a:pt x="0" y="37"/>
                </a:cubicBezTo>
                <a:lnTo>
                  <a:pt x="0" y="778"/>
                </a:lnTo>
                <a:lnTo>
                  <a:pt x="0" y="778"/>
                </a:lnTo>
                <a:cubicBezTo>
                  <a:pt x="0" y="797"/>
                  <a:pt x="16" y="813"/>
                  <a:pt x="35" y="81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2" name="GLOW 04">
            <a:extLst>
              <a:ext uri="{FF2B5EF4-FFF2-40B4-BE49-F238E27FC236}">
                <a16:creationId xmlns:a16="http://schemas.microsoft.com/office/drawing/2014/main" id="{133A031D-DFD7-734D-B134-ACE5F46D4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1929" y="4166462"/>
            <a:ext cx="417463" cy="961265"/>
          </a:xfrm>
          <a:custGeom>
            <a:avLst/>
            <a:gdLst>
              <a:gd name="T0" fmla="*/ 262 w 337"/>
              <a:gd name="T1" fmla="*/ 748 h 773"/>
              <a:gd name="T2" fmla="*/ 262 w 337"/>
              <a:gd name="T3" fmla="*/ 748 h 773"/>
              <a:gd name="T4" fmla="*/ 295 w 337"/>
              <a:gd name="T5" fmla="*/ 772 h 773"/>
              <a:gd name="T6" fmla="*/ 295 w 337"/>
              <a:gd name="T7" fmla="*/ 772 h 773"/>
              <a:gd name="T8" fmla="*/ 307 w 337"/>
              <a:gd name="T9" fmla="*/ 770 h 773"/>
              <a:gd name="T10" fmla="*/ 307 w 337"/>
              <a:gd name="T11" fmla="*/ 770 h 773"/>
              <a:gd name="T12" fmla="*/ 329 w 337"/>
              <a:gd name="T13" fmla="*/ 724 h 773"/>
              <a:gd name="T14" fmla="*/ 74 w 337"/>
              <a:gd name="T15" fmla="*/ 28 h 773"/>
              <a:gd name="T16" fmla="*/ 74 w 337"/>
              <a:gd name="T17" fmla="*/ 28 h 773"/>
              <a:gd name="T18" fmla="*/ 28 w 337"/>
              <a:gd name="T19" fmla="*/ 6 h 773"/>
              <a:gd name="T20" fmla="*/ 28 w 337"/>
              <a:gd name="T21" fmla="*/ 6 h 773"/>
              <a:gd name="T22" fmla="*/ 6 w 337"/>
              <a:gd name="T23" fmla="*/ 52 h 773"/>
              <a:gd name="T24" fmla="*/ 262 w 337"/>
              <a:gd name="T25" fmla="*/ 748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7" h="773">
                <a:moveTo>
                  <a:pt x="262" y="748"/>
                </a:moveTo>
                <a:lnTo>
                  <a:pt x="262" y="748"/>
                </a:lnTo>
                <a:cubicBezTo>
                  <a:pt x="267" y="763"/>
                  <a:pt x="281" y="772"/>
                  <a:pt x="295" y="772"/>
                </a:cubicBezTo>
                <a:lnTo>
                  <a:pt x="295" y="772"/>
                </a:lnTo>
                <a:cubicBezTo>
                  <a:pt x="299" y="772"/>
                  <a:pt x="303" y="771"/>
                  <a:pt x="307" y="770"/>
                </a:cubicBezTo>
                <a:lnTo>
                  <a:pt x="307" y="770"/>
                </a:lnTo>
                <a:cubicBezTo>
                  <a:pt x="326" y="763"/>
                  <a:pt x="336" y="742"/>
                  <a:pt x="329" y="724"/>
                </a:cubicBezTo>
                <a:lnTo>
                  <a:pt x="74" y="28"/>
                </a:lnTo>
                <a:lnTo>
                  <a:pt x="74" y="28"/>
                </a:lnTo>
                <a:cubicBezTo>
                  <a:pt x="67" y="10"/>
                  <a:pt x="46" y="0"/>
                  <a:pt x="28" y="6"/>
                </a:cubicBezTo>
                <a:lnTo>
                  <a:pt x="28" y="6"/>
                </a:lnTo>
                <a:cubicBezTo>
                  <a:pt x="9" y="13"/>
                  <a:pt x="0" y="34"/>
                  <a:pt x="6" y="52"/>
                </a:cubicBezTo>
                <a:lnTo>
                  <a:pt x="262" y="748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3" name="GLOW 03">
            <a:extLst>
              <a:ext uri="{FF2B5EF4-FFF2-40B4-BE49-F238E27FC236}">
                <a16:creationId xmlns:a16="http://schemas.microsoft.com/office/drawing/2014/main" id="{0D79AC89-FD48-E241-A42F-05B90C3EE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049" y="5056317"/>
            <a:ext cx="779997" cy="719576"/>
          </a:xfrm>
          <a:custGeom>
            <a:avLst/>
            <a:gdLst>
              <a:gd name="T0" fmla="*/ 561 w 626"/>
              <a:gd name="T1" fmla="*/ 568 h 579"/>
              <a:gd name="T2" fmla="*/ 561 w 626"/>
              <a:gd name="T3" fmla="*/ 568 h 579"/>
              <a:gd name="T4" fmla="*/ 585 w 626"/>
              <a:gd name="T5" fmla="*/ 578 h 579"/>
              <a:gd name="T6" fmla="*/ 585 w 626"/>
              <a:gd name="T7" fmla="*/ 578 h 579"/>
              <a:gd name="T8" fmla="*/ 612 w 626"/>
              <a:gd name="T9" fmla="*/ 566 h 579"/>
              <a:gd name="T10" fmla="*/ 612 w 626"/>
              <a:gd name="T11" fmla="*/ 566 h 579"/>
              <a:gd name="T12" fmla="*/ 610 w 626"/>
              <a:gd name="T13" fmla="*/ 516 h 579"/>
              <a:gd name="T14" fmla="*/ 64 w 626"/>
              <a:gd name="T15" fmla="*/ 14 h 579"/>
              <a:gd name="T16" fmla="*/ 64 w 626"/>
              <a:gd name="T17" fmla="*/ 14 h 579"/>
              <a:gd name="T18" fmla="*/ 14 w 626"/>
              <a:gd name="T19" fmla="*/ 16 h 579"/>
              <a:gd name="T20" fmla="*/ 14 w 626"/>
              <a:gd name="T21" fmla="*/ 16 h 579"/>
              <a:gd name="T22" fmla="*/ 15 w 626"/>
              <a:gd name="T23" fmla="*/ 67 h 579"/>
              <a:gd name="T24" fmla="*/ 561 w 626"/>
              <a:gd name="T25" fmla="*/ 56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6" h="579">
                <a:moveTo>
                  <a:pt x="561" y="568"/>
                </a:moveTo>
                <a:lnTo>
                  <a:pt x="561" y="568"/>
                </a:lnTo>
                <a:cubicBezTo>
                  <a:pt x="568" y="575"/>
                  <a:pt x="577" y="578"/>
                  <a:pt x="585" y="578"/>
                </a:cubicBezTo>
                <a:lnTo>
                  <a:pt x="585" y="578"/>
                </a:lnTo>
                <a:cubicBezTo>
                  <a:pt x="595" y="578"/>
                  <a:pt x="605" y="573"/>
                  <a:pt x="612" y="566"/>
                </a:cubicBezTo>
                <a:lnTo>
                  <a:pt x="612" y="566"/>
                </a:lnTo>
                <a:cubicBezTo>
                  <a:pt x="625" y="551"/>
                  <a:pt x="624" y="529"/>
                  <a:pt x="610" y="516"/>
                </a:cubicBezTo>
                <a:lnTo>
                  <a:pt x="64" y="14"/>
                </a:lnTo>
                <a:lnTo>
                  <a:pt x="64" y="14"/>
                </a:lnTo>
                <a:cubicBezTo>
                  <a:pt x="49" y="0"/>
                  <a:pt x="27" y="2"/>
                  <a:pt x="14" y="16"/>
                </a:cubicBezTo>
                <a:lnTo>
                  <a:pt x="14" y="16"/>
                </a:lnTo>
                <a:cubicBezTo>
                  <a:pt x="0" y="31"/>
                  <a:pt x="1" y="53"/>
                  <a:pt x="15" y="67"/>
                </a:cubicBezTo>
                <a:lnTo>
                  <a:pt x="561" y="568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4" name="GLOW 02">
            <a:extLst>
              <a:ext uri="{FF2B5EF4-FFF2-40B4-BE49-F238E27FC236}">
                <a16:creationId xmlns:a16="http://schemas.microsoft.com/office/drawing/2014/main" id="{659BC21E-8CE2-E145-BD18-CDBB31EF7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458" y="6424060"/>
            <a:ext cx="988728" cy="340562"/>
          </a:xfrm>
          <a:custGeom>
            <a:avLst/>
            <a:gdLst>
              <a:gd name="T0" fmla="*/ 30 w 794"/>
              <a:gd name="T1" fmla="*/ 74 h 273"/>
              <a:gd name="T2" fmla="*/ 745 w 794"/>
              <a:gd name="T3" fmla="*/ 270 h 273"/>
              <a:gd name="T4" fmla="*/ 745 w 794"/>
              <a:gd name="T5" fmla="*/ 270 h 273"/>
              <a:gd name="T6" fmla="*/ 754 w 794"/>
              <a:gd name="T7" fmla="*/ 272 h 273"/>
              <a:gd name="T8" fmla="*/ 754 w 794"/>
              <a:gd name="T9" fmla="*/ 272 h 273"/>
              <a:gd name="T10" fmla="*/ 789 w 794"/>
              <a:gd name="T11" fmla="*/ 245 h 273"/>
              <a:gd name="T12" fmla="*/ 789 w 794"/>
              <a:gd name="T13" fmla="*/ 245 h 273"/>
              <a:gd name="T14" fmla="*/ 764 w 794"/>
              <a:gd name="T15" fmla="*/ 202 h 273"/>
              <a:gd name="T16" fmla="*/ 49 w 794"/>
              <a:gd name="T17" fmla="*/ 5 h 273"/>
              <a:gd name="T18" fmla="*/ 49 w 794"/>
              <a:gd name="T19" fmla="*/ 5 h 273"/>
              <a:gd name="T20" fmla="*/ 5 w 794"/>
              <a:gd name="T21" fmla="*/ 31 h 273"/>
              <a:gd name="T22" fmla="*/ 5 w 794"/>
              <a:gd name="T23" fmla="*/ 31 h 273"/>
              <a:gd name="T24" fmla="*/ 30 w 794"/>
              <a:gd name="T25" fmla="*/ 7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4" h="273">
                <a:moveTo>
                  <a:pt x="30" y="74"/>
                </a:moveTo>
                <a:lnTo>
                  <a:pt x="745" y="270"/>
                </a:lnTo>
                <a:lnTo>
                  <a:pt x="745" y="270"/>
                </a:lnTo>
                <a:cubicBezTo>
                  <a:pt x="748" y="271"/>
                  <a:pt x="751" y="272"/>
                  <a:pt x="754" y="272"/>
                </a:cubicBezTo>
                <a:lnTo>
                  <a:pt x="754" y="272"/>
                </a:lnTo>
                <a:cubicBezTo>
                  <a:pt x="770" y="272"/>
                  <a:pt x="785" y="261"/>
                  <a:pt x="789" y="245"/>
                </a:cubicBezTo>
                <a:lnTo>
                  <a:pt x="789" y="245"/>
                </a:lnTo>
                <a:cubicBezTo>
                  <a:pt x="793" y="226"/>
                  <a:pt x="782" y="207"/>
                  <a:pt x="764" y="202"/>
                </a:cubicBezTo>
                <a:lnTo>
                  <a:pt x="49" y="5"/>
                </a:lnTo>
                <a:lnTo>
                  <a:pt x="49" y="5"/>
                </a:lnTo>
                <a:cubicBezTo>
                  <a:pt x="30" y="0"/>
                  <a:pt x="10" y="12"/>
                  <a:pt x="5" y="31"/>
                </a:cubicBezTo>
                <a:lnTo>
                  <a:pt x="5" y="31"/>
                </a:lnTo>
                <a:cubicBezTo>
                  <a:pt x="0" y="50"/>
                  <a:pt x="11" y="69"/>
                  <a:pt x="30" y="7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5" name="GLOW 01">
            <a:extLst>
              <a:ext uri="{FF2B5EF4-FFF2-40B4-BE49-F238E27FC236}">
                <a16:creationId xmlns:a16="http://schemas.microsoft.com/office/drawing/2014/main" id="{BE134966-7C8D-9F40-8DE1-524C8489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967" y="7769827"/>
            <a:ext cx="1005206" cy="285633"/>
          </a:xfrm>
          <a:custGeom>
            <a:avLst/>
            <a:gdLst>
              <a:gd name="T0" fmla="*/ 757 w 805"/>
              <a:gd name="T1" fmla="*/ 5 h 230"/>
              <a:gd name="T2" fmla="*/ 32 w 805"/>
              <a:gd name="T3" fmla="*/ 157 h 230"/>
              <a:gd name="T4" fmla="*/ 32 w 805"/>
              <a:gd name="T5" fmla="*/ 157 h 230"/>
              <a:gd name="T6" fmla="*/ 5 w 805"/>
              <a:gd name="T7" fmla="*/ 200 h 230"/>
              <a:gd name="T8" fmla="*/ 5 w 805"/>
              <a:gd name="T9" fmla="*/ 200 h 230"/>
              <a:gd name="T10" fmla="*/ 39 w 805"/>
              <a:gd name="T11" fmla="*/ 229 h 230"/>
              <a:gd name="T12" fmla="*/ 39 w 805"/>
              <a:gd name="T13" fmla="*/ 229 h 230"/>
              <a:gd name="T14" fmla="*/ 47 w 805"/>
              <a:gd name="T15" fmla="*/ 227 h 230"/>
              <a:gd name="T16" fmla="*/ 772 w 805"/>
              <a:gd name="T17" fmla="*/ 74 h 230"/>
              <a:gd name="T18" fmla="*/ 772 w 805"/>
              <a:gd name="T19" fmla="*/ 74 h 230"/>
              <a:gd name="T20" fmla="*/ 799 w 805"/>
              <a:gd name="T21" fmla="*/ 32 h 230"/>
              <a:gd name="T22" fmla="*/ 799 w 805"/>
              <a:gd name="T23" fmla="*/ 32 h 230"/>
              <a:gd name="T24" fmla="*/ 757 w 805"/>
              <a:gd name="T25" fmla="*/ 5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5" h="230">
                <a:moveTo>
                  <a:pt x="757" y="5"/>
                </a:moveTo>
                <a:lnTo>
                  <a:pt x="32" y="157"/>
                </a:lnTo>
                <a:lnTo>
                  <a:pt x="32" y="157"/>
                </a:lnTo>
                <a:cubicBezTo>
                  <a:pt x="12" y="162"/>
                  <a:pt x="0" y="181"/>
                  <a:pt x="5" y="200"/>
                </a:cubicBezTo>
                <a:lnTo>
                  <a:pt x="5" y="200"/>
                </a:lnTo>
                <a:cubicBezTo>
                  <a:pt x="8" y="217"/>
                  <a:pt x="23" y="229"/>
                  <a:pt x="39" y="229"/>
                </a:cubicBezTo>
                <a:lnTo>
                  <a:pt x="39" y="229"/>
                </a:lnTo>
                <a:cubicBezTo>
                  <a:pt x="42" y="229"/>
                  <a:pt x="44" y="228"/>
                  <a:pt x="47" y="227"/>
                </a:cubicBezTo>
                <a:lnTo>
                  <a:pt x="772" y="74"/>
                </a:lnTo>
                <a:lnTo>
                  <a:pt x="772" y="74"/>
                </a:lnTo>
                <a:cubicBezTo>
                  <a:pt x="792" y="70"/>
                  <a:pt x="804" y="51"/>
                  <a:pt x="799" y="32"/>
                </a:cubicBezTo>
                <a:lnTo>
                  <a:pt x="799" y="32"/>
                </a:lnTo>
                <a:cubicBezTo>
                  <a:pt x="796" y="12"/>
                  <a:pt x="776" y="0"/>
                  <a:pt x="757" y="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75ACA084-E530-014C-9F6B-82DD97E52691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395B73B6-8CE0-A24D-A0F4-1D151A93A950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7" name="LINE DISCONTINUE ">
            <a:extLst>
              <a:ext uri="{FF2B5EF4-FFF2-40B4-BE49-F238E27FC236}">
                <a16:creationId xmlns:a16="http://schemas.microsoft.com/office/drawing/2014/main" id="{C0B42F4F-8331-4B47-A5C2-15F62C5D5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410" y="7396529"/>
            <a:ext cx="8193334" cy="4099413"/>
          </a:xfrm>
          <a:custGeom>
            <a:avLst/>
            <a:gdLst>
              <a:gd name="T0" fmla="*/ 6575 w 6576"/>
              <a:gd name="T1" fmla="*/ 0 h 3289"/>
              <a:gd name="T2" fmla="*/ 6575 w 6576"/>
              <a:gd name="T3" fmla="*/ 0 h 3289"/>
              <a:gd name="T4" fmla="*/ 3288 w 6576"/>
              <a:gd name="T5" fmla="*/ 3288 h 3289"/>
              <a:gd name="T6" fmla="*/ 3288 w 6576"/>
              <a:gd name="T7" fmla="*/ 3288 h 3289"/>
              <a:gd name="T8" fmla="*/ 3288 w 6576"/>
              <a:gd name="T9" fmla="*/ 3288 h 3289"/>
              <a:gd name="T10" fmla="*/ 0 w 6576"/>
              <a:gd name="T11" fmla="*/ 0 h 3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76" h="3289">
                <a:moveTo>
                  <a:pt x="6575" y="0"/>
                </a:moveTo>
                <a:lnTo>
                  <a:pt x="6575" y="0"/>
                </a:lnTo>
                <a:cubicBezTo>
                  <a:pt x="6575" y="1809"/>
                  <a:pt x="5096" y="3288"/>
                  <a:pt x="3288" y="3288"/>
                </a:cubicBezTo>
                <a:lnTo>
                  <a:pt x="3288" y="3288"/>
                </a:lnTo>
                <a:lnTo>
                  <a:pt x="3288" y="3288"/>
                </a:lnTo>
                <a:cubicBezTo>
                  <a:pt x="1480" y="3288"/>
                  <a:pt x="0" y="1809"/>
                  <a:pt x="0" y="0"/>
                </a:cubicBezTo>
              </a:path>
            </a:pathLst>
          </a:custGeom>
          <a:noFill/>
          <a:ln w="38100" cap="flat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8" name="RECT ROUND 01">
            <a:extLst>
              <a:ext uri="{FF2B5EF4-FFF2-40B4-BE49-F238E27FC236}">
                <a16:creationId xmlns:a16="http://schemas.microsoft.com/office/drawing/2014/main" id="{EA4352B5-3256-E24F-8403-339F59C7C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3747" y="9154990"/>
            <a:ext cx="2110154" cy="39565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0" name="RECT ROUND 02">
            <a:extLst>
              <a:ext uri="{FF2B5EF4-FFF2-40B4-BE49-F238E27FC236}">
                <a16:creationId xmlns:a16="http://schemas.microsoft.com/office/drawing/2014/main" id="{D4BB16BF-CBAB-B640-8CEC-B5F219E23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3747" y="9666045"/>
            <a:ext cx="2110154" cy="39565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9" name="RECT ROUND 03">
            <a:extLst>
              <a:ext uri="{FF2B5EF4-FFF2-40B4-BE49-F238E27FC236}">
                <a16:creationId xmlns:a16="http://schemas.microsoft.com/office/drawing/2014/main" id="{C0DFBFC9-65C2-524C-8D4B-75F86F874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1478" y="10182593"/>
            <a:ext cx="1500189" cy="28025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7" name="LIGHT BULD">
            <a:extLst>
              <a:ext uri="{FF2B5EF4-FFF2-40B4-BE49-F238E27FC236}">
                <a16:creationId xmlns:a16="http://schemas.microsoft.com/office/drawing/2014/main" id="{E49406A3-5A20-9442-B3BB-B13E0491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081" y="3912577"/>
            <a:ext cx="4005994" cy="5127016"/>
          </a:xfrm>
          <a:custGeom>
            <a:avLst/>
            <a:gdLst>
              <a:gd name="T0" fmla="*/ 2830 w 3216"/>
              <a:gd name="T1" fmla="*/ 2649 h 4115"/>
              <a:gd name="T2" fmla="*/ 2830 w 3216"/>
              <a:gd name="T3" fmla="*/ 2649 h 4115"/>
              <a:gd name="T4" fmla="*/ 3215 w 3216"/>
              <a:gd name="T5" fmla="*/ 1607 h 4115"/>
              <a:gd name="T6" fmla="*/ 3215 w 3216"/>
              <a:gd name="T7" fmla="*/ 1607 h 4115"/>
              <a:gd name="T8" fmla="*/ 1608 w 3216"/>
              <a:gd name="T9" fmla="*/ 0 h 4115"/>
              <a:gd name="T10" fmla="*/ 1608 w 3216"/>
              <a:gd name="T11" fmla="*/ 0 h 4115"/>
              <a:gd name="T12" fmla="*/ 0 w 3216"/>
              <a:gd name="T13" fmla="*/ 1607 h 4115"/>
              <a:gd name="T14" fmla="*/ 0 w 3216"/>
              <a:gd name="T15" fmla="*/ 1607 h 4115"/>
              <a:gd name="T16" fmla="*/ 372 w 3216"/>
              <a:gd name="T17" fmla="*/ 2634 h 4115"/>
              <a:gd name="T18" fmla="*/ 372 w 3216"/>
              <a:gd name="T19" fmla="*/ 2634 h 4115"/>
              <a:gd name="T20" fmla="*/ 721 w 3216"/>
              <a:gd name="T21" fmla="*/ 3487 h 4115"/>
              <a:gd name="T22" fmla="*/ 721 w 3216"/>
              <a:gd name="T23" fmla="*/ 3934 h 4115"/>
              <a:gd name="T24" fmla="*/ 721 w 3216"/>
              <a:gd name="T25" fmla="*/ 3934 h 4115"/>
              <a:gd name="T26" fmla="*/ 901 w 3216"/>
              <a:gd name="T27" fmla="*/ 4114 h 4115"/>
              <a:gd name="T28" fmla="*/ 2314 w 3216"/>
              <a:gd name="T29" fmla="*/ 4114 h 4115"/>
              <a:gd name="T30" fmla="*/ 2314 w 3216"/>
              <a:gd name="T31" fmla="*/ 4114 h 4115"/>
              <a:gd name="T32" fmla="*/ 2494 w 3216"/>
              <a:gd name="T33" fmla="*/ 3934 h 4115"/>
              <a:gd name="T34" fmla="*/ 2494 w 3216"/>
              <a:gd name="T35" fmla="*/ 3464 h 4115"/>
              <a:gd name="T36" fmla="*/ 2494 w 3216"/>
              <a:gd name="T37" fmla="*/ 3464 h 4115"/>
              <a:gd name="T38" fmla="*/ 2830 w 3216"/>
              <a:gd name="T39" fmla="*/ 2649 h 4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16" h="4115">
                <a:moveTo>
                  <a:pt x="2830" y="2649"/>
                </a:moveTo>
                <a:lnTo>
                  <a:pt x="2830" y="2649"/>
                </a:lnTo>
                <a:cubicBezTo>
                  <a:pt x="3070" y="2368"/>
                  <a:pt x="3215" y="2005"/>
                  <a:pt x="3215" y="1607"/>
                </a:cubicBezTo>
                <a:lnTo>
                  <a:pt x="3215" y="1607"/>
                </a:lnTo>
                <a:cubicBezTo>
                  <a:pt x="3215" y="719"/>
                  <a:pt x="2495" y="0"/>
                  <a:pt x="1608" y="0"/>
                </a:cubicBezTo>
                <a:lnTo>
                  <a:pt x="1608" y="0"/>
                </a:lnTo>
                <a:cubicBezTo>
                  <a:pt x="720" y="0"/>
                  <a:pt x="0" y="719"/>
                  <a:pt x="0" y="1607"/>
                </a:cubicBezTo>
                <a:lnTo>
                  <a:pt x="0" y="1607"/>
                </a:lnTo>
                <a:cubicBezTo>
                  <a:pt x="0" y="1998"/>
                  <a:pt x="140" y="2356"/>
                  <a:pt x="372" y="2634"/>
                </a:cubicBezTo>
                <a:lnTo>
                  <a:pt x="372" y="2634"/>
                </a:lnTo>
                <a:cubicBezTo>
                  <a:pt x="480" y="2790"/>
                  <a:pt x="690" y="3135"/>
                  <a:pt x="721" y="3487"/>
                </a:cubicBezTo>
                <a:lnTo>
                  <a:pt x="721" y="3934"/>
                </a:lnTo>
                <a:lnTo>
                  <a:pt x="721" y="3934"/>
                </a:lnTo>
                <a:cubicBezTo>
                  <a:pt x="721" y="4033"/>
                  <a:pt x="802" y="4114"/>
                  <a:pt x="901" y="4114"/>
                </a:cubicBezTo>
                <a:lnTo>
                  <a:pt x="2314" y="4114"/>
                </a:lnTo>
                <a:lnTo>
                  <a:pt x="2314" y="4114"/>
                </a:lnTo>
                <a:cubicBezTo>
                  <a:pt x="2413" y="4114"/>
                  <a:pt x="2494" y="4033"/>
                  <a:pt x="2494" y="3934"/>
                </a:cubicBezTo>
                <a:lnTo>
                  <a:pt x="2494" y="3464"/>
                </a:lnTo>
                <a:lnTo>
                  <a:pt x="2494" y="3464"/>
                </a:lnTo>
                <a:cubicBezTo>
                  <a:pt x="2531" y="3130"/>
                  <a:pt x="2722" y="2807"/>
                  <a:pt x="2830" y="26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5" name="TITLE A">
            <a:extLst>
              <a:ext uri="{FF2B5EF4-FFF2-40B4-BE49-F238E27FC236}">
                <a16:creationId xmlns:a16="http://schemas.microsoft.com/office/drawing/2014/main" id="{D2106918-F4FB-2344-A26D-295FF29A20F1}"/>
              </a:ext>
            </a:extLst>
          </p:cNvPr>
          <p:cNvSpPr txBox="1"/>
          <p:nvPr/>
        </p:nvSpPr>
        <p:spPr>
          <a:xfrm>
            <a:off x="10534564" y="5374931"/>
            <a:ext cx="330107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YOUR TITLE HERE</a:t>
            </a:r>
          </a:p>
        </p:txBody>
      </p:sp>
      <p:sp>
        <p:nvSpPr>
          <p:cNvPr id="375" name="CIRC 01">
            <a:extLst>
              <a:ext uri="{FF2B5EF4-FFF2-40B4-BE49-F238E27FC236}">
                <a16:creationId xmlns:a16="http://schemas.microsoft.com/office/drawing/2014/main" id="{32D675CE-83DB-414B-AFD0-53D9B3212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9670" y="4885228"/>
            <a:ext cx="2791558" cy="27915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1" name="ICON 01">
            <a:extLst>
              <a:ext uri="{FF2B5EF4-FFF2-40B4-BE49-F238E27FC236}">
                <a16:creationId xmlns:a16="http://schemas.microsoft.com/office/drawing/2014/main" id="{328B2A05-4F86-7746-8246-29F6B29E5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19" y="5418259"/>
            <a:ext cx="1070320" cy="1729740"/>
          </a:xfrm>
          <a:custGeom>
            <a:avLst/>
            <a:gdLst>
              <a:gd name="connsiteX0" fmla="*/ 404481 w 1070320"/>
              <a:gd name="connsiteY0" fmla="*/ 1636207 h 1729740"/>
              <a:gd name="connsiteX1" fmla="*/ 535160 w 1070320"/>
              <a:gd name="connsiteY1" fmla="*/ 1687338 h 1729740"/>
              <a:gd name="connsiteX2" fmla="*/ 665838 w 1070320"/>
              <a:gd name="connsiteY2" fmla="*/ 1636207 h 1729740"/>
              <a:gd name="connsiteX3" fmla="*/ 316117 w 1070320"/>
              <a:gd name="connsiteY3" fmla="*/ 1518979 h 1729740"/>
              <a:gd name="connsiteX4" fmla="*/ 289982 w 1070320"/>
              <a:gd name="connsiteY4" fmla="*/ 1546415 h 1729740"/>
              <a:gd name="connsiteX5" fmla="*/ 289982 w 1070320"/>
              <a:gd name="connsiteY5" fmla="*/ 1566369 h 1729740"/>
              <a:gd name="connsiteX6" fmla="*/ 316117 w 1070320"/>
              <a:gd name="connsiteY6" fmla="*/ 1593805 h 1729740"/>
              <a:gd name="connsiteX7" fmla="*/ 754202 w 1070320"/>
              <a:gd name="connsiteY7" fmla="*/ 1593805 h 1729740"/>
              <a:gd name="connsiteX8" fmla="*/ 781582 w 1070320"/>
              <a:gd name="connsiteY8" fmla="*/ 1566369 h 1729740"/>
              <a:gd name="connsiteX9" fmla="*/ 781582 w 1070320"/>
              <a:gd name="connsiteY9" fmla="*/ 1546415 h 1729740"/>
              <a:gd name="connsiteX10" fmla="*/ 754202 w 1070320"/>
              <a:gd name="connsiteY10" fmla="*/ 1518979 h 1729740"/>
              <a:gd name="connsiteX11" fmla="*/ 235221 w 1070320"/>
              <a:gd name="connsiteY11" fmla="*/ 1359349 h 1729740"/>
              <a:gd name="connsiteX12" fmla="*/ 180461 w 1070320"/>
              <a:gd name="connsiteY12" fmla="*/ 1396762 h 1729740"/>
              <a:gd name="connsiteX13" fmla="*/ 802740 w 1070320"/>
              <a:gd name="connsiteY13" fmla="*/ 1396762 h 1729740"/>
              <a:gd name="connsiteX14" fmla="*/ 823897 w 1070320"/>
              <a:gd name="connsiteY14" fmla="*/ 1417963 h 1729740"/>
              <a:gd name="connsiteX15" fmla="*/ 802740 w 1070320"/>
              <a:gd name="connsiteY15" fmla="*/ 1440411 h 1729740"/>
              <a:gd name="connsiteX16" fmla="*/ 180461 w 1070320"/>
              <a:gd name="connsiteY16" fmla="*/ 1440411 h 1729740"/>
              <a:gd name="connsiteX17" fmla="*/ 235221 w 1070320"/>
              <a:gd name="connsiteY17" fmla="*/ 1477824 h 1729740"/>
              <a:gd name="connsiteX18" fmla="*/ 316117 w 1070320"/>
              <a:gd name="connsiteY18" fmla="*/ 1477824 h 1729740"/>
              <a:gd name="connsiteX19" fmla="*/ 754202 w 1070320"/>
              <a:gd name="connsiteY19" fmla="*/ 1477824 h 1729740"/>
              <a:gd name="connsiteX20" fmla="*/ 833854 w 1070320"/>
              <a:gd name="connsiteY20" fmla="*/ 1477824 h 1729740"/>
              <a:gd name="connsiteX21" fmla="*/ 894837 w 1070320"/>
              <a:gd name="connsiteY21" fmla="*/ 1417963 h 1729740"/>
              <a:gd name="connsiteX22" fmla="*/ 833854 w 1070320"/>
              <a:gd name="connsiteY22" fmla="*/ 1359349 h 1729740"/>
              <a:gd name="connsiteX23" fmla="*/ 528937 w 1070320"/>
              <a:gd name="connsiteY23" fmla="*/ 805632 h 1729740"/>
              <a:gd name="connsiteX24" fmla="*/ 423149 w 1070320"/>
              <a:gd name="connsiteY24" fmla="*/ 854270 h 1729740"/>
              <a:gd name="connsiteX25" fmla="*/ 423149 w 1070320"/>
              <a:gd name="connsiteY25" fmla="*/ 1316947 h 1729740"/>
              <a:gd name="connsiteX26" fmla="*/ 518981 w 1070320"/>
              <a:gd name="connsiteY26" fmla="*/ 1316947 h 1729740"/>
              <a:gd name="connsiteX27" fmla="*/ 518981 w 1070320"/>
              <a:gd name="connsiteY27" fmla="*/ 986463 h 1729740"/>
              <a:gd name="connsiteX28" fmla="*/ 540138 w 1070320"/>
              <a:gd name="connsiteY28" fmla="*/ 965262 h 1729740"/>
              <a:gd name="connsiteX29" fmla="*/ 561296 w 1070320"/>
              <a:gd name="connsiteY29" fmla="*/ 986463 h 1729740"/>
              <a:gd name="connsiteX30" fmla="*/ 561296 w 1070320"/>
              <a:gd name="connsiteY30" fmla="*/ 1316947 h 1729740"/>
              <a:gd name="connsiteX31" fmla="*/ 649659 w 1070320"/>
              <a:gd name="connsiteY31" fmla="*/ 1316947 h 1729740"/>
              <a:gd name="connsiteX32" fmla="*/ 649659 w 1070320"/>
              <a:gd name="connsiteY32" fmla="*/ 856764 h 1729740"/>
              <a:gd name="connsiteX33" fmla="*/ 439329 w 1070320"/>
              <a:gd name="connsiteY33" fmla="*/ 576164 h 1729740"/>
              <a:gd name="connsiteX34" fmla="*/ 392035 w 1070320"/>
              <a:gd name="connsiteY34" fmla="*/ 596118 h 1729740"/>
              <a:gd name="connsiteX35" fmla="*/ 359677 w 1070320"/>
              <a:gd name="connsiteY35" fmla="*/ 644755 h 1729740"/>
              <a:gd name="connsiteX36" fmla="*/ 359677 w 1070320"/>
              <a:gd name="connsiteY36" fmla="*/ 647250 h 1729740"/>
              <a:gd name="connsiteX37" fmla="*/ 302427 w 1070320"/>
              <a:gd name="connsiteY37" fmla="*/ 818104 h 1729740"/>
              <a:gd name="connsiteX38" fmla="*/ 323585 w 1070320"/>
              <a:gd name="connsiteY38" fmla="*/ 835563 h 1729740"/>
              <a:gd name="connsiteX39" fmla="*/ 355943 w 1070320"/>
              <a:gd name="connsiteY39" fmla="*/ 838057 h 1729740"/>
              <a:gd name="connsiteX40" fmla="*/ 612323 w 1070320"/>
              <a:gd name="connsiteY40" fmla="*/ 720829 h 1729740"/>
              <a:gd name="connsiteX41" fmla="*/ 599877 w 1070320"/>
              <a:gd name="connsiteY41" fmla="*/ 717088 h 1729740"/>
              <a:gd name="connsiteX42" fmla="*/ 558807 w 1070320"/>
              <a:gd name="connsiteY42" fmla="*/ 722076 h 1729740"/>
              <a:gd name="connsiteX43" fmla="*/ 558807 w 1070320"/>
              <a:gd name="connsiteY43" fmla="*/ 723323 h 1729740"/>
              <a:gd name="connsiteX44" fmla="*/ 546361 w 1070320"/>
              <a:gd name="connsiteY44" fmla="*/ 739536 h 1729740"/>
              <a:gd name="connsiteX45" fmla="*/ 540138 w 1070320"/>
              <a:gd name="connsiteY45" fmla="*/ 750760 h 1729740"/>
              <a:gd name="connsiteX46" fmla="*/ 360921 w 1070320"/>
              <a:gd name="connsiteY46" fmla="*/ 760737 h 1729740"/>
              <a:gd name="connsiteX47" fmla="*/ 338519 w 1070320"/>
              <a:gd name="connsiteY47" fmla="*/ 740783 h 1729740"/>
              <a:gd name="connsiteX48" fmla="*/ 358432 w 1070320"/>
              <a:gd name="connsiteY48" fmla="*/ 718335 h 1729740"/>
              <a:gd name="connsiteX49" fmla="*/ 380834 w 1070320"/>
              <a:gd name="connsiteY49" fmla="*/ 717088 h 1729740"/>
              <a:gd name="connsiteX50" fmla="*/ 380834 w 1070320"/>
              <a:gd name="connsiteY50" fmla="*/ 662215 h 1729740"/>
              <a:gd name="connsiteX51" fmla="*/ 401992 w 1070320"/>
              <a:gd name="connsiteY51" fmla="*/ 641014 h 1729740"/>
              <a:gd name="connsiteX52" fmla="*/ 423149 w 1070320"/>
              <a:gd name="connsiteY52" fmla="*/ 662215 h 1729740"/>
              <a:gd name="connsiteX53" fmla="*/ 423149 w 1070320"/>
              <a:gd name="connsiteY53" fmla="*/ 714594 h 1729740"/>
              <a:gd name="connsiteX54" fmla="*/ 426883 w 1070320"/>
              <a:gd name="connsiteY54" fmla="*/ 714594 h 1729740"/>
              <a:gd name="connsiteX55" fmla="*/ 501557 w 1070320"/>
              <a:gd name="connsiteY55" fmla="*/ 678427 h 1729740"/>
              <a:gd name="connsiteX56" fmla="*/ 541383 w 1070320"/>
              <a:gd name="connsiteY56" fmla="*/ 682169 h 1729740"/>
              <a:gd name="connsiteX57" fmla="*/ 606100 w 1070320"/>
              <a:gd name="connsiteY57" fmla="*/ 674686 h 1729740"/>
              <a:gd name="connsiteX58" fmla="*/ 649659 w 1070320"/>
              <a:gd name="connsiteY58" fmla="*/ 695887 h 1729740"/>
              <a:gd name="connsiteX59" fmla="*/ 649659 w 1070320"/>
              <a:gd name="connsiteY59" fmla="*/ 662215 h 1729740"/>
              <a:gd name="connsiteX60" fmla="*/ 669572 w 1070320"/>
              <a:gd name="connsiteY60" fmla="*/ 641014 h 1729740"/>
              <a:gd name="connsiteX61" fmla="*/ 690730 w 1070320"/>
              <a:gd name="connsiteY61" fmla="*/ 662215 h 1729740"/>
              <a:gd name="connsiteX62" fmla="*/ 690730 w 1070320"/>
              <a:gd name="connsiteY62" fmla="*/ 714594 h 1729740"/>
              <a:gd name="connsiteX63" fmla="*/ 706909 w 1070320"/>
              <a:gd name="connsiteY63" fmla="*/ 715841 h 1729740"/>
              <a:gd name="connsiteX64" fmla="*/ 726822 w 1070320"/>
              <a:gd name="connsiteY64" fmla="*/ 737042 h 1729740"/>
              <a:gd name="connsiteX65" fmla="*/ 705664 w 1070320"/>
              <a:gd name="connsiteY65" fmla="*/ 756995 h 1729740"/>
              <a:gd name="connsiteX66" fmla="*/ 704420 w 1070320"/>
              <a:gd name="connsiteY66" fmla="*/ 756995 h 1729740"/>
              <a:gd name="connsiteX67" fmla="*/ 640947 w 1070320"/>
              <a:gd name="connsiteY67" fmla="*/ 754501 h 1729740"/>
              <a:gd name="connsiteX68" fmla="*/ 582453 w 1070320"/>
              <a:gd name="connsiteY68" fmla="*/ 781937 h 1729740"/>
              <a:gd name="connsiteX69" fmla="*/ 716865 w 1070320"/>
              <a:gd name="connsiteY69" fmla="*/ 838057 h 1729740"/>
              <a:gd name="connsiteX70" fmla="*/ 747979 w 1070320"/>
              <a:gd name="connsiteY70" fmla="*/ 835563 h 1729740"/>
              <a:gd name="connsiteX71" fmla="*/ 767892 w 1070320"/>
              <a:gd name="connsiteY71" fmla="*/ 818104 h 1729740"/>
              <a:gd name="connsiteX72" fmla="*/ 720599 w 1070320"/>
              <a:gd name="connsiteY72" fmla="*/ 646003 h 1729740"/>
              <a:gd name="connsiteX73" fmla="*/ 720599 w 1070320"/>
              <a:gd name="connsiteY73" fmla="*/ 644755 h 1729740"/>
              <a:gd name="connsiteX74" fmla="*/ 688241 w 1070320"/>
              <a:gd name="connsiteY74" fmla="*/ 596118 h 1729740"/>
              <a:gd name="connsiteX75" fmla="*/ 639703 w 1070320"/>
              <a:gd name="connsiteY75" fmla="*/ 576164 h 1729740"/>
              <a:gd name="connsiteX76" fmla="*/ 639703 w 1070320"/>
              <a:gd name="connsiteY76" fmla="*/ 616072 h 1729740"/>
              <a:gd name="connsiteX77" fmla="*/ 618545 w 1070320"/>
              <a:gd name="connsiteY77" fmla="*/ 637273 h 1729740"/>
              <a:gd name="connsiteX78" fmla="*/ 616056 w 1070320"/>
              <a:gd name="connsiteY78" fmla="*/ 637273 h 1729740"/>
              <a:gd name="connsiteX79" fmla="*/ 614812 w 1070320"/>
              <a:gd name="connsiteY79" fmla="*/ 637273 h 1729740"/>
              <a:gd name="connsiteX80" fmla="*/ 603611 w 1070320"/>
              <a:gd name="connsiteY80" fmla="*/ 633531 h 1729740"/>
              <a:gd name="connsiteX81" fmla="*/ 537649 w 1070320"/>
              <a:gd name="connsiteY81" fmla="*/ 589883 h 1729740"/>
              <a:gd name="connsiteX82" fmla="*/ 475421 w 1070320"/>
              <a:gd name="connsiteY82" fmla="*/ 631037 h 1729740"/>
              <a:gd name="connsiteX83" fmla="*/ 460487 w 1070320"/>
              <a:gd name="connsiteY83" fmla="*/ 638520 h 1729740"/>
              <a:gd name="connsiteX84" fmla="*/ 439329 w 1070320"/>
              <a:gd name="connsiteY84" fmla="*/ 617319 h 1729740"/>
              <a:gd name="connsiteX85" fmla="*/ 561296 w 1070320"/>
              <a:gd name="connsiteY85" fmla="*/ 554964 h 1729740"/>
              <a:gd name="connsiteX86" fmla="*/ 597388 w 1070320"/>
              <a:gd name="connsiteY86" fmla="*/ 578659 h 1729740"/>
              <a:gd name="connsiteX87" fmla="*/ 597388 w 1070320"/>
              <a:gd name="connsiteY87" fmla="*/ 554964 h 1729740"/>
              <a:gd name="connsiteX88" fmla="*/ 481644 w 1070320"/>
              <a:gd name="connsiteY88" fmla="*/ 554964 h 1729740"/>
              <a:gd name="connsiteX89" fmla="*/ 481644 w 1070320"/>
              <a:gd name="connsiteY89" fmla="*/ 576164 h 1729740"/>
              <a:gd name="connsiteX90" fmla="*/ 512758 w 1070320"/>
              <a:gd name="connsiteY90" fmla="*/ 554964 h 1729740"/>
              <a:gd name="connsiteX91" fmla="*/ 540046 w 1070320"/>
              <a:gd name="connsiteY91" fmla="*/ 311143 h 1729740"/>
              <a:gd name="connsiteX92" fmla="*/ 475999 w 1070320"/>
              <a:gd name="connsiteY92" fmla="*/ 375190 h 1729740"/>
              <a:gd name="connsiteX93" fmla="*/ 540046 w 1070320"/>
              <a:gd name="connsiteY93" fmla="*/ 440469 h 1729740"/>
              <a:gd name="connsiteX94" fmla="*/ 605325 w 1070320"/>
              <a:gd name="connsiteY94" fmla="*/ 375190 h 1729740"/>
              <a:gd name="connsiteX95" fmla="*/ 540046 w 1070320"/>
              <a:gd name="connsiteY95" fmla="*/ 311143 h 1729740"/>
              <a:gd name="connsiteX96" fmla="*/ 540046 w 1070320"/>
              <a:gd name="connsiteY96" fmla="*/ 269266 h 1729740"/>
              <a:gd name="connsiteX97" fmla="*/ 647202 w 1070320"/>
              <a:gd name="connsiteY97" fmla="*/ 375190 h 1729740"/>
              <a:gd name="connsiteX98" fmla="*/ 540046 w 1070320"/>
              <a:gd name="connsiteY98" fmla="*/ 482346 h 1729740"/>
              <a:gd name="connsiteX99" fmla="*/ 434122 w 1070320"/>
              <a:gd name="connsiteY99" fmla="*/ 375190 h 1729740"/>
              <a:gd name="connsiteX100" fmla="*/ 540046 w 1070320"/>
              <a:gd name="connsiteY100" fmla="*/ 269266 h 1729740"/>
              <a:gd name="connsiteX101" fmla="*/ 535160 w 1070320"/>
              <a:gd name="connsiteY101" fmla="*/ 42401 h 1729740"/>
              <a:gd name="connsiteX102" fmla="*/ 42315 w 1070320"/>
              <a:gd name="connsiteY102" fmla="*/ 536257 h 1729740"/>
              <a:gd name="connsiteX103" fmla="*/ 123211 w 1070320"/>
              <a:gd name="connsiteY103" fmla="*/ 841799 h 1729740"/>
              <a:gd name="connsiteX104" fmla="*/ 197884 w 1070320"/>
              <a:gd name="connsiteY104" fmla="*/ 1071267 h 1729740"/>
              <a:gd name="connsiteX105" fmla="*/ 245178 w 1070320"/>
              <a:gd name="connsiteY105" fmla="*/ 1316947 h 1729740"/>
              <a:gd name="connsiteX106" fmla="*/ 380834 w 1070320"/>
              <a:gd name="connsiteY106" fmla="*/ 1316947 h 1729740"/>
              <a:gd name="connsiteX107" fmla="*/ 380834 w 1070320"/>
              <a:gd name="connsiteY107" fmla="*/ 872976 h 1729740"/>
              <a:gd name="connsiteX108" fmla="*/ 374612 w 1070320"/>
              <a:gd name="connsiteY108" fmla="*/ 876718 h 1729740"/>
              <a:gd name="connsiteX109" fmla="*/ 342253 w 1070320"/>
              <a:gd name="connsiteY109" fmla="*/ 882953 h 1729740"/>
              <a:gd name="connsiteX110" fmla="*/ 299938 w 1070320"/>
              <a:gd name="connsiteY110" fmla="*/ 870482 h 1729740"/>
              <a:gd name="connsiteX111" fmla="*/ 258868 w 1070320"/>
              <a:gd name="connsiteY111" fmla="*/ 814362 h 1729740"/>
              <a:gd name="connsiteX112" fmla="*/ 260112 w 1070320"/>
              <a:gd name="connsiteY112" fmla="*/ 809374 h 1729740"/>
              <a:gd name="connsiteX113" fmla="*/ 317362 w 1070320"/>
              <a:gd name="connsiteY113" fmla="*/ 641014 h 1729740"/>
              <a:gd name="connsiteX114" fmla="*/ 377101 w 1070320"/>
              <a:gd name="connsiteY114" fmla="*/ 556211 h 1729740"/>
              <a:gd name="connsiteX115" fmla="*/ 439329 w 1070320"/>
              <a:gd name="connsiteY115" fmla="*/ 531269 h 1729740"/>
              <a:gd name="connsiteX116" fmla="*/ 460487 w 1070320"/>
              <a:gd name="connsiteY116" fmla="*/ 513809 h 1729740"/>
              <a:gd name="connsiteX117" fmla="*/ 618545 w 1070320"/>
              <a:gd name="connsiteY117" fmla="*/ 513809 h 1729740"/>
              <a:gd name="connsiteX118" fmla="*/ 638458 w 1070320"/>
              <a:gd name="connsiteY118" fmla="*/ 530021 h 1729740"/>
              <a:gd name="connsiteX119" fmla="*/ 704420 w 1070320"/>
              <a:gd name="connsiteY119" fmla="*/ 556211 h 1729740"/>
              <a:gd name="connsiteX120" fmla="*/ 764159 w 1070320"/>
              <a:gd name="connsiteY120" fmla="*/ 641014 h 1729740"/>
              <a:gd name="connsiteX121" fmla="*/ 811452 w 1070320"/>
              <a:gd name="connsiteY121" fmla="*/ 816856 h 1729740"/>
              <a:gd name="connsiteX122" fmla="*/ 772870 w 1070320"/>
              <a:gd name="connsiteY122" fmla="*/ 870482 h 1729740"/>
              <a:gd name="connsiteX123" fmla="*/ 729311 w 1070320"/>
              <a:gd name="connsiteY123" fmla="*/ 882953 h 1729740"/>
              <a:gd name="connsiteX124" fmla="*/ 700686 w 1070320"/>
              <a:gd name="connsiteY124" fmla="*/ 877965 h 1729740"/>
              <a:gd name="connsiteX125" fmla="*/ 690730 w 1070320"/>
              <a:gd name="connsiteY125" fmla="*/ 874223 h 1729740"/>
              <a:gd name="connsiteX126" fmla="*/ 690730 w 1070320"/>
              <a:gd name="connsiteY126" fmla="*/ 1316947 h 1729740"/>
              <a:gd name="connsiteX127" fmla="*/ 826386 w 1070320"/>
              <a:gd name="connsiteY127" fmla="*/ 1316947 h 1729740"/>
              <a:gd name="connsiteX128" fmla="*/ 877413 w 1070320"/>
              <a:gd name="connsiteY128" fmla="*/ 1043830 h 1729740"/>
              <a:gd name="connsiteX129" fmla="*/ 952086 w 1070320"/>
              <a:gd name="connsiteY129" fmla="*/ 809374 h 1729740"/>
              <a:gd name="connsiteX130" fmla="*/ 1028004 w 1070320"/>
              <a:gd name="connsiteY130" fmla="*/ 536257 h 1729740"/>
              <a:gd name="connsiteX131" fmla="*/ 535160 w 1070320"/>
              <a:gd name="connsiteY131" fmla="*/ 42401 h 1729740"/>
              <a:gd name="connsiteX132" fmla="*/ 535160 w 1070320"/>
              <a:gd name="connsiteY132" fmla="*/ 0 h 1729740"/>
              <a:gd name="connsiteX133" fmla="*/ 1070320 w 1070320"/>
              <a:gd name="connsiteY133" fmla="*/ 536257 h 1729740"/>
              <a:gd name="connsiteX134" fmla="*/ 991912 w 1070320"/>
              <a:gd name="connsiteY134" fmla="*/ 825586 h 1729740"/>
              <a:gd name="connsiteX135" fmla="*/ 918483 w 1070320"/>
              <a:gd name="connsiteY135" fmla="*/ 1051313 h 1729740"/>
              <a:gd name="connsiteX136" fmla="*/ 867457 w 1070320"/>
              <a:gd name="connsiteY136" fmla="*/ 1321936 h 1729740"/>
              <a:gd name="connsiteX137" fmla="*/ 937152 w 1070320"/>
              <a:gd name="connsiteY137" fmla="*/ 1417963 h 1729740"/>
              <a:gd name="connsiteX138" fmla="*/ 833854 w 1070320"/>
              <a:gd name="connsiteY138" fmla="*/ 1518979 h 1729740"/>
              <a:gd name="connsiteX139" fmla="*/ 817674 w 1070320"/>
              <a:gd name="connsiteY139" fmla="*/ 1518979 h 1729740"/>
              <a:gd name="connsiteX140" fmla="*/ 823897 w 1070320"/>
              <a:gd name="connsiteY140" fmla="*/ 1546415 h 1729740"/>
              <a:gd name="connsiteX141" fmla="*/ 823897 w 1070320"/>
              <a:gd name="connsiteY141" fmla="*/ 1566369 h 1729740"/>
              <a:gd name="connsiteX142" fmla="*/ 754202 w 1070320"/>
              <a:gd name="connsiteY142" fmla="*/ 1636207 h 1729740"/>
              <a:gd name="connsiteX143" fmla="*/ 720599 w 1070320"/>
              <a:gd name="connsiteY143" fmla="*/ 1636207 h 1729740"/>
              <a:gd name="connsiteX144" fmla="*/ 535160 w 1070320"/>
              <a:gd name="connsiteY144" fmla="*/ 1729740 h 1729740"/>
              <a:gd name="connsiteX145" fmla="*/ 349720 w 1070320"/>
              <a:gd name="connsiteY145" fmla="*/ 1636207 h 1729740"/>
              <a:gd name="connsiteX146" fmla="*/ 316117 w 1070320"/>
              <a:gd name="connsiteY146" fmla="*/ 1636207 h 1729740"/>
              <a:gd name="connsiteX147" fmla="*/ 246422 w 1070320"/>
              <a:gd name="connsiteY147" fmla="*/ 1566369 h 1729740"/>
              <a:gd name="connsiteX148" fmla="*/ 246422 w 1070320"/>
              <a:gd name="connsiteY148" fmla="*/ 1546415 h 1729740"/>
              <a:gd name="connsiteX149" fmla="*/ 252645 w 1070320"/>
              <a:gd name="connsiteY149" fmla="*/ 1518979 h 1729740"/>
              <a:gd name="connsiteX150" fmla="*/ 235221 w 1070320"/>
              <a:gd name="connsiteY150" fmla="*/ 1518979 h 1729740"/>
              <a:gd name="connsiteX151" fmla="*/ 133167 w 1070320"/>
              <a:gd name="connsiteY151" fmla="*/ 1417963 h 1729740"/>
              <a:gd name="connsiteX152" fmla="*/ 202863 w 1070320"/>
              <a:gd name="connsiteY152" fmla="*/ 1321936 h 1729740"/>
              <a:gd name="connsiteX153" fmla="*/ 156814 w 1070320"/>
              <a:gd name="connsiteY153" fmla="*/ 1078749 h 1729740"/>
              <a:gd name="connsiteX154" fmla="*/ 83385 w 1070320"/>
              <a:gd name="connsiteY154" fmla="*/ 856764 h 1729740"/>
              <a:gd name="connsiteX155" fmla="*/ 0 w 1070320"/>
              <a:gd name="connsiteY155" fmla="*/ 536257 h 1729740"/>
              <a:gd name="connsiteX156" fmla="*/ 535160 w 1070320"/>
              <a:gd name="connsiteY156" fmla="*/ 0 h 172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070320" h="1729740">
                <a:moveTo>
                  <a:pt x="404481" y="1636207"/>
                </a:moveTo>
                <a:cubicBezTo>
                  <a:pt x="436840" y="1667385"/>
                  <a:pt x="484133" y="1687338"/>
                  <a:pt x="535160" y="1687338"/>
                </a:cubicBezTo>
                <a:cubicBezTo>
                  <a:pt x="586187" y="1687338"/>
                  <a:pt x="633480" y="1667385"/>
                  <a:pt x="665838" y="1636207"/>
                </a:cubicBezTo>
                <a:close/>
                <a:moveTo>
                  <a:pt x="316117" y="1518979"/>
                </a:moveTo>
                <a:cubicBezTo>
                  <a:pt x="302427" y="1518979"/>
                  <a:pt x="289982" y="1531450"/>
                  <a:pt x="289982" y="1546415"/>
                </a:cubicBezTo>
                <a:lnTo>
                  <a:pt x="289982" y="1566369"/>
                </a:lnTo>
                <a:cubicBezTo>
                  <a:pt x="289982" y="1581334"/>
                  <a:pt x="302427" y="1593805"/>
                  <a:pt x="316117" y="1593805"/>
                </a:cubicBezTo>
                <a:lnTo>
                  <a:pt x="754202" y="1593805"/>
                </a:lnTo>
                <a:cubicBezTo>
                  <a:pt x="769137" y="1593805"/>
                  <a:pt x="781582" y="1581334"/>
                  <a:pt x="781582" y="1566369"/>
                </a:cubicBezTo>
                <a:lnTo>
                  <a:pt x="781582" y="1546415"/>
                </a:lnTo>
                <a:cubicBezTo>
                  <a:pt x="781582" y="1531450"/>
                  <a:pt x="769137" y="1518979"/>
                  <a:pt x="754202" y="1518979"/>
                </a:cubicBezTo>
                <a:close/>
                <a:moveTo>
                  <a:pt x="235221" y="1359349"/>
                </a:moveTo>
                <a:cubicBezTo>
                  <a:pt x="210330" y="1359349"/>
                  <a:pt x="187928" y="1375561"/>
                  <a:pt x="180461" y="1396762"/>
                </a:cubicBezTo>
                <a:lnTo>
                  <a:pt x="802740" y="1396762"/>
                </a:lnTo>
                <a:cubicBezTo>
                  <a:pt x="813941" y="1396762"/>
                  <a:pt x="823897" y="1406739"/>
                  <a:pt x="823897" y="1417963"/>
                </a:cubicBezTo>
                <a:cubicBezTo>
                  <a:pt x="823897" y="1430434"/>
                  <a:pt x="813941" y="1440411"/>
                  <a:pt x="802740" y="1440411"/>
                </a:cubicBezTo>
                <a:lnTo>
                  <a:pt x="180461" y="1440411"/>
                </a:lnTo>
                <a:cubicBezTo>
                  <a:pt x="187928" y="1461612"/>
                  <a:pt x="210330" y="1477824"/>
                  <a:pt x="235221" y="1477824"/>
                </a:cubicBezTo>
                <a:lnTo>
                  <a:pt x="316117" y="1477824"/>
                </a:lnTo>
                <a:lnTo>
                  <a:pt x="754202" y="1477824"/>
                </a:lnTo>
                <a:lnTo>
                  <a:pt x="833854" y="1477824"/>
                </a:lnTo>
                <a:cubicBezTo>
                  <a:pt x="867457" y="1477824"/>
                  <a:pt x="894837" y="1450388"/>
                  <a:pt x="894837" y="1417963"/>
                </a:cubicBezTo>
                <a:cubicBezTo>
                  <a:pt x="894837" y="1385538"/>
                  <a:pt x="867457" y="1359349"/>
                  <a:pt x="833854" y="1359349"/>
                </a:cubicBezTo>
                <a:close/>
                <a:moveTo>
                  <a:pt x="528937" y="805632"/>
                </a:moveTo>
                <a:lnTo>
                  <a:pt x="423149" y="854270"/>
                </a:lnTo>
                <a:lnTo>
                  <a:pt x="423149" y="1316947"/>
                </a:lnTo>
                <a:lnTo>
                  <a:pt x="518981" y="1316947"/>
                </a:lnTo>
                <a:lnTo>
                  <a:pt x="518981" y="986463"/>
                </a:lnTo>
                <a:cubicBezTo>
                  <a:pt x="518981" y="973992"/>
                  <a:pt x="528937" y="965262"/>
                  <a:pt x="540138" y="965262"/>
                </a:cubicBezTo>
                <a:cubicBezTo>
                  <a:pt x="552584" y="965262"/>
                  <a:pt x="561296" y="973992"/>
                  <a:pt x="561296" y="986463"/>
                </a:cubicBezTo>
                <a:lnTo>
                  <a:pt x="561296" y="1316947"/>
                </a:lnTo>
                <a:lnTo>
                  <a:pt x="649659" y="1316947"/>
                </a:lnTo>
                <a:lnTo>
                  <a:pt x="649659" y="856764"/>
                </a:lnTo>
                <a:close/>
                <a:moveTo>
                  <a:pt x="439329" y="576164"/>
                </a:moveTo>
                <a:lnTo>
                  <a:pt x="392035" y="596118"/>
                </a:lnTo>
                <a:cubicBezTo>
                  <a:pt x="372122" y="603601"/>
                  <a:pt x="359677" y="622308"/>
                  <a:pt x="359677" y="644755"/>
                </a:cubicBezTo>
                <a:lnTo>
                  <a:pt x="359677" y="647250"/>
                </a:lnTo>
                <a:lnTo>
                  <a:pt x="302427" y="818104"/>
                </a:lnTo>
                <a:cubicBezTo>
                  <a:pt x="303672" y="820598"/>
                  <a:pt x="309895" y="825586"/>
                  <a:pt x="323585" y="835563"/>
                </a:cubicBezTo>
                <a:cubicBezTo>
                  <a:pt x="332297" y="841799"/>
                  <a:pt x="345987" y="843046"/>
                  <a:pt x="355943" y="838057"/>
                </a:cubicBezTo>
                <a:lnTo>
                  <a:pt x="612323" y="720829"/>
                </a:lnTo>
                <a:cubicBezTo>
                  <a:pt x="609833" y="719582"/>
                  <a:pt x="606100" y="717088"/>
                  <a:pt x="599877" y="717088"/>
                </a:cubicBezTo>
                <a:cubicBezTo>
                  <a:pt x="578719" y="714594"/>
                  <a:pt x="567518" y="715841"/>
                  <a:pt x="558807" y="722076"/>
                </a:cubicBezTo>
                <a:cubicBezTo>
                  <a:pt x="558807" y="722076"/>
                  <a:pt x="558807" y="722076"/>
                  <a:pt x="558807" y="723323"/>
                </a:cubicBezTo>
                <a:cubicBezTo>
                  <a:pt x="553828" y="727065"/>
                  <a:pt x="550095" y="732053"/>
                  <a:pt x="546361" y="739536"/>
                </a:cubicBezTo>
                <a:lnTo>
                  <a:pt x="540138" y="750760"/>
                </a:lnTo>
                <a:lnTo>
                  <a:pt x="360921" y="760737"/>
                </a:lnTo>
                <a:cubicBezTo>
                  <a:pt x="349720" y="760737"/>
                  <a:pt x="339764" y="753254"/>
                  <a:pt x="338519" y="740783"/>
                </a:cubicBezTo>
                <a:cubicBezTo>
                  <a:pt x="338519" y="729559"/>
                  <a:pt x="347231" y="719582"/>
                  <a:pt x="358432" y="718335"/>
                </a:cubicBezTo>
                <a:lnTo>
                  <a:pt x="380834" y="717088"/>
                </a:lnTo>
                <a:lnTo>
                  <a:pt x="380834" y="662215"/>
                </a:lnTo>
                <a:cubicBezTo>
                  <a:pt x="380834" y="650991"/>
                  <a:pt x="389546" y="641014"/>
                  <a:pt x="401992" y="641014"/>
                </a:cubicBezTo>
                <a:cubicBezTo>
                  <a:pt x="413193" y="641014"/>
                  <a:pt x="423149" y="650991"/>
                  <a:pt x="423149" y="662215"/>
                </a:cubicBezTo>
                <a:lnTo>
                  <a:pt x="423149" y="714594"/>
                </a:lnTo>
                <a:lnTo>
                  <a:pt x="426883" y="714594"/>
                </a:lnTo>
                <a:cubicBezTo>
                  <a:pt x="443063" y="690898"/>
                  <a:pt x="467954" y="678427"/>
                  <a:pt x="501557" y="678427"/>
                </a:cubicBezTo>
                <a:cubicBezTo>
                  <a:pt x="516492" y="678427"/>
                  <a:pt x="530182" y="679675"/>
                  <a:pt x="541383" y="682169"/>
                </a:cubicBezTo>
                <a:cubicBezTo>
                  <a:pt x="558807" y="672192"/>
                  <a:pt x="578719" y="670945"/>
                  <a:pt x="606100" y="674686"/>
                </a:cubicBezTo>
                <a:cubicBezTo>
                  <a:pt x="626013" y="678427"/>
                  <a:pt x="639703" y="685910"/>
                  <a:pt x="649659" y="695887"/>
                </a:cubicBezTo>
                <a:lnTo>
                  <a:pt x="649659" y="662215"/>
                </a:lnTo>
                <a:cubicBezTo>
                  <a:pt x="649659" y="650991"/>
                  <a:pt x="658371" y="641014"/>
                  <a:pt x="669572" y="641014"/>
                </a:cubicBezTo>
                <a:cubicBezTo>
                  <a:pt x="682018" y="641014"/>
                  <a:pt x="690730" y="650991"/>
                  <a:pt x="690730" y="662215"/>
                </a:cubicBezTo>
                <a:lnTo>
                  <a:pt x="690730" y="714594"/>
                </a:lnTo>
                <a:lnTo>
                  <a:pt x="706909" y="715841"/>
                </a:lnTo>
                <a:cubicBezTo>
                  <a:pt x="718110" y="715841"/>
                  <a:pt x="726822" y="724570"/>
                  <a:pt x="726822" y="737042"/>
                </a:cubicBezTo>
                <a:cubicBezTo>
                  <a:pt x="726822" y="749513"/>
                  <a:pt x="716865" y="756995"/>
                  <a:pt x="705664" y="756995"/>
                </a:cubicBezTo>
                <a:cubicBezTo>
                  <a:pt x="704420" y="756995"/>
                  <a:pt x="704420" y="756995"/>
                  <a:pt x="704420" y="756995"/>
                </a:cubicBezTo>
                <a:lnTo>
                  <a:pt x="640947" y="754501"/>
                </a:lnTo>
                <a:lnTo>
                  <a:pt x="582453" y="781937"/>
                </a:lnTo>
                <a:lnTo>
                  <a:pt x="716865" y="838057"/>
                </a:lnTo>
                <a:cubicBezTo>
                  <a:pt x="726822" y="843046"/>
                  <a:pt x="739267" y="840552"/>
                  <a:pt x="747979" y="835563"/>
                </a:cubicBezTo>
                <a:cubicBezTo>
                  <a:pt x="760425" y="826833"/>
                  <a:pt x="766648" y="821845"/>
                  <a:pt x="767892" y="818104"/>
                </a:cubicBezTo>
                <a:lnTo>
                  <a:pt x="720599" y="646003"/>
                </a:lnTo>
                <a:lnTo>
                  <a:pt x="720599" y="644755"/>
                </a:lnTo>
                <a:cubicBezTo>
                  <a:pt x="720599" y="622308"/>
                  <a:pt x="708153" y="603601"/>
                  <a:pt x="688241" y="596118"/>
                </a:cubicBezTo>
                <a:lnTo>
                  <a:pt x="639703" y="576164"/>
                </a:lnTo>
                <a:lnTo>
                  <a:pt x="639703" y="616072"/>
                </a:lnTo>
                <a:cubicBezTo>
                  <a:pt x="639703" y="627296"/>
                  <a:pt x="629746" y="637273"/>
                  <a:pt x="618545" y="637273"/>
                </a:cubicBezTo>
                <a:cubicBezTo>
                  <a:pt x="617301" y="637273"/>
                  <a:pt x="617301" y="637273"/>
                  <a:pt x="616056" y="637273"/>
                </a:cubicBezTo>
                <a:cubicBezTo>
                  <a:pt x="614812" y="637273"/>
                  <a:pt x="614812" y="637273"/>
                  <a:pt x="614812" y="637273"/>
                </a:cubicBezTo>
                <a:cubicBezTo>
                  <a:pt x="611078" y="637273"/>
                  <a:pt x="607344" y="636026"/>
                  <a:pt x="603611" y="633531"/>
                </a:cubicBezTo>
                <a:lnTo>
                  <a:pt x="537649" y="589883"/>
                </a:lnTo>
                <a:lnTo>
                  <a:pt x="475421" y="631037"/>
                </a:lnTo>
                <a:cubicBezTo>
                  <a:pt x="471688" y="636026"/>
                  <a:pt x="466709" y="638520"/>
                  <a:pt x="460487" y="638520"/>
                </a:cubicBezTo>
                <a:cubicBezTo>
                  <a:pt x="448041" y="638520"/>
                  <a:pt x="439329" y="628543"/>
                  <a:pt x="439329" y="617319"/>
                </a:cubicBezTo>
                <a:close/>
                <a:moveTo>
                  <a:pt x="561296" y="554964"/>
                </a:moveTo>
                <a:lnTo>
                  <a:pt x="597388" y="578659"/>
                </a:lnTo>
                <a:lnTo>
                  <a:pt x="597388" y="554964"/>
                </a:lnTo>
                <a:close/>
                <a:moveTo>
                  <a:pt x="481644" y="554964"/>
                </a:moveTo>
                <a:lnTo>
                  <a:pt x="481644" y="576164"/>
                </a:lnTo>
                <a:lnTo>
                  <a:pt x="512758" y="554964"/>
                </a:lnTo>
                <a:close/>
                <a:moveTo>
                  <a:pt x="540046" y="311143"/>
                </a:moveTo>
                <a:cubicBezTo>
                  <a:pt x="504328" y="311143"/>
                  <a:pt x="475999" y="339472"/>
                  <a:pt x="475999" y="375190"/>
                </a:cubicBezTo>
                <a:cubicBezTo>
                  <a:pt x="475999" y="410909"/>
                  <a:pt x="504328" y="440469"/>
                  <a:pt x="540046" y="440469"/>
                </a:cubicBezTo>
                <a:cubicBezTo>
                  <a:pt x="575765" y="440469"/>
                  <a:pt x="605325" y="410909"/>
                  <a:pt x="605325" y="375190"/>
                </a:cubicBezTo>
                <a:cubicBezTo>
                  <a:pt x="605325" y="339472"/>
                  <a:pt x="575765" y="311143"/>
                  <a:pt x="540046" y="311143"/>
                </a:cubicBezTo>
                <a:close/>
                <a:moveTo>
                  <a:pt x="540046" y="269266"/>
                </a:moveTo>
                <a:cubicBezTo>
                  <a:pt x="599166" y="269266"/>
                  <a:pt x="647202" y="317301"/>
                  <a:pt x="647202" y="375190"/>
                </a:cubicBezTo>
                <a:cubicBezTo>
                  <a:pt x="647202" y="434310"/>
                  <a:pt x="599166" y="482346"/>
                  <a:pt x="540046" y="482346"/>
                </a:cubicBezTo>
                <a:cubicBezTo>
                  <a:pt x="482157" y="482346"/>
                  <a:pt x="434122" y="434310"/>
                  <a:pt x="434122" y="375190"/>
                </a:cubicBezTo>
                <a:cubicBezTo>
                  <a:pt x="434122" y="317301"/>
                  <a:pt x="482157" y="269266"/>
                  <a:pt x="540046" y="269266"/>
                </a:cubicBezTo>
                <a:close/>
                <a:moveTo>
                  <a:pt x="535160" y="42401"/>
                </a:moveTo>
                <a:cubicBezTo>
                  <a:pt x="226509" y="42401"/>
                  <a:pt x="42315" y="226974"/>
                  <a:pt x="42315" y="536257"/>
                </a:cubicBezTo>
                <a:cubicBezTo>
                  <a:pt x="42315" y="639767"/>
                  <a:pt x="83385" y="743277"/>
                  <a:pt x="123211" y="841799"/>
                </a:cubicBezTo>
                <a:cubicBezTo>
                  <a:pt x="153080" y="916625"/>
                  <a:pt x="184194" y="992699"/>
                  <a:pt x="197884" y="1071267"/>
                </a:cubicBezTo>
                <a:lnTo>
                  <a:pt x="245178" y="1316947"/>
                </a:lnTo>
                <a:lnTo>
                  <a:pt x="380834" y="1316947"/>
                </a:lnTo>
                <a:lnTo>
                  <a:pt x="380834" y="872976"/>
                </a:lnTo>
                <a:lnTo>
                  <a:pt x="374612" y="876718"/>
                </a:lnTo>
                <a:cubicBezTo>
                  <a:pt x="363411" y="880459"/>
                  <a:pt x="352210" y="882953"/>
                  <a:pt x="342253" y="882953"/>
                </a:cubicBezTo>
                <a:cubicBezTo>
                  <a:pt x="327318" y="882953"/>
                  <a:pt x="312384" y="879212"/>
                  <a:pt x="299938" y="870482"/>
                </a:cubicBezTo>
                <a:cubicBezTo>
                  <a:pt x="283759" y="859258"/>
                  <a:pt x="255134" y="840552"/>
                  <a:pt x="258868" y="814362"/>
                </a:cubicBezTo>
                <a:lnTo>
                  <a:pt x="260112" y="809374"/>
                </a:lnTo>
                <a:lnTo>
                  <a:pt x="317362" y="641014"/>
                </a:lnTo>
                <a:cubicBezTo>
                  <a:pt x="318606" y="602354"/>
                  <a:pt x="342253" y="569929"/>
                  <a:pt x="377101" y="556211"/>
                </a:cubicBezTo>
                <a:lnTo>
                  <a:pt x="439329" y="531269"/>
                </a:lnTo>
                <a:cubicBezTo>
                  <a:pt x="440574" y="521292"/>
                  <a:pt x="449285" y="513809"/>
                  <a:pt x="460487" y="513809"/>
                </a:cubicBezTo>
                <a:lnTo>
                  <a:pt x="618545" y="513809"/>
                </a:lnTo>
                <a:cubicBezTo>
                  <a:pt x="628502" y="513809"/>
                  <a:pt x="637214" y="520045"/>
                  <a:pt x="638458" y="530021"/>
                </a:cubicBezTo>
                <a:lnTo>
                  <a:pt x="704420" y="556211"/>
                </a:lnTo>
                <a:cubicBezTo>
                  <a:pt x="739267" y="569929"/>
                  <a:pt x="761669" y="603601"/>
                  <a:pt x="764159" y="641014"/>
                </a:cubicBezTo>
                <a:lnTo>
                  <a:pt x="811452" y="816856"/>
                </a:lnTo>
                <a:cubicBezTo>
                  <a:pt x="812696" y="834316"/>
                  <a:pt x="801495" y="850528"/>
                  <a:pt x="772870" y="870482"/>
                </a:cubicBezTo>
                <a:cubicBezTo>
                  <a:pt x="760425" y="879212"/>
                  <a:pt x="744246" y="882953"/>
                  <a:pt x="729311" y="882953"/>
                </a:cubicBezTo>
                <a:cubicBezTo>
                  <a:pt x="719354" y="882953"/>
                  <a:pt x="709398" y="881706"/>
                  <a:pt x="700686" y="877965"/>
                </a:cubicBezTo>
                <a:lnTo>
                  <a:pt x="690730" y="874223"/>
                </a:lnTo>
                <a:lnTo>
                  <a:pt x="690730" y="1316947"/>
                </a:lnTo>
                <a:lnTo>
                  <a:pt x="826386" y="1316947"/>
                </a:lnTo>
                <a:lnTo>
                  <a:pt x="877413" y="1043830"/>
                </a:lnTo>
                <a:cubicBezTo>
                  <a:pt x="889859" y="964015"/>
                  <a:pt x="922217" y="885447"/>
                  <a:pt x="952086" y="809374"/>
                </a:cubicBezTo>
                <a:cubicBezTo>
                  <a:pt x="990668" y="715841"/>
                  <a:pt x="1028004" y="627296"/>
                  <a:pt x="1028004" y="536257"/>
                </a:cubicBezTo>
                <a:cubicBezTo>
                  <a:pt x="1028004" y="245680"/>
                  <a:pt x="825142" y="42401"/>
                  <a:pt x="535160" y="42401"/>
                </a:cubicBezTo>
                <a:close/>
                <a:moveTo>
                  <a:pt x="535160" y="0"/>
                </a:moveTo>
                <a:cubicBezTo>
                  <a:pt x="845055" y="0"/>
                  <a:pt x="1070320" y="224479"/>
                  <a:pt x="1070320" y="536257"/>
                </a:cubicBezTo>
                <a:cubicBezTo>
                  <a:pt x="1070320" y="636026"/>
                  <a:pt x="1030494" y="732053"/>
                  <a:pt x="991912" y="825586"/>
                </a:cubicBezTo>
                <a:cubicBezTo>
                  <a:pt x="962043" y="899166"/>
                  <a:pt x="930929" y="975239"/>
                  <a:pt x="918483" y="1051313"/>
                </a:cubicBezTo>
                <a:lnTo>
                  <a:pt x="867457" y="1321936"/>
                </a:lnTo>
                <a:cubicBezTo>
                  <a:pt x="908527" y="1335654"/>
                  <a:pt x="937152" y="1374314"/>
                  <a:pt x="937152" y="1417963"/>
                </a:cubicBezTo>
                <a:cubicBezTo>
                  <a:pt x="937152" y="1474083"/>
                  <a:pt x="891103" y="1518979"/>
                  <a:pt x="833854" y="1518979"/>
                </a:cubicBezTo>
                <a:lnTo>
                  <a:pt x="817674" y="1518979"/>
                </a:lnTo>
                <a:cubicBezTo>
                  <a:pt x="821408" y="1527708"/>
                  <a:pt x="823897" y="1537685"/>
                  <a:pt x="823897" y="1546415"/>
                </a:cubicBezTo>
                <a:lnTo>
                  <a:pt x="823897" y="1566369"/>
                </a:lnTo>
                <a:cubicBezTo>
                  <a:pt x="823897" y="1605029"/>
                  <a:pt x="792783" y="1636207"/>
                  <a:pt x="754202" y="1636207"/>
                </a:cubicBezTo>
                <a:lnTo>
                  <a:pt x="720599" y="1636207"/>
                </a:lnTo>
                <a:cubicBezTo>
                  <a:pt x="683262" y="1694821"/>
                  <a:pt x="612323" y="1729740"/>
                  <a:pt x="535160" y="1729740"/>
                </a:cubicBezTo>
                <a:cubicBezTo>
                  <a:pt x="457997" y="1729740"/>
                  <a:pt x="388302" y="1694821"/>
                  <a:pt x="349720" y="1636207"/>
                </a:cubicBezTo>
                <a:lnTo>
                  <a:pt x="316117" y="1636207"/>
                </a:lnTo>
                <a:cubicBezTo>
                  <a:pt x="277536" y="1636207"/>
                  <a:pt x="246422" y="1605029"/>
                  <a:pt x="246422" y="1566369"/>
                </a:cubicBezTo>
                <a:lnTo>
                  <a:pt x="246422" y="1546415"/>
                </a:lnTo>
                <a:cubicBezTo>
                  <a:pt x="246422" y="1537685"/>
                  <a:pt x="248911" y="1527708"/>
                  <a:pt x="252645" y="1518979"/>
                </a:cubicBezTo>
                <a:lnTo>
                  <a:pt x="235221" y="1518979"/>
                </a:lnTo>
                <a:cubicBezTo>
                  <a:pt x="179216" y="1518979"/>
                  <a:pt x="133167" y="1474083"/>
                  <a:pt x="133167" y="1417963"/>
                </a:cubicBezTo>
                <a:cubicBezTo>
                  <a:pt x="133167" y="1374314"/>
                  <a:pt x="161792" y="1335654"/>
                  <a:pt x="202863" y="1321936"/>
                </a:cubicBezTo>
                <a:lnTo>
                  <a:pt x="156814" y="1078749"/>
                </a:lnTo>
                <a:cubicBezTo>
                  <a:pt x="143124" y="1005170"/>
                  <a:pt x="113254" y="930343"/>
                  <a:pt x="83385" y="856764"/>
                </a:cubicBezTo>
                <a:cubicBezTo>
                  <a:pt x="42315" y="754501"/>
                  <a:pt x="0" y="648497"/>
                  <a:pt x="0" y="536257"/>
                </a:cubicBezTo>
                <a:cubicBezTo>
                  <a:pt x="0" y="205773"/>
                  <a:pt x="205352" y="0"/>
                  <a:pt x="5351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6338CB4D-B1F4-7642-89B8-B7F8E6870497}"/>
              </a:ext>
            </a:extLst>
          </p:cNvPr>
          <p:cNvSpPr txBox="1"/>
          <p:nvPr/>
        </p:nvSpPr>
        <p:spPr>
          <a:xfrm>
            <a:off x="1722848" y="5241991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A3634725-F914-CB47-8B15-D86832BE15CB}"/>
              </a:ext>
            </a:extLst>
          </p:cNvPr>
          <p:cNvSpPr txBox="1"/>
          <p:nvPr/>
        </p:nvSpPr>
        <p:spPr>
          <a:xfrm>
            <a:off x="1722848" y="5914033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83" name="CIRC 02">
            <a:extLst>
              <a:ext uri="{FF2B5EF4-FFF2-40B4-BE49-F238E27FC236}">
                <a16:creationId xmlns:a16="http://schemas.microsoft.com/office/drawing/2014/main" id="{775AE868-D0D4-BD49-A3AE-2BC6BA7DC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795" y="9517673"/>
            <a:ext cx="2791558" cy="279155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5" name="ICON 02">
            <a:extLst>
              <a:ext uri="{FF2B5EF4-FFF2-40B4-BE49-F238E27FC236}">
                <a16:creationId xmlns:a16="http://schemas.microsoft.com/office/drawing/2014/main" id="{36E23FF5-7A1C-7242-B03D-F588A8F8E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792" y="10094670"/>
            <a:ext cx="1582616" cy="1582615"/>
          </a:xfrm>
          <a:custGeom>
            <a:avLst/>
            <a:gdLst>
              <a:gd name="T0" fmla="*/ 1059 w 1270"/>
              <a:gd name="T1" fmla="*/ 1201 h 1269"/>
              <a:gd name="T2" fmla="*/ 1234 w 1270"/>
              <a:gd name="T3" fmla="*/ 1132 h 1269"/>
              <a:gd name="T4" fmla="*/ 756 w 1270"/>
              <a:gd name="T5" fmla="*/ 849 h 1269"/>
              <a:gd name="T6" fmla="*/ 773 w 1270"/>
              <a:gd name="T7" fmla="*/ 836 h 1269"/>
              <a:gd name="T8" fmla="*/ 806 w 1270"/>
              <a:gd name="T9" fmla="*/ 806 h 1269"/>
              <a:gd name="T10" fmla="*/ 738 w 1270"/>
              <a:gd name="T11" fmla="*/ 862 h 1269"/>
              <a:gd name="T12" fmla="*/ 410 w 1270"/>
              <a:gd name="T13" fmla="*/ 651 h 1269"/>
              <a:gd name="T14" fmla="*/ 80 w 1270"/>
              <a:gd name="T15" fmla="*/ 527 h 1269"/>
              <a:gd name="T16" fmla="*/ 195 w 1270"/>
              <a:gd name="T17" fmla="*/ 388 h 1269"/>
              <a:gd name="T18" fmla="*/ 284 w 1270"/>
              <a:gd name="T19" fmla="*/ 457 h 1269"/>
              <a:gd name="T20" fmla="*/ 407 w 1270"/>
              <a:gd name="T21" fmla="*/ 536 h 1269"/>
              <a:gd name="T22" fmla="*/ 575 w 1270"/>
              <a:gd name="T23" fmla="*/ 523 h 1269"/>
              <a:gd name="T24" fmla="*/ 527 w 1270"/>
              <a:gd name="T25" fmla="*/ 657 h 1269"/>
              <a:gd name="T26" fmla="*/ 677 w 1270"/>
              <a:gd name="T27" fmla="*/ 787 h 1269"/>
              <a:gd name="T28" fmla="*/ 469 w 1270"/>
              <a:gd name="T29" fmla="*/ 902 h 1269"/>
              <a:gd name="T30" fmla="*/ 435 w 1270"/>
              <a:gd name="T31" fmla="*/ 899 h 1269"/>
              <a:gd name="T32" fmla="*/ 199 w 1270"/>
              <a:gd name="T33" fmla="*/ 199 h 1269"/>
              <a:gd name="T34" fmla="*/ 431 w 1270"/>
              <a:gd name="T35" fmla="*/ 102 h 1269"/>
              <a:gd name="T36" fmla="*/ 338 w 1270"/>
              <a:gd name="T37" fmla="*/ 187 h 1269"/>
              <a:gd name="T38" fmla="*/ 432 w 1270"/>
              <a:gd name="T39" fmla="*/ 238 h 1269"/>
              <a:gd name="T40" fmla="*/ 427 w 1270"/>
              <a:gd name="T41" fmla="*/ 353 h 1269"/>
              <a:gd name="T42" fmla="*/ 508 w 1270"/>
              <a:gd name="T43" fmla="*/ 435 h 1269"/>
              <a:gd name="T44" fmla="*/ 622 w 1270"/>
              <a:gd name="T45" fmla="*/ 427 h 1269"/>
              <a:gd name="T46" fmla="*/ 674 w 1270"/>
              <a:gd name="T47" fmla="*/ 523 h 1269"/>
              <a:gd name="T48" fmla="*/ 755 w 1270"/>
              <a:gd name="T49" fmla="*/ 433 h 1269"/>
              <a:gd name="T50" fmla="*/ 832 w 1270"/>
              <a:gd name="T51" fmla="*/ 401 h 1269"/>
              <a:gd name="T52" fmla="*/ 903 w 1270"/>
              <a:gd name="T53" fmla="*/ 490 h 1269"/>
              <a:gd name="T54" fmla="*/ 830 w 1270"/>
              <a:gd name="T55" fmla="*/ 724 h 1269"/>
              <a:gd name="T56" fmla="*/ 814 w 1270"/>
              <a:gd name="T57" fmla="*/ 746 h 1269"/>
              <a:gd name="T58" fmla="*/ 798 w 1270"/>
              <a:gd name="T59" fmla="*/ 765 h 1269"/>
              <a:gd name="T60" fmla="*/ 760 w 1270"/>
              <a:gd name="T61" fmla="*/ 802 h 1269"/>
              <a:gd name="T62" fmla="*/ 741 w 1270"/>
              <a:gd name="T63" fmla="*/ 818 h 1269"/>
              <a:gd name="T64" fmla="*/ 725 w 1270"/>
              <a:gd name="T65" fmla="*/ 804 h 1269"/>
              <a:gd name="T66" fmla="*/ 595 w 1270"/>
              <a:gd name="T67" fmla="*/ 734 h 1269"/>
              <a:gd name="T68" fmla="*/ 603 w 1270"/>
              <a:gd name="T69" fmla="*/ 566 h 1269"/>
              <a:gd name="T70" fmla="*/ 443 w 1270"/>
              <a:gd name="T71" fmla="*/ 505 h 1269"/>
              <a:gd name="T72" fmla="*/ 330 w 1270"/>
              <a:gd name="T73" fmla="*/ 466 h 1269"/>
              <a:gd name="T74" fmla="*/ 212 w 1270"/>
              <a:gd name="T75" fmla="*/ 338 h 1269"/>
              <a:gd name="T76" fmla="*/ 142 w 1270"/>
              <a:gd name="T77" fmla="*/ 466 h 1269"/>
              <a:gd name="T78" fmla="*/ 534 w 1270"/>
              <a:gd name="T79" fmla="*/ 80 h 1269"/>
              <a:gd name="T80" fmla="*/ 691 w 1270"/>
              <a:gd name="T81" fmla="*/ 348 h 1269"/>
              <a:gd name="T82" fmla="*/ 894 w 1270"/>
              <a:gd name="T83" fmla="*/ 407 h 1269"/>
              <a:gd name="T84" fmla="*/ 751 w 1270"/>
              <a:gd name="T85" fmla="*/ 395 h 1269"/>
              <a:gd name="T86" fmla="*/ 708 w 1270"/>
              <a:gd name="T87" fmla="*/ 489 h 1269"/>
              <a:gd name="T88" fmla="*/ 662 w 1270"/>
              <a:gd name="T89" fmla="*/ 429 h 1269"/>
              <a:gd name="T90" fmla="*/ 529 w 1270"/>
              <a:gd name="T91" fmla="*/ 375 h 1269"/>
              <a:gd name="T92" fmla="*/ 454 w 1270"/>
              <a:gd name="T93" fmla="*/ 384 h 1269"/>
              <a:gd name="T94" fmla="*/ 490 w 1270"/>
              <a:gd name="T95" fmla="*/ 287 h 1269"/>
              <a:gd name="T96" fmla="*/ 378 w 1270"/>
              <a:gd name="T97" fmla="*/ 194 h 1269"/>
              <a:gd name="T98" fmla="*/ 429 w 1270"/>
              <a:gd name="T99" fmla="*/ 141 h 1269"/>
              <a:gd name="T100" fmla="*/ 475 w 1270"/>
              <a:gd name="T101" fmla="*/ 79 h 1269"/>
              <a:gd name="T102" fmla="*/ 818 w 1270"/>
              <a:gd name="T103" fmla="*/ 239 h 1269"/>
              <a:gd name="T104" fmla="*/ 588 w 1270"/>
              <a:gd name="T105" fmla="*/ 271 h 1269"/>
              <a:gd name="T106" fmla="*/ 818 w 1270"/>
              <a:gd name="T107" fmla="*/ 239 h 1269"/>
              <a:gd name="T108" fmla="*/ 937 w 1270"/>
              <a:gd name="T109" fmla="*/ 490 h 1269"/>
              <a:gd name="T110" fmla="*/ 175 w 1270"/>
              <a:gd name="T111" fmla="*/ 806 h 1269"/>
              <a:gd name="T112" fmla="*/ 1035 w 1270"/>
              <a:gd name="T113" fmla="*/ 1225 h 1269"/>
              <a:gd name="T114" fmla="*/ 1134 w 1270"/>
              <a:gd name="T115" fmla="*/ 1268 h 1269"/>
              <a:gd name="T116" fmla="*/ 1225 w 1270"/>
              <a:gd name="T117" fmla="*/ 1034 h 1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0" h="1269">
                <a:moveTo>
                  <a:pt x="1205" y="1205"/>
                </a:moveTo>
                <a:lnTo>
                  <a:pt x="1205" y="1205"/>
                </a:lnTo>
                <a:cubicBezTo>
                  <a:pt x="1186" y="1225"/>
                  <a:pt x="1159" y="1235"/>
                  <a:pt x="1132" y="1234"/>
                </a:cubicBezTo>
                <a:lnTo>
                  <a:pt x="1132" y="1234"/>
                </a:lnTo>
                <a:cubicBezTo>
                  <a:pt x="1104" y="1234"/>
                  <a:pt x="1078" y="1222"/>
                  <a:pt x="1059" y="1201"/>
                </a:cubicBezTo>
                <a:lnTo>
                  <a:pt x="867" y="998"/>
                </a:lnTo>
                <a:lnTo>
                  <a:pt x="998" y="867"/>
                </a:lnTo>
                <a:lnTo>
                  <a:pt x="1202" y="1060"/>
                </a:lnTo>
                <a:lnTo>
                  <a:pt x="1202" y="1060"/>
                </a:lnTo>
                <a:cubicBezTo>
                  <a:pt x="1222" y="1078"/>
                  <a:pt x="1234" y="1104"/>
                  <a:pt x="1234" y="1132"/>
                </a:cubicBezTo>
                <a:lnTo>
                  <a:pt x="1234" y="1132"/>
                </a:lnTo>
                <a:cubicBezTo>
                  <a:pt x="1235" y="1159"/>
                  <a:pt x="1225" y="1185"/>
                  <a:pt x="1205" y="1205"/>
                </a:cubicBezTo>
                <a:close/>
                <a:moveTo>
                  <a:pt x="740" y="860"/>
                </a:moveTo>
                <a:lnTo>
                  <a:pt x="740" y="860"/>
                </a:lnTo>
                <a:cubicBezTo>
                  <a:pt x="745" y="857"/>
                  <a:pt x="751" y="853"/>
                  <a:pt x="756" y="849"/>
                </a:cubicBezTo>
                <a:lnTo>
                  <a:pt x="756" y="849"/>
                </a:lnTo>
                <a:cubicBezTo>
                  <a:pt x="757" y="849"/>
                  <a:pt x="757" y="848"/>
                  <a:pt x="758" y="847"/>
                </a:cubicBezTo>
                <a:lnTo>
                  <a:pt x="758" y="847"/>
                </a:lnTo>
                <a:cubicBezTo>
                  <a:pt x="764" y="844"/>
                  <a:pt x="768" y="839"/>
                  <a:pt x="773" y="836"/>
                </a:cubicBezTo>
                <a:lnTo>
                  <a:pt x="773" y="836"/>
                </a:lnTo>
                <a:cubicBezTo>
                  <a:pt x="775" y="835"/>
                  <a:pt x="777" y="833"/>
                  <a:pt x="778" y="831"/>
                </a:cubicBezTo>
                <a:lnTo>
                  <a:pt x="778" y="831"/>
                </a:lnTo>
                <a:cubicBezTo>
                  <a:pt x="783" y="828"/>
                  <a:pt x="786" y="825"/>
                  <a:pt x="790" y="821"/>
                </a:cubicBezTo>
                <a:lnTo>
                  <a:pt x="790" y="821"/>
                </a:lnTo>
                <a:cubicBezTo>
                  <a:pt x="795" y="816"/>
                  <a:pt x="801" y="811"/>
                  <a:pt x="806" y="806"/>
                </a:cubicBezTo>
                <a:lnTo>
                  <a:pt x="806" y="806"/>
                </a:lnTo>
                <a:cubicBezTo>
                  <a:pt x="827" y="785"/>
                  <a:pt x="846" y="762"/>
                  <a:pt x="862" y="738"/>
                </a:cubicBezTo>
                <a:lnTo>
                  <a:pt x="974" y="844"/>
                </a:lnTo>
                <a:lnTo>
                  <a:pt x="844" y="974"/>
                </a:lnTo>
                <a:lnTo>
                  <a:pt x="738" y="862"/>
                </a:lnTo>
                <a:lnTo>
                  <a:pt x="738" y="862"/>
                </a:lnTo>
                <a:cubicBezTo>
                  <a:pt x="739" y="861"/>
                  <a:pt x="739" y="861"/>
                  <a:pt x="740" y="860"/>
                </a:cubicBezTo>
                <a:close/>
                <a:moveTo>
                  <a:pt x="469" y="902"/>
                </a:moveTo>
                <a:lnTo>
                  <a:pt x="469" y="902"/>
                </a:lnTo>
                <a:cubicBezTo>
                  <a:pt x="499" y="814"/>
                  <a:pt x="476" y="718"/>
                  <a:pt x="410" y="651"/>
                </a:cubicBezTo>
                <a:lnTo>
                  <a:pt x="410" y="651"/>
                </a:lnTo>
                <a:cubicBezTo>
                  <a:pt x="326" y="567"/>
                  <a:pt x="196" y="555"/>
                  <a:pt x="99" y="620"/>
                </a:cubicBezTo>
                <a:lnTo>
                  <a:pt x="99" y="620"/>
                </a:lnTo>
                <a:cubicBezTo>
                  <a:pt x="89" y="590"/>
                  <a:pt x="82" y="559"/>
                  <a:pt x="80" y="527"/>
                </a:cubicBezTo>
                <a:lnTo>
                  <a:pt x="80" y="527"/>
                </a:lnTo>
                <a:cubicBezTo>
                  <a:pt x="102" y="515"/>
                  <a:pt x="126" y="505"/>
                  <a:pt x="151" y="499"/>
                </a:cubicBezTo>
                <a:lnTo>
                  <a:pt x="151" y="499"/>
                </a:lnTo>
                <a:cubicBezTo>
                  <a:pt x="170" y="494"/>
                  <a:pt x="185" y="477"/>
                  <a:pt x="188" y="457"/>
                </a:cubicBezTo>
                <a:lnTo>
                  <a:pt x="195" y="388"/>
                </a:lnTo>
                <a:lnTo>
                  <a:pt x="195" y="388"/>
                </a:lnTo>
                <a:cubicBezTo>
                  <a:pt x="197" y="379"/>
                  <a:pt x="204" y="373"/>
                  <a:pt x="212" y="373"/>
                </a:cubicBezTo>
                <a:lnTo>
                  <a:pt x="260" y="373"/>
                </a:lnTo>
                <a:lnTo>
                  <a:pt x="260" y="373"/>
                </a:lnTo>
                <a:cubicBezTo>
                  <a:pt x="268" y="373"/>
                  <a:pt x="275" y="379"/>
                  <a:pt x="276" y="388"/>
                </a:cubicBezTo>
                <a:lnTo>
                  <a:pt x="284" y="457"/>
                </a:lnTo>
                <a:lnTo>
                  <a:pt x="284" y="457"/>
                </a:lnTo>
                <a:cubicBezTo>
                  <a:pt x="286" y="477"/>
                  <a:pt x="301" y="494"/>
                  <a:pt x="321" y="499"/>
                </a:cubicBezTo>
                <a:lnTo>
                  <a:pt x="321" y="499"/>
                </a:lnTo>
                <a:cubicBezTo>
                  <a:pt x="351" y="507"/>
                  <a:pt x="380" y="520"/>
                  <a:pt x="407" y="536"/>
                </a:cubicBezTo>
                <a:lnTo>
                  <a:pt x="407" y="536"/>
                </a:lnTo>
                <a:cubicBezTo>
                  <a:pt x="425" y="546"/>
                  <a:pt x="448" y="544"/>
                  <a:pt x="464" y="531"/>
                </a:cubicBezTo>
                <a:lnTo>
                  <a:pt x="519" y="488"/>
                </a:lnTo>
                <a:lnTo>
                  <a:pt x="519" y="488"/>
                </a:lnTo>
                <a:cubicBezTo>
                  <a:pt x="526" y="483"/>
                  <a:pt x="535" y="483"/>
                  <a:pt x="541" y="489"/>
                </a:cubicBezTo>
                <a:lnTo>
                  <a:pt x="575" y="523"/>
                </a:lnTo>
                <a:lnTo>
                  <a:pt x="575" y="523"/>
                </a:lnTo>
                <a:cubicBezTo>
                  <a:pt x="581" y="529"/>
                  <a:pt x="581" y="538"/>
                  <a:pt x="576" y="545"/>
                </a:cubicBezTo>
                <a:lnTo>
                  <a:pt x="532" y="600"/>
                </a:lnTo>
                <a:lnTo>
                  <a:pt x="532" y="600"/>
                </a:lnTo>
                <a:cubicBezTo>
                  <a:pt x="519" y="617"/>
                  <a:pt x="517" y="639"/>
                  <a:pt x="527" y="657"/>
                </a:cubicBezTo>
                <a:lnTo>
                  <a:pt x="527" y="657"/>
                </a:lnTo>
                <a:cubicBezTo>
                  <a:pt x="543" y="683"/>
                  <a:pt x="554" y="712"/>
                  <a:pt x="562" y="742"/>
                </a:cubicBezTo>
                <a:lnTo>
                  <a:pt x="562" y="742"/>
                </a:lnTo>
                <a:cubicBezTo>
                  <a:pt x="567" y="762"/>
                  <a:pt x="584" y="777"/>
                  <a:pt x="605" y="779"/>
                </a:cubicBezTo>
                <a:lnTo>
                  <a:pt x="677" y="787"/>
                </a:lnTo>
                <a:lnTo>
                  <a:pt x="677" y="787"/>
                </a:lnTo>
                <a:cubicBezTo>
                  <a:pt x="685" y="789"/>
                  <a:pt x="692" y="796"/>
                  <a:pt x="692" y="804"/>
                </a:cubicBezTo>
                <a:lnTo>
                  <a:pt x="692" y="850"/>
                </a:lnTo>
                <a:lnTo>
                  <a:pt x="692" y="850"/>
                </a:lnTo>
                <a:cubicBezTo>
                  <a:pt x="623" y="888"/>
                  <a:pt x="545" y="906"/>
                  <a:pt x="469" y="902"/>
                </a:cubicBezTo>
                <a:close/>
                <a:moveTo>
                  <a:pt x="112" y="653"/>
                </a:moveTo>
                <a:lnTo>
                  <a:pt x="112" y="653"/>
                </a:lnTo>
                <a:cubicBezTo>
                  <a:pt x="195" y="592"/>
                  <a:pt x="311" y="600"/>
                  <a:pt x="386" y="675"/>
                </a:cubicBezTo>
                <a:lnTo>
                  <a:pt x="386" y="675"/>
                </a:lnTo>
                <a:cubicBezTo>
                  <a:pt x="445" y="734"/>
                  <a:pt x="463" y="821"/>
                  <a:pt x="435" y="899"/>
                </a:cubicBezTo>
                <a:lnTo>
                  <a:pt x="435" y="899"/>
                </a:lnTo>
                <a:cubicBezTo>
                  <a:pt x="348" y="887"/>
                  <a:pt x="265" y="848"/>
                  <a:pt x="199" y="782"/>
                </a:cubicBezTo>
                <a:lnTo>
                  <a:pt x="199" y="782"/>
                </a:lnTo>
                <a:cubicBezTo>
                  <a:pt x="161" y="744"/>
                  <a:pt x="132" y="700"/>
                  <a:pt x="112" y="653"/>
                </a:cubicBezTo>
                <a:close/>
                <a:moveTo>
                  <a:pt x="199" y="199"/>
                </a:moveTo>
                <a:lnTo>
                  <a:pt x="199" y="199"/>
                </a:lnTo>
                <a:cubicBezTo>
                  <a:pt x="266" y="132"/>
                  <a:pt x="350" y="93"/>
                  <a:pt x="438" y="82"/>
                </a:cubicBezTo>
                <a:lnTo>
                  <a:pt x="438" y="82"/>
                </a:lnTo>
                <a:cubicBezTo>
                  <a:pt x="435" y="89"/>
                  <a:pt x="433" y="95"/>
                  <a:pt x="431" y="102"/>
                </a:cubicBezTo>
                <a:lnTo>
                  <a:pt x="431" y="102"/>
                </a:lnTo>
                <a:cubicBezTo>
                  <a:pt x="430" y="105"/>
                  <a:pt x="428" y="107"/>
                  <a:pt x="425" y="107"/>
                </a:cubicBezTo>
                <a:lnTo>
                  <a:pt x="375" y="113"/>
                </a:lnTo>
                <a:lnTo>
                  <a:pt x="375" y="113"/>
                </a:lnTo>
                <a:cubicBezTo>
                  <a:pt x="354" y="115"/>
                  <a:pt x="338" y="132"/>
                  <a:pt x="338" y="153"/>
                </a:cubicBezTo>
                <a:lnTo>
                  <a:pt x="338" y="187"/>
                </a:lnTo>
                <a:lnTo>
                  <a:pt x="338" y="187"/>
                </a:lnTo>
                <a:cubicBezTo>
                  <a:pt x="338" y="208"/>
                  <a:pt x="354" y="225"/>
                  <a:pt x="375" y="228"/>
                </a:cubicBezTo>
                <a:lnTo>
                  <a:pt x="427" y="234"/>
                </a:lnTo>
                <a:lnTo>
                  <a:pt x="427" y="234"/>
                </a:lnTo>
                <a:cubicBezTo>
                  <a:pt x="430" y="234"/>
                  <a:pt x="432" y="236"/>
                  <a:pt x="432" y="238"/>
                </a:cubicBezTo>
                <a:lnTo>
                  <a:pt x="432" y="238"/>
                </a:lnTo>
                <a:cubicBezTo>
                  <a:pt x="439" y="262"/>
                  <a:pt x="448" y="284"/>
                  <a:pt x="460" y="304"/>
                </a:cubicBezTo>
                <a:lnTo>
                  <a:pt x="460" y="304"/>
                </a:lnTo>
                <a:cubicBezTo>
                  <a:pt x="462" y="307"/>
                  <a:pt x="462" y="310"/>
                  <a:pt x="460" y="312"/>
                </a:cubicBezTo>
                <a:lnTo>
                  <a:pt x="427" y="353"/>
                </a:lnTo>
                <a:lnTo>
                  <a:pt x="427" y="353"/>
                </a:lnTo>
                <a:cubicBezTo>
                  <a:pt x="414" y="370"/>
                  <a:pt x="415" y="393"/>
                  <a:pt x="430" y="408"/>
                </a:cubicBezTo>
                <a:lnTo>
                  <a:pt x="453" y="432"/>
                </a:lnTo>
                <a:lnTo>
                  <a:pt x="453" y="432"/>
                </a:lnTo>
                <a:cubicBezTo>
                  <a:pt x="468" y="446"/>
                  <a:pt x="491" y="447"/>
                  <a:pt x="508" y="435"/>
                </a:cubicBezTo>
                <a:lnTo>
                  <a:pt x="550" y="401"/>
                </a:lnTo>
                <a:lnTo>
                  <a:pt x="550" y="401"/>
                </a:lnTo>
                <a:cubicBezTo>
                  <a:pt x="552" y="400"/>
                  <a:pt x="555" y="399"/>
                  <a:pt x="558" y="401"/>
                </a:cubicBezTo>
                <a:lnTo>
                  <a:pt x="558" y="401"/>
                </a:lnTo>
                <a:cubicBezTo>
                  <a:pt x="578" y="412"/>
                  <a:pt x="600" y="422"/>
                  <a:pt x="622" y="427"/>
                </a:cubicBezTo>
                <a:lnTo>
                  <a:pt x="622" y="427"/>
                </a:lnTo>
                <a:cubicBezTo>
                  <a:pt x="625" y="428"/>
                  <a:pt x="627" y="430"/>
                  <a:pt x="627" y="433"/>
                </a:cubicBezTo>
                <a:lnTo>
                  <a:pt x="633" y="486"/>
                </a:lnTo>
                <a:lnTo>
                  <a:pt x="633" y="486"/>
                </a:lnTo>
                <a:cubicBezTo>
                  <a:pt x="636" y="507"/>
                  <a:pt x="653" y="523"/>
                  <a:pt x="674" y="523"/>
                </a:cubicBezTo>
                <a:lnTo>
                  <a:pt x="708" y="523"/>
                </a:lnTo>
                <a:lnTo>
                  <a:pt x="708" y="523"/>
                </a:lnTo>
                <a:cubicBezTo>
                  <a:pt x="729" y="523"/>
                  <a:pt x="746" y="507"/>
                  <a:pt x="748" y="486"/>
                </a:cubicBezTo>
                <a:lnTo>
                  <a:pt x="755" y="433"/>
                </a:lnTo>
                <a:lnTo>
                  <a:pt x="755" y="433"/>
                </a:lnTo>
                <a:cubicBezTo>
                  <a:pt x="755" y="430"/>
                  <a:pt x="757" y="428"/>
                  <a:pt x="759" y="427"/>
                </a:cubicBezTo>
                <a:lnTo>
                  <a:pt x="759" y="427"/>
                </a:lnTo>
                <a:cubicBezTo>
                  <a:pt x="783" y="422"/>
                  <a:pt x="805" y="412"/>
                  <a:pt x="825" y="401"/>
                </a:cubicBezTo>
                <a:lnTo>
                  <a:pt x="825" y="401"/>
                </a:lnTo>
                <a:cubicBezTo>
                  <a:pt x="827" y="399"/>
                  <a:pt x="830" y="400"/>
                  <a:pt x="832" y="401"/>
                </a:cubicBezTo>
                <a:lnTo>
                  <a:pt x="874" y="435"/>
                </a:lnTo>
                <a:lnTo>
                  <a:pt x="874" y="435"/>
                </a:lnTo>
                <a:cubicBezTo>
                  <a:pt x="882" y="441"/>
                  <a:pt x="891" y="444"/>
                  <a:pt x="900" y="443"/>
                </a:cubicBezTo>
                <a:lnTo>
                  <a:pt x="900" y="443"/>
                </a:lnTo>
                <a:cubicBezTo>
                  <a:pt x="902" y="459"/>
                  <a:pt x="903" y="474"/>
                  <a:pt x="903" y="490"/>
                </a:cubicBezTo>
                <a:lnTo>
                  <a:pt x="903" y="490"/>
                </a:lnTo>
                <a:cubicBezTo>
                  <a:pt x="903" y="564"/>
                  <a:pt x="883" y="635"/>
                  <a:pt x="847" y="698"/>
                </a:cubicBezTo>
                <a:lnTo>
                  <a:pt x="844" y="703"/>
                </a:lnTo>
                <a:lnTo>
                  <a:pt x="844" y="703"/>
                </a:lnTo>
                <a:cubicBezTo>
                  <a:pt x="840" y="710"/>
                  <a:pt x="835" y="716"/>
                  <a:pt x="830" y="724"/>
                </a:cubicBezTo>
                <a:lnTo>
                  <a:pt x="830" y="724"/>
                </a:lnTo>
                <a:lnTo>
                  <a:pt x="830" y="724"/>
                </a:lnTo>
                <a:cubicBezTo>
                  <a:pt x="826" y="730"/>
                  <a:pt x="821" y="736"/>
                  <a:pt x="817" y="742"/>
                </a:cubicBezTo>
                <a:lnTo>
                  <a:pt x="817" y="742"/>
                </a:lnTo>
                <a:cubicBezTo>
                  <a:pt x="816" y="743"/>
                  <a:pt x="815" y="745"/>
                  <a:pt x="814" y="746"/>
                </a:cubicBezTo>
                <a:lnTo>
                  <a:pt x="814" y="746"/>
                </a:lnTo>
                <a:cubicBezTo>
                  <a:pt x="810" y="751"/>
                  <a:pt x="806" y="756"/>
                  <a:pt x="802" y="761"/>
                </a:cubicBezTo>
                <a:lnTo>
                  <a:pt x="802" y="761"/>
                </a:lnTo>
                <a:cubicBezTo>
                  <a:pt x="800" y="762"/>
                  <a:pt x="799" y="763"/>
                  <a:pt x="798" y="765"/>
                </a:cubicBezTo>
                <a:lnTo>
                  <a:pt x="798" y="765"/>
                </a:lnTo>
                <a:cubicBezTo>
                  <a:pt x="793" y="770"/>
                  <a:pt x="788" y="776"/>
                  <a:pt x="782" y="782"/>
                </a:cubicBezTo>
                <a:lnTo>
                  <a:pt x="782" y="782"/>
                </a:lnTo>
                <a:cubicBezTo>
                  <a:pt x="777" y="787"/>
                  <a:pt x="770" y="793"/>
                  <a:pt x="765" y="798"/>
                </a:cubicBezTo>
                <a:lnTo>
                  <a:pt x="765" y="798"/>
                </a:lnTo>
                <a:cubicBezTo>
                  <a:pt x="763" y="800"/>
                  <a:pt x="762" y="801"/>
                  <a:pt x="760" y="802"/>
                </a:cubicBezTo>
                <a:lnTo>
                  <a:pt x="760" y="802"/>
                </a:lnTo>
                <a:cubicBezTo>
                  <a:pt x="756" y="806"/>
                  <a:pt x="751" y="810"/>
                  <a:pt x="746" y="814"/>
                </a:cubicBezTo>
                <a:lnTo>
                  <a:pt x="746" y="814"/>
                </a:lnTo>
                <a:cubicBezTo>
                  <a:pt x="745" y="815"/>
                  <a:pt x="743" y="816"/>
                  <a:pt x="741" y="818"/>
                </a:cubicBezTo>
                <a:lnTo>
                  <a:pt x="741" y="818"/>
                </a:lnTo>
                <a:cubicBezTo>
                  <a:pt x="736" y="821"/>
                  <a:pt x="732" y="825"/>
                  <a:pt x="727" y="828"/>
                </a:cubicBezTo>
                <a:lnTo>
                  <a:pt x="727" y="828"/>
                </a:lnTo>
                <a:cubicBezTo>
                  <a:pt x="726" y="828"/>
                  <a:pt x="726" y="829"/>
                  <a:pt x="725" y="829"/>
                </a:cubicBezTo>
                <a:lnTo>
                  <a:pt x="725" y="804"/>
                </a:lnTo>
                <a:lnTo>
                  <a:pt x="725" y="804"/>
                </a:lnTo>
                <a:cubicBezTo>
                  <a:pt x="725" y="778"/>
                  <a:pt x="706" y="757"/>
                  <a:pt x="681" y="754"/>
                </a:cubicBezTo>
                <a:lnTo>
                  <a:pt x="609" y="746"/>
                </a:lnTo>
                <a:lnTo>
                  <a:pt x="609" y="746"/>
                </a:lnTo>
                <a:cubicBezTo>
                  <a:pt x="602" y="745"/>
                  <a:pt x="597" y="740"/>
                  <a:pt x="595" y="734"/>
                </a:cubicBezTo>
                <a:lnTo>
                  <a:pt x="595" y="734"/>
                </a:lnTo>
                <a:cubicBezTo>
                  <a:pt x="587" y="700"/>
                  <a:pt x="574" y="669"/>
                  <a:pt x="557" y="640"/>
                </a:cubicBezTo>
                <a:lnTo>
                  <a:pt x="557" y="640"/>
                </a:lnTo>
                <a:cubicBezTo>
                  <a:pt x="554" y="634"/>
                  <a:pt x="554" y="627"/>
                  <a:pt x="558" y="622"/>
                </a:cubicBezTo>
                <a:lnTo>
                  <a:pt x="603" y="566"/>
                </a:lnTo>
                <a:lnTo>
                  <a:pt x="603" y="566"/>
                </a:lnTo>
                <a:cubicBezTo>
                  <a:pt x="619" y="546"/>
                  <a:pt x="617" y="516"/>
                  <a:pt x="599" y="499"/>
                </a:cubicBezTo>
                <a:lnTo>
                  <a:pt x="565" y="465"/>
                </a:lnTo>
                <a:lnTo>
                  <a:pt x="565" y="465"/>
                </a:lnTo>
                <a:cubicBezTo>
                  <a:pt x="547" y="447"/>
                  <a:pt x="518" y="445"/>
                  <a:pt x="498" y="462"/>
                </a:cubicBezTo>
                <a:lnTo>
                  <a:pt x="443" y="505"/>
                </a:lnTo>
                <a:lnTo>
                  <a:pt x="443" y="505"/>
                </a:lnTo>
                <a:cubicBezTo>
                  <a:pt x="438" y="509"/>
                  <a:pt x="430" y="509"/>
                  <a:pt x="425" y="506"/>
                </a:cubicBezTo>
                <a:lnTo>
                  <a:pt x="425" y="506"/>
                </a:lnTo>
                <a:cubicBezTo>
                  <a:pt x="395" y="488"/>
                  <a:pt x="363" y="475"/>
                  <a:pt x="330" y="466"/>
                </a:cubicBezTo>
                <a:lnTo>
                  <a:pt x="330" y="466"/>
                </a:lnTo>
                <a:cubicBezTo>
                  <a:pt x="323" y="464"/>
                  <a:pt x="318" y="459"/>
                  <a:pt x="318" y="452"/>
                </a:cubicBezTo>
                <a:lnTo>
                  <a:pt x="310" y="383"/>
                </a:lnTo>
                <a:lnTo>
                  <a:pt x="310" y="383"/>
                </a:lnTo>
                <a:cubicBezTo>
                  <a:pt x="307" y="358"/>
                  <a:pt x="285" y="338"/>
                  <a:pt x="260" y="338"/>
                </a:cubicBezTo>
                <a:lnTo>
                  <a:pt x="212" y="338"/>
                </a:lnTo>
                <a:lnTo>
                  <a:pt x="212" y="338"/>
                </a:lnTo>
                <a:cubicBezTo>
                  <a:pt x="186" y="338"/>
                  <a:pt x="165" y="358"/>
                  <a:pt x="162" y="383"/>
                </a:cubicBezTo>
                <a:lnTo>
                  <a:pt x="154" y="452"/>
                </a:lnTo>
                <a:lnTo>
                  <a:pt x="154" y="452"/>
                </a:lnTo>
                <a:cubicBezTo>
                  <a:pt x="153" y="459"/>
                  <a:pt x="148" y="464"/>
                  <a:pt x="142" y="466"/>
                </a:cubicBezTo>
                <a:lnTo>
                  <a:pt x="142" y="466"/>
                </a:lnTo>
                <a:cubicBezTo>
                  <a:pt x="120" y="472"/>
                  <a:pt x="99" y="480"/>
                  <a:pt x="78" y="490"/>
                </a:cubicBezTo>
                <a:lnTo>
                  <a:pt x="78" y="490"/>
                </a:lnTo>
                <a:cubicBezTo>
                  <a:pt x="78" y="384"/>
                  <a:pt x="118" y="279"/>
                  <a:pt x="199" y="199"/>
                </a:cubicBezTo>
                <a:lnTo>
                  <a:pt x="534" y="80"/>
                </a:lnTo>
                <a:lnTo>
                  <a:pt x="534" y="80"/>
                </a:lnTo>
                <a:cubicBezTo>
                  <a:pt x="496" y="150"/>
                  <a:pt x="506" y="238"/>
                  <a:pt x="564" y="295"/>
                </a:cubicBezTo>
                <a:lnTo>
                  <a:pt x="564" y="295"/>
                </a:lnTo>
                <a:cubicBezTo>
                  <a:pt x="598" y="329"/>
                  <a:pt x="643" y="348"/>
                  <a:pt x="691" y="348"/>
                </a:cubicBezTo>
                <a:lnTo>
                  <a:pt x="691" y="348"/>
                </a:lnTo>
                <a:cubicBezTo>
                  <a:pt x="739" y="348"/>
                  <a:pt x="784" y="329"/>
                  <a:pt x="818" y="295"/>
                </a:cubicBezTo>
                <a:lnTo>
                  <a:pt x="818" y="295"/>
                </a:lnTo>
                <a:cubicBezTo>
                  <a:pt x="826" y="288"/>
                  <a:pt x="833" y="279"/>
                  <a:pt x="839" y="270"/>
                </a:cubicBezTo>
                <a:lnTo>
                  <a:pt x="839" y="270"/>
                </a:lnTo>
                <a:cubicBezTo>
                  <a:pt x="866" y="312"/>
                  <a:pt x="885" y="358"/>
                  <a:pt x="894" y="407"/>
                </a:cubicBezTo>
                <a:lnTo>
                  <a:pt x="854" y="375"/>
                </a:lnTo>
                <a:lnTo>
                  <a:pt x="854" y="375"/>
                </a:lnTo>
                <a:cubicBezTo>
                  <a:pt x="840" y="364"/>
                  <a:pt x="822" y="363"/>
                  <a:pt x="808" y="371"/>
                </a:cubicBezTo>
                <a:lnTo>
                  <a:pt x="808" y="371"/>
                </a:lnTo>
                <a:cubicBezTo>
                  <a:pt x="790" y="381"/>
                  <a:pt x="771" y="389"/>
                  <a:pt x="751" y="395"/>
                </a:cubicBezTo>
                <a:lnTo>
                  <a:pt x="751" y="395"/>
                </a:lnTo>
                <a:cubicBezTo>
                  <a:pt x="735" y="399"/>
                  <a:pt x="723" y="412"/>
                  <a:pt x="721" y="429"/>
                </a:cubicBezTo>
                <a:lnTo>
                  <a:pt x="715" y="483"/>
                </a:lnTo>
                <a:lnTo>
                  <a:pt x="715" y="483"/>
                </a:lnTo>
                <a:cubicBezTo>
                  <a:pt x="714" y="486"/>
                  <a:pt x="712" y="489"/>
                  <a:pt x="708" y="489"/>
                </a:cubicBezTo>
                <a:lnTo>
                  <a:pt x="674" y="489"/>
                </a:lnTo>
                <a:lnTo>
                  <a:pt x="674" y="489"/>
                </a:lnTo>
                <a:cubicBezTo>
                  <a:pt x="671" y="489"/>
                  <a:pt x="668" y="486"/>
                  <a:pt x="668" y="483"/>
                </a:cubicBezTo>
                <a:lnTo>
                  <a:pt x="662" y="429"/>
                </a:lnTo>
                <a:lnTo>
                  <a:pt x="662" y="429"/>
                </a:lnTo>
                <a:cubicBezTo>
                  <a:pt x="659" y="412"/>
                  <a:pt x="647" y="399"/>
                  <a:pt x="631" y="395"/>
                </a:cubicBezTo>
                <a:lnTo>
                  <a:pt x="631" y="395"/>
                </a:lnTo>
                <a:cubicBezTo>
                  <a:pt x="611" y="389"/>
                  <a:pt x="592" y="381"/>
                  <a:pt x="575" y="371"/>
                </a:cubicBezTo>
                <a:lnTo>
                  <a:pt x="575" y="371"/>
                </a:lnTo>
                <a:cubicBezTo>
                  <a:pt x="560" y="363"/>
                  <a:pt x="542" y="364"/>
                  <a:pt x="529" y="375"/>
                </a:cubicBezTo>
                <a:lnTo>
                  <a:pt x="487" y="408"/>
                </a:lnTo>
                <a:lnTo>
                  <a:pt x="487" y="408"/>
                </a:lnTo>
                <a:cubicBezTo>
                  <a:pt x="484" y="410"/>
                  <a:pt x="480" y="410"/>
                  <a:pt x="478" y="408"/>
                </a:cubicBezTo>
                <a:lnTo>
                  <a:pt x="454" y="384"/>
                </a:lnTo>
                <a:lnTo>
                  <a:pt x="454" y="384"/>
                </a:lnTo>
                <a:cubicBezTo>
                  <a:pt x="452" y="381"/>
                  <a:pt x="451" y="377"/>
                  <a:pt x="453" y="375"/>
                </a:cubicBezTo>
                <a:lnTo>
                  <a:pt x="486" y="333"/>
                </a:lnTo>
                <a:lnTo>
                  <a:pt x="486" y="333"/>
                </a:lnTo>
                <a:cubicBezTo>
                  <a:pt x="496" y="320"/>
                  <a:pt x="498" y="301"/>
                  <a:pt x="490" y="287"/>
                </a:cubicBezTo>
                <a:lnTo>
                  <a:pt x="490" y="287"/>
                </a:lnTo>
                <a:cubicBezTo>
                  <a:pt x="479" y="269"/>
                  <a:pt x="471" y="250"/>
                  <a:pt x="465" y="230"/>
                </a:cubicBezTo>
                <a:lnTo>
                  <a:pt x="465" y="230"/>
                </a:lnTo>
                <a:cubicBezTo>
                  <a:pt x="461" y="214"/>
                  <a:pt x="447" y="202"/>
                  <a:pt x="430" y="200"/>
                </a:cubicBezTo>
                <a:lnTo>
                  <a:pt x="378" y="194"/>
                </a:lnTo>
                <a:lnTo>
                  <a:pt x="378" y="194"/>
                </a:lnTo>
                <a:cubicBezTo>
                  <a:pt x="375" y="194"/>
                  <a:pt x="373" y="191"/>
                  <a:pt x="373" y="187"/>
                </a:cubicBezTo>
                <a:lnTo>
                  <a:pt x="373" y="153"/>
                </a:lnTo>
                <a:lnTo>
                  <a:pt x="373" y="153"/>
                </a:lnTo>
                <a:cubicBezTo>
                  <a:pt x="373" y="150"/>
                  <a:pt x="375" y="147"/>
                  <a:pt x="378" y="147"/>
                </a:cubicBezTo>
                <a:lnTo>
                  <a:pt x="429" y="141"/>
                </a:lnTo>
                <a:lnTo>
                  <a:pt x="429" y="141"/>
                </a:lnTo>
                <a:cubicBezTo>
                  <a:pt x="446" y="139"/>
                  <a:pt x="460" y="127"/>
                  <a:pt x="464" y="111"/>
                </a:cubicBezTo>
                <a:lnTo>
                  <a:pt x="464" y="111"/>
                </a:lnTo>
                <a:cubicBezTo>
                  <a:pt x="467" y="100"/>
                  <a:pt x="471" y="89"/>
                  <a:pt x="475" y="79"/>
                </a:cubicBezTo>
                <a:lnTo>
                  <a:pt x="475" y="79"/>
                </a:lnTo>
                <a:cubicBezTo>
                  <a:pt x="480" y="78"/>
                  <a:pt x="485" y="78"/>
                  <a:pt x="490" y="78"/>
                </a:cubicBezTo>
                <a:lnTo>
                  <a:pt x="490" y="78"/>
                </a:lnTo>
                <a:cubicBezTo>
                  <a:pt x="505" y="78"/>
                  <a:pt x="520" y="79"/>
                  <a:pt x="534" y="80"/>
                </a:cubicBezTo>
                <a:lnTo>
                  <a:pt x="199" y="199"/>
                </a:lnTo>
                <a:close/>
                <a:moveTo>
                  <a:pt x="818" y="239"/>
                </a:moveTo>
                <a:lnTo>
                  <a:pt x="818" y="239"/>
                </a:lnTo>
                <a:cubicBezTo>
                  <a:pt x="811" y="251"/>
                  <a:pt x="803" y="262"/>
                  <a:pt x="794" y="271"/>
                </a:cubicBezTo>
                <a:lnTo>
                  <a:pt x="794" y="271"/>
                </a:lnTo>
                <a:cubicBezTo>
                  <a:pt x="737" y="328"/>
                  <a:pt x="645" y="328"/>
                  <a:pt x="588" y="271"/>
                </a:cubicBezTo>
                <a:lnTo>
                  <a:pt x="588" y="271"/>
                </a:lnTo>
                <a:cubicBezTo>
                  <a:pt x="538" y="221"/>
                  <a:pt x="532" y="143"/>
                  <a:pt x="571" y="86"/>
                </a:cubicBezTo>
                <a:lnTo>
                  <a:pt x="571" y="86"/>
                </a:lnTo>
                <a:cubicBezTo>
                  <a:pt x="649" y="101"/>
                  <a:pt x="722" y="139"/>
                  <a:pt x="782" y="199"/>
                </a:cubicBezTo>
                <a:lnTo>
                  <a:pt x="782" y="199"/>
                </a:lnTo>
                <a:cubicBezTo>
                  <a:pt x="795" y="211"/>
                  <a:pt x="807" y="225"/>
                  <a:pt x="818" y="239"/>
                </a:cubicBezTo>
                <a:close/>
                <a:moveTo>
                  <a:pt x="1225" y="1034"/>
                </a:moveTo>
                <a:lnTo>
                  <a:pt x="880" y="708"/>
                </a:lnTo>
                <a:lnTo>
                  <a:pt x="880" y="708"/>
                </a:lnTo>
                <a:cubicBezTo>
                  <a:pt x="917" y="642"/>
                  <a:pt x="937" y="568"/>
                  <a:pt x="937" y="490"/>
                </a:cubicBezTo>
                <a:lnTo>
                  <a:pt x="937" y="490"/>
                </a:lnTo>
                <a:cubicBezTo>
                  <a:pt x="937" y="371"/>
                  <a:pt x="890" y="259"/>
                  <a:pt x="806" y="175"/>
                </a:cubicBezTo>
                <a:lnTo>
                  <a:pt x="806" y="175"/>
                </a:lnTo>
                <a:cubicBezTo>
                  <a:pt x="632" y="0"/>
                  <a:pt x="349" y="0"/>
                  <a:pt x="175" y="175"/>
                </a:cubicBezTo>
                <a:lnTo>
                  <a:pt x="175" y="175"/>
                </a:lnTo>
                <a:cubicBezTo>
                  <a:pt x="0" y="348"/>
                  <a:pt x="0" y="632"/>
                  <a:pt x="175" y="806"/>
                </a:cubicBezTo>
                <a:lnTo>
                  <a:pt x="175" y="806"/>
                </a:lnTo>
                <a:cubicBezTo>
                  <a:pt x="262" y="893"/>
                  <a:pt x="376" y="937"/>
                  <a:pt x="490" y="937"/>
                </a:cubicBezTo>
                <a:lnTo>
                  <a:pt x="490" y="937"/>
                </a:lnTo>
                <a:cubicBezTo>
                  <a:pt x="566" y="937"/>
                  <a:pt x="641" y="918"/>
                  <a:pt x="708" y="880"/>
                </a:cubicBezTo>
                <a:lnTo>
                  <a:pt x="1035" y="1225"/>
                </a:lnTo>
                <a:lnTo>
                  <a:pt x="1035" y="1225"/>
                </a:lnTo>
                <a:cubicBezTo>
                  <a:pt x="1060" y="1252"/>
                  <a:pt x="1094" y="1267"/>
                  <a:pt x="1130" y="1268"/>
                </a:cubicBezTo>
                <a:lnTo>
                  <a:pt x="1130" y="1268"/>
                </a:lnTo>
                <a:cubicBezTo>
                  <a:pt x="1132" y="1268"/>
                  <a:pt x="1133" y="1268"/>
                  <a:pt x="1134" y="1268"/>
                </a:cubicBezTo>
                <a:lnTo>
                  <a:pt x="1134" y="1268"/>
                </a:lnTo>
                <a:cubicBezTo>
                  <a:pt x="1170" y="1268"/>
                  <a:pt x="1203" y="1255"/>
                  <a:pt x="1229" y="1229"/>
                </a:cubicBezTo>
                <a:lnTo>
                  <a:pt x="1229" y="1229"/>
                </a:lnTo>
                <a:cubicBezTo>
                  <a:pt x="1255" y="1203"/>
                  <a:pt x="1269" y="1168"/>
                  <a:pt x="1268" y="1130"/>
                </a:cubicBezTo>
                <a:lnTo>
                  <a:pt x="1268" y="1130"/>
                </a:lnTo>
                <a:cubicBezTo>
                  <a:pt x="1267" y="1094"/>
                  <a:pt x="1252" y="1060"/>
                  <a:pt x="1225" y="10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998C7B23-A578-5F4A-8FF8-BA83067CD9B9}"/>
              </a:ext>
            </a:extLst>
          </p:cNvPr>
          <p:cNvSpPr txBox="1"/>
          <p:nvPr/>
        </p:nvSpPr>
        <p:spPr>
          <a:xfrm>
            <a:off x="2775209" y="9848320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DF6BC453-63F3-844A-B5FB-F580B0F8B8F3}"/>
              </a:ext>
            </a:extLst>
          </p:cNvPr>
          <p:cNvSpPr txBox="1"/>
          <p:nvPr/>
        </p:nvSpPr>
        <p:spPr>
          <a:xfrm>
            <a:off x="2775209" y="10530995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76" name="CIRC 03">
            <a:extLst>
              <a:ext uri="{FF2B5EF4-FFF2-40B4-BE49-F238E27FC236}">
                <a16:creationId xmlns:a16="http://schemas.microsoft.com/office/drawing/2014/main" id="{26A894E2-3332-DC4D-A958-31EE225A6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6421" y="4885228"/>
            <a:ext cx="2791558" cy="279155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9" name="ICON 03">
            <a:extLst>
              <a:ext uri="{FF2B5EF4-FFF2-40B4-BE49-F238E27FC236}">
                <a16:creationId xmlns:a16="http://schemas.microsoft.com/office/drawing/2014/main" id="{5F7950F2-E3DC-3741-AF9A-79697CB38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8911" y="5489699"/>
            <a:ext cx="1625331" cy="1585729"/>
          </a:xfrm>
          <a:custGeom>
            <a:avLst/>
            <a:gdLst>
              <a:gd name="connsiteX0" fmla="*/ 1121020 w 1625331"/>
              <a:gd name="connsiteY0" fmla="*/ 1368301 h 1585729"/>
              <a:gd name="connsiteX1" fmla="*/ 1141780 w 1625331"/>
              <a:gd name="connsiteY1" fmla="*/ 1388008 h 1585729"/>
              <a:gd name="connsiteX2" fmla="*/ 1141780 w 1625331"/>
              <a:gd name="connsiteY2" fmla="*/ 1560445 h 1585729"/>
              <a:gd name="connsiteX3" fmla="*/ 1121020 w 1625331"/>
              <a:gd name="connsiteY3" fmla="*/ 1581384 h 1585729"/>
              <a:gd name="connsiteX4" fmla="*/ 1099039 w 1625331"/>
              <a:gd name="connsiteY4" fmla="*/ 1560445 h 1585729"/>
              <a:gd name="connsiteX5" fmla="*/ 1099039 w 1625331"/>
              <a:gd name="connsiteY5" fmla="*/ 1388008 h 1585729"/>
              <a:gd name="connsiteX6" fmla="*/ 1121020 w 1625331"/>
              <a:gd name="connsiteY6" fmla="*/ 1368301 h 1585729"/>
              <a:gd name="connsiteX7" fmla="*/ 509834 w 1625331"/>
              <a:gd name="connsiteY7" fmla="*/ 1368301 h 1585729"/>
              <a:gd name="connsiteX8" fmla="*/ 531815 w 1625331"/>
              <a:gd name="connsiteY8" fmla="*/ 1388008 h 1585729"/>
              <a:gd name="connsiteX9" fmla="*/ 531815 w 1625331"/>
              <a:gd name="connsiteY9" fmla="*/ 1560445 h 1585729"/>
              <a:gd name="connsiteX10" fmla="*/ 509834 w 1625331"/>
              <a:gd name="connsiteY10" fmla="*/ 1581384 h 1585729"/>
              <a:gd name="connsiteX11" fmla="*/ 489074 w 1625331"/>
              <a:gd name="connsiteY11" fmla="*/ 1560445 h 1585729"/>
              <a:gd name="connsiteX12" fmla="*/ 489074 w 1625331"/>
              <a:gd name="connsiteY12" fmla="*/ 1388008 h 1585729"/>
              <a:gd name="connsiteX13" fmla="*/ 509834 w 1625331"/>
              <a:gd name="connsiteY13" fmla="*/ 1368301 h 1585729"/>
              <a:gd name="connsiteX14" fmla="*/ 765339 w 1625331"/>
              <a:gd name="connsiteY14" fmla="*/ 1238414 h 1585729"/>
              <a:gd name="connsiteX15" fmla="*/ 766585 w 1625331"/>
              <a:gd name="connsiteY15" fmla="*/ 1242161 h 1585729"/>
              <a:gd name="connsiteX16" fmla="*/ 772812 w 1625331"/>
              <a:gd name="connsiteY16" fmla="*/ 1253401 h 1585729"/>
              <a:gd name="connsiteX17" fmla="*/ 852523 w 1625331"/>
              <a:gd name="connsiteY17" fmla="*/ 1253401 h 1585729"/>
              <a:gd name="connsiteX18" fmla="*/ 858751 w 1625331"/>
              <a:gd name="connsiteY18" fmla="*/ 1242161 h 1585729"/>
              <a:gd name="connsiteX19" fmla="*/ 859996 w 1625331"/>
              <a:gd name="connsiteY19" fmla="*/ 1238414 h 1585729"/>
              <a:gd name="connsiteX20" fmla="*/ 696838 w 1625331"/>
              <a:gd name="connsiteY20" fmla="*/ 1088545 h 1585729"/>
              <a:gd name="connsiteX21" fmla="*/ 630827 w 1625331"/>
              <a:gd name="connsiteY21" fmla="*/ 1109776 h 1585729"/>
              <a:gd name="connsiteX22" fmla="*/ 630827 w 1625331"/>
              <a:gd name="connsiteY22" fmla="*/ 1195951 h 1585729"/>
              <a:gd name="connsiteX23" fmla="*/ 772812 w 1625331"/>
              <a:gd name="connsiteY23" fmla="*/ 1195951 h 1585729"/>
              <a:gd name="connsiteX24" fmla="*/ 755375 w 1625331"/>
              <a:gd name="connsiteY24" fmla="*/ 1172222 h 1585729"/>
              <a:gd name="connsiteX25" fmla="*/ 933480 w 1625331"/>
              <a:gd name="connsiteY25" fmla="*/ 1086047 h 1585729"/>
              <a:gd name="connsiteX26" fmla="*/ 855014 w 1625331"/>
              <a:gd name="connsiteY26" fmla="*/ 1195951 h 1585729"/>
              <a:gd name="connsiteX27" fmla="*/ 994509 w 1625331"/>
              <a:gd name="connsiteY27" fmla="*/ 1195951 h 1585729"/>
              <a:gd name="connsiteX28" fmla="*/ 994509 w 1625331"/>
              <a:gd name="connsiteY28" fmla="*/ 1108528 h 1585729"/>
              <a:gd name="connsiteX29" fmla="*/ 942198 w 1625331"/>
              <a:gd name="connsiteY29" fmla="*/ 1041087 h 1585729"/>
              <a:gd name="connsiteX30" fmla="*/ 944689 w 1625331"/>
              <a:gd name="connsiteY30" fmla="*/ 1042335 h 1585729"/>
              <a:gd name="connsiteX31" fmla="*/ 1266025 w 1625331"/>
              <a:gd name="connsiteY31" fmla="*/ 1162231 h 1585729"/>
              <a:gd name="connsiteX32" fmla="*/ 1312107 w 1625331"/>
              <a:gd name="connsiteY32" fmla="*/ 1225925 h 1585729"/>
              <a:gd name="connsiteX33" fmla="*/ 1312107 w 1625331"/>
              <a:gd name="connsiteY33" fmla="*/ 1564379 h 1585729"/>
              <a:gd name="connsiteX34" fmla="*/ 1292179 w 1625331"/>
              <a:gd name="connsiteY34" fmla="*/ 1585610 h 1585729"/>
              <a:gd name="connsiteX35" fmla="*/ 1271007 w 1625331"/>
              <a:gd name="connsiteY35" fmla="*/ 1564379 h 1585729"/>
              <a:gd name="connsiteX36" fmla="*/ 1271007 w 1625331"/>
              <a:gd name="connsiteY36" fmla="*/ 1225925 h 1585729"/>
              <a:gd name="connsiteX37" fmla="*/ 1248588 w 1625331"/>
              <a:gd name="connsiteY37" fmla="*/ 1200947 h 1585729"/>
              <a:gd name="connsiteX38" fmla="*/ 1038101 w 1625331"/>
              <a:gd name="connsiteY38" fmla="*/ 1121017 h 1585729"/>
              <a:gd name="connsiteX39" fmla="*/ 1038101 w 1625331"/>
              <a:gd name="connsiteY39" fmla="*/ 1197200 h 1585729"/>
              <a:gd name="connsiteX40" fmla="*/ 997000 w 1625331"/>
              <a:gd name="connsiteY40" fmla="*/ 1238414 h 1585729"/>
              <a:gd name="connsiteX41" fmla="*/ 909816 w 1625331"/>
              <a:gd name="connsiteY41" fmla="*/ 1238414 h 1585729"/>
              <a:gd name="connsiteX42" fmla="*/ 894870 w 1625331"/>
              <a:gd name="connsiteY42" fmla="*/ 1263392 h 1585729"/>
              <a:gd name="connsiteX43" fmla="*/ 888642 w 1625331"/>
              <a:gd name="connsiteY43" fmla="*/ 1295864 h 1585729"/>
              <a:gd name="connsiteX44" fmla="*/ 921025 w 1625331"/>
              <a:gd name="connsiteY44" fmla="*/ 1561881 h 1585729"/>
              <a:gd name="connsiteX45" fmla="*/ 902343 w 1625331"/>
              <a:gd name="connsiteY45" fmla="*/ 1585610 h 1585729"/>
              <a:gd name="connsiteX46" fmla="*/ 899852 w 1625331"/>
              <a:gd name="connsiteY46" fmla="*/ 1585610 h 1585729"/>
              <a:gd name="connsiteX47" fmla="*/ 878679 w 1625331"/>
              <a:gd name="connsiteY47" fmla="*/ 1566877 h 1585729"/>
              <a:gd name="connsiteX48" fmla="*/ 846296 w 1625331"/>
              <a:gd name="connsiteY48" fmla="*/ 1300859 h 1585729"/>
              <a:gd name="connsiteX49" fmla="*/ 846296 w 1625331"/>
              <a:gd name="connsiteY49" fmla="*/ 1297112 h 1585729"/>
              <a:gd name="connsiteX50" fmla="*/ 779040 w 1625331"/>
              <a:gd name="connsiteY50" fmla="*/ 1297112 h 1585729"/>
              <a:gd name="connsiteX51" fmla="*/ 779040 w 1625331"/>
              <a:gd name="connsiteY51" fmla="*/ 1300859 h 1585729"/>
              <a:gd name="connsiteX52" fmla="*/ 746657 w 1625331"/>
              <a:gd name="connsiteY52" fmla="*/ 1566877 h 1585729"/>
              <a:gd name="connsiteX53" fmla="*/ 722993 w 1625331"/>
              <a:gd name="connsiteY53" fmla="*/ 1585610 h 1585729"/>
              <a:gd name="connsiteX54" fmla="*/ 704311 w 1625331"/>
              <a:gd name="connsiteY54" fmla="*/ 1561881 h 1585729"/>
              <a:gd name="connsiteX55" fmla="*/ 737939 w 1625331"/>
              <a:gd name="connsiteY55" fmla="*/ 1295864 h 1585729"/>
              <a:gd name="connsiteX56" fmla="*/ 730466 w 1625331"/>
              <a:gd name="connsiteY56" fmla="*/ 1263392 h 1585729"/>
              <a:gd name="connsiteX57" fmla="*/ 715520 w 1625331"/>
              <a:gd name="connsiteY57" fmla="*/ 1238414 h 1585729"/>
              <a:gd name="connsiteX58" fmla="*/ 629581 w 1625331"/>
              <a:gd name="connsiteY58" fmla="*/ 1238414 h 1585729"/>
              <a:gd name="connsiteX59" fmla="*/ 588480 w 1625331"/>
              <a:gd name="connsiteY59" fmla="*/ 1197200 h 1585729"/>
              <a:gd name="connsiteX60" fmla="*/ 588480 w 1625331"/>
              <a:gd name="connsiteY60" fmla="*/ 1123514 h 1585729"/>
              <a:gd name="connsiteX61" fmla="*/ 376748 w 1625331"/>
              <a:gd name="connsiteY61" fmla="*/ 1200947 h 1585729"/>
              <a:gd name="connsiteX62" fmla="*/ 355575 w 1625331"/>
              <a:gd name="connsiteY62" fmla="*/ 1232169 h 1585729"/>
              <a:gd name="connsiteX63" fmla="*/ 355575 w 1625331"/>
              <a:gd name="connsiteY63" fmla="*/ 1564379 h 1585729"/>
              <a:gd name="connsiteX64" fmla="*/ 334401 w 1625331"/>
              <a:gd name="connsiteY64" fmla="*/ 1585610 h 1585729"/>
              <a:gd name="connsiteX65" fmla="*/ 313228 w 1625331"/>
              <a:gd name="connsiteY65" fmla="*/ 1564379 h 1585729"/>
              <a:gd name="connsiteX66" fmla="*/ 313228 w 1625331"/>
              <a:gd name="connsiteY66" fmla="*/ 1232169 h 1585729"/>
              <a:gd name="connsiteX67" fmla="*/ 361802 w 1625331"/>
              <a:gd name="connsiteY67" fmla="*/ 1160982 h 1585729"/>
              <a:gd name="connsiteX68" fmla="*/ 686874 w 1625331"/>
              <a:gd name="connsiteY68" fmla="*/ 1042335 h 1585729"/>
              <a:gd name="connsiteX69" fmla="*/ 727975 w 1625331"/>
              <a:gd name="connsiteY69" fmla="*/ 1058571 h 1585729"/>
              <a:gd name="connsiteX70" fmla="*/ 792740 w 1625331"/>
              <a:gd name="connsiteY70" fmla="*/ 1150990 h 1585729"/>
              <a:gd name="connsiteX71" fmla="*/ 812668 w 1625331"/>
              <a:gd name="connsiteY71" fmla="*/ 1180964 h 1585729"/>
              <a:gd name="connsiteX72" fmla="*/ 899852 w 1625331"/>
              <a:gd name="connsiteY72" fmla="*/ 1059820 h 1585729"/>
              <a:gd name="connsiteX73" fmla="*/ 903588 w 1625331"/>
              <a:gd name="connsiteY73" fmla="*/ 1054825 h 1585729"/>
              <a:gd name="connsiteX74" fmla="*/ 942198 w 1625331"/>
              <a:gd name="connsiteY74" fmla="*/ 1041087 h 1585729"/>
              <a:gd name="connsiteX75" fmla="*/ 815411 w 1625331"/>
              <a:gd name="connsiteY75" fmla="*/ 668521 h 1585729"/>
              <a:gd name="connsiteX76" fmla="*/ 668999 w 1625331"/>
              <a:gd name="connsiteY76" fmla="*/ 813288 h 1585729"/>
              <a:gd name="connsiteX77" fmla="*/ 815411 w 1625331"/>
              <a:gd name="connsiteY77" fmla="*/ 956818 h 1585729"/>
              <a:gd name="connsiteX78" fmla="*/ 961823 w 1625331"/>
              <a:gd name="connsiteY78" fmla="*/ 813288 h 1585729"/>
              <a:gd name="connsiteX79" fmla="*/ 815411 w 1625331"/>
              <a:gd name="connsiteY79" fmla="*/ 668521 h 1585729"/>
              <a:gd name="connsiteX80" fmla="*/ 815411 w 1625331"/>
              <a:gd name="connsiteY80" fmla="*/ 626452 h 1585729"/>
              <a:gd name="connsiteX81" fmla="*/ 1004371 w 1625331"/>
              <a:gd name="connsiteY81" fmla="*/ 813288 h 1585729"/>
              <a:gd name="connsiteX82" fmla="*/ 815411 w 1625331"/>
              <a:gd name="connsiteY82" fmla="*/ 998887 h 1585729"/>
              <a:gd name="connsiteX83" fmla="*/ 626452 w 1625331"/>
              <a:gd name="connsiteY83" fmla="*/ 813288 h 1585729"/>
              <a:gd name="connsiteX84" fmla="*/ 815411 w 1625331"/>
              <a:gd name="connsiteY84" fmla="*/ 626452 h 1585729"/>
              <a:gd name="connsiteX85" fmla="*/ 788211 w 1625331"/>
              <a:gd name="connsiteY85" fmla="*/ 364638 h 1585729"/>
              <a:gd name="connsiteX86" fmla="*/ 1135122 w 1625331"/>
              <a:gd name="connsiteY86" fmla="*/ 495055 h 1585729"/>
              <a:gd name="connsiteX87" fmla="*/ 1264901 w 1625331"/>
              <a:gd name="connsiteY87" fmla="*/ 840348 h 1585729"/>
              <a:gd name="connsiteX88" fmla="*/ 1181294 w 1625331"/>
              <a:gd name="connsiteY88" fmla="*/ 1072614 h 1585729"/>
              <a:gd name="connsiteX89" fmla="*/ 1163823 w 1625331"/>
              <a:gd name="connsiteY89" fmla="*/ 1081309 h 1585729"/>
              <a:gd name="connsiteX90" fmla="*/ 1151345 w 1625331"/>
              <a:gd name="connsiteY90" fmla="*/ 1077583 h 1585729"/>
              <a:gd name="connsiteX91" fmla="*/ 1146353 w 1625331"/>
              <a:gd name="connsiteY91" fmla="*/ 1047773 h 1585729"/>
              <a:gd name="connsiteX92" fmla="*/ 1222474 w 1625331"/>
              <a:gd name="connsiteY92" fmla="*/ 837864 h 1585729"/>
              <a:gd name="connsiteX93" fmla="*/ 1105173 w 1625331"/>
              <a:gd name="connsiteY93" fmla="*/ 524864 h 1585729"/>
              <a:gd name="connsiteX94" fmla="*/ 790707 w 1625331"/>
              <a:gd name="connsiteY94" fmla="*/ 408110 h 1585729"/>
              <a:gd name="connsiteX95" fmla="*/ 411350 w 1625331"/>
              <a:gd name="connsiteY95" fmla="*/ 784456 h 1585729"/>
              <a:gd name="connsiteX96" fmla="*/ 484975 w 1625331"/>
              <a:gd name="connsiteY96" fmla="*/ 1045289 h 1585729"/>
              <a:gd name="connsiteX97" fmla="*/ 479984 w 1625331"/>
              <a:gd name="connsiteY97" fmla="*/ 1075098 h 1585729"/>
              <a:gd name="connsiteX98" fmla="*/ 450035 w 1625331"/>
              <a:gd name="connsiteY98" fmla="*/ 1070130 h 1585729"/>
              <a:gd name="connsiteX99" fmla="*/ 368922 w 1625331"/>
              <a:gd name="connsiteY99" fmla="*/ 781971 h 1585729"/>
              <a:gd name="connsiteX100" fmla="*/ 788211 w 1625331"/>
              <a:gd name="connsiteY100" fmla="*/ 364638 h 1585729"/>
              <a:gd name="connsiteX101" fmla="*/ 746605 w 1625331"/>
              <a:gd name="connsiteY101" fmla="*/ 0 h 1585729"/>
              <a:gd name="connsiteX102" fmla="*/ 879972 w 1625331"/>
              <a:gd name="connsiteY102" fmla="*/ 0 h 1585729"/>
              <a:gd name="connsiteX103" fmla="*/ 938554 w 1625331"/>
              <a:gd name="connsiteY103" fmla="*/ 58551 h 1585729"/>
              <a:gd name="connsiteX104" fmla="*/ 938554 w 1625331"/>
              <a:gd name="connsiteY104" fmla="*/ 143264 h 1585729"/>
              <a:gd name="connsiteX105" fmla="*/ 951018 w 1625331"/>
              <a:gd name="connsiteY105" fmla="*/ 159459 h 1585729"/>
              <a:gd name="connsiteX106" fmla="*/ 1176620 w 1625331"/>
              <a:gd name="connsiteY106" fmla="*/ 252892 h 1585729"/>
              <a:gd name="connsiteX107" fmla="*/ 1196562 w 1625331"/>
              <a:gd name="connsiteY107" fmla="*/ 250400 h 1585729"/>
              <a:gd name="connsiteX108" fmla="*/ 1257637 w 1625331"/>
              <a:gd name="connsiteY108" fmla="*/ 190603 h 1585729"/>
              <a:gd name="connsiteX109" fmla="*/ 1339901 w 1625331"/>
              <a:gd name="connsiteY109" fmla="*/ 190603 h 1585729"/>
              <a:gd name="connsiteX110" fmla="*/ 1434629 w 1625331"/>
              <a:gd name="connsiteY110" fmla="*/ 284036 h 1585729"/>
              <a:gd name="connsiteX111" fmla="*/ 1452079 w 1625331"/>
              <a:gd name="connsiteY111" fmla="*/ 326392 h 1585729"/>
              <a:gd name="connsiteX112" fmla="*/ 1434629 w 1625331"/>
              <a:gd name="connsiteY112" fmla="*/ 367503 h 1585729"/>
              <a:gd name="connsiteX113" fmla="*/ 1373553 w 1625331"/>
              <a:gd name="connsiteY113" fmla="*/ 427300 h 1585729"/>
              <a:gd name="connsiteX114" fmla="*/ 1371061 w 1625331"/>
              <a:gd name="connsiteY114" fmla="*/ 448478 h 1585729"/>
              <a:gd name="connsiteX115" fmla="*/ 1465789 w 1625331"/>
              <a:gd name="connsiteY115" fmla="*/ 673963 h 1585729"/>
              <a:gd name="connsiteX116" fmla="*/ 1480745 w 1625331"/>
              <a:gd name="connsiteY116" fmla="*/ 686420 h 1585729"/>
              <a:gd name="connsiteX117" fmla="*/ 1566749 w 1625331"/>
              <a:gd name="connsiteY117" fmla="*/ 686420 h 1585729"/>
              <a:gd name="connsiteX118" fmla="*/ 1625331 w 1625331"/>
              <a:gd name="connsiteY118" fmla="*/ 744972 h 1585729"/>
              <a:gd name="connsiteX119" fmla="*/ 1625331 w 1625331"/>
              <a:gd name="connsiteY119" fmla="*/ 878269 h 1585729"/>
              <a:gd name="connsiteX120" fmla="*/ 1566749 w 1625331"/>
              <a:gd name="connsiteY120" fmla="*/ 936821 h 1585729"/>
              <a:gd name="connsiteX121" fmla="*/ 1480745 w 1625331"/>
              <a:gd name="connsiteY121" fmla="*/ 936821 h 1585729"/>
              <a:gd name="connsiteX122" fmla="*/ 1465789 w 1625331"/>
              <a:gd name="connsiteY122" fmla="*/ 949278 h 1585729"/>
              <a:gd name="connsiteX123" fmla="*/ 1371061 w 1625331"/>
              <a:gd name="connsiteY123" fmla="*/ 1174763 h 1585729"/>
              <a:gd name="connsiteX124" fmla="*/ 1373553 w 1625331"/>
              <a:gd name="connsiteY124" fmla="*/ 1194696 h 1585729"/>
              <a:gd name="connsiteX125" fmla="*/ 1434629 w 1625331"/>
              <a:gd name="connsiteY125" fmla="*/ 1255738 h 1585729"/>
              <a:gd name="connsiteX126" fmla="*/ 1434629 w 1625331"/>
              <a:gd name="connsiteY126" fmla="*/ 1339205 h 1585729"/>
              <a:gd name="connsiteX127" fmla="*/ 1388511 w 1625331"/>
              <a:gd name="connsiteY127" fmla="*/ 1384053 h 1585729"/>
              <a:gd name="connsiteX128" fmla="*/ 1373553 w 1625331"/>
              <a:gd name="connsiteY128" fmla="*/ 1389036 h 1585729"/>
              <a:gd name="connsiteX129" fmla="*/ 1358597 w 1625331"/>
              <a:gd name="connsiteY129" fmla="*/ 1384053 h 1585729"/>
              <a:gd name="connsiteX130" fmla="*/ 1358597 w 1625331"/>
              <a:gd name="connsiteY130" fmla="*/ 1355400 h 1585729"/>
              <a:gd name="connsiteX131" fmla="*/ 1404715 w 1625331"/>
              <a:gd name="connsiteY131" fmla="*/ 1309307 h 1585729"/>
              <a:gd name="connsiteX132" fmla="*/ 1404715 w 1625331"/>
              <a:gd name="connsiteY132" fmla="*/ 1285637 h 1585729"/>
              <a:gd name="connsiteX133" fmla="*/ 1343639 w 1625331"/>
              <a:gd name="connsiteY133" fmla="*/ 1225840 h 1585729"/>
              <a:gd name="connsiteX134" fmla="*/ 1336161 w 1625331"/>
              <a:gd name="connsiteY134" fmla="*/ 1152339 h 1585729"/>
              <a:gd name="connsiteX135" fmla="*/ 1424657 w 1625331"/>
              <a:gd name="connsiteY135" fmla="*/ 941804 h 1585729"/>
              <a:gd name="connsiteX136" fmla="*/ 1480745 w 1625331"/>
              <a:gd name="connsiteY136" fmla="*/ 894464 h 1585729"/>
              <a:gd name="connsiteX137" fmla="*/ 1566749 w 1625331"/>
              <a:gd name="connsiteY137" fmla="*/ 894464 h 1585729"/>
              <a:gd name="connsiteX138" fmla="*/ 1582953 w 1625331"/>
              <a:gd name="connsiteY138" fmla="*/ 878269 h 1585729"/>
              <a:gd name="connsiteX139" fmla="*/ 1582953 w 1625331"/>
              <a:gd name="connsiteY139" fmla="*/ 744972 h 1585729"/>
              <a:gd name="connsiteX140" fmla="*/ 1566749 w 1625331"/>
              <a:gd name="connsiteY140" fmla="*/ 728777 h 1585729"/>
              <a:gd name="connsiteX141" fmla="*/ 1480745 w 1625331"/>
              <a:gd name="connsiteY141" fmla="*/ 728777 h 1585729"/>
              <a:gd name="connsiteX142" fmla="*/ 1424657 w 1625331"/>
              <a:gd name="connsiteY142" fmla="*/ 682683 h 1585729"/>
              <a:gd name="connsiteX143" fmla="*/ 1336161 w 1625331"/>
              <a:gd name="connsiteY143" fmla="*/ 470902 h 1585729"/>
              <a:gd name="connsiteX144" fmla="*/ 1343639 w 1625331"/>
              <a:gd name="connsiteY144" fmla="*/ 398647 h 1585729"/>
              <a:gd name="connsiteX145" fmla="*/ 1404715 w 1625331"/>
              <a:gd name="connsiteY145" fmla="*/ 337604 h 1585729"/>
              <a:gd name="connsiteX146" fmla="*/ 1409701 w 1625331"/>
              <a:gd name="connsiteY146" fmla="*/ 326392 h 1585729"/>
              <a:gd name="connsiteX147" fmla="*/ 1404715 w 1625331"/>
              <a:gd name="connsiteY147" fmla="*/ 313934 h 1585729"/>
              <a:gd name="connsiteX148" fmla="*/ 1309987 w 1625331"/>
              <a:gd name="connsiteY148" fmla="*/ 220501 h 1585729"/>
              <a:gd name="connsiteX149" fmla="*/ 1287551 w 1625331"/>
              <a:gd name="connsiteY149" fmla="*/ 220501 h 1585729"/>
              <a:gd name="connsiteX150" fmla="*/ 1226477 w 1625331"/>
              <a:gd name="connsiteY150" fmla="*/ 280299 h 1585729"/>
              <a:gd name="connsiteX151" fmla="*/ 1152938 w 1625331"/>
              <a:gd name="connsiteY151" fmla="*/ 289019 h 1585729"/>
              <a:gd name="connsiteX152" fmla="*/ 942293 w 1625331"/>
              <a:gd name="connsiteY152" fmla="*/ 200569 h 1585729"/>
              <a:gd name="connsiteX153" fmla="*/ 896175 w 1625331"/>
              <a:gd name="connsiteY153" fmla="*/ 143264 h 1585729"/>
              <a:gd name="connsiteX154" fmla="*/ 896175 w 1625331"/>
              <a:gd name="connsiteY154" fmla="*/ 58551 h 1585729"/>
              <a:gd name="connsiteX155" fmla="*/ 879972 w 1625331"/>
              <a:gd name="connsiteY155" fmla="*/ 41110 h 1585729"/>
              <a:gd name="connsiteX156" fmla="*/ 746605 w 1625331"/>
              <a:gd name="connsiteY156" fmla="*/ 41110 h 1585729"/>
              <a:gd name="connsiteX157" fmla="*/ 729155 w 1625331"/>
              <a:gd name="connsiteY157" fmla="*/ 58551 h 1585729"/>
              <a:gd name="connsiteX158" fmla="*/ 729155 w 1625331"/>
              <a:gd name="connsiteY158" fmla="*/ 143264 h 1585729"/>
              <a:gd name="connsiteX159" fmla="*/ 683038 w 1625331"/>
              <a:gd name="connsiteY159" fmla="*/ 200569 h 1585729"/>
              <a:gd name="connsiteX160" fmla="*/ 472393 w 1625331"/>
              <a:gd name="connsiteY160" fmla="*/ 289019 h 1585729"/>
              <a:gd name="connsiteX161" fmla="*/ 398854 w 1625331"/>
              <a:gd name="connsiteY161" fmla="*/ 280299 h 1585729"/>
              <a:gd name="connsiteX162" fmla="*/ 339026 w 1625331"/>
              <a:gd name="connsiteY162" fmla="*/ 220501 h 1585729"/>
              <a:gd name="connsiteX163" fmla="*/ 315344 w 1625331"/>
              <a:gd name="connsiteY163" fmla="*/ 220501 h 1585729"/>
              <a:gd name="connsiteX164" fmla="*/ 221863 w 1625331"/>
              <a:gd name="connsiteY164" fmla="*/ 313934 h 1585729"/>
              <a:gd name="connsiteX165" fmla="*/ 221863 w 1625331"/>
              <a:gd name="connsiteY165" fmla="*/ 337604 h 1585729"/>
              <a:gd name="connsiteX166" fmla="*/ 281691 w 1625331"/>
              <a:gd name="connsiteY166" fmla="*/ 398647 h 1585729"/>
              <a:gd name="connsiteX167" fmla="*/ 289169 w 1625331"/>
              <a:gd name="connsiteY167" fmla="*/ 470902 h 1585729"/>
              <a:gd name="connsiteX168" fmla="*/ 201920 w 1625331"/>
              <a:gd name="connsiteY168" fmla="*/ 682683 h 1585729"/>
              <a:gd name="connsiteX169" fmla="*/ 144585 w 1625331"/>
              <a:gd name="connsiteY169" fmla="*/ 728777 h 1585729"/>
              <a:gd name="connsiteX170" fmla="*/ 58582 w 1625331"/>
              <a:gd name="connsiteY170" fmla="*/ 728777 h 1585729"/>
              <a:gd name="connsiteX171" fmla="*/ 42378 w 1625331"/>
              <a:gd name="connsiteY171" fmla="*/ 744972 h 1585729"/>
              <a:gd name="connsiteX172" fmla="*/ 42378 w 1625331"/>
              <a:gd name="connsiteY172" fmla="*/ 878269 h 1585729"/>
              <a:gd name="connsiteX173" fmla="*/ 58582 w 1625331"/>
              <a:gd name="connsiteY173" fmla="*/ 894464 h 1585729"/>
              <a:gd name="connsiteX174" fmla="*/ 144585 w 1625331"/>
              <a:gd name="connsiteY174" fmla="*/ 894464 h 1585729"/>
              <a:gd name="connsiteX175" fmla="*/ 201920 w 1625331"/>
              <a:gd name="connsiteY175" fmla="*/ 941804 h 1585729"/>
              <a:gd name="connsiteX176" fmla="*/ 289169 w 1625331"/>
              <a:gd name="connsiteY176" fmla="*/ 1152339 h 1585729"/>
              <a:gd name="connsiteX177" fmla="*/ 281691 w 1625331"/>
              <a:gd name="connsiteY177" fmla="*/ 1225840 h 1585729"/>
              <a:gd name="connsiteX178" fmla="*/ 221863 w 1625331"/>
              <a:gd name="connsiteY178" fmla="*/ 1285637 h 1585729"/>
              <a:gd name="connsiteX179" fmla="*/ 221863 w 1625331"/>
              <a:gd name="connsiteY179" fmla="*/ 1309307 h 1585729"/>
              <a:gd name="connsiteX180" fmla="*/ 262994 w 1625331"/>
              <a:gd name="connsiteY180" fmla="*/ 1350417 h 1585729"/>
              <a:gd name="connsiteX181" fmla="*/ 262994 w 1625331"/>
              <a:gd name="connsiteY181" fmla="*/ 1379070 h 1585729"/>
              <a:gd name="connsiteX182" fmla="*/ 233080 w 1625331"/>
              <a:gd name="connsiteY182" fmla="*/ 1379070 h 1585729"/>
              <a:gd name="connsiteX183" fmla="*/ 191949 w 1625331"/>
              <a:gd name="connsiteY183" fmla="*/ 1339205 h 1585729"/>
              <a:gd name="connsiteX184" fmla="*/ 190702 w 1625331"/>
              <a:gd name="connsiteY184" fmla="*/ 1255738 h 1585729"/>
              <a:gd name="connsiteX185" fmla="*/ 251777 w 1625331"/>
              <a:gd name="connsiteY185" fmla="*/ 1194696 h 1585729"/>
              <a:gd name="connsiteX186" fmla="*/ 254270 w 1625331"/>
              <a:gd name="connsiteY186" fmla="*/ 1174763 h 1585729"/>
              <a:gd name="connsiteX187" fmla="*/ 159542 w 1625331"/>
              <a:gd name="connsiteY187" fmla="*/ 949278 h 1585729"/>
              <a:gd name="connsiteX188" fmla="*/ 144585 w 1625331"/>
              <a:gd name="connsiteY188" fmla="*/ 936821 h 1585729"/>
              <a:gd name="connsiteX189" fmla="*/ 58582 w 1625331"/>
              <a:gd name="connsiteY189" fmla="*/ 936821 h 1585729"/>
              <a:gd name="connsiteX190" fmla="*/ 0 w 1625331"/>
              <a:gd name="connsiteY190" fmla="*/ 878269 h 1585729"/>
              <a:gd name="connsiteX191" fmla="*/ 0 w 1625331"/>
              <a:gd name="connsiteY191" fmla="*/ 744972 h 1585729"/>
              <a:gd name="connsiteX192" fmla="*/ 58582 w 1625331"/>
              <a:gd name="connsiteY192" fmla="*/ 686420 h 1585729"/>
              <a:gd name="connsiteX193" fmla="*/ 144585 w 1625331"/>
              <a:gd name="connsiteY193" fmla="*/ 686420 h 1585729"/>
              <a:gd name="connsiteX194" fmla="*/ 159542 w 1625331"/>
              <a:gd name="connsiteY194" fmla="*/ 673963 h 1585729"/>
              <a:gd name="connsiteX195" fmla="*/ 254270 w 1625331"/>
              <a:gd name="connsiteY195" fmla="*/ 448478 h 1585729"/>
              <a:gd name="connsiteX196" fmla="*/ 251777 w 1625331"/>
              <a:gd name="connsiteY196" fmla="*/ 427300 h 1585729"/>
              <a:gd name="connsiteX197" fmla="*/ 191949 w 1625331"/>
              <a:gd name="connsiteY197" fmla="*/ 367503 h 1585729"/>
              <a:gd name="connsiteX198" fmla="*/ 173252 w 1625331"/>
              <a:gd name="connsiteY198" fmla="*/ 326392 h 1585729"/>
              <a:gd name="connsiteX199" fmla="*/ 191949 w 1625331"/>
              <a:gd name="connsiteY199" fmla="*/ 284036 h 1585729"/>
              <a:gd name="connsiteX200" fmla="*/ 285430 w 1625331"/>
              <a:gd name="connsiteY200" fmla="*/ 190603 h 1585729"/>
              <a:gd name="connsiteX201" fmla="*/ 327808 w 1625331"/>
              <a:gd name="connsiteY201" fmla="*/ 173162 h 1585729"/>
              <a:gd name="connsiteX202" fmla="*/ 367694 w 1625331"/>
              <a:gd name="connsiteY202" fmla="*/ 190603 h 1585729"/>
              <a:gd name="connsiteX203" fmla="*/ 428768 w 1625331"/>
              <a:gd name="connsiteY203" fmla="*/ 250400 h 1585729"/>
              <a:gd name="connsiteX204" fmla="*/ 448711 w 1625331"/>
              <a:gd name="connsiteY204" fmla="*/ 252892 h 1585729"/>
              <a:gd name="connsiteX205" fmla="*/ 674313 w 1625331"/>
              <a:gd name="connsiteY205" fmla="*/ 159459 h 1585729"/>
              <a:gd name="connsiteX206" fmla="*/ 688023 w 1625331"/>
              <a:gd name="connsiteY206" fmla="*/ 143264 h 1585729"/>
              <a:gd name="connsiteX207" fmla="*/ 688023 w 1625331"/>
              <a:gd name="connsiteY207" fmla="*/ 58551 h 1585729"/>
              <a:gd name="connsiteX208" fmla="*/ 746605 w 1625331"/>
              <a:gd name="connsiteY208" fmla="*/ 0 h 158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1625331" h="1585729">
                <a:moveTo>
                  <a:pt x="1121020" y="1368301"/>
                </a:moveTo>
                <a:cubicBezTo>
                  <a:pt x="1132011" y="1368301"/>
                  <a:pt x="1141780" y="1376923"/>
                  <a:pt x="1141780" y="1388008"/>
                </a:cubicBezTo>
                <a:lnTo>
                  <a:pt x="1141780" y="1560445"/>
                </a:lnTo>
                <a:cubicBezTo>
                  <a:pt x="1141780" y="1572762"/>
                  <a:pt x="1132011" y="1581384"/>
                  <a:pt x="1121020" y="1581384"/>
                </a:cubicBezTo>
                <a:cubicBezTo>
                  <a:pt x="1108808" y="1581384"/>
                  <a:pt x="1099039" y="1572762"/>
                  <a:pt x="1099039" y="1560445"/>
                </a:cubicBezTo>
                <a:lnTo>
                  <a:pt x="1099039" y="1388008"/>
                </a:lnTo>
                <a:cubicBezTo>
                  <a:pt x="1099039" y="1376923"/>
                  <a:pt x="1108808" y="1368301"/>
                  <a:pt x="1121020" y="1368301"/>
                </a:cubicBezTo>
                <a:close/>
                <a:moveTo>
                  <a:pt x="509834" y="1368301"/>
                </a:moveTo>
                <a:cubicBezTo>
                  <a:pt x="522045" y="1368301"/>
                  <a:pt x="531815" y="1376923"/>
                  <a:pt x="531815" y="1388008"/>
                </a:cubicBezTo>
                <a:lnTo>
                  <a:pt x="531815" y="1560445"/>
                </a:lnTo>
                <a:cubicBezTo>
                  <a:pt x="531815" y="1572762"/>
                  <a:pt x="522045" y="1581384"/>
                  <a:pt x="509834" y="1581384"/>
                </a:cubicBezTo>
                <a:cubicBezTo>
                  <a:pt x="498843" y="1581384"/>
                  <a:pt x="489074" y="1572762"/>
                  <a:pt x="489074" y="1560445"/>
                </a:cubicBezTo>
                <a:lnTo>
                  <a:pt x="489074" y="1388008"/>
                </a:lnTo>
                <a:cubicBezTo>
                  <a:pt x="489074" y="1376923"/>
                  <a:pt x="498843" y="1368301"/>
                  <a:pt x="509834" y="1368301"/>
                </a:cubicBezTo>
                <a:close/>
                <a:moveTo>
                  <a:pt x="765339" y="1238414"/>
                </a:moveTo>
                <a:lnTo>
                  <a:pt x="766585" y="1242161"/>
                </a:lnTo>
                <a:cubicBezTo>
                  <a:pt x="769076" y="1245907"/>
                  <a:pt x="770321" y="1249654"/>
                  <a:pt x="772812" y="1253401"/>
                </a:cubicBezTo>
                <a:lnTo>
                  <a:pt x="852523" y="1253401"/>
                </a:lnTo>
                <a:cubicBezTo>
                  <a:pt x="855014" y="1249654"/>
                  <a:pt x="856260" y="1245907"/>
                  <a:pt x="858751" y="1242161"/>
                </a:cubicBezTo>
                <a:lnTo>
                  <a:pt x="859996" y="1238414"/>
                </a:lnTo>
                <a:close/>
                <a:moveTo>
                  <a:pt x="696838" y="1088545"/>
                </a:moveTo>
                <a:lnTo>
                  <a:pt x="630827" y="1109776"/>
                </a:lnTo>
                <a:lnTo>
                  <a:pt x="630827" y="1195951"/>
                </a:lnTo>
                <a:lnTo>
                  <a:pt x="772812" y="1195951"/>
                </a:lnTo>
                <a:lnTo>
                  <a:pt x="755375" y="1172222"/>
                </a:lnTo>
                <a:close/>
                <a:moveTo>
                  <a:pt x="933480" y="1086047"/>
                </a:moveTo>
                <a:lnTo>
                  <a:pt x="855014" y="1195951"/>
                </a:lnTo>
                <a:lnTo>
                  <a:pt x="994509" y="1195951"/>
                </a:lnTo>
                <a:lnTo>
                  <a:pt x="994509" y="1108528"/>
                </a:lnTo>
                <a:close/>
                <a:moveTo>
                  <a:pt x="942198" y="1041087"/>
                </a:moveTo>
                <a:lnTo>
                  <a:pt x="944689" y="1042335"/>
                </a:lnTo>
                <a:lnTo>
                  <a:pt x="1266025" y="1162231"/>
                </a:lnTo>
                <a:cubicBezTo>
                  <a:pt x="1295917" y="1175969"/>
                  <a:pt x="1312107" y="1199698"/>
                  <a:pt x="1312107" y="1225925"/>
                </a:cubicBezTo>
                <a:lnTo>
                  <a:pt x="1312107" y="1564379"/>
                </a:lnTo>
                <a:cubicBezTo>
                  <a:pt x="1312107" y="1576868"/>
                  <a:pt x="1303389" y="1585610"/>
                  <a:pt x="1292179" y="1585610"/>
                </a:cubicBezTo>
                <a:cubicBezTo>
                  <a:pt x="1279725" y="1585610"/>
                  <a:pt x="1271007" y="1576868"/>
                  <a:pt x="1271007" y="1564379"/>
                </a:cubicBezTo>
                <a:lnTo>
                  <a:pt x="1271007" y="1225925"/>
                </a:lnTo>
                <a:cubicBezTo>
                  <a:pt x="1271007" y="1213436"/>
                  <a:pt x="1258551" y="1205942"/>
                  <a:pt x="1248588" y="1200947"/>
                </a:cubicBezTo>
                <a:lnTo>
                  <a:pt x="1038101" y="1121017"/>
                </a:lnTo>
                <a:lnTo>
                  <a:pt x="1038101" y="1197200"/>
                </a:lnTo>
                <a:cubicBezTo>
                  <a:pt x="1038101" y="1219680"/>
                  <a:pt x="1019418" y="1238414"/>
                  <a:pt x="997000" y="1238414"/>
                </a:cubicBezTo>
                <a:lnTo>
                  <a:pt x="909816" y="1238414"/>
                </a:lnTo>
                <a:lnTo>
                  <a:pt x="894870" y="1263392"/>
                </a:lnTo>
                <a:cubicBezTo>
                  <a:pt x="889888" y="1273383"/>
                  <a:pt x="887397" y="1284623"/>
                  <a:pt x="888642" y="1295864"/>
                </a:cubicBezTo>
                <a:lnTo>
                  <a:pt x="921025" y="1561881"/>
                </a:lnTo>
                <a:cubicBezTo>
                  <a:pt x="922271" y="1573121"/>
                  <a:pt x="913552" y="1584361"/>
                  <a:pt x="902343" y="1585610"/>
                </a:cubicBezTo>
                <a:cubicBezTo>
                  <a:pt x="902343" y="1585610"/>
                  <a:pt x="901097" y="1585610"/>
                  <a:pt x="899852" y="1585610"/>
                </a:cubicBezTo>
                <a:cubicBezTo>
                  <a:pt x="889888" y="1585610"/>
                  <a:pt x="879924" y="1578117"/>
                  <a:pt x="878679" y="1566877"/>
                </a:cubicBezTo>
                <a:lnTo>
                  <a:pt x="846296" y="1300859"/>
                </a:lnTo>
                <a:cubicBezTo>
                  <a:pt x="846296" y="1299610"/>
                  <a:pt x="846296" y="1298361"/>
                  <a:pt x="846296" y="1297112"/>
                </a:cubicBezTo>
                <a:lnTo>
                  <a:pt x="779040" y="1297112"/>
                </a:lnTo>
                <a:cubicBezTo>
                  <a:pt x="779040" y="1298361"/>
                  <a:pt x="779040" y="1299610"/>
                  <a:pt x="779040" y="1300859"/>
                </a:cubicBezTo>
                <a:lnTo>
                  <a:pt x="746657" y="1566877"/>
                </a:lnTo>
                <a:cubicBezTo>
                  <a:pt x="745412" y="1578117"/>
                  <a:pt x="735448" y="1586859"/>
                  <a:pt x="722993" y="1585610"/>
                </a:cubicBezTo>
                <a:cubicBezTo>
                  <a:pt x="711783" y="1584361"/>
                  <a:pt x="703065" y="1573121"/>
                  <a:pt x="704311" y="1561881"/>
                </a:cubicBezTo>
                <a:lnTo>
                  <a:pt x="737939" y="1295864"/>
                </a:lnTo>
                <a:cubicBezTo>
                  <a:pt x="739184" y="1284623"/>
                  <a:pt x="735448" y="1273383"/>
                  <a:pt x="730466" y="1263392"/>
                </a:cubicBezTo>
                <a:lnTo>
                  <a:pt x="715520" y="1238414"/>
                </a:lnTo>
                <a:lnTo>
                  <a:pt x="629581" y="1238414"/>
                </a:lnTo>
                <a:cubicBezTo>
                  <a:pt x="607163" y="1238414"/>
                  <a:pt x="588480" y="1219680"/>
                  <a:pt x="588480" y="1197200"/>
                </a:cubicBezTo>
                <a:lnTo>
                  <a:pt x="588480" y="1123514"/>
                </a:lnTo>
                <a:lnTo>
                  <a:pt x="376748" y="1200947"/>
                </a:lnTo>
                <a:cubicBezTo>
                  <a:pt x="366784" y="1204693"/>
                  <a:pt x="355575" y="1219680"/>
                  <a:pt x="355575" y="1232169"/>
                </a:cubicBezTo>
                <a:lnTo>
                  <a:pt x="355575" y="1564379"/>
                </a:lnTo>
                <a:cubicBezTo>
                  <a:pt x="355575" y="1576868"/>
                  <a:pt x="345611" y="1585610"/>
                  <a:pt x="334401" y="1585610"/>
                </a:cubicBezTo>
                <a:cubicBezTo>
                  <a:pt x="321946" y="1585610"/>
                  <a:pt x="313228" y="1576868"/>
                  <a:pt x="313228" y="1564379"/>
                </a:cubicBezTo>
                <a:lnTo>
                  <a:pt x="313228" y="1232169"/>
                </a:lnTo>
                <a:cubicBezTo>
                  <a:pt x="313228" y="1202196"/>
                  <a:pt x="335647" y="1169724"/>
                  <a:pt x="361802" y="1160982"/>
                </a:cubicBezTo>
                <a:lnTo>
                  <a:pt x="686874" y="1042335"/>
                </a:lnTo>
                <a:cubicBezTo>
                  <a:pt x="703065" y="1038589"/>
                  <a:pt x="719256" y="1046082"/>
                  <a:pt x="727975" y="1058571"/>
                </a:cubicBezTo>
                <a:lnTo>
                  <a:pt x="792740" y="1150990"/>
                </a:lnTo>
                <a:lnTo>
                  <a:pt x="812668" y="1180964"/>
                </a:lnTo>
                <a:lnTo>
                  <a:pt x="899852" y="1059820"/>
                </a:lnTo>
                <a:cubicBezTo>
                  <a:pt x="901097" y="1058571"/>
                  <a:pt x="902343" y="1056073"/>
                  <a:pt x="903588" y="1054825"/>
                </a:cubicBezTo>
                <a:cubicBezTo>
                  <a:pt x="913552" y="1043584"/>
                  <a:pt x="927252" y="1038589"/>
                  <a:pt x="942198" y="1041087"/>
                </a:cubicBezTo>
                <a:close/>
                <a:moveTo>
                  <a:pt x="815411" y="668521"/>
                </a:moveTo>
                <a:cubicBezTo>
                  <a:pt x="735323" y="668521"/>
                  <a:pt x="668999" y="732862"/>
                  <a:pt x="668999" y="813288"/>
                </a:cubicBezTo>
                <a:cubicBezTo>
                  <a:pt x="668999" y="892477"/>
                  <a:pt x="735323" y="956818"/>
                  <a:pt x="815411" y="956818"/>
                </a:cubicBezTo>
                <a:cubicBezTo>
                  <a:pt x="895500" y="956818"/>
                  <a:pt x="961823" y="892477"/>
                  <a:pt x="961823" y="813288"/>
                </a:cubicBezTo>
                <a:cubicBezTo>
                  <a:pt x="961823" y="732862"/>
                  <a:pt x="895500" y="668521"/>
                  <a:pt x="815411" y="668521"/>
                </a:cubicBezTo>
                <a:close/>
                <a:moveTo>
                  <a:pt x="815411" y="626452"/>
                </a:moveTo>
                <a:cubicBezTo>
                  <a:pt x="919276" y="626452"/>
                  <a:pt x="1004371" y="709353"/>
                  <a:pt x="1004371" y="813288"/>
                </a:cubicBezTo>
                <a:cubicBezTo>
                  <a:pt x="1004371" y="915986"/>
                  <a:pt x="919276" y="998887"/>
                  <a:pt x="815411" y="998887"/>
                </a:cubicBezTo>
                <a:cubicBezTo>
                  <a:pt x="711546" y="998887"/>
                  <a:pt x="626452" y="915986"/>
                  <a:pt x="626452" y="813288"/>
                </a:cubicBezTo>
                <a:cubicBezTo>
                  <a:pt x="626452" y="709353"/>
                  <a:pt x="711546" y="626452"/>
                  <a:pt x="815411" y="626452"/>
                </a:cubicBezTo>
                <a:close/>
                <a:moveTo>
                  <a:pt x="788211" y="364638"/>
                </a:moveTo>
                <a:cubicBezTo>
                  <a:pt x="916743" y="357186"/>
                  <a:pt x="1044027" y="405626"/>
                  <a:pt x="1135122" y="495055"/>
                </a:cubicBezTo>
                <a:cubicBezTo>
                  <a:pt x="1224970" y="585725"/>
                  <a:pt x="1273637" y="712416"/>
                  <a:pt x="1264901" y="840348"/>
                </a:cubicBezTo>
                <a:cubicBezTo>
                  <a:pt x="1259911" y="923567"/>
                  <a:pt x="1229961" y="1004301"/>
                  <a:pt x="1181294" y="1072614"/>
                </a:cubicBezTo>
                <a:cubicBezTo>
                  <a:pt x="1176302" y="1077583"/>
                  <a:pt x="1170063" y="1081309"/>
                  <a:pt x="1163823" y="1081309"/>
                </a:cubicBezTo>
                <a:cubicBezTo>
                  <a:pt x="1158832" y="1081309"/>
                  <a:pt x="1155088" y="1080067"/>
                  <a:pt x="1151345" y="1077583"/>
                </a:cubicBezTo>
                <a:cubicBezTo>
                  <a:pt x="1141362" y="1070130"/>
                  <a:pt x="1140114" y="1057710"/>
                  <a:pt x="1146353" y="1047773"/>
                </a:cubicBezTo>
                <a:cubicBezTo>
                  <a:pt x="1191277" y="985670"/>
                  <a:pt x="1217482" y="913630"/>
                  <a:pt x="1222474" y="837864"/>
                </a:cubicBezTo>
                <a:cubicBezTo>
                  <a:pt x="1229961" y="721110"/>
                  <a:pt x="1187533" y="606840"/>
                  <a:pt x="1105173" y="524864"/>
                </a:cubicBezTo>
                <a:cubicBezTo>
                  <a:pt x="1021565" y="442888"/>
                  <a:pt x="908008" y="400658"/>
                  <a:pt x="790707" y="408110"/>
                </a:cubicBezTo>
                <a:cubicBezTo>
                  <a:pt x="587302" y="420531"/>
                  <a:pt x="425077" y="583241"/>
                  <a:pt x="411350" y="784456"/>
                </a:cubicBezTo>
                <a:cubicBezTo>
                  <a:pt x="405111" y="878852"/>
                  <a:pt x="431317" y="969523"/>
                  <a:pt x="484975" y="1045289"/>
                </a:cubicBezTo>
                <a:cubicBezTo>
                  <a:pt x="492463" y="1053983"/>
                  <a:pt x="489967" y="1067646"/>
                  <a:pt x="479984" y="1075098"/>
                </a:cubicBezTo>
                <a:cubicBezTo>
                  <a:pt x="471249" y="1081309"/>
                  <a:pt x="457522" y="1078825"/>
                  <a:pt x="450035" y="1070130"/>
                </a:cubicBezTo>
                <a:cubicBezTo>
                  <a:pt x="391384" y="985670"/>
                  <a:pt x="362683" y="885063"/>
                  <a:pt x="368922" y="781971"/>
                </a:cubicBezTo>
                <a:cubicBezTo>
                  <a:pt x="383897" y="558400"/>
                  <a:pt x="563592" y="379543"/>
                  <a:pt x="788211" y="364638"/>
                </a:cubicBezTo>
                <a:close/>
                <a:moveTo>
                  <a:pt x="746605" y="0"/>
                </a:moveTo>
                <a:lnTo>
                  <a:pt x="879972" y="0"/>
                </a:lnTo>
                <a:cubicBezTo>
                  <a:pt x="911132" y="0"/>
                  <a:pt x="938554" y="26161"/>
                  <a:pt x="938554" y="58551"/>
                </a:cubicBezTo>
                <a:lnTo>
                  <a:pt x="938554" y="143264"/>
                </a:lnTo>
                <a:cubicBezTo>
                  <a:pt x="938554" y="150738"/>
                  <a:pt x="943539" y="158213"/>
                  <a:pt x="951018" y="159459"/>
                </a:cubicBezTo>
                <a:cubicBezTo>
                  <a:pt x="1032035" y="176899"/>
                  <a:pt x="1108067" y="208044"/>
                  <a:pt x="1176620" y="252892"/>
                </a:cubicBezTo>
                <a:cubicBezTo>
                  <a:pt x="1182852" y="256629"/>
                  <a:pt x="1191577" y="256629"/>
                  <a:pt x="1196562" y="250400"/>
                </a:cubicBezTo>
                <a:lnTo>
                  <a:pt x="1257637" y="190603"/>
                </a:lnTo>
                <a:cubicBezTo>
                  <a:pt x="1280073" y="166933"/>
                  <a:pt x="1317465" y="166933"/>
                  <a:pt x="1339901" y="190603"/>
                </a:cubicBezTo>
                <a:lnTo>
                  <a:pt x="1434629" y="284036"/>
                </a:lnTo>
                <a:cubicBezTo>
                  <a:pt x="1445847" y="295248"/>
                  <a:pt x="1452079" y="310197"/>
                  <a:pt x="1452079" y="326392"/>
                </a:cubicBezTo>
                <a:cubicBezTo>
                  <a:pt x="1452079" y="341341"/>
                  <a:pt x="1445847" y="356291"/>
                  <a:pt x="1434629" y="367503"/>
                </a:cubicBezTo>
                <a:lnTo>
                  <a:pt x="1373553" y="427300"/>
                </a:lnTo>
                <a:cubicBezTo>
                  <a:pt x="1368569" y="433529"/>
                  <a:pt x="1367321" y="442249"/>
                  <a:pt x="1371061" y="448478"/>
                </a:cubicBezTo>
                <a:cubicBezTo>
                  <a:pt x="1415933" y="516995"/>
                  <a:pt x="1448339" y="592987"/>
                  <a:pt x="1465789" y="673963"/>
                </a:cubicBezTo>
                <a:cubicBezTo>
                  <a:pt x="1467035" y="680192"/>
                  <a:pt x="1473267" y="686420"/>
                  <a:pt x="1480745" y="686420"/>
                </a:cubicBezTo>
                <a:lnTo>
                  <a:pt x="1566749" y="686420"/>
                </a:lnTo>
                <a:cubicBezTo>
                  <a:pt x="1599155" y="686420"/>
                  <a:pt x="1625331" y="712582"/>
                  <a:pt x="1625331" y="744972"/>
                </a:cubicBezTo>
                <a:lnTo>
                  <a:pt x="1625331" y="878269"/>
                </a:lnTo>
                <a:cubicBezTo>
                  <a:pt x="1625331" y="910659"/>
                  <a:pt x="1599155" y="936821"/>
                  <a:pt x="1566749" y="936821"/>
                </a:cubicBezTo>
                <a:lnTo>
                  <a:pt x="1480745" y="936821"/>
                </a:lnTo>
                <a:cubicBezTo>
                  <a:pt x="1473267" y="936821"/>
                  <a:pt x="1467035" y="941804"/>
                  <a:pt x="1465789" y="949278"/>
                </a:cubicBezTo>
                <a:cubicBezTo>
                  <a:pt x="1448339" y="1030254"/>
                  <a:pt x="1415933" y="1106246"/>
                  <a:pt x="1371061" y="1174763"/>
                </a:cubicBezTo>
                <a:cubicBezTo>
                  <a:pt x="1367321" y="1180992"/>
                  <a:pt x="1368569" y="1189712"/>
                  <a:pt x="1373553" y="1194696"/>
                </a:cubicBezTo>
                <a:lnTo>
                  <a:pt x="1434629" y="1255738"/>
                </a:lnTo>
                <a:cubicBezTo>
                  <a:pt x="1457065" y="1278162"/>
                  <a:pt x="1457065" y="1315535"/>
                  <a:pt x="1434629" y="1339205"/>
                </a:cubicBezTo>
                <a:lnTo>
                  <a:pt x="1388511" y="1384053"/>
                </a:lnTo>
                <a:cubicBezTo>
                  <a:pt x="1384771" y="1386545"/>
                  <a:pt x="1379785" y="1389036"/>
                  <a:pt x="1373553" y="1389036"/>
                </a:cubicBezTo>
                <a:cubicBezTo>
                  <a:pt x="1368569" y="1389036"/>
                  <a:pt x="1363583" y="1386545"/>
                  <a:pt x="1358597" y="1384053"/>
                </a:cubicBezTo>
                <a:cubicBezTo>
                  <a:pt x="1351119" y="1375333"/>
                  <a:pt x="1351119" y="1362875"/>
                  <a:pt x="1358597" y="1355400"/>
                </a:cubicBezTo>
                <a:lnTo>
                  <a:pt x="1404715" y="1309307"/>
                </a:lnTo>
                <a:cubicBezTo>
                  <a:pt x="1410947" y="1301832"/>
                  <a:pt x="1410947" y="1293112"/>
                  <a:pt x="1404715" y="1285637"/>
                </a:cubicBezTo>
                <a:lnTo>
                  <a:pt x="1343639" y="1225840"/>
                </a:lnTo>
                <a:cubicBezTo>
                  <a:pt x="1323697" y="1205907"/>
                  <a:pt x="1321205" y="1174763"/>
                  <a:pt x="1336161" y="1152339"/>
                </a:cubicBezTo>
                <a:cubicBezTo>
                  <a:pt x="1378539" y="1087559"/>
                  <a:pt x="1408453" y="1016550"/>
                  <a:pt x="1424657" y="941804"/>
                </a:cubicBezTo>
                <a:cubicBezTo>
                  <a:pt x="1429643" y="914397"/>
                  <a:pt x="1453325" y="894464"/>
                  <a:pt x="1480745" y="894464"/>
                </a:cubicBezTo>
                <a:lnTo>
                  <a:pt x="1566749" y="894464"/>
                </a:lnTo>
                <a:cubicBezTo>
                  <a:pt x="1575473" y="894464"/>
                  <a:pt x="1582953" y="886990"/>
                  <a:pt x="1582953" y="878269"/>
                </a:cubicBezTo>
                <a:lnTo>
                  <a:pt x="1582953" y="744972"/>
                </a:lnTo>
                <a:cubicBezTo>
                  <a:pt x="1582953" y="736251"/>
                  <a:pt x="1575473" y="728777"/>
                  <a:pt x="1566749" y="728777"/>
                </a:cubicBezTo>
                <a:lnTo>
                  <a:pt x="1480745" y="728777"/>
                </a:lnTo>
                <a:cubicBezTo>
                  <a:pt x="1453325" y="728777"/>
                  <a:pt x="1429643" y="708844"/>
                  <a:pt x="1424657" y="682683"/>
                </a:cubicBezTo>
                <a:cubicBezTo>
                  <a:pt x="1408453" y="606691"/>
                  <a:pt x="1378539" y="535682"/>
                  <a:pt x="1336161" y="470902"/>
                </a:cubicBezTo>
                <a:cubicBezTo>
                  <a:pt x="1321205" y="448478"/>
                  <a:pt x="1323697" y="418579"/>
                  <a:pt x="1343639" y="398647"/>
                </a:cubicBezTo>
                <a:lnTo>
                  <a:pt x="1404715" y="337604"/>
                </a:lnTo>
                <a:cubicBezTo>
                  <a:pt x="1408453" y="333867"/>
                  <a:pt x="1409701" y="330129"/>
                  <a:pt x="1409701" y="326392"/>
                </a:cubicBezTo>
                <a:cubicBezTo>
                  <a:pt x="1409701" y="321409"/>
                  <a:pt x="1408453" y="317672"/>
                  <a:pt x="1404715" y="313934"/>
                </a:cubicBezTo>
                <a:lnTo>
                  <a:pt x="1309987" y="220501"/>
                </a:lnTo>
                <a:cubicBezTo>
                  <a:pt x="1303755" y="213027"/>
                  <a:pt x="1293783" y="213027"/>
                  <a:pt x="1287551" y="220501"/>
                </a:cubicBezTo>
                <a:lnTo>
                  <a:pt x="1226477" y="280299"/>
                </a:lnTo>
                <a:cubicBezTo>
                  <a:pt x="1207780" y="300231"/>
                  <a:pt x="1176620" y="303968"/>
                  <a:pt x="1152938" y="289019"/>
                </a:cubicBezTo>
                <a:cubicBezTo>
                  <a:pt x="1088124" y="246663"/>
                  <a:pt x="1017078" y="216764"/>
                  <a:pt x="942293" y="200569"/>
                </a:cubicBezTo>
                <a:cubicBezTo>
                  <a:pt x="916118" y="195586"/>
                  <a:pt x="896175" y="170671"/>
                  <a:pt x="896175" y="143264"/>
                </a:cubicBezTo>
                <a:lnTo>
                  <a:pt x="896175" y="58551"/>
                </a:lnTo>
                <a:cubicBezTo>
                  <a:pt x="896175" y="48585"/>
                  <a:pt x="888697" y="41110"/>
                  <a:pt x="879972" y="41110"/>
                </a:cubicBezTo>
                <a:lnTo>
                  <a:pt x="746605" y="41110"/>
                </a:lnTo>
                <a:cubicBezTo>
                  <a:pt x="737880" y="41110"/>
                  <a:pt x="729155" y="48585"/>
                  <a:pt x="729155" y="58551"/>
                </a:cubicBezTo>
                <a:lnTo>
                  <a:pt x="729155" y="143264"/>
                </a:lnTo>
                <a:cubicBezTo>
                  <a:pt x="729155" y="170671"/>
                  <a:pt x="710459" y="195586"/>
                  <a:pt x="683038" y="200569"/>
                </a:cubicBezTo>
                <a:cubicBezTo>
                  <a:pt x="608253" y="216764"/>
                  <a:pt x="537207" y="246663"/>
                  <a:pt x="472393" y="289019"/>
                </a:cubicBezTo>
                <a:cubicBezTo>
                  <a:pt x="448711" y="303968"/>
                  <a:pt x="418797" y="300231"/>
                  <a:pt x="398854" y="280299"/>
                </a:cubicBezTo>
                <a:lnTo>
                  <a:pt x="339026" y="220501"/>
                </a:lnTo>
                <a:cubicBezTo>
                  <a:pt x="331547" y="213027"/>
                  <a:pt x="321576" y="213027"/>
                  <a:pt x="315344" y="220501"/>
                </a:cubicBezTo>
                <a:lnTo>
                  <a:pt x="221863" y="313934"/>
                </a:lnTo>
                <a:cubicBezTo>
                  <a:pt x="214384" y="321409"/>
                  <a:pt x="214384" y="331375"/>
                  <a:pt x="221863" y="337604"/>
                </a:cubicBezTo>
                <a:lnTo>
                  <a:pt x="281691" y="398647"/>
                </a:lnTo>
                <a:cubicBezTo>
                  <a:pt x="301633" y="418579"/>
                  <a:pt x="304126" y="448478"/>
                  <a:pt x="289169" y="470902"/>
                </a:cubicBezTo>
                <a:cubicBezTo>
                  <a:pt x="246791" y="535682"/>
                  <a:pt x="218123" y="606691"/>
                  <a:pt x="201920" y="682683"/>
                </a:cubicBezTo>
                <a:cubicBezTo>
                  <a:pt x="195688" y="708844"/>
                  <a:pt x="172006" y="728777"/>
                  <a:pt x="144585" y="728777"/>
                </a:cubicBezTo>
                <a:lnTo>
                  <a:pt x="58582" y="728777"/>
                </a:lnTo>
                <a:cubicBezTo>
                  <a:pt x="49857" y="728777"/>
                  <a:pt x="42378" y="736251"/>
                  <a:pt x="42378" y="744972"/>
                </a:cubicBezTo>
                <a:lnTo>
                  <a:pt x="42378" y="878269"/>
                </a:lnTo>
                <a:cubicBezTo>
                  <a:pt x="42378" y="886990"/>
                  <a:pt x="49857" y="894464"/>
                  <a:pt x="58582" y="894464"/>
                </a:cubicBezTo>
                <a:lnTo>
                  <a:pt x="144585" y="894464"/>
                </a:lnTo>
                <a:cubicBezTo>
                  <a:pt x="172006" y="894464"/>
                  <a:pt x="195688" y="914397"/>
                  <a:pt x="201920" y="941804"/>
                </a:cubicBezTo>
                <a:cubicBezTo>
                  <a:pt x="218123" y="1016550"/>
                  <a:pt x="246791" y="1087559"/>
                  <a:pt x="289169" y="1152339"/>
                </a:cubicBezTo>
                <a:cubicBezTo>
                  <a:pt x="304126" y="1174763"/>
                  <a:pt x="301633" y="1205907"/>
                  <a:pt x="281691" y="1225840"/>
                </a:cubicBezTo>
                <a:lnTo>
                  <a:pt x="221863" y="1285637"/>
                </a:lnTo>
                <a:cubicBezTo>
                  <a:pt x="215631" y="1293112"/>
                  <a:pt x="215631" y="1301832"/>
                  <a:pt x="221863" y="1309307"/>
                </a:cubicBezTo>
                <a:lnTo>
                  <a:pt x="262994" y="1350417"/>
                </a:lnTo>
                <a:cubicBezTo>
                  <a:pt x="270473" y="1359138"/>
                  <a:pt x="270473" y="1370350"/>
                  <a:pt x="262994" y="1379070"/>
                </a:cubicBezTo>
                <a:cubicBezTo>
                  <a:pt x="254270" y="1386545"/>
                  <a:pt x="240559" y="1386545"/>
                  <a:pt x="233080" y="1379070"/>
                </a:cubicBezTo>
                <a:lnTo>
                  <a:pt x="191949" y="1339205"/>
                </a:lnTo>
                <a:cubicBezTo>
                  <a:pt x="168267" y="1315535"/>
                  <a:pt x="168267" y="1278162"/>
                  <a:pt x="190702" y="1255738"/>
                </a:cubicBezTo>
                <a:lnTo>
                  <a:pt x="251777" y="1194696"/>
                </a:lnTo>
                <a:cubicBezTo>
                  <a:pt x="256762" y="1189712"/>
                  <a:pt x="258009" y="1180992"/>
                  <a:pt x="254270" y="1174763"/>
                </a:cubicBezTo>
                <a:cubicBezTo>
                  <a:pt x="209398" y="1106246"/>
                  <a:pt x="178238" y="1030254"/>
                  <a:pt x="159542" y="949278"/>
                </a:cubicBezTo>
                <a:cubicBezTo>
                  <a:pt x="158295" y="941804"/>
                  <a:pt x="152063" y="936821"/>
                  <a:pt x="144585" y="936821"/>
                </a:cubicBezTo>
                <a:lnTo>
                  <a:pt x="58582" y="936821"/>
                </a:lnTo>
                <a:cubicBezTo>
                  <a:pt x="27421" y="936821"/>
                  <a:pt x="0" y="910659"/>
                  <a:pt x="0" y="878269"/>
                </a:cubicBezTo>
                <a:lnTo>
                  <a:pt x="0" y="744972"/>
                </a:lnTo>
                <a:cubicBezTo>
                  <a:pt x="0" y="712582"/>
                  <a:pt x="27421" y="686420"/>
                  <a:pt x="58582" y="686420"/>
                </a:cubicBezTo>
                <a:lnTo>
                  <a:pt x="144585" y="686420"/>
                </a:lnTo>
                <a:cubicBezTo>
                  <a:pt x="152063" y="686420"/>
                  <a:pt x="158295" y="680192"/>
                  <a:pt x="159542" y="673963"/>
                </a:cubicBezTo>
                <a:cubicBezTo>
                  <a:pt x="178238" y="592987"/>
                  <a:pt x="209398" y="516995"/>
                  <a:pt x="254270" y="448478"/>
                </a:cubicBezTo>
                <a:cubicBezTo>
                  <a:pt x="258009" y="442249"/>
                  <a:pt x="256762" y="433529"/>
                  <a:pt x="251777" y="427300"/>
                </a:cubicBezTo>
                <a:lnTo>
                  <a:pt x="191949" y="367503"/>
                </a:lnTo>
                <a:cubicBezTo>
                  <a:pt x="179484" y="356291"/>
                  <a:pt x="173252" y="341341"/>
                  <a:pt x="173252" y="326392"/>
                </a:cubicBezTo>
                <a:cubicBezTo>
                  <a:pt x="173252" y="310197"/>
                  <a:pt x="179484" y="295248"/>
                  <a:pt x="191949" y="284036"/>
                </a:cubicBezTo>
                <a:lnTo>
                  <a:pt x="285430" y="190603"/>
                </a:lnTo>
                <a:cubicBezTo>
                  <a:pt x="296648" y="179391"/>
                  <a:pt x="311605" y="173162"/>
                  <a:pt x="327808" y="173162"/>
                </a:cubicBezTo>
                <a:cubicBezTo>
                  <a:pt x="342765" y="173162"/>
                  <a:pt x="356476" y="179391"/>
                  <a:pt x="367694" y="190603"/>
                </a:cubicBezTo>
                <a:lnTo>
                  <a:pt x="428768" y="250400"/>
                </a:lnTo>
                <a:cubicBezTo>
                  <a:pt x="435000" y="256629"/>
                  <a:pt x="443725" y="256629"/>
                  <a:pt x="448711" y="252892"/>
                </a:cubicBezTo>
                <a:cubicBezTo>
                  <a:pt x="518510" y="208044"/>
                  <a:pt x="594542" y="176899"/>
                  <a:pt x="674313" y="159459"/>
                </a:cubicBezTo>
                <a:cubicBezTo>
                  <a:pt x="681791" y="158213"/>
                  <a:pt x="688023" y="150738"/>
                  <a:pt x="688023" y="143264"/>
                </a:cubicBezTo>
                <a:lnTo>
                  <a:pt x="688023" y="58551"/>
                </a:lnTo>
                <a:cubicBezTo>
                  <a:pt x="688023" y="26161"/>
                  <a:pt x="714198" y="0"/>
                  <a:pt x="7466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B374BD08-FECF-C94F-9FB6-546B1BF382F1}"/>
              </a:ext>
            </a:extLst>
          </p:cNvPr>
          <p:cNvSpPr txBox="1"/>
          <p:nvPr/>
        </p:nvSpPr>
        <p:spPr>
          <a:xfrm>
            <a:off x="18353815" y="5241991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CF257F64-21F9-AC4D-90DF-8F7F854FC5FE}"/>
              </a:ext>
            </a:extLst>
          </p:cNvPr>
          <p:cNvSpPr txBox="1"/>
          <p:nvPr/>
        </p:nvSpPr>
        <p:spPr>
          <a:xfrm>
            <a:off x="18353815" y="5914033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84" name="CIRC 04">
            <a:extLst>
              <a:ext uri="{FF2B5EF4-FFF2-40B4-BE49-F238E27FC236}">
                <a16:creationId xmlns:a16="http://schemas.microsoft.com/office/drawing/2014/main" id="{83816917-2CB6-6141-9EAF-9AE18FFC9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0802" y="9517673"/>
            <a:ext cx="2797051" cy="279155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0" name="ICON 04">
            <a:extLst>
              <a:ext uri="{FF2B5EF4-FFF2-40B4-BE49-F238E27FC236}">
                <a16:creationId xmlns:a16="http://schemas.microsoft.com/office/drawing/2014/main" id="{999010E6-7129-B648-BFD0-D495B5F2E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2748" y="10133135"/>
            <a:ext cx="1531916" cy="1559396"/>
          </a:xfrm>
          <a:custGeom>
            <a:avLst/>
            <a:gdLst>
              <a:gd name="connsiteX0" fmla="*/ 1241285 w 1531916"/>
              <a:gd name="connsiteY0" fmla="*/ 1247410 h 1559396"/>
              <a:gd name="connsiteX1" fmla="*/ 1262638 w 1531916"/>
              <a:gd name="connsiteY1" fmla="*/ 1268457 h 1559396"/>
              <a:gd name="connsiteX2" fmla="*/ 1262638 w 1531916"/>
              <a:gd name="connsiteY2" fmla="*/ 1537111 h 1559396"/>
              <a:gd name="connsiteX3" fmla="*/ 1241285 w 1531916"/>
              <a:gd name="connsiteY3" fmla="*/ 1559396 h 1559396"/>
              <a:gd name="connsiteX4" fmla="*/ 1219932 w 1531916"/>
              <a:gd name="connsiteY4" fmla="*/ 1537111 h 1559396"/>
              <a:gd name="connsiteX5" fmla="*/ 1219932 w 1531916"/>
              <a:gd name="connsiteY5" fmla="*/ 1268457 h 1559396"/>
              <a:gd name="connsiteX6" fmla="*/ 1241285 w 1531916"/>
              <a:gd name="connsiteY6" fmla="*/ 1247410 h 1559396"/>
              <a:gd name="connsiteX7" fmla="*/ 290619 w 1531916"/>
              <a:gd name="connsiteY7" fmla="*/ 1247410 h 1559396"/>
              <a:gd name="connsiteX8" fmla="*/ 311972 w 1531916"/>
              <a:gd name="connsiteY8" fmla="*/ 1268457 h 1559396"/>
              <a:gd name="connsiteX9" fmla="*/ 311972 w 1531916"/>
              <a:gd name="connsiteY9" fmla="*/ 1537111 h 1559396"/>
              <a:gd name="connsiteX10" fmla="*/ 290619 w 1531916"/>
              <a:gd name="connsiteY10" fmla="*/ 1559396 h 1559396"/>
              <a:gd name="connsiteX11" fmla="*/ 269266 w 1531916"/>
              <a:gd name="connsiteY11" fmla="*/ 1537111 h 1559396"/>
              <a:gd name="connsiteX12" fmla="*/ 269266 w 1531916"/>
              <a:gd name="connsiteY12" fmla="*/ 1268457 h 1559396"/>
              <a:gd name="connsiteX13" fmla="*/ 290619 w 1531916"/>
              <a:gd name="connsiteY13" fmla="*/ 1247410 h 1559396"/>
              <a:gd name="connsiteX14" fmla="*/ 670758 w 1531916"/>
              <a:gd name="connsiteY14" fmla="*/ 1016174 h 1559396"/>
              <a:gd name="connsiteX15" fmla="*/ 685691 w 1531916"/>
              <a:gd name="connsiteY15" fmla="*/ 1041092 h 1559396"/>
              <a:gd name="connsiteX16" fmla="*/ 695647 w 1531916"/>
              <a:gd name="connsiteY16" fmla="*/ 1064764 h 1559396"/>
              <a:gd name="connsiteX17" fmla="*/ 836270 w 1531916"/>
              <a:gd name="connsiteY17" fmla="*/ 1064764 h 1559396"/>
              <a:gd name="connsiteX18" fmla="*/ 847470 w 1531916"/>
              <a:gd name="connsiteY18" fmla="*/ 1041092 h 1559396"/>
              <a:gd name="connsiteX19" fmla="*/ 862403 w 1531916"/>
              <a:gd name="connsiteY19" fmla="*/ 1016174 h 1559396"/>
              <a:gd name="connsiteX20" fmla="*/ 583646 w 1531916"/>
              <a:gd name="connsiteY20" fmla="*/ 783190 h 1559396"/>
              <a:gd name="connsiteX21" fmla="*/ 471646 w 1531916"/>
              <a:gd name="connsiteY21" fmla="*/ 820567 h 1559396"/>
              <a:gd name="connsiteX22" fmla="*/ 471646 w 1531916"/>
              <a:gd name="connsiteY22" fmla="*/ 965092 h 1559396"/>
              <a:gd name="connsiteX23" fmla="*/ 480357 w 1531916"/>
              <a:gd name="connsiteY23" fmla="*/ 973813 h 1559396"/>
              <a:gd name="connsiteX24" fmla="*/ 725514 w 1531916"/>
              <a:gd name="connsiteY24" fmla="*/ 973813 h 1559396"/>
              <a:gd name="connsiteX25" fmla="*/ 688180 w 1531916"/>
              <a:gd name="connsiteY25" fmla="*/ 921485 h 1559396"/>
              <a:gd name="connsiteX26" fmla="*/ 593602 w 1531916"/>
              <a:gd name="connsiteY26" fmla="*/ 786928 h 1559396"/>
              <a:gd name="connsiteX27" fmla="*/ 583646 w 1531916"/>
              <a:gd name="connsiteY27" fmla="*/ 783190 h 1559396"/>
              <a:gd name="connsiteX28" fmla="*/ 955737 w 1531916"/>
              <a:gd name="connsiteY28" fmla="*/ 779452 h 1559396"/>
              <a:gd name="connsiteX29" fmla="*/ 947026 w 1531916"/>
              <a:gd name="connsiteY29" fmla="*/ 780698 h 1559396"/>
              <a:gd name="connsiteX30" fmla="*/ 808892 w 1531916"/>
              <a:gd name="connsiteY30" fmla="*/ 973813 h 1559396"/>
              <a:gd name="connsiteX31" fmla="*/ 1052804 w 1531916"/>
              <a:gd name="connsiteY31" fmla="*/ 973813 h 1559396"/>
              <a:gd name="connsiteX32" fmla="*/ 1061515 w 1531916"/>
              <a:gd name="connsiteY32" fmla="*/ 965092 h 1559396"/>
              <a:gd name="connsiteX33" fmla="*/ 1061515 w 1531916"/>
              <a:gd name="connsiteY33" fmla="*/ 818075 h 1559396"/>
              <a:gd name="connsiteX34" fmla="*/ 965692 w 1531916"/>
              <a:gd name="connsiteY34" fmla="*/ 734600 h 1559396"/>
              <a:gd name="connsiteX35" fmla="*/ 969426 w 1531916"/>
              <a:gd name="connsiteY35" fmla="*/ 734600 h 1559396"/>
              <a:gd name="connsiteX36" fmla="*/ 1467205 w 1531916"/>
              <a:gd name="connsiteY36" fmla="*/ 921485 h 1559396"/>
              <a:gd name="connsiteX37" fmla="*/ 1531916 w 1531916"/>
              <a:gd name="connsiteY37" fmla="*/ 1009944 h 1559396"/>
              <a:gd name="connsiteX38" fmla="*/ 1531916 w 1531916"/>
              <a:gd name="connsiteY38" fmla="*/ 1536962 h 1559396"/>
              <a:gd name="connsiteX39" fmla="*/ 1510761 w 1531916"/>
              <a:gd name="connsiteY39" fmla="*/ 1559388 h 1559396"/>
              <a:gd name="connsiteX40" fmla="*/ 1490850 w 1531916"/>
              <a:gd name="connsiteY40" fmla="*/ 1536962 h 1559396"/>
              <a:gd name="connsiteX41" fmla="*/ 1490850 w 1531916"/>
              <a:gd name="connsiteY41" fmla="*/ 1009944 h 1559396"/>
              <a:gd name="connsiteX42" fmla="*/ 1449783 w 1531916"/>
              <a:gd name="connsiteY42" fmla="*/ 960108 h 1559396"/>
              <a:gd name="connsiteX43" fmla="*/ 1103826 w 1531916"/>
              <a:gd name="connsiteY43" fmla="*/ 830534 h 1559396"/>
              <a:gd name="connsiteX44" fmla="*/ 1103826 w 1531916"/>
              <a:gd name="connsiteY44" fmla="*/ 965092 h 1559396"/>
              <a:gd name="connsiteX45" fmla="*/ 1052804 w 1531916"/>
              <a:gd name="connsiteY45" fmla="*/ 1016174 h 1559396"/>
              <a:gd name="connsiteX46" fmla="*/ 910937 w 1531916"/>
              <a:gd name="connsiteY46" fmla="*/ 1016174 h 1559396"/>
              <a:gd name="connsiteX47" fmla="*/ 884803 w 1531916"/>
              <a:gd name="connsiteY47" fmla="*/ 1062272 h 1559396"/>
              <a:gd name="connsiteX48" fmla="*/ 872359 w 1531916"/>
              <a:gd name="connsiteY48" fmla="*/ 1119584 h 1559396"/>
              <a:gd name="connsiteX49" fmla="*/ 923381 w 1531916"/>
              <a:gd name="connsiteY49" fmla="*/ 1535716 h 1559396"/>
              <a:gd name="connsiteX50" fmla="*/ 904714 w 1531916"/>
              <a:gd name="connsiteY50" fmla="*/ 1559388 h 1559396"/>
              <a:gd name="connsiteX51" fmla="*/ 900981 w 1531916"/>
              <a:gd name="connsiteY51" fmla="*/ 1559388 h 1559396"/>
              <a:gd name="connsiteX52" fmla="*/ 881070 w 1531916"/>
              <a:gd name="connsiteY52" fmla="*/ 1539454 h 1559396"/>
              <a:gd name="connsiteX53" fmla="*/ 830047 w 1531916"/>
              <a:gd name="connsiteY53" fmla="*/ 1124568 h 1559396"/>
              <a:gd name="connsiteX54" fmla="*/ 830047 w 1531916"/>
              <a:gd name="connsiteY54" fmla="*/ 1107125 h 1559396"/>
              <a:gd name="connsiteX55" fmla="*/ 703114 w 1531916"/>
              <a:gd name="connsiteY55" fmla="*/ 1107125 h 1559396"/>
              <a:gd name="connsiteX56" fmla="*/ 701869 w 1531916"/>
              <a:gd name="connsiteY56" fmla="*/ 1124568 h 1559396"/>
              <a:gd name="connsiteX57" fmla="*/ 652091 w 1531916"/>
              <a:gd name="connsiteY57" fmla="*/ 1539454 h 1559396"/>
              <a:gd name="connsiteX58" fmla="*/ 628447 w 1531916"/>
              <a:gd name="connsiteY58" fmla="*/ 1559388 h 1559396"/>
              <a:gd name="connsiteX59" fmla="*/ 609780 w 1531916"/>
              <a:gd name="connsiteY59" fmla="*/ 1535716 h 1559396"/>
              <a:gd name="connsiteX60" fmla="*/ 660802 w 1531916"/>
              <a:gd name="connsiteY60" fmla="*/ 1119584 h 1559396"/>
              <a:gd name="connsiteX61" fmla="*/ 649602 w 1531916"/>
              <a:gd name="connsiteY61" fmla="*/ 1062272 h 1559396"/>
              <a:gd name="connsiteX62" fmla="*/ 622224 w 1531916"/>
              <a:gd name="connsiteY62" fmla="*/ 1016174 h 1559396"/>
              <a:gd name="connsiteX63" fmla="*/ 480357 w 1531916"/>
              <a:gd name="connsiteY63" fmla="*/ 1016174 h 1559396"/>
              <a:gd name="connsiteX64" fmla="*/ 429335 w 1531916"/>
              <a:gd name="connsiteY64" fmla="*/ 965092 h 1559396"/>
              <a:gd name="connsiteX65" fmla="*/ 429335 w 1531916"/>
              <a:gd name="connsiteY65" fmla="*/ 833026 h 1559396"/>
              <a:gd name="connsiteX66" fmla="*/ 82134 w 1531916"/>
              <a:gd name="connsiteY66" fmla="*/ 960108 h 1559396"/>
              <a:gd name="connsiteX67" fmla="*/ 42311 w 1531916"/>
              <a:gd name="connsiteY67" fmla="*/ 1017420 h 1559396"/>
              <a:gd name="connsiteX68" fmla="*/ 42311 w 1531916"/>
              <a:gd name="connsiteY68" fmla="*/ 1536962 h 1559396"/>
              <a:gd name="connsiteX69" fmla="*/ 21156 w 1531916"/>
              <a:gd name="connsiteY69" fmla="*/ 1559388 h 1559396"/>
              <a:gd name="connsiteX70" fmla="*/ 0 w 1531916"/>
              <a:gd name="connsiteY70" fmla="*/ 1536962 h 1559396"/>
              <a:gd name="connsiteX71" fmla="*/ 0 w 1531916"/>
              <a:gd name="connsiteY71" fmla="*/ 1017420 h 1559396"/>
              <a:gd name="connsiteX72" fmla="*/ 68445 w 1531916"/>
              <a:gd name="connsiteY72" fmla="*/ 920239 h 1559396"/>
              <a:gd name="connsiteX73" fmla="*/ 572446 w 1531916"/>
              <a:gd name="connsiteY73" fmla="*/ 735846 h 1559396"/>
              <a:gd name="connsiteX74" fmla="*/ 624713 w 1531916"/>
              <a:gd name="connsiteY74" fmla="*/ 757026 h 1559396"/>
              <a:gd name="connsiteX75" fmla="*/ 728003 w 1531916"/>
              <a:gd name="connsiteY75" fmla="*/ 902797 h 1559396"/>
              <a:gd name="connsiteX76" fmla="*/ 760358 w 1531916"/>
              <a:gd name="connsiteY76" fmla="*/ 948895 h 1559396"/>
              <a:gd name="connsiteX77" fmla="*/ 766580 w 1531916"/>
              <a:gd name="connsiteY77" fmla="*/ 952633 h 1559396"/>
              <a:gd name="connsiteX78" fmla="*/ 771558 w 1531916"/>
              <a:gd name="connsiteY78" fmla="*/ 951387 h 1559396"/>
              <a:gd name="connsiteX79" fmla="*/ 910937 w 1531916"/>
              <a:gd name="connsiteY79" fmla="*/ 758272 h 1559396"/>
              <a:gd name="connsiteX80" fmla="*/ 917159 w 1531916"/>
              <a:gd name="connsiteY80" fmla="*/ 752042 h 1559396"/>
              <a:gd name="connsiteX81" fmla="*/ 965692 w 1531916"/>
              <a:gd name="connsiteY81" fmla="*/ 734600 h 1559396"/>
              <a:gd name="connsiteX82" fmla="*/ 922927 w 1531916"/>
              <a:gd name="connsiteY82" fmla="*/ 313227 h 1559396"/>
              <a:gd name="connsiteX83" fmla="*/ 943937 w 1531916"/>
              <a:gd name="connsiteY83" fmla="*/ 334563 h 1559396"/>
              <a:gd name="connsiteX84" fmla="*/ 765972 w 1531916"/>
              <a:gd name="connsiteY84" fmla="*/ 515292 h 1559396"/>
              <a:gd name="connsiteX85" fmla="*/ 647329 w 1531916"/>
              <a:gd name="connsiteY85" fmla="*/ 468855 h 1559396"/>
              <a:gd name="connsiteX86" fmla="*/ 644857 w 1531916"/>
              <a:gd name="connsiteY86" fmla="*/ 438733 h 1559396"/>
              <a:gd name="connsiteX87" fmla="*/ 674518 w 1531916"/>
              <a:gd name="connsiteY87" fmla="*/ 437478 h 1559396"/>
              <a:gd name="connsiteX88" fmla="*/ 765972 w 1531916"/>
              <a:gd name="connsiteY88" fmla="*/ 472620 h 1559396"/>
              <a:gd name="connsiteX89" fmla="*/ 901918 w 1531916"/>
              <a:gd name="connsiteY89" fmla="*/ 334563 h 1559396"/>
              <a:gd name="connsiteX90" fmla="*/ 922927 w 1531916"/>
              <a:gd name="connsiteY90" fmla="*/ 313227 h 1559396"/>
              <a:gd name="connsiteX91" fmla="*/ 872052 w 1531916"/>
              <a:gd name="connsiteY91" fmla="*/ 159362 h 1559396"/>
              <a:gd name="connsiteX92" fmla="*/ 961322 w 1531916"/>
              <a:gd name="connsiteY92" fmla="*/ 159362 h 1559396"/>
              <a:gd name="connsiteX93" fmla="*/ 982400 w 1531916"/>
              <a:gd name="connsiteY93" fmla="*/ 180576 h 1559396"/>
              <a:gd name="connsiteX94" fmla="*/ 982400 w 1531916"/>
              <a:gd name="connsiteY94" fmla="*/ 271673 h 1559396"/>
              <a:gd name="connsiteX95" fmla="*/ 961322 w 1531916"/>
              <a:gd name="connsiteY95" fmla="*/ 292888 h 1559396"/>
              <a:gd name="connsiteX96" fmla="*/ 940245 w 1531916"/>
              <a:gd name="connsiteY96" fmla="*/ 271673 h 1559396"/>
              <a:gd name="connsiteX97" fmla="*/ 940245 w 1531916"/>
              <a:gd name="connsiteY97" fmla="*/ 234236 h 1559396"/>
              <a:gd name="connsiteX98" fmla="*/ 739386 w 1531916"/>
              <a:gd name="connsiteY98" fmla="*/ 437645 h 1559396"/>
              <a:gd name="connsiteX99" fmla="*/ 709630 w 1531916"/>
              <a:gd name="connsiteY99" fmla="*/ 437645 h 1559396"/>
              <a:gd name="connsiteX100" fmla="*/ 656315 w 1531916"/>
              <a:gd name="connsiteY100" fmla="*/ 383985 h 1559396"/>
              <a:gd name="connsiteX101" fmla="*/ 576964 w 1531916"/>
              <a:gd name="connsiteY101" fmla="*/ 465099 h 1559396"/>
              <a:gd name="connsiteX102" fmla="*/ 562085 w 1531916"/>
              <a:gd name="connsiteY102" fmla="*/ 471338 h 1559396"/>
              <a:gd name="connsiteX103" fmla="*/ 547207 w 1531916"/>
              <a:gd name="connsiteY103" fmla="*/ 465099 h 1559396"/>
              <a:gd name="connsiteX104" fmla="*/ 547207 w 1531916"/>
              <a:gd name="connsiteY104" fmla="*/ 435149 h 1559396"/>
              <a:gd name="connsiteX105" fmla="*/ 641437 w 1531916"/>
              <a:gd name="connsiteY105" fmla="*/ 339060 h 1559396"/>
              <a:gd name="connsiteX106" fmla="*/ 671194 w 1531916"/>
              <a:gd name="connsiteY106" fmla="*/ 339060 h 1559396"/>
              <a:gd name="connsiteX107" fmla="*/ 724508 w 1531916"/>
              <a:gd name="connsiteY107" fmla="*/ 392720 h 1559396"/>
              <a:gd name="connsiteX108" fmla="*/ 912968 w 1531916"/>
              <a:gd name="connsiteY108" fmla="*/ 201791 h 1559396"/>
              <a:gd name="connsiteX109" fmla="*/ 872052 w 1531916"/>
              <a:gd name="connsiteY109" fmla="*/ 201791 h 1559396"/>
              <a:gd name="connsiteX110" fmla="*/ 850974 w 1531916"/>
              <a:gd name="connsiteY110" fmla="*/ 180576 h 1559396"/>
              <a:gd name="connsiteX111" fmla="*/ 872052 w 1531916"/>
              <a:gd name="connsiteY111" fmla="*/ 159362 h 1559396"/>
              <a:gd name="connsiteX112" fmla="*/ 768612 w 1531916"/>
              <a:gd name="connsiteY112" fmla="*/ 159362 h 1559396"/>
              <a:gd name="connsiteX113" fmla="*/ 798716 w 1531916"/>
              <a:gd name="connsiteY113" fmla="*/ 161863 h 1559396"/>
              <a:gd name="connsiteX114" fmla="*/ 816276 w 1531916"/>
              <a:gd name="connsiteY114" fmla="*/ 185625 h 1559396"/>
              <a:gd name="connsiteX115" fmla="*/ 791190 w 1531916"/>
              <a:gd name="connsiteY115" fmla="*/ 203134 h 1559396"/>
              <a:gd name="connsiteX116" fmla="*/ 768612 w 1531916"/>
              <a:gd name="connsiteY116" fmla="*/ 201883 h 1559396"/>
              <a:gd name="connsiteX117" fmla="*/ 631889 w 1531916"/>
              <a:gd name="connsiteY117" fmla="*/ 320692 h 1559396"/>
              <a:gd name="connsiteX118" fmla="*/ 610565 w 1531916"/>
              <a:gd name="connsiteY118" fmla="*/ 339451 h 1559396"/>
              <a:gd name="connsiteX119" fmla="*/ 608056 w 1531916"/>
              <a:gd name="connsiteY119" fmla="*/ 339451 h 1559396"/>
              <a:gd name="connsiteX120" fmla="*/ 589241 w 1531916"/>
              <a:gd name="connsiteY120" fmla="*/ 314439 h 1559396"/>
              <a:gd name="connsiteX121" fmla="*/ 768612 w 1531916"/>
              <a:gd name="connsiteY121" fmla="*/ 159362 h 1559396"/>
              <a:gd name="connsiteX122" fmla="*/ 765955 w 1531916"/>
              <a:gd name="connsiteY122" fmla="*/ 42479 h 1559396"/>
              <a:gd name="connsiteX123" fmla="*/ 471104 w 1531916"/>
              <a:gd name="connsiteY123" fmla="*/ 337330 h 1559396"/>
              <a:gd name="connsiteX124" fmla="*/ 765955 w 1531916"/>
              <a:gd name="connsiteY124" fmla="*/ 632182 h 1559396"/>
              <a:gd name="connsiteX125" fmla="*/ 1060807 w 1531916"/>
              <a:gd name="connsiteY125" fmla="*/ 337330 h 1559396"/>
              <a:gd name="connsiteX126" fmla="*/ 765955 w 1531916"/>
              <a:gd name="connsiteY126" fmla="*/ 42479 h 1559396"/>
              <a:gd name="connsiteX127" fmla="*/ 765955 w 1531916"/>
              <a:gd name="connsiteY127" fmla="*/ 0 h 1559396"/>
              <a:gd name="connsiteX128" fmla="*/ 1103286 w 1531916"/>
              <a:gd name="connsiteY128" fmla="*/ 337330 h 1559396"/>
              <a:gd name="connsiteX129" fmla="*/ 765955 w 1531916"/>
              <a:gd name="connsiteY129" fmla="*/ 674661 h 1559396"/>
              <a:gd name="connsiteX130" fmla="*/ 428625 w 1531916"/>
              <a:gd name="connsiteY130" fmla="*/ 337330 h 1559396"/>
              <a:gd name="connsiteX131" fmla="*/ 765955 w 1531916"/>
              <a:gd name="connsiteY131" fmla="*/ 0 h 155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531916" h="1559396">
                <a:moveTo>
                  <a:pt x="1241285" y="1247410"/>
                </a:moveTo>
                <a:cubicBezTo>
                  <a:pt x="1252589" y="1247410"/>
                  <a:pt x="1262638" y="1257314"/>
                  <a:pt x="1262638" y="1268457"/>
                </a:cubicBezTo>
                <a:lnTo>
                  <a:pt x="1262638" y="1537111"/>
                </a:lnTo>
                <a:cubicBezTo>
                  <a:pt x="1262638" y="1549492"/>
                  <a:pt x="1252589" y="1559396"/>
                  <a:pt x="1241285" y="1559396"/>
                </a:cubicBezTo>
                <a:cubicBezTo>
                  <a:pt x="1228724" y="1559396"/>
                  <a:pt x="1219932" y="1549492"/>
                  <a:pt x="1219932" y="1537111"/>
                </a:cubicBezTo>
                <a:lnTo>
                  <a:pt x="1219932" y="1268457"/>
                </a:lnTo>
                <a:cubicBezTo>
                  <a:pt x="1219932" y="1257314"/>
                  <a:pt x="1228724" y="1247410"/>
                  <a:pt x="1241285" y="1247410"/>
                </a:cubicBezTo>
                <a:close/>
                <a:moveTo>
                  <a:pt x="290619" y="1247410"/>
                </a:moveTo>
                <a:cubicBezTo>
                  <a:pt x="301923" y="1247410"/>
                  <a:pt x="311972" y="1257314"/>
                  <a:pt x="311972" y="1268457"/>
                </a:cubicBezTo>
                <a:lnTo>
                  <a:pt x="311972" y="1537111"/>
                </a:lnTo>
                <a:cubicBezTo>
                  <a:pt x="311972" y="1549492"/>
                  <a:pt x="301923" y="1559396"/>
                  <a:pt x="290619" y="1559396"/>
                </a:cubicBezTo>
                <a:cubicBezTo>
                  <a:pt x="278058" y="1559396"/>
                  <a:pt x="269266" y="1549492"/>
                  <a:pt x="269266" y="1537111"/>
                </a:cubicBezTo>
                <a:lnTo>
                  <a:pt x="269266" y="1268457"/>
                </a:lnTo>
                <a:cubicBezTo>
                  <a:pt x="269266" y="1257314"/>
                  <a:pt x="278058" y="1247410"/>
                  <a:pt x="290619" y="1247410"/>
                </a:cubicBezTo>
                <a:close/>
                <a:moveTo>
                  <a:pt x="670758" y="1016174"/>
                </a:moveTo>
                <a:lnTo>
                  <a:pt x="685691" y="1041092"/>
                </a:lnTo>
                <a:cubicBezTo>
                  <a:pt x="689425" y="1048567"/>
                  <a:pt x="693158" y="1056043"/>
                  <a:pt x="695647" y="1064764"/>
                </a:cubicBezTo>
                <a:lnTo>
                  <a:pt x="836270" y="1064764"/>
                </a:lnTo>
                <a:cubicBezTo>
                  <a:pt x="840003" y="1056043"/>
                  <a:pt x="843736" y="1048567"/>
                  <a:pt x="847470" y="1041092"/>
                </a:cubicBezTo>
                <a:lnTo>
                  <a:pt x="862403" y="1016174"/>
                </a:lnTo>
                <a:close/>
                <a:moveTo>
                  <a:pt x="583646" y="783190"/>
                </a:moveTo>
                <a:lnTo>
                  <a:pt x="471646" y="820567"/>
                </a:lnTo>
                <a:lnTo>
                  <a:pt x="471646" y="965092"/>
                </a:lnTo>
                <a:cubicBezTo>
                  <a:pt x="471646" y="970076"/>
                  <a:pt x="475379" y="973813"/>
                  <a:pt x="480357" y="973813"/>
                </a:cubicBezTo>
                <a:lnTo>
                  <a:pt x="725514" y="973813"/>
                </a:lnTo>
                <a:lnTo>
                  <a:pt x="688180" y="921485"/>
                </a:lnTo>
                <a:lnTo>
                  <a:pt x="593602" y="786928"/>
                </a:lnTo>
                <a:cubicBezTo>
                  <a:pt x="592358" y="783190"/>
                  <a:pt x="587380" y="781944"/>
                  <a:pt x="583646" y="783190"/>
                </a:cubicBezTo>
                <a:close/>
                <a:moveTo>
                  <a:pt x="955737" y="779452"/>
                </a:moveTo>
                <a:cubicBezTo>
                  <a:pt x="952003" y="778206"/>
                  <a:pt x="949514" y="779452"/>
                  <a:pt x="947026" y="780698"/>
                </a:cubicBezTo>
                <a:lnTo>
                  <a:pt x="808892" y="973813"/>
                </a:lnTo>
                <a:lnTo>
                  <a:pt x="1052804" y="973813"/>
                </a:lnTo>
                <a:cubicBezTo>
                  <a:pt x="1057782" y="973813"/>
                  <a:pt x="1061515" y="970076"/>
                  <a:pt x="1061515" y="965092"/>
                </a:cubicBezTo>
                <a:lnTo>
                  <a:pt x="1061515" y="818075"/>
                </a:lnTo>
                <a:close/>
                <a:moveTo>
                  <a:pt x="965692" y="734600"/>
                </a:moveTo>
                <a:lnTo>
                  <a:pt x="969426" y="734600"/>
                </a:lnTo>
                <a:lnTo>
                  <a:pt x="1467205" y="921485"/>
                </a:lnTo>
                <a:cubicBezTo>
                  <a:pt x="1509516" y="941420"/>
                  <a:pt x="1531916" y="972567"/>
                  <a:pt x="1531916" y="1009944"/>
                </a:cubicBezTo>
                <a:lnTo>
                  <a:pt x="1531916" y="1536962"/>
                </a:lnTo>
                <a:cubicBezTo>
                  <a:pt x="1531916" y="1549421"/>
                  <a:pt x="1523205" y="1559388"/>
                  <a:pt x="1510761" y="1559388"/>
                </a:cubicBezTo>
                <a:cubicBezTo>
                  <a:pt x="1499561" y="1559388"/>
                  <a:pt x="1490850" y="1549421"/>
                  <a:pt x="1490850" y="1536962"/>
                </a:cubicBezTo>
                <a:lnTo>
                  <a:pt x="1490850" y="1009944"/>
                </a:lnTo>
                <a:cubicBezTo>
                  <a:pt x="1490850" y="985026"/>
                  <a:pt x="1468450" y="968830"/>
                  <a:pt x="1449783" y="960108"/>
                </a:cubicBezTo>
                <a:lnTo>
                  <a:pt x="1103826" y="830534"/>
                </a:lnTo>
                <a:lnTo>
                  <a:pt x="1103826" y="965092"/>
                </a:lnTo>
                <a:cubicBezTo>
                  <a:pt x="1103826" y="993748"/>
                  <a:pt x="1081426" y="1016174"/>
                  <a:pt x="1052804" y="1016174"/>
                </a:cubicBezTo>
                <a:lnTo>
                  <a:pt x="910937" y="1016174"/>
                </a:lnTo>
                <a:lnTo>
                  <a:pt x="884803" y="1062272"/>
                </a:lnTo>
                <a:cubicBezTo>
                  <a:pt x="873603" y="1079715"/>
                  <a:pt x="871114" y="1099650"/>
                  <a:pt x="872359" y="1119584"/>
                </a:cubicBezTo>
                <a:lnTo>
                  <a:pt x="923381" y="1535716"/>
                </a:lnTo>
                <a:cubicBezTo>
                  <a:pt x="924626" y="1546929"/>
                  <a:pt x="915914" y="1556896"/>
                  <a:pt x="904714" y="1559388"/>
                </a:cubicBezTo>
                <a:cubicBezTo>
                  <a:pt x="903470" y="1559388"/>
                  <a:pt x="903470" y="1559388"/>
                  <a:pt x="900981" y="1559388"/>
                </a:cubicBezTo>
                <a:cubicBezTo>
                  <a:pt x="892270" y="1559388"/>
                  <a:pt x="882314" y="1550667"/>
                  <a:pt x="881070" y="1539454"/>
                </a:cubicBezTo>
                <a:lnTo>
                  <a:pt x="830047" y="1124568"/>
                </a:lnTo>
                <a:cubicBezTo>
                  <a:pt x="830047" y="1118338"/>
                  <a:pt x="828803" y="1113355"/>
                  <a:pt x="830047" y="1107125"/>
                </a:cubicBezTo>
                <a:lnTo>
                  <a:pt x="703114" y="1107125"/>
                </a:lnTo>
                <a:cubicBezTo>
                  <a:pt x="703114" y="1113355"/>
                  <a:pt x="703114" y="1118338"/>
                  <a:pt x="701869" y="1124568"/>
                </a:cubicBezTo>
                <a:lnTo>
                  <a:pt x="652091" y="1539454"/>
                </a:lnTo>
                <a:cubicBezTo>
                  <a:pt x="650847" y="1551913"/>
                  <a:pt x="639647" y="1559388"/>
                  <a:pt x="628447" y="1559388"/>
                </a:cubicBezTo>
                <a:cubicBezTo>
                  <a:pt x="617247" y="1556896"/>
                  <a:pt x="608536" y="1546929"/>
                  <a:pt x="609780" y="1535716"/>
                </a:cubicBezTo>
                <a:lnTo>
                  <a:pt x="660802" y="1119584"/>
                </a:lnTo>
                <a:cubicBezTo>
                  <a:pt x="663291" y="1099650"/>
                  <a:pt x="658313" y="1079715"/>
                  <a:pt x="649602" y="1062272"/>
                </a:cubicBezTo>
                <a:lnTo>
                  <a:pt x="622224" y="1016174"/>
                </a:lnTo>
                <a:lnTo>
                  <a:pt x="480357" y="1016174"/>
                </a:lnTo>
                <a:cubicBezTo>
                  <a:pt x="451735" y="1016174"/>
                  <a:pt x="429335" y="993748"/>
                  <a:pt x="429335" y="965092"/>
                </a:cubicBezTo>
                <a:lnTo>
                  <a:pt x="429335" y="833026"/>
                </a:lnTo>
                <a:lnTo>
                  <a:pt x="82134" y="960108"/>
                </a:lnTo>
                <a:cubicBezTo>
                  <a:pt x="62222" y="966338"/>
                  <a:pt x="42311" y="996240"/>
                  <a:pt x="42311" y="1017420"/>
                </a:cubicBezTo>
                <a:lnTo>
                  <a:pt x="42311" y="1536962"/>
                </a:lnTo>
                <a:cubicBezTo>
                  <a:pt x="42311" y="1549421"/>
                  <a:pt x="33600" y="1559388"/>
                  <a:pt x="21156" y="1559388"/>
                </a:cubicBezTo>
                <a:cubicBezTo>
                  <a:pt x="9956" y="1559388"/>
                  <a:pt x="0" y="1549421"/>
                  <a:pt x="0" y="1536962"/>
                </a:cubicBezTo>
                <a:lnTo>
                  <a:pt x="0" y="1017420"/>
                </a:lnTo>
                <a:cubicBezTo>
                  <a:pt x="0" y="977551"/>
                  <a:pt x="31111" y="932698"/>
                  <a:pt x="68445" y="920239"/>
                </a:cubicBezTo>
                <a:lnTo>
                  <a:pt x="572446" y="735846"/>
                </a:lnTo>
                <a:cubicBezTo>
                  <a:pt x="593602" y="732108"/>
                  <a:pt x="613513" y="740829"/>
                  <a:pt x="624713" y="757026"/>
                </a:cubicBezTo>
                <a:lnTo>
                  <a:pt x="728003" y="902797"/>
                </a:lnTo>
                <a:lnTo>
                  <a:pt x="760358" y="948895"/>
                </a:lnTo>
                <a:cubicBezTo>
                  <a:pt x="762847" y="952633"/>
                  <a:pt x="765336" y="952633"/>
                  <a:pt x="766580" y="952633"/>
                </a:cubicBezTo>
                <a:cubicBezTo>
                  <a:pt x="767825" y="952633"/>
                  <a:pt x="770314" y="952633"/>
                  <a:pt x="771558" y="951387"/>
                </a:cubicBezTo>
                <a:lnTo>
                  <a:pt x="910937" y="758272"/>
                </a:lnTo>
                <a:cubicBezTo>
                  <a:pt x="913425" y="755780"/>
                  <a:pt x="914670" y="753288"/>
                  <a:pt x="917159" y="752042"/>
                </a:cubicBezTo>
                <a:cubicBezTo>
                  <a:pt x="928359" y="738337"/>
                  <a:pt x="947026" y="730862"/>
                  <a:pt x="965692" y="734600"/>
                </a:cubicBezTo>
                <a:close/>
                <a:moveTo>
                  <a:pt x="922927" y="313227"/>
                </a:moveTo>
                <a:cubicBezTo>
                  <a:pt x="935286" y="313227"/>
                  <a:pt x="943937" y="322012"/>
                  <a:pt x="943937" y="334563"/>
                </a:cubicBezTo>
                <a:cubicBezTo>
                  <a:pt x="943937" y="433713"/>
                  <a:pt x="863606" y="515292"/>
                  <a:pt x="765972" y="515292"/>
                </a:cubicBezTo>
                <a:cubicBezTo>
                  <a:pt x="721481" y="515292"/>
                  <a:pt x="679461" y="498976"/>
                  <a:pt x="647329" y="468855"/>
                </a:cubicBezTo>
                <a:cubicBezTo>
                  <a:pt x="638678" y="460069"/>
                  <a:pt x="637442" y="447519"/>
                  <a:pt x="644857" y="438733"/>
                </a:cubicBezTo>
                <a:cubicBezTo>
                  <a:pt x="652272" y="429948"/>
                  <a:pt x="665867" y="428693"/>
                  <a:pt x="674518" y="437478"/>
                </a:cubicBezTo>
                <a:cubicBezTo>
                  <a:pt x="699235" y="460069"/>
                  <a:pt x="732604" y="472620"/>
                  <a:pt x="765972" y="472620"/>
                </a:cubicBezTo>
                <a:cubicBezTo>
                  <a:pt x="841360" y="472620"/>
                  <a:pt x="901918" y="411122"/>
                  <a:pt x="901918" y="334563"/>
                </a:cubicBezTo>
                <a:cubicBezTo>
                  <a:pt x="901918" y="322012"/>
                  <a:pt x="911805" y="313227"/>
                  <a:pt x="922927" y="313227"/>
                </a:cubicBezTo>
                <a:close/>
                <a:moveTo>
                  <a:pt x="872052" y="159362"/>
                </a:moveTo>
                <a:lnTo>
                  <a:pt x="961322" y="159362"/>
                </a:lnTo>
                <a:cubicBezTo>
                  <a:pt x="973721" y="159362"/>
                  <a:pt x="982400" y="169345"/>
                  <a:pt x="982400" y="180576"/>
                </a:cubicBezTo>
                <a:lnTo>
                  <a:pt x="982400" y="271673"/>
                </a:lnTo>
                <a:cubicBezTo>
                  <a:pt x="982400" y="282905"/>
                  <a:pt x="973721" y="292888"/>
                  <a:pt x="961322" y="292888"/>
                </a:cubicBezTo>
                <a:cubicBezTo>
                  <a:pt x="950164" y="292888"/>
                  <a:pt x="940245" y="282905"/>
                  <a:pt x="940245" y="271673"/>
                </a:cubicBezTo>
                <a:lnTo>
                  <a:pt x="940245" y="234236"/>
                </a:lnTo>
                <a:lnTo>
                  <a:pt x="739386" y="437645"/>
                </a:lnTo>
                <a:cubicBezTo>
                  <a:pt x="730707" y="445132"/>
                  <a:pt x="717069" y="445132"/>
                  <a:pt x="709630" y="437645"/>
                </a:cubicBezTo>
                <a:lnTo>
                  <a:pt x="656315" y="383985"/>
                </a:lnTo>
                <a:lnTo>
                  <a:pt x="576964" y="465099"/>
                </a:lnTo>
                <a:cubicBezTo>
                  <a:pt x="572004" y="468842"/>
                  <a:pt x="567045" y="471338"/>
                  <a:pt x="562085" y="471338"/>
                </a:cubicBezTo>
                <a:cubicBezTo>
                  <a:pt x="555886" y="471338"/>
                  <a:pt x="550927" y="468842"/>
                  <a:pt x="547207" y="465099"/>
                </a:cubicBezTo>
                <a:cubicBezTo>
                  <a:pt x="538528" y="456363"/>
                  <a:pt x="538528" y="443884"/>
                  <a:pt x="547207" y="435149"/>
                </a:cubicBezTo>
                <a:lnTo>
                  <a:pt x="641437" y="339060"/>
                </a:lnTo>
                <a:cubicBezTo>
                  <a:pt x="650116" y="330325"/>
                  <a:pt x="663754" y="330325"/>
                  <a:pt x="671194" y="339060"/>
                </a:cubicBezTo>
                <a:lnTo>
                  <a:pt x="724508" y="392720"/>
                </a:lnTo>
                <a:lnTo>
                  <a:pt x="912968" y="201791"/>
                </a:lnTo>
                <a:lnTo>
                  <a:pt x="872052" y="201791"/>
                </a:lnTo>
                <a:cubicBezTo>
                  <a:pt x="859653" y="201791"/>
                  <a:pt x="850974" y="193055"/>
                  <a:pt x="850974" y="180576"/>
                </a:cubicBezTo>
                <a:cubicBezTo>
                  <a:pt x="850974" y="169345"/>
                  <a:pt x="859653" y="159362"/>
                  <a:pt x="872052" y="159362"/>
                </a:cubicBezTo>
                <a:close/>
                <a:moveTo>
                  <a:pt x="768612" y="159362"/>
                </a:moveTo>
                <a:cubicBezTo>
                  <a:pt x="778646" y="159362"/>
                  <a:pt x="788681" y="160613"/>
                  <a:pt x="798716" y="161863"/>
                </a:cubicBezTo>
                <a:cubicBezTo>
                  <a:pt x="810005" y="163114"/>
                  <a:pt x="817531" y="174369"/>
                  <a:pt x="816276" y="185625"/>
                </a:cubicBezTo>
                <a:cubicBezTo>
                  <a:pt x="813768" y="196881"/>
                  <a:pt x="803733" y="205635"/>
                  <a:pt x="791190" y="203134"/>
                </a:cubicBezTo>
                <a:cubicBezTo>
                  <a:pt x="783664" y="201883"/>
                  <a:pt x="776138" y="201883"/>
                  <a:pt x="768612" y="201883"/>
                </a:cubicBezTo>
                <a:cubicBezTo>
                  <a:pt x="699623" y="201883"/>
                  <a:pt x="640669" y="253159"/>
                  <a:pt x="631889" y="320692"/>
                </a:cubicBezTo>
                <a:cubicBezTo>
                  <a:pt x="630634" y="331948"/>
                  <a:pt x="620600" y="339451"/>
                  <a:pt x="610565" y="339451"/>
                </a:cubicBezTo>
                <a:lnTo>
                  <a:pt x="608056" y="339451"/>
                </a:lnTo>
                <a:cubicBezTo>
                  <a:pt x="595513" y="336950"/>
                  <a:pt x="587987" y="326945"/>
                  <a:pt x="589241" y="314439"/>
                </a:cubicBezTo>
                <a:cubicBezTo>
                  <a:pt x="601785" y="225645"/>
                  <a:pt x="678299" y="159362"/>
                  <a:pt x="768612" y="159362"/>
                </a:cubicBezTo>
                <a:close/>
                <a:moveTo>
                  <a:pt x="765955" y="42479"/>
                </a:moveTo>
                <a:cubicBezTo>
                  <a:pt x="603537" y="42479"/>
                  <a:pt x="471104" y="174912"/>
                  <a:pt x="471104" y="337330"/>
                </a:cubicBezTo>
                <a:cubicBezTo>
                  <a:pt x="471104" y="499749"/>
                  <a:pt x="603537" y="632182"/>
                  <a:pt x="765955" y="632182"/>
                </a:cubicBezTo>
                <a:cubicBezTo>
                  <a:pt x="928374" y="632182"/>
                  <a:pt x="1060807" y="499749"/>
                  <a:pt x="1060807" y="337330"/>
                </a:cubicBezTo>
                <a:cubicBezTo>
                  <a:pt x="1060807" y="174912"/>
                  <a:pt x="928374" y="42479"/>
                  <a:pt x="765955" y="42479"/>
                </a:cubicBezTo>
                <a:close/>
                <a:moveTo>
                  <a:pt x="765955" y="0"/>
                </a:moveTo>
                <a:cubicBezTo>
                  <a:pt x="952112" y="0"/>
                  <a:pt x="1103286" y="151174"/>
                  <a:pt x="1103286" y="337330"/>
                </a:cubicBezTo>
                <a:cubicBezTo>
                  <a:pt x="1103286" y="523487"/>
                  <a:pt x="952112" y="674661"/>
                  <a:pt x="765955" y="674661"/>
                </a:cubicBezTo>
                <a:cubicBezTo>
                  <a:pt x="579799" y="674661"/>
                  <a:pt x="428625" y="523487"/>
                  <a:pt x="428625" y="337330"/>
                </a:cubicBezTo>
                <a:cubicBezTo>
                  <a:pt x="428625" y="151174"/>
                  <a:pt x="579799" y="0"/>
                  <a:pt x="7659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" name="TITLE 04">
            <a:extLst>
              <a:ext uri="{FF2B5EF4-FFF2-40B4-BE49-F238E27FC236}">
                <a16:creationId xmlns:a16="http://schemas.microsoft.com/office/drawing/2014/main" id="{AF87F653-2A8C-5B47-821D-B8FF8422B5A9}"/>
              </a:ext>
            </a:extLst>
          </p:cNvPr>
          <p:cNvSpPr txBox="1"/>
          <p:nvPr/>
        </p:nvSpPr>
        <p:spPr>
          <a:xfrm>
            <a:off x="17290821" y="9848320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BODY 04">
            <a:extLst>
              <a:ext uri="{FF2B5EF4-FFF2-40B4-BE49-F238E27FC236}">
                <a16:creationId xmlns:a16="http://schemas.microsoft.com/office/drawing/2014/main" id="{D4BFDE91-9CFC-C64C-81BD-2F53B5D9208A}"/>
              </a:ext>
            </a:extLst>
          </p:cNvPr>
          <p:cNvSpPr txBox="1"/>
          <p:nvPr/>
        </p:nvSpPr>
        <p:spPr>
          <a:xfrm>
            <a:off x="17290821" y="10509729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02037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C9A7FD69-D3B7-D74A-8E98-95EDA0E7E966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E85E33EC-A267-2641-8E24-1D2089BEA4C5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911B98D1-4D94-C749-AA90-EE9641B5735C}"/>
              </a:ext>
            </a:extLst>
          </p:cNvPr>
          <p:cNvSpPr txBox="1"/>
          <p:nvPr/>
        </p:nvSpPr>
        <p:spPr>
          <a:xfrm>
            <a:off x="1224051" y="4254081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9A80753C-948E-B447-A7CF-07C775D2B161}"/>
              </a:ext>
            </a:extLst>
          </p:cNvPr>
          <p:cNvSpPr txBox="1"/>
          <p:nvPr/>
        </p:nvSpPr>
        <p:spPr>
          <a:xfrm>
            <a:off x="1224051" y="4926123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31C31F13-1AAC-824F-A6E8-8AD15244460D}"/>
              </a:ext>
            </a:extLst>
          </p:cNvPr>
          <p:cNvSpPr txBox="1"/>
          <p:nvPr/>
        </p:nvSpPr>
        <p:spPr>
          <a:xfrm>
            <a:off x="1213293" y="8698567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2FFE052A-94F1-A846-897A-B19D499A950C}"/>
              </a:ext>
            </a:extLst>
          </p:cNvPr>
          <p:cNvSpPr txBox="1"/>
          <p:nvPr/>
        </p:nvSpPr>
        <p:spPr>
          <a:xfrm>
            <a:off x="1213293" y="9370484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9B44CCA1-4FEF-634F-B36A-CD757C2A10D3}"/>
              </a:ext>
            </a:extLst>
          </p:cNvPr>
          <p:cNvSpPr txBox="1"/>
          <p:nvPr/>
        </p:nvSpPr>
        <p:spPr>
          <a:xfrm>
            <a:off x="18852737" y="4256851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6B3096E7-7228-7F4E-9FD1-8DB94A94FD5B}"/>
              </a:ext>
            </a:extLst>
          </p:cNvPr>
          <p:cNvSpPr txBox="1"/>
          <p:nvPr/>
        </p:nvSpPr>
        <p:spPr>
          <a:xfrm>
            <a:off x="18852737" y="4937206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" name="TITLE 04">
            <a:extLst>
              <a:ext uri="{FF2B5EF4-FFF2-40B4-BE49-F238E27FC236}">
                <a16:creationId xmlns:a16="http://schemas.microsoft.com/office/drawing/2014/main" id="{AA225EE9-819C-794C-B2BE-987F540FD187}"/>
              </a:ext>
            </a:extLst>
          </p:cNvPr>
          <p:cNvSpPr txBox="1"/>
          <p:nvPr/>
        </p:nvSpPr>
        <p:spPr>
          <a:xfrm>
            <a:off x="18853770" y="8698567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BODY 04">
            <a:extLst>
              <a:ext uri="{FF2B5EF4-FFF2-40B4-BE49-F238E27FC236}">
                <a16:creationId xmlns:a16="http://schemas.microsoft.com/office/drawing/2014/main" id="{7E07F779-4126-9646-88BC-9C635BFA7C31}"/>
              </a:ext>
            </a:extLst>
          </p:cNvPr>
          <p:cNvSpPr txBox="1"/>
          <p:nvPr/>
        </p:nvSpPr>
        <p:spPr>
          <a:xfrm>
            <a:off x="18853770" y="9376602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0" name="CIRCLE">
            <a:extLst>
              <a:ext uri="{FF2B5EF4-FFF2-40B4-BE49-F238E27FC236}">
                <a16:creationId xmlns:a16="http://schemas.microsoft.com/office/drawing/2014/main" id="{5D8828C7-BF51-E748-8DB5-631660611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240" y="5709978"/>
            <a:ext cx="3751677" cy="375167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0" name="STROKE BULD">
            <a:extLst>
              <a:ext uri="{FF2B5EF4-FFF2-40B4-BE49-F238E27FC236}">
                <a16:creationId xmlns:a16="http://schemas.microsoft.com/office/drawing/2014/main" id="{9C910E89-53E9-0B47-A4CF-C180F2651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653" y="4770685"/>
            <a:ext cx="5168851" cy="5959836"/>
          </a:xfrm>
          <a:custGeom>
            <a:avLst/>
            <a:gdLst>
              <a:gd name="T0" fmla="*/ 4148 w 4149"/>
              <a:gd name="T1" fmla="*/ 2072 h 4785"/>
              <a:gd name="T2" fmla="*/ 4148 w 4149"/>
              <a:gd name="T3" fmla="*/ 2072 h 4785"/>
              <a:gd name="T4" fmla="*/ 2076 w 4149"/>
              <a:gd name="T5" fmla="*/ 0 h 4785"/>
              <a:gd name="T6" fmla="*/ 2076 w 4149"/>
              <a:gd name="T7" fmla="*/ 0 h 4785"/>
              <a:gd name="T8" fmla="*/ 4 w 4149"/>
              <a:gd name="T9" fmla="*/ 2057 h 4785"/>
              <a:gd name="T10" fmla="*/ 4 w 4149"/>
              <a:gd name="T11" fmla="*/ 2057 h 4785"/>
              <a:gd name="T12" fmla="*/ 613 w 4149"/>
              <a:gd name="T13" fmla="*/ 3539 h 4785"/>
              <a:gd name="T14" fmla="*/ 613 w 4149"/>
              <a:gd name="T15" fmla="*/ 3539 h 4785"/>
              <a:gd name="T16" fmla="*/ 939 w 4149"/>
              <a:gd name="T17" fmla="*/ 4334 h 4785"/>
              <a:gd name="T18" fmla="*/ 939 w 4149"/>
              <a:gd name="T19" fmla="*/ 4438 h 4785"/>
              <a:gd name="T20" fmla="*/ 939 w 4149"/>
              <a:gd name="T21" fmla="*/ 4438 h 4785"/>
              <a:gd name="T22" fmla="*/ 1284 w 4149"/>
              <a:gd name="T23" fmla="*/ 4784 h 4785"/>
              <a:gd name="T24" fmla="*/ 2812 w 4149"/>
              <a:gd name="T25" fmla="*/ 4784 h 4785"/>
              <a:gd name="T26" fmla="*/ 2812 w 4149"/>
              <a:gd name="T27" fmla="*/ 4784 h 4785"/>
              <a:gd name="T28" fmla="*/ 3213 w 4149"/>
              <a:gd name="T29" fmla="*/ 4383 h 4785"/>
              <a:gd name="T30" fmla="*/ 3213 w 4149"/>
              <a:gd name="T31" fmla="*/ 4383 h 4785"/>
              <a:gd name="T32" fmla="*/ 3213 w 4149"/>
              <a:gd name="T33" fmla="*/ 4383 h 4785"/>
              <a:gd name="T34" fmla="*/ 3569 w 4149"/>
              <a:gd name="T35" fmla="*/ 3508 h 4785"/>
              <a:gd name="T36" fmla="*/ 3569 w 4149"/>
              <a:gd name="T37" fmla="*/ 3508 h 4785"/>
              <a:gd name="T38" fmla="*/ 4148 w 4149"/>
              <a:gd name="T39" fmla="*/ 2072 h 4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49" h="4785">
                <a:moveTo>
                  <a:pt x="4148" y="2072"/>
                </a:moveTo>
                <a:lnTo>
                  <a:pt x="4148" y="2072"/>
                </a:lnTo>
                <a:cubicBezTo>
                  <a:pt x="4148" y="928"/>
                  <a:pt x="3220" y="0"/>
                  <a:pt x="2076" y="0"/>
                </a:cubicBezTo>
                <a:lnTo>
                  <a:pt x="2076" y="0"/>
                </a:lnTo>
                <a:cubicBezTo>
                  <a:pt x="934" y="0"/>
                  <a:pt x="11" y="916"/>
                  <a:pt x="4" y="2057"/>
                </a:cubicBezTo>
                <a:lnTo>
                  <a:pt x="4" y="2057"/>
                </a:lnTo>
                <a:cubicBezTo>
                  <a:pt x="0" y="2636"/>
                  <a:pt x="233" y="3160"/>
                  <a:pt x="613" y="3539"/>
                </a:cubicBezTo>
                <a:lnTo>
                  <a:pt x="613" y="3539"/>
                </a:lnTo>
                <a:cubicBezTo>
                  <a:pt x="823" y="3749"/>
                  <a:pt x="939" y="4036"/>
                  <a:pt x="939" y="4334"/>
                </a:cubicBezTo>
                <a:lnTo>
                  <a:pt x="939" y="4438"/>
                </a:lnTo>
                <a:lnTo>
                  <a:pt x="939" y="4438"/>
                </a:lnTo>
                <a:cubicBezTo>
                  <a:pt x="939" y="4629"/>
                  <a:pt x="1093" y="4784"/>
                  <a:pt x="1284" y="4784"/>
                </a:cubicBezTo>
                <a:lnTo>
                  <a:pt x="2812" y="4784"/>
                </a:lnTo>
                <a:lnTo>
                  <a:pt x="2812" y="4784"/>
                </a:lnTo>
                <a:cubicBezTo>
                  <a:pt x="3033" y="4784"/>
                  <a:pt x="3213" y="4604"/>
                  <a:pt x="3213" y="4383"/>
                </a:cubicBezTo>
                <a:lnTo>
                  <a:pt x="3213" y="4383"/>
                </a:lnTo>
                <a:lnTo>
                  <a:pt x="3213" y="4383"/>
                </a:lnTo>
                <a:cubicBezTo>
                  <a:pt x="3213" y="4056"/>
                  <a:pt x="3342" y="3744"/>
                  <a:pt x="3569" y="3508"/>
                </a:cubicBezTo>
                <a:lnTo>
                  <a:pt x="3569" y="3508"/>
                </a:lnTo>
                <a:cubicBezTo>
                  <a:pt x="3927" y="3136"/>
                  <a:pt x="4148" y="2629"/>
                  <a:pt x="4148" y="2072"/>
                </a:cubicBezTo>
              </a:path>
            </a:pathLst>
          </a:custGeom>
          <a:noFill/>
          <a:ln w="76200" cap="rnd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1" name="STROKE BULD">
            <a:extLst>
              <a:ext uri="{FF2B5EF4-FFF2-40B4-BE49-F238E27FC236}">
                <a16:creationId xmlns:a16="http://schemas.microsoft.com/office/drawing/2014/main" id="{5CD77A46-1460-3B43-9539-893C3FFBC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151" y="3606182"/>
            <a:ext cx="7492365" cy="7146310"/>
          </a:xfrm>
          <a:custGeom>
            <a:avLst/>
            <a:gdLst>
              <a:gd name="T0" fmla="*/ 4771 w 6016"/>
              <a:gd name="T1" fmla="*/ 5732 h 5735"/>
              <a:gd name="T2" fmla="*/ 4771 w 6016"/>
              <a:gd name="T3" fmla="*/ 5732 h 5735"/>
              <a:gd name="T4" fmla="*/ 5175 w 6016"/>
              <a:gd name="T5" fmla="*/ 5086 h 5735"/>
              <a:gd name="T6" fmla="*/ 5175 w 6016"/>
              <a:gd name="T7" fmla="*/ 5086 h 5735"/>
              <a:gd name="T8" fmla="*/ 6015 w 6016"/>
              <a:gd name="T9" fmla="*/ 3003 h 5735"/>
              <a:gd name="T10" fmla="*/ 6015 w 6016"/>
              <a:gd name="T11" fmla="*/ 3003 h 5735"/>
              <a:gd name="T12" fmla="*/ 3011 w 6016"/>
              <a:gd name="T13" fmla="*/ 0 h 5735"/>
              <a:gd name="T14" fmla="*/ 3011 w 6016"/>
              <a:gd name="T15" fmla="*/ 0 h 5735"/>
              <a:gd name="T16" fmla="*/ 7 w 6016"/>
              <a:gd name="T17" fmla="*/ 2982 h 5735"/>
              <a:gd name="T18" fmla="*/ 7 w 6016"/>
              <a:gd name="T19" fmla="*/ 2982 h 5735"/>
              <a:gd name="T20" fmla="*/ 889 w 6016"/>
              <a:gd name="T21" fmla="*/ 5131 h 5735"/>
              <a:gd name="T22" fmla="*/ 889 w 6016"/>
              <a:gd name="T23" fmla="*/ 5131 h 5735"/>
              <a:gd name="T24" fmla="*/ 1240 w 6016"/>
              <a:gd name="T25" fmla="*/ 5659 h 5735"/>
              <a:gd name="T26" fmla="*/ 1240 w 6016"/>
              <a:gd name="T27" fmla="*/ 5659 h 5735"/>
              <a:gd name="T28" fmla="*/ 1268 w 6016"/>
              <a:gd name="T29" fmla="*/ 5734 h 5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16" h="5735">
                <a:moveTo>
                  <a:pt x="4771" y="5732"/>
                </a:moveTo>
                <a:lnTo>
                  <a:pt x="4771" y="5732"/>
                </a:lnTo>
                <a:cubicBezTo>
                  <a:pt x="4858" y="5493"/>
                  <a:pt x="4996" y="5273"/>
                  <a:pt x="5175" y="5086"/>
                </a:cubicBezTo>
                <a:lnTo>
                  <a:pt x="5175" y="5086"/>
                </a:lnTo>
                <a:cubicBezTo>
                  <a:pt x="5696" y="4546"/>
                  <a:pt x="6015" y="3812"/>
                  <a:pt x="6015" y="3003"/>
                </a:cubicBezTo>
                <a:lnTo>
                  <a:pt x="6015" y="3003"/>
                </a:lnTo>
                <a:cubicBezTo>
                  <a:pt x="6015" y="1345"/>
                  <a:pt x="4670" y="0"/>
                  <a:pt x="3011" y="0"/>
                </a:cubicBezTo>
                <a:lnTo>
                  <a:pt x="3011" y="0"/>
                </a:lnTo>
                <a:cubicBezTo>
                  <a:pt x="1355" y="0"/>
                  <a:pt x="18" y="1327"/>
                  <a:pt x="7" y="2982"/>
                </a:cubicBezTo>
                <a:lnTo>
                  <a:pt x="7" y="2982"/>
                </a:lnTo>
                <a:cubicBezTo>
                  <a:pt x="0" y="3821"/>
                  <a:pt x="339" y="4582"/>
                  <a:pt x="889" y="5131"/>
                </a:cubicBezTo>
                <a:lnTo>
                  <a:pt x="889" y="5131"/>
                </a:lnTo>
                <a:cubicBezTo>
                  <a:pt x="1042" y="5283"/>
                  <a:pt x="1160" y="5463"/>
                  <a:pt x="1240" y="5659"/>
                </a:cubicBezTo>
                <a:lnTo>
                  <a:pt x="1240" y="5659"/>
                </a:lnTo>
                <a:cubicBezTo>
                  <a:pt x="1250" y="5684"/>
                  <a:pt x="1260" y="5709"/>
                  <a:pt x="1268" y="5734"/>
                </a:cubicBezTo>
              </a:path>
            </a:pathLst>
          </a:custGeom>
          <a:noFill/>
          <a:ln w="76200" cap="rnd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2" name="STROKE BULD ROUND RECT 01">
            <a:extLst>
              <a:ext uri="{FF2B5EF4-FFF2-40B4-BE49-F238E27FC236}">
                <a16:creationId xmlns:a16="http://schemas.microsoft.com/office/drawing/2014/main" id="{7EE7D1DC-BD02-2543-AB85-ADC507D53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085" y="10933758"/>
            <a:ext cx="2735482" cy="444929"/>
          </a:xfrm>
          <a:custGeom>
            <a:avLst/>
            <a:gdLst>
              <a:gd name="T0" fmla="*/ 2067 w 2198"/>
              <a:gd name="T1" fmla="*/ 355 h 356"/>
              <a:gd name="T2" fmla="*/ 130 w 2198"/>
              <a:gd name="T3" fmla="*/ 355 h 356"/>
              <a:gd name="T4" fmla="*/ 130 w 2198"/>
              <a:gd name="T5" fmla="*/ 355 h 356"/>
              <a:gd name="T6" fmla="*/ 0 w 2198"/>
              <a:gd name="T7" fmla="*/ 225 h 356"/>
              <a:gd name="T8" fmla="*/ 0 w 2198"/>
              <a:gd name="T9" fmla="*/ 131 h 356"/>
              <a:gd name="T10" fmla="*/ 0 w 2198"/>
              <a:gd name="T11" fmla="*/ 131 h 356"/>
              <a:gd name="T12" fmla="*/ 130 w 2198"/>
              <a:gd name="T13" fmla="*/ 0 h 356"/>
              <a:gd name="T14" fmla="*/ 2067 w 2198"/>
              <a:gd name="T15" fmla="*/ 0 h 356"/>
              <a:gd name="T16" fmla="*/ 2067 w 2198"/>
              <a:gd name="T17" fmla="*/ 0 h 356"/>
              <a:gd name="T18" fmla="*/ 2197 w 2198"/>
              <a:gd name="T19" fmla="*/ 131 h 356"/>
              <a:gd name="T20" fmla="*/ 2197 w 2198"/>
              <a:gd name="T21" fmla="*/ 225 h 356"/>
              <a:gd name="T22" fmla="*/ 2197 w 2198"/>
              <a:gd name="T23" fmla="*/ 225 h 356"/>
              <a:gd name="T24" fmla="*/ 2067 w 2198"/>
              <a:gd name="T25" fmla="*/ 355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98" h="356">
                <a:moveTo>
                  <a:pt x="2067" y="355"/>
                </a:moveTo>
                <a:lnTo>
                  <a:pt x="130" y="355"/>
                </a:lnTo>
                <a:lnTo>
                  <a:pt x="130" y="355"/>
                </a:lnTo>
                <a:cubicBezTo>
                  <a:pt x="59" y="355"/>
                  <a:pt x="0" y="296"/>
                  <a:pt x="0" y="225"/>
                </a:cubicBezTo>
                <a:lnTo>
                  <a:pt x="0" y="131"/>
                </a:lnTo>
                <a:lnTo>
                  <a:pt x="0" y="131"/>
                </a:lnTo>
                <a:cubicBezTo>
                  <a:pt x="0" y="59"/>
                  <a:pt x="59" y="0"/>
                  <a:pt x="130" y="0"/>
                </a:cubicBezTo>
                <a:lnTo>
                  <a:pt x="2067" y="0"/>
                </a:lnTo>
                <a:lnTo>
                  <a:pt x="2067" y="0"/>
                </a:lnTo>
                <a:cubicBezTo>
                  <a:pt x="2138" y="0"/>
                  <a:pt x="2197" y="59"/>
                  <a:pt x="2197" y="131"/>
                </a:cubicBezTo>
                <a:lnTo>
                  <a:pt x="2197" y="225"/>
                </a:lnTo>
                <a:lnTo>
                  <a:pt x="2197" y="225"/>
                </a:lnTo>
                <a:cubicBezTo>
                  <a:pt x="2197" y="296"/>
                  <a:pt x="2138" y="355"/>
                  <a:pt x="2067" y="355"/>
                </a:cubicBezTo>
              </a:path>
            </a:pathLst>
          </a:custGeom>
          <a:noFill/>
          <a:ln w="76200" cap="rnd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3" name="STROKE BULD ROUND RECT 02">
            <a:extLst>
              <a:ext uri="{FF2B5EF4-FFF2-40B4-BE49-F238E27FC236}">
                <a16:creationId xmlns:a16="http://schemas.microsoft.com/office/drawing/2014/main" id="{E4A6C8FE-B6F2-7343-950C-6B221A4F8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085" y="11548967"/>
            <a:ext cx="2735482" cy="444929"/>
          </a:xfrm>
          <a:custGeom>
            <a:avLst/>
            <a:gdLst>
              <a:gd name="T0" fmla="*/ 2067 w 2198"/>
              <a:gd name="T1" fmla="*/ 354 h 355"/>
              <a:gd name="T2" fmla="*/ 130 w 2198"/>
              <a:gd name="T3" fmla="*/ 354 h 355"/>
              <a:gd name="T4" fmla="*/ 130 w 2198"/>
              <a:gd name="T5" fmla="*/ 354 h 355"/>
              <a:gd name="T6" fmla="*/ 0 w 2198"/>
              <a:gd name="T7" fmla="*/ 224 h 355"/>
              <a:gd name="T8" fmla="*/ 0 w 2198"/>
              <a:gd name="T9" fmla="*/ 130 h 355"/>
              <a:gd name="T10" fmla="*/ 0 w 2198"/>
              <a:gd name="T11" fmla="*/ 130 h 355"/>
              <a:gd name="T12" fmla="*/ 130 w 2198"/>
              <a:gd name="T13" fmla="*/ 0 h 355"/>
              <a:gd name="T14" fmla="*/ 2067 w 2198"/>
              <a:gd name="T15" fmla="*/ 0 h 355"/>
              <a:gd name="T16" fmla="*/ 2067 w 2198"/>
              <a:gd name="T17" fmla="*/ 0 h 355"/>
              <a:gd name="T18" fmla="*/ 2197 w 2198"/>
              <a:gd name="T19" fmla="*/ 130 h 355"/>
              <a:gd name="T20" fmla="*/ 2197 w 2198"/>
              <a:gd name="T21" fmla="*/ 224 h 355"/>
              <a:gd name="T22" fmla="*/ 2197 w 2198"/>
              <a:gd name="T23" fmla="*/ 224 h 355"/>
              <a:gd name="T24" fmla="*/ 2067 w 2198"/>
              <a:gd name="T25" fmla="*/ 35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98" h="355">
                <a:moveTo>
                  <a:pt x="2067" y="354"/>
                </a:moveTo>
                <a:lnTo>
                  <a:pt x="130" y="354"/>
                </a:lnTo>
                <a:lnTo>
                  <a:pt x="130" y="354"/>
                </a:lnTo>
                <a:cubicBezTo>
                  <a:pt x="59" y="354"/>
                  <a:pt x="0" y="296"/>
                  <a:pt x="0" y="224"/>
                </a:cubicBezTo>
                <a:lnTo>
                  <a:pt x="0" y="130"/>
                </a:lnTo>
                <a:lnTo>
                  <a:pt x="0" y="130"/>
                </a:lnTo>
                <a:cubicBezTo>
                  <a:pt x="0" y="58"/>
                  <a:pt x="59" y="0"/>
                  <a:pt x="130" y="0"/>
                </a:cubicBezTo>
                <a:lnTo>
                  <a:pt x="2067" y="0"/>
                </a:lnTo>
                <a:lnTo>
                  <a:pt x="2067" y="0"/>
                </a:lnTo>
                <a:cubicBezTo>
                  <a:pt x="2138" y="0"/>
                  <a:pt x="2197" y="58"/>
                  <a:pt x="2197" y="130"/>
                </a:cubicBezTo>
                <a:lnTo>
                  <a:pt x="2197" y="224"/>
                </a:lnTo>
                <a:lnTo>
                  <a:pt x="2197" y="224"/>
                </a:lnTo>
                <a:cubicBezTo>
                  <a:pt x="2197" y="296"/>
                  <a:pt x="2138" y="354"/>
                  <a:pt x="2067" y="354"/>
                </a:cubicBezTo>
              </a:path>
            </a:pathLst>
          </a:custGeom>
          <a:noFill/>
          <a:ln w="76200" cap="rnd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4" name="STROKE BULD CORNER ROUND">
            <a:extLst>
              <a:ext uri="{FF2B5EF4-FFF2-40B4-BE49-F238E27FC236}">
                <a16:creationId xmlns:a16="http://schemas.microsoft.com/office/drawing/2014/main" id="{922ADB0B-6091-EC48-B0BE-8B766B1E7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053" y="12219105"/>
            <a:ext cx="1906051" cy="461407"/>
          </a:xfrm>
          <a:custGeom>
            <a:avLst/>
            <a:gdLst>
              <a:gd name="T0" fmla="*/ 1162 w 1532"/>
              <a:gd name="T1" fmla="*/ 368 h 369"/>
              <a:gd name="T2" fmla="*/ 369 w 1532"/>
              <a:gd name="T3" fmla="*/ 368 h 369"/>
              <a:gd name="T4" fmla="*/ 369 w 1532"/>
              <a:gd name="T5" fmla="*/ 368 h 369"/>
              <a:gd name="T6" fmla="*/ 0 w 1532"/>
              <a:gd name="T7" fmla="*/ 0 h 369"/>
              <a:gd name="T8" fmla="*/ 0 w 1532"/>
              <a:gd name="T9" fmla="*/ 0 h 369"/>
              <a:gd name="T10" fmla="*/ 1531 w 1532"/>
              <a:gd name="T11" fmla="*/ 0 h 369"/>
              <a:gd name="T12" fmla="*/ 1531 w 1532"/>
              <a:gd name="T13" fmla="*/ 0 h 369"/>
              <a:gd name="T14" fmla="*/ 1531 w 1532"/>
              <a:gd name="T15" fmla="*/ 0 h 369"/>
              <a:gd name="T16" fmla="*/ 1162 w 1532"/>
              <a:gd name="T17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2" h="369">
                <a:moveTo>
                  <a:pt x="1162" y="368"/>
                </a:moveTo>
                <a:lnTo>
                  <a:pt x="369" y="368"/>
                </a:lnTo>
                <a:lnTo>
                  <a:pt x="369" y="368"/>
                </a:lnTo>
                <a:cubicBezTo>
                  <a:pt x="165" y="368"/>
                  <a:pt x="0" y="203"/>
                  <a:pt x="0" y="0"/>
                </a:cubicBezTo>
                <a:lnTo>
                  <a:pt x="0" y="0"/>
                </a:lnTo>
                <a:lnTo>
                  <a:pt x="1531" y="0"/>
                </a:lnTo>
                <a:lnTo>
                  <a:pt x="1531" y="0"/>
                </a:lnTo>
                <a:lnTo>
                  <a:pt x="1531" y="0"/>
                </a:lnTo>
                <a:cubicBezTo>
                  <a:pt x="1531" y="203"/>
                  <a:pt x="1366" y="368"/>
                  <a:pt x="1162" y="368"/>
                </a:cubicBezTo>
              </a:path>
            </a:pathLst>
          </a:custGeom>
          <a:noFill/>
          <a:ln w="76200" cap="rnd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5" name="STROKE BULD">
            <a:extLst>
              <a:ext uri="{FF2B5EF4-FFF2-40B4-BE49-F238E27FC236}">
                <a16:creationId xmlns:a16="http://schemas.microsoft.com/office/drawing/2014/main" id="{A3EE0748-A903-DE48-97EF-85F3A139C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5019" y="5314487"/>
            <a:ext cx="1653375" cy="2323510"/>
          </a:xfrm>
          <a:custGeom>
            <a:avLst/>
            <a:gdLst>
              <a:gd name="T0" fmla="*/ 0 w 1329"/>
              <a:gd name="T1" fmla="*/ 0 h 1867"/>
              <a:gd name="T2" fmla="*/ 0 w 1329"/>
              <a:gd name="T3" fmla="*/ 0 h 1867"/>
              <a:gd name="T4" fmla="*/ 1307 w 1329"/>
              <a:gd name="T5" fmla="*/ 1866 h 1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29" h="1867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1328" y="487"/>
                  <a:pt x="1307" y="1866"/>
                </a:cubicBezTo>
              </a:path>
            </a:pathLst>
          </a:custGeom>
          <a:noFill/>
          <a:ln w="762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6" name="STROKE BULD 02">
            <a:extLst>
              <a:ext uri="{FF2B5EF4-FFF2-40B4-BE49-F238E27FC236}">
                <a16:creationId xmlns:a16="http://schemas.microsoft.com/office/drawing/2014/main" id="{88E7D411-5404-DF47-8D8A-BC4A144CD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3054" y="7643491"/>
            <a:ext cx="411968" cy="3059563"/>
          </a:xfrm>
          <a:custGeom>
            <a:avLst/>
            <a:gdLst>
              <a:gd name="T0" fmla="*/ 328 w 329"/>
              <a:gd name="T1" fmla="*/ 2457 h 2458"/>
              <a:gd name="T2" fmla="*/ 297 w 329"/>
              <a:gd name="T3" fmla="*/ 0 h 2458"/>
              <a:gd name="T4" fmla="*/ 297 w 329"/>
              <a:gd name="T5" fmla="*/ 0 h 2458"/>
              <a:gd name="T6" fmla="*/ 51 w 329"/>
              <a:gd name="T7" fmla="*/ 369 h 2458"/>
              <a:gd name="T8" fmla="*/ 51 w 329"/>
              <a:gd name="T9" fmla="*/ 369 h 2458"/>
              <a:gd name="T10" fmla="*/ 184 w 329"/>
              <a:gd name="T11" fmla="*/ 748 h 2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9" h="2458">
                <a:moveTo>
                  <a:pt x="328" y="2457"/>
                </a:moveTo>
                <a:lnTo>
                  <a:pt x="297" y="0"/>
                </a:lnTo>
                <a:lnTo>
                  <a:pt x="297" y="0"/>
                </a:lnTo>
                <a:cubicBezTo>
                  <a:pt x="297" y="0"/>
                  <a:pt x="103" y="52"/>
                  <a:pt x="51" y="369"/>
                </a:cubicBezTo>
                <a:lnTo>
                  <a:pt x="51" y="369"/>
                </a:lnTo>
                <a:cubicBezTo>
                  <a:pt x="0" y="686"/>
                  <a:pt x="184" y="748"/>
                  <a:pt x="184" y="748"/>
                </a:cubicBezTo>
              </a:path>
            </a:pathLst>
          </a:custGeom>
          <a:noFill/>
          <a:ln w="76200" cap="rnd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7" name="STROKE BULD 01">
            <a:extLst>
              <a:ext uri="{FF2B5EF4-FFF2-40B4-BE49-F238E27FC236}">
                <a16:creationId xmlns:a16="http://schemas.microsoft.com/office/drawing/2014/main" id="{7D8B5BDC-9280-F24F-8F08-72EAF957C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8121" y="7643491"/>
            <a:ext cx="411968" cy="3059563"/>
          </a:xfrm>
          <a:custGeom>
            <a:avLst/>
            <a:gdLst>
              <a:gd name="T0" fmla="*/ 0 w 329"/>
              <a:gd name="T1" fmla="*/ 2457 h 2458"/>
              <a:gd name="T2" fmla="*/ 31 w 329"/>
              <a:gd name="T3" fmla="*/ 0 h 2458"/>
              <a:gd name="T4" fmla="*/ 31 w 329"/>
              <a:gd name="T5" fmla="*/ 0 h 2458"/>
              <a:gd name="T6" fmla="*/ 277 w 329"/>
              <a:gd name="T7" fmla="*/ 369 h 2458"/>
              <a:gd name="T8" fmla="*/ 277 w 329"/>
              <a:gd name="T9" fmla="*/ 369 h 2458"/>
              <a:gd name="T10" fmla="*/ 144 w 329"/>
              <a:gd name="T11" fmla="*/ 748 h 2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9" h="2458">
                <a:moveTo>
                  <a:pt x="0" y="2457"/>
                </a:moveTo>
                <a:lnTo>
                  <a:pt x="31" y="0"/>
                </a:lnTo>
                <a:lnTo>
                  <a:pt x="31" y="0"/>
                </a:lnTo>
                <a:cubicBezTo>
                  <a:pt x="31" y="0"/>
                  <a:pt x="226" y="52"/>
                  <a:pt x="277" y="369"/>
                </a:cubicBezTo>
                <a:lnTo>
                  <a:pt x="277" y="369"/>
                </a:lnTo>
                <a:cubicBezTo>
                  <a:pt x="328" y="686"/>
                  <a:pt x="144" y="748"/>
                  <a:pt x="144" y="748"/>
                </a:cubicBezTo>
              </a:path>
            </a:pathLst>
          </a:custGeom>
          <a:noFill/>
          <a:ln w="76200" cap="rnd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8" name="CIRC 02">
            <a:extLst>
              <a:ext uri="{FF2B5EF4-FFF2-40B4-BE49-F238E27FC236}">
                <a16:creationId xmlns:a16="http://schemas.microsoft.com/office/drawing/2014/main" id="{BC1FEE15-0F40-E244-8E08-C7791E119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174" y="8994753"/>
            <a:ext cx="1301824" cy="130182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9" name="CIRC 01">
            <a:extLst>
              <a:ext uri="{FF2B5EF4-FFF2-40B4-BE49-F238E27FC236}">
                <a16:creationId xmlns:a16="http://schemas.microsoft.com/office/drawing/2014/main" id="{809E74CB-F27E-1A4A-8902-0E6355D4C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174" y="4578434"/>
            <a:ext cx="1301824" cy="130182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0" name="CIRC 04">
            <a:extLst>
              <a:ext uri="{FF2B5EF4-FFF2-40B4-BE49-F238E27FC236}">
                <a16:creationId xmlns:a16="http://schemas.microsoft.com/office/drawing/2014/main" id="{514C444E-6D6E-BC49-8B3D-E53D62915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1622" y="9011231"/>
            <a:ext cx="1301828" cy="129633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1" name="CIRC 03">
            <a:extLst>
              <a:ext uri="{FF2B5EF4-FFF2-40B4-BE49-F238E27FC236}">
                <a16:creationId xmlns:a16="http://schemas.microsoft.com/office/drawing/2014/main" id="{291041FF-4372-0C47-B080-B0DBDD696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1622" y="4594911"/>
            <a:ext cx="1301828" cy="130182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2" name="LINE 01">
            <a:extLst>
              <a:ext uri="{FF2B5EF4-FFF2-40B4-BE49-F238E27FC236}">
                <a16:creationId xmlns:a16="http://schemas.microsoft.com/office/drawing/2014/main" id="{C85A8620-F74D-094F-B1F4-2677CEBBC9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1380" y="5391388"/>
            <a:ext cx="1895065" cy="0"/>
          </a:xfrm>
          <a:prstGeom prst="line">
            <a:avLst/>
          </a:prstGeom>
          <a:noFill/>
          <a:ln w="76200" cap="rnd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3" name="LINE 02">
            <a:extLst>
              <a:ext uri="{FF2B5EF4-FFF2-40B4-BE49-F238E27FC236}">
                <a16:creationId xmlns:a16="http://schemas.microsoft.com/office/drawing/2014/main" id="{916D9C6B-373D-A04C-9F60-64F4AAFBA2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9832" y="9725312"/>
            <a:ext cx="2158722" cy="0"/>
          </a:xfrm>
          <a:prstGeom prst="line">
            <a:avLst/>
          </a:prstGeom>
          <a:noFill/>
          <a:ln w="76200" cap="rnd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4" name="STROKE CIRC 01">
            <a:extLst>
              <a:ext uri="{FF2B5EF4-FFF2-40B4-BE49-F238E27FC236}">
                <a16:creationId xmlns:a16="http://schemas.microsoft.com/office/drawing/2014/main" id="{3879329D-BF32-1344-AF9F-A2F582F8E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358" y="4781671"/>
            <a:ext cx="1164502" cy="1164502"/>
          </a:xfrm>
          <a:custGeom>
            <a:avLst/>
            <a:gdLst>
              <a:gd name="T0" fmla="*/ 934 w 935"/>
              <a:gd name="T1" fmla="*/ 467 h 935"/>
              <a:gd name="T2" fmla="*/ 934 w 935"/>
              <a:gd name="T3" fmla="*/ 467 h 935"/>
              <a:gd name="T4" fmla="*/ 467 w 935"/>
              <a:gd name="T5" fmla="*/ 934 h 935"/>
              <a:gd name="T6" fmla="*/ 467 w 935"/>
              <a:gd name="T7" fmla="*/ 934 h 935"/>
              <a:gd name="T8" fmla="*/ 0 w 935"/>
              <a:gd name="T9" fmla="*/ 467 h 935"/>
              <a:gd name="T10" fmla="*/ 0 w 935"/>
              <a:gd name="T11" fmla="*/ 467 h 935"/>
              <a:gd name="T12" fmla="*/ 467 w 935"/>
              <a:gd name="T13" fmla="*/ 0 h 935"/>
              <a:gd name="T14" fmla="*/ 467 w 935"/>
              <a:gd name="T15" fmla="*/ 0 h 935"/>
              <a:gd name="T16" fmla="*/ 934 w 935"/>
              <a:gd name="T17" fmla="*/ 467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5" h="935">
                <a:moveTo>
                  <a:pt x="934" y="467"/>
                </a:moveTo>
                <a:lnTo>
                  <a:pt x="934" y="467"/>
                </a:lnTo>
                <a:cubicBezTo>
                  <a:pt x="934" y="725"/>
                  <a:pt x="725" y="934"/>
                  <a:pt x="467" y="934"/>
                </a:cubicBezTo>
                <a:lnTo>
                  <a:pt x="467" y="934"/>
                </a:lnTo>
                <a:cubicBezTo>
                  <a:pt x="209" y="934"/>
                  <a:pt x="0" y="725"/>
                  <a:pt x="0" y="467"/>
                </a:cubicBezTo>
                <a:lnTo>
                  <a:pt x="0" y="467"/>
                </a:lnTo>
                <a:cubicBezTo>
                  <a:pt x="0" y="210"/>
                  <a:pt x="209" y="0"/>
                  <a:pt x="467" y="0"/>
                </a:cubicBezTo>
                <a:lnTo>
                  <a:pt x="467" y="0"/>
                </a:lnTo>
                <a:cubicBezTo>
                  <a:pt x="725" y="0"/>
                  <a:pt x="934" y="210"/>
                  <a:pt x="934" y="467"/>
                </a:cubicBezTo>
              </a:path>
            </a:pathLst>
          </a:custGeom>
          <a:noFill/>
          <a:ln w="76200" cap="rnd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5" name="STROKE CIRC 01">
            <a:extLst>
              <a:ext uri="{FF2B5EF4-FFF2-40B4-BE49-F238E27FC236}">
                <a16:creationId xmlns:a16="http://schemas.microsoft.com/office/drawing/2014/main" id="{3EFE0A03-DAC7-3B44-AE7B-237502675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330" y="9143061"/>
            <a:ext cx="1164502" cy="1164502"/>
          </a:xfrm>
          <a:custGeom>
            <a:avLst/>
            <a:gdLst>
              <a:gd name="T0" fmla="*/ 934 w 935"/>
              <a:gd name="T1" fmla="*/ 466 h 935"/>
              <a:gd name="T2" fmla="*/ 934 w 935"/>
              <a:gd name="T3" fmla="*/ 466 h 935"/>
              <a:gd name="T4" fmla="*/ 468 w 935"/>
              <a:gd name="T5" fmla="*/ 934 h 935"/>
              <a:gd name="T6" fmla="*/ 468 w 935"/>
              <a:gd name="T7" fmla="*/ 934 h 935"/>
              <a:gd name="T8" fmla="*/ 0 w 935"/>
              <a:gd name="T9" fmla="*/ 466 h 935"/>
              <a:gd name="T10" fmla="*/ 0 w 935"/>
              <a:gd name="T11" fmla="*/ 466 h 935"/>
              <a:gd name="T12" fmla="*/ 468 w 935"/>
              <a:gd name="T13" fmla="*/ 0 h 935"/>
              <a:gd name="T14" fmla="*/ 468 w 935"/>
              <a:gd name="T15" fmla="*/ 0 h 935"/>
              <a:gd name="T16" fmla="*/ 934 w 935"/>
              <a:gd name="T17" fmla="*/ 466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5" h="935">
                <a:moveTo>
                  <a:pt x="934" y="466"/>
                </a:moveTo>
                <a:lnTo>
                  <a:pt x="934" y="466"/>
                </a:lnTo>
                <a:cubicBezTo>
                  <a:pt x="934" y="725"/>
                  <a:pt x="725" y="934"/>
                  <a:pt x="468" y="934"/>
                </a:cubicBezTo>
                <a:lnTo>
                  <a:pt x="468" y="934"/>
                </a:lnTo>
                <a:cubicBezTo>
                  <a:pt x="210" y="934"/>
                  <a:pt x="0" y="725"/>
                  <a:pt x="0" y="466"/>
                </a:cubicBezTo>
                <a:lnTo>
                  <a:pt x="0" y="466"/>
                </a:lnTo>
                <a:cubicBezTo>
                  <a:pt x="0" y="209"/>
                  <a:pt x="210" y="0"/>
                  <a:pt x="468" y="0"/>
                </a:cubicBezTo>
                <a:lnTo>
                  <a:pt x="468" y="0"/>
                </a:lnTo>
                <a:cubicBezTo>
                  <a:pt x="725" y="0"/>
                  <a:pt x="934" y="209"/>
                  <a:pt x="934" y="466"/>
                </a:cubicBezTo>
              </a:path>
            </a:pathLst>
          </a:custGeom>
          <a:noFill/>
          <a:ln w="76200" cap="rnd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6" name="LINE 03">
            <a:extLst>
              <a:ext uri="{FF2B5EF4-FFF2-40B4-BE49-F238E27FC236}">
                <a16:creationId xmlns:a16="http://schemas.microsoft.com/office/drawing/2014/main" id="{D9606AAF-C6AE-234D-A002-78736D1D7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1208" y="5391388"/>
            <a:ext cx="1878584" cy="0"/>
          </a:xfrm>
          <a:prstGeom prst="line">
            <a:avLst/>
          </a:prstGeom>
          <a:noFill/>
          <a:ln w="76200" cap="rnd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7" name="LINE 04">
            <a:extLst>
              <a:ext uri="{FF2B5EF4-FFF2-40B4-BE49-F238E27FC236}">
                <a16:creationId xmlns:a16="http://schemas.microsoft.com/office/drawing/2014/main" id="{12851C8F-87FA-2948-8F06-AF30E8EB8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4589" y="9725312"/>
            <a:ext cx="2158722" cy="0"/>
          </a:xfrm>
          <a:prstGeom prst="line">
            <a:avLst/>
          </a:prstGeom>
          <a:noFill/>
          <a:ln w="76200" cap="rnd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8" name="STROKE CIRC 03">
            <a:extLst>
              <a:ext uri="{FF2B5EF4-FFF2-40B4-BE49-F238E27FC236}">
                <a16:creationId xmlns:a16="http://schemas.microsoft.com/office/drawing/2014/main" id="{CE467BC5-2094-FE48-BEFB-2366FD9F7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9792" y="4781671"/>
            <a:ext cx="1164502" cy="1164502"/>
          </a:xfrm>
          <a:custGeom>
            <a:avLst/>
            <a:gdLst>
              <a:gd name="T0" fmla="*/ 0 w 935"/>
              <a:gd name="T1" fmla="*/ 467 h 935"/>
              <a:gd name="T2" fmla="*/ 0 w 935"/>
              <a:gd name="T3" fmla="*/ 467 h 935"/>
              <a:gd name="T4" fmla="*/ 467 w 935"/>
              <a:gd name="T5" fmla="*/ 934 h 935"/>
              <a:gd name="T6" fmla="*/ 467 w 935"/>
              <a:gd name="T7" fmla="*/ 934 h 935"/>
              <a:gd name="T8" fmla="*/ 934 w 935"/>
              <a:gd name="T9" fmla="*/ 467 h 935"/>
              <a:gd name="T10" fmla="*/ 934 w 935"/>
              <a:gd name="T11" fmla="*/ 467 h 935"/>
              <a:gd name="T12" fmla="*/ 467 w 935"/>
              <a:gd name="T13" fmla="*/ 0 h 935"/>
              <a:gd name="T14" fmla="*/ 467 w 935"/>
              <a:gd name="T15" fmla="*/ 0 h 935"/>
              <a:gd name="T16" fmla="*/ 0 w 935"/>
              <a:gd name="T17" fmla="*/ 467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5" h="935">
                <a:moveTo>
                  <a:pt x="0" y="467"/>
                </a:moveTo>
                <a:lnTo>
                  <a:pt x="0" y="467"/>
                </a:lnTo>
                <a:cubicBezTo>
                  <a:pt x="0" y="725"/>
                  <a:pt x="209" y="934"/>
                  <a:pt x="467" y="934"/>
                </a:cubicBezTo>
                <a:lnTo>
                  <a:pt x="467" y="934"/>
                </a:lnTo>
                <a:cubicBezTo>
                  <a:pt x="725" y="934"/>
                  <a:pt x="934" y="725"/>
                  <a:pt x="934" y="467"/>
                </a:cubicBezTo>
                <a:lnTo>
                  <a:pt x="934" y="467"/>
                </a:lnTo>
                <a:cubicBezTo>
                  <a:pt x="934" y="210"/>
                  <a:pt x="725" y="0"/>
                  <a:pt x="467" y="0"/>
                </a:cubicBezTo>
                <a:lnTo>
                  <a:pt x="467" y="0"/>
                </a:lnTo>
                <a:cubicBezTo>
                  <a:pt x="209" y="0"/>
                  <a:pt x="0" y="210"/>
                  <a:pt x="0" y="467"/>
                </a:cubicBezTo>
              </a:path>
            </a:pathLst>
          </a:custGeom>
          <a:noFill/>
          <a:ln w="76200" cap="rnd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9" name="STROKE CIRC 04">
            <a:extLst>
              <a:ext uri="{FF2B5EF4-FFF2-40B4-BE49-F238E27FC236}">
                <a16:creationId xmlns:a16="http://schemas.microsoft.com/office/drawing/2014/main" id="{3B309444-DF43-444A-9AC8-0BD49E5B2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7820" y="9143061"/>
            <a:ext cx="1164502" cy="1164502"/>
          </a:xfrm>
          <a:custGeom>
            <a:avLst/>
            <a:gdLst>
              <a:gd name="T0" fmla="*/ 0 w 935"/>
              <a:gd name="T1" fmla="*/ 466 h 935"/>
              <a:gd name="T2" fmla="*/ 0 w 935"/>
              <a:gd name="T3" fmla="*/ 466 h 935"/>
              <a:gd name="T4" fmla="*/ 467 w 935"/>
              <a:gd name="T5" fmla="*/ 934 h 935"/>
              <a:gd name="T6" fmla="*/ 467 w 935"/>
              <a:gd name="T7" fmla="*/ 934 h 935"/>
              <a:gd name="T8" fmla="*/ 934 w 935"/>
              <a:gd name="T9" fmla="*/ 466 h 935"/>
              <a:gd name="T10" fmla="*/ 934 w 935"/>
              <a:gd name="T11" fmla="*/ 466 h 935"/>
              <a:gd name="T12" fmla="*/ 467 w 935"/>
              <a:gd name="T13" fmla="*/ 0 h 935"/>
              <a:gd name="T14" fmla="*/ 467 w 935"/>
              <a:gd name="T15" fmla="*/ 0 h 935"/>
              <a:gd name="T16" fmla="*/ 0 w 935"/>
              <a:gd name="T17" fmla="*/ 466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5" h="935">
                <a:moveTo>
                  <a:pt x="0" y="466"/>
                </a:moveTo>
                <a:lnTo>
                  <a:pt x="0" y="466"/>
                </a:lnTo>
                <a:cubicBezTo>
                  <a:pt x="0" y="725"/>
                  <a:pt x="209" y="934"/>
                  <a:pt x="467" y="934"/>
                </a:cubicBezTo>
                <a:lnTo>
                  <a:pt x="467" y="934"/>
                </a:lnTo>
                <a:cubicBezTo>
                  <a:pt x="725" y="934"/>
                  <a:pt x="934" y="725"/>
                  <a:pt x="934" y="466"/>
                </a:cubicBezTo>
                <a:lnTo>
                  <a:pt x="934" y="466"/>
                </a:lnTo>
                <a:cubicBezTo>
                  <a:pt x="934" y="209"/>
                  <a:pt x="725" y="0"/>
                  <a:pt x="467" y="0"/>
                </a:cubicBezTo>
                <a:lnTo>
                  <a:pt x="467" y="0"/>
                </a:lnTo>
                <a:cubicBezTo>
                  <a:pt x="209" y="0"/>
                  <a:pt x="0" y="209"/>
                  <a:pt x="0" y="466"/>
                </a:cubicBezTo>
              </a:path>
            </a:pathLst>
          </a:custGeom>
          <a:noFill/>
          <a:ln w="76200" cap="rnd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3160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 RECT 01">
            <a:extLst>
              <a:ext uri="{FF2B5EF4-FFF2-40B4-BE49-F238E27FC236}">
                <a16:creationId xmlns:a16="http://schemas.microsoft.com/office/drawing/2014/main" id="{78D68246-2531-7E41-9407-3F866DD62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477" y="10757984"/>
            <a:ext cx="3251818" cy="527322"/>
          </a:xfrm>
          <a:custGeom>
            <a:avLst/>
            <a:gdLst>
              <a:gd name="T0" fmla="*/ 2466 w 2611"/>
              <a:gd name="T1" fmla="*/ 421 h 422"/>
              <a:gd name="T2" fmla="*/ 145 w 2611"/>
              <a:gd name="T3" fmla="*/ 421 h 422"/>
              <a:gd name="T4" fmla="*/ 145 w 2611"/>
              <a:gd name="T5" fmla="*/ 421 h 422"/>
              <a:gd name="T6" fmla="*/ 0 w 2611"/>
              <a:gd name="T7" fmla="*/ 276 h 422"/>
              <a:gd name="T8" fmla="*/ 0 w 2611"/>
              <a:gd name="T9" fmla="*/ 144 h 422"/>
              <a:gd name="T10" fmla="*/ 0 w 2611"/>
              <a:gd name="T11" fmla="*/ 144 h 422"/>
              <a:gd name="T12" fmla="*/ 145 w 2611"/>
              <a:gd name="T13" fmla="*/ 0 h 422"/>
              <a:gd name="T14" fmla="*/ 2466 w 2611"/>
              <a:gd name="T15" fmla="*/ 0 h 422"/>
              <a:gd name="T16" fmla="*/ 2466 w 2611"/>
              <a:gd name="T17" fmla="*/ 0 h 422"/>
              <a:gd name="T18" fmla="*/ 2610 w 2611"/>
              <a:gd name="T19" fmla="*/ 144 h 422"/>
              <a:gd name="T20" fmla="*/ 2610 w 2611"/>
              <a:gd name="T21" fmla="*/ 276 h 422"/>
              <a:gd name="T22" fmla="*/ 2610 w 2611"/>
              <a:gd name="T23" fmla="*/ 276 h 422"/>
              <a:gd name="T24" fmla="*/ 2466 w 2611"/>
              <a:gd name="T25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11" h="422">
                <a:moveTo>
                  <a:pt x="2466" y="421"/>
                </a:moveTo>
                <a:lnTo>
                  <a:pt x="145" y="421"/>
                </a:lnTo>
                <a:lnTo>
                  <a:pt x="145" y="421"/>
                </a:lnTo>
                <a:cubicBezTo>
                  <a:pt x="65" y="421"/>
                  <a:pt x="0" y="356"/>
                  <a:pt x="0" y="276"/>
                </a:cubicBezTo>
                <a:lnTo>
                  <a:pt x="0" y="144"/>
                </a:lnTo>
                <a:lnTo>
                  <a:pt x="0" y="144"/>
                </a:lnTo>
                <a:cubicBezTo>
                  <a:pt x="0" y="65"/>
                  <a:pt x="65" y="0"/>
                  <a:pt x="145" y="0"/>
                </a:cubicBezTo>
                <a:lnTo>
                  <a:pt x="2466" y="0"/>
                </a:lnTo>
                <a:lnTo>
                  <a:pt x="2466" y="0"/>
                </a:lnTo>
                <a:cubicBezTo>
                  <a:pt x="2546" y="0"/>
                  <a:pt x="2610" y="65"/>
                  <a:pt x="2610" y="144"/>
                </a:cubicBezTo>
                <a:lnTo>
                  <a:pt x="2610" y="276"/>
                </a:lnTo>
                <a:lnTo>
                  <a:pt x="2610" y="276"/>
                </a:lnTo>
                <a:cubicBezTo>
                  <a:pt x="2610" y="356"/>
                  <a:pt x="2546" y="421"/>
                  <a:pt x="2466" y="421"/>
                </a:cubicBezTo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7" name="ROUND RECT 02">
            <a:extLst>
              <a:ext uri="{FF2B5EF4-FFF2-40B4-BE49-F238E27FC236}">
                <a16:creationId xmlns:a16="http://schemas.microsoft.com/office/drawing/2014/main" id="{AA5C2F21-5DBB-1D49-9723-3C3715DF0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477" y="11494037"/>
            <a:ext cx="3251818" cy="521831"/>
          </a:xfrm>
          <a:custGeom>
            <a:avLst/>
            <a:gdLst>
              <a:gd name="T0" fmla="*/ 2466 w 2611"/>
              <a:gd name="T1" fmla="*/ 420 h 421"/>
              <a:gd name="T2" fmla="*/ 145 w 2611"/>
              <a:gd name="T3" fmla="*/ 420 h 421"/>
              <a:gd name="T4" fmla="*/ 145 w 2611"/>
              <a:gd name="T5" fmla="*/ 420 h 421"/>
              <a:gd name="T6" fmla="*/ 0 w 2611"/>
              <a:gd name="T7" fmla="*/ 276 h 421"/>
              <a:gd name="T8" fmla="*/ 0 w 2611"/>
              <a:gd name="T9" fmla="*/ 144 h 421"/>
              <a:gd name="T10" fmla="*/ 0 w 2611"/>
              <a:gd name="T11" fmla="*/ 144 h 421"/>
              <a:gd name="T12" fmla="*/ 145 w 2611"/>
              <a:gd name="T13" fmla="*/ 0 h 421"/>
              <a:gd name="T14" fmla="*/ 2466 w 2611"/>
              <a:gd name="T15" fmla="*/ 0 h 421"/>
              <a:gd name="T16" fmla="*/ 2466 w 2611"/>
              <a:gd name="T17" fmla="*/ 0 h 421"/>
              <a:gd name="T18" fmla="*/ 2610 w 2611"/>
              <a:gd name="T19" fmla="*/ 144 h 421"/>
              <a:gd name="T20" fmla="*/ 2610 w 2611"/>
              <a:gd name="T21" fmla="*/ 276 h 421"/>
              <a:gd name="T22" fmla="*/ 2610 w 2611"/>
              <a:gd name="T23" fmla="*/ 276 h 421"/>
              <a:gd name="T24" fmla="*/ 2466 w 2611"/>
              <a:gd name="T2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11" h="421">
                <a:moveTo>
                  <a:pt x="2466" y="420"/>
                </a:moveTo>
                <a:lnTo>
                  <a:pt x="145" y="420"/>
                </a:lnTo>
                <a:lnTo>
                  <a:pt x="145" y="420"/>
                </a:lnTo>
                <a:cubicBezTo>
                  <a:pt x="65" y="420"/>
                  <a:pt x="0" y="356"/>
                  <a:pt x="0" y="276"/>
                </a:cubicBezTo>
                <a:lnTo>
                  <a:pt x="0" y="144"/>
                </a:lnTo>
                <a:lnTo>
                  <a:pt x="0" y="144"/>
                </a:lnTo>
                <a:cubicBezTo>
                  <a:pt x="0" y="64"/>
                  <a:pt x="65" y="0"/>
                  <a:pt x="145" y="0"/>
                </a:cubicBezTo>
                <a:lnTo>
                  <a:pt x="2466" y="0"/>
                </a:lnTo>
                <a:lnTo>
                  <a:pt x="2466" y="0"/>
                </a:lnTo>
                <a:cubicBezTo>
                  <a:pt x="2546" y="0"/>
                  <a:pt x="2610" y="64"/>
                  <a:pt x="2610" y="144"/>
                </a:cubicBezTo>
                <a:lnTo>
                  <a:pt x="2610" y="276"/>
                </a:lnTo>
                <a:lnTo>
                  <a:pt x="2610" y="276"/>
                </a:lnTo>
                <a:cubicBezTo>
                  <a:pt x="2610" y="356"/>
                  <a:pt x="2546" y="420"/>
                  <a:pt x="2466" y="420"/>
                </a:cubicBezTo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8" name="ROUND RECT 03">
            <a:extLst>
              <a:ext uri="{FF2B5EF4-FFF2-40B4-BE49-F238E27FC236}">
                <a16:creationId xmlns:a16="http://schemas.microsoft.com/office/drawing/2014/main" id="{85C8CB7B-7CA6-F04B-9398-07851EF50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841" y="12279529"/>
            <a:ext cx="2268581" cy="549294"/>
          </a:xfrm>
          <a:custGeom>
            <a:avLst/>
            <a:gdLst>
              <a:gd name="T0" fmla="*/ 1410 w 1820"/>
              <a:gd name="T1" fmla="*/ 438 h 439"/>
              <a:gd name="T2" fmla="*/ 409 w 1820"/>
              <a:gd name="T3" fmla="*/ 438 h 439"/>
              <a:gd name="T4" fmla="*/ 409 w 1820"/>
              <a:gd name="T5" fmla="*/ 438 h 439"/>
              <a:gd name="T6" fmla="*/ 0 w 1820"/>
              <a:gd name="T7" fmla="*/ 28 h 439"/>
              <a:gd name="T8" fmla="*/ 0 w 1820"/>
              <a:gd name="T9" fmla="*/ 0 h 439"/>
              <a:gd name="T10" fmla="*/ 1819 w 1820"/>
              <a:gd name="T11" fmla="*/ 0 h 439"/>
              <a:gd name="T12" fmla="*/ 1819 w 1820"/>
              <a:gd name="T13" fmla="*/ 28 h 439"/>
              <a:gd name="T14" fmla="*/ 1819 w 1820"/>
              <a:gd name="T15" fmla="*/ 28 h 439"/>
              <a:gd name="T16" fmla="*/ 1410 w 1820"/>
              <a:gd name="T17" fmla="*/ 438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0" h="439">
                <a:moveTo>
                  <a:pt x="1410" y="438"/>
                </a:moveTo>
                <a:lnTo>
                  <a:pt x="409" y="438"/>
                </a:lnTo>
                <a:lnTo>
                  <a:pt x="409" y="438"/>
                </a:lnTo>
                <a:cubicBezTo>
                  <a:pt x="183" y="438"/>
                  <a:pt x="0" y="255"/>
                  <a:pt x="0" y="28"/>
                </a:cubicBezTo>
                <a:lnTo>
                  <a:pt x="0" y="0"/>
                </a:lnTo>
                <a:lnTo>
                  <a:pt x="1819" y="0"/>
                </a:lnTo>
                <a:lnTo>
                  <a:pt x="1819" y="28"/>
                </a:lnTo>
                <a:lnTo>
                  <a:pt x="1819" y="28"/>
                </a:lnTo>
                <a:cubicBezTo>
                  <a:pt x="1819" y="255"/>
                  <a:pt x="1636" y="438"/>
                  <a:pt x="1410" y="438"/>
                </a:cubicBezTo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5" name="LIGHT BULD">
            <a:extLst>
              <a:ext uri="{FF2B5EF4-FFF2-40B4-BE49-F238E27FC236}">
                <a16:creationId xmlns:a16="http://schemas.microsoft.com/office/drawing/2014/main" id="{AB5A8312-09F6-7C41-AD94-14744506E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833" y="3441394"/>
            <a:ext cx="6141102" cy="7074900"/>
          </a:xfrm>
          <a:custGeom>
            <a:avLst/>
            <a:gdLst>
              <a:gd name="T0" fmla="*/ 4928 w 4929"/>
              <a:gd name="T1" fmla="*/ 2461 h 5681"/>
              <a:gd name="T2" fmla="*/ 4928 w 4929"/>
              <a:gd name="T3" fmla="*/ 2461 h 5681"/>
              <a:gd name="T4" fmla="*/ 2466 w 4929"/>
              <a:gd name="T5" fmla="*/ 0 h 5681"/>
              <a:gd name="T6" fmla="*/ 2466 w 4929"/>
              <a:gd name="T7" fmla="*/ 0 h 5681"/>
              <a:gd name="T8" fmla="*/ 5 w 4929"/>
              <a:gd name="T9" fmla="*/ 2443 h 5681"/>
              <a:gd name="T10" fmla="*/ 5 w 4929"/>
              <a:gd name="T11" fmla="*/ 2443 h 5681"/>
              <a:gd name="T12" fmla="*/ 728 w 4929"/>
              <a:gd name="T13" fmla="*/ 4202 h 5681"/>
              <a:gd name="T14" fmla="*/ 728 w 4929"/>
              <a:gd name="T15" fmla="*/ 4202 h 5681"/>
              <a:gd name="T16" fmla="*/ 1115 w 4929"/>
              <a:gd name="T17" fmla="*/ 5146 h 5681"/>
              <a:gd name="T18" fmla="*/ 1115 w 4929"/>
              <a:gd name="T19" fmla="*/ 5271 h 5681"/>
              <a:gd name="T20" fmla="*/ 1115 w 4929"/>
              <a:gd name="T21" fmla="*/ 5271 h 5681"/>
              <a:gd name="T22" fmla="*/ 1526 w 4929"/>
              <a:gd name="T23" fmla="*/ 5680 h 5681"/>
              <a:gd name="T24" fmla="*/ 3341 w 4929"/>
              <a:gd name="T25" fmla="*/ 5680 h 5681"/>
              <a:gd name="T26" fmla="*/ 3341 w 4929"/>
              <a:gd name="T27" fmla="*/ 5680 h 5681"/>
              <a:gd name="T28" fmla="*/ 3818 w 4929"/>
              <a:gd name="T29" fmla="*/ 5205 h 5681"/>
              <a:gd name="T30" fmla="*/ 3818 w 4929"/>
              <a:gd name="T31" fmla="*/ 5205 h 5681"/>
              <a:gd name="T32" fmla="*/ 3818 w 4929"/>
              <a:gd name="T33" fmla="*/ 5205 h 5681"/>
              <a:gd name="T34" fmla="*/ 4240 w 4929"/>
              <a:gd name="T35" fmla="*/ 4166 h 5681"/>
              <a:gd name="T36" fmla="*/ 4240 w 4929"/>
              <a:gd name="T37" fmla="*/ 4166 h 5681"/>
              <a:gd name="T38" fmla="*/ 4928 w 4929"/>
              <a:gd name="T39" fmla="*/ 2461 h 5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29" h="5681">
                <a:moveTo>
                  <a:pt x="4928" y="2461"/>
                </a:moveTo>
                <a:lnTo>
                  <a:pt x="4928" y="2461"/>
                </a:lnTo>
                <a:cubicBezTo>
                  <a:pt x="4928" y="1102"/>
                  <a:pt x="3826" y="0"/>
                  <a:pt x="2466" y="0"/>
                </a:cubicBezTo>
                <a:lnTo>
                  <a:pt x="2466" y="0"/>
                </a:lnTo>
                <a:cubicBezTo>
                  <a:pt x="1110" y="0"/>
                  <a:pt x="15" y="1087"/>
                  <a:pt x="5" y="2443"/>
                </a:cubicBezTo>
                <a:lnTo>
                  <a:pt x="5" y="2443"/>
                </a:lnTo>
                <a:cubicBezTo>
                  <a:pt x="0" y="3130"/>
                  <a:pt x="277" y="3753"/>
                  <a:pt x="728" y="4202"/>
                </a:cubicBezTo>
                <a:lnTo>
                  <a:pt x="728" y="4202"/>
                </a:lnTo>
                <a:cubicBezTo>
                  <a:pt x="978" y="4452"/>
                  <a:pt x="1115" y="4793"/>
                  <a:pt x="1115" y="5146"/>
                </a:cubicBezTo>
                <a:lnTo>
                  <a:pt x="1115" y="5271"/>
                </a:lnTo>
                <a:lnTo>
                  <a:pt x="1115" y="5271"/>
                </a:lnTo>
                <a:cubicBezTo>
                  <a:pt x="1115" y="5497"/>
                  <a:pt x="1299" y="5680"/>
                  <a:pt x="1526" y="5680"/>
                </a:cubicBezTo>
                <a:lnTo>
                  <a:pt x="3341" y="5680"/>
                </a:lnTo>
                <a:lnTo>
                  <a:pt x="3341" y="5680"/>
                </a:lnTo>
                <a:cubicBezTo>
                  <a:pt x="3605" y="5680"/>
                  <a:pt x="3818" y="5468"/>
                  <a:pt x="3818" y="5205"/>
                </a:cubicBezTo>
                <a:lnTo>
                  <a:pt x="3818" y="5205"/>
                </a:lnTo>
                <a:lnTo>
                  <a:pt x="3818" y="5205"/>
                </a:lnTo>
                <a:cubicBezTo>
                  <a:pt x="3818" y="4817"/>
                  <a:pt x="3971" y="4446"/>
                  <a:pt x="4240" y="4166"/>
                </a:cubicBezTo>
                <a:lnTo>
                  <a:pt x="4240" y="4166"/>
                </a:lnTo>
                <a:cubicBezTo>
                  <a:pt x="4666" y="3724"/>
                  <a:pt x="4928" y="3123"/>
                  <a:pt x="4928" y="246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grpSp>
        <p:nvGrpSpPr>
          <p:cNvPr id="484" name="INSIDE LIGHT BULD">
            <a:extLst>
              <a:ext uri="{FF2B5EF4-FFF2-40B4-BE49-F238E27FC236}">
                <a16:creationId xmlns:a16="http://schemas.microsoft.com/office/drawing/2014/main" id="{8B42DA82-2D87-634C-86BC-FDD881698433}"/>
              </a:ext>
            </a:extLst>
          </p:cNvPr>
          <p:cNvGrpSpPr/>
          <p:nvPr/>
        </p:nvGrpSpPr>
        <p:grpSpPr>
          <a:xfrm>
            <a:off x="3229847" y="3803928"/>
            <a:ext cx="5531385" cy="6547579"/>
            <a:chOff x="3229847" y="3803928"/>
            <a:chExt cx="5531385" cy="6547579"/>
          </a:xfrm>
        </p:grpSpPr>
        <p:sp>
          <p:nvSpPr>
            <p:cNvPr id="89" name="RECT LINE 01">
              <a:extLst>
                <a:ext uri="{FF2B5EF4-FFF2-40B4-BE49-F238E27FC236}">
                  <a16:creationId xmlns:a16="http://schemas.microsoft.com/office/drawing/2014/main" id="{8772559F-9449-0C4D-B7AC-1D3490951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788" y="6034060"/>
              <a:ext cx="439435" cy="1906050"/>
            </a:xfrm>
            <a:custGeom>
              <a:avLst/>
              <a:gdLst>
                <a:gd name="T0" fmla="*/ 343 w 354"/>
                <a:gd name="T1" fmla="*/ 1527 h 1528"/>
                <a:gd name="T2" fmla="*/ 0 w 354"/>
                <a:gd name="T3" fmla="*/ 3 h 1528"/>
                <a:gd name="T4" fmla="*/ 10 w 354"/>
                <a:gd name="T5" fmla="*/ 0 h 1528"/>
                <a:gd name="T6" fmla="*/ 353 w 354"/>
                <a:gd name="T7" fmla="*/ 1525 h 1528"/>
                <a:gd name="T8" fmla="*/ 343 w 354"/>
                <a:gd name="T9" fmla="*/ 1527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1528">
                  <a:moveTo>
                    <a:pt x="343" y="1527"/>
                  </a:moveTo>
                  <a:lnTo>
                    <a:pt x="0" y="3"/>
                  </a:lnTo>
                  <a:lnTo>
                    <a:pt x="10" y="0"/>
                  </a:lnTo>
                  <a:lnTo>
                    <a:pt x="353" y="1525"/>
                  </a:lnTo>
                  <a:lnTo>
                    <a:pt x="343" y="152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0" name="RECT LINE 02">
              <a:extLst>
                <a:ext uri="{FF2B5EF4-FFF2-40B4-BE49-F238E27FC236}">
                  <a16:creationId xmlns:a16="http://schemas.microsoft.com/office/drawing/2014/main" id="{1BB144AA-E49A-194B-8493-D639245E6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237" y="6083498"/>
              <a:ext cx="911827" cy="1851117"/>
            </a:xfrm>
            <a:custGeom>
              <a:avLst/>
              <a:gdLst>
                <a:gd name="T0" fmla="*/ 9 w 733"/>
                <a:gd name="T1" fmla="*/ 1486 h 1487"/>
                <a:gd name="T2" fmla="*/ 0 w 733"/>
                <a:gd name="T3" fmla="*/ 1482 h 1487"/>
                <a:gd name="T4" fmla="*/ 722 w 733"/>
                <a:gd name="T5" fmla="*/ 0 h 1487"/>
                <a:gd name="T6" fmla="*/ 732 w 733"/>
                <a:gd name="T7" fmla="*/ 5 h 1487"/>
                <a:gd name="T8" fmla="*/ 9 w 733"/>
                <a:gd name="T9" fmla="*/ 1486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1487">
                  <a:moveTo>
                    <a:pt x="9" y="1486"/>
                  </a:moveTo>
                  <a:lnTo>
                    <a:pt x="0" y="1482"/>
                  </a:lnTo>
                  <a:lnTo>
                    <a:pt x="722" y="0"/>
                  </a:lnTo>
                  <a:lnTo>
                    <a:pt x="732" y="5"/>
                  </a:lnTo>
                  <a:lnTo>
                    <a:pt x="9" y="148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1" name="RECT LINE 03">
              <a:extLst>
                <a:ext uri="{FF2B5EF4-FFF2-40B4-BE49-F238E27FC236}">
                  <a16:creationId xmlns:a16="http://schemas.microsoft.com/office/drawing/2014/main" id="{42525C0C-FFFF-BA4F-9B9E-C4A592675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8846" y="7000816"/>
              <a:ext cx="1829149" cy="1988443"/>
            </a:xfrm>
            <a:custGeom>
              <a:avLst/>
              <a:gdLst>
                <a:gd name="T0" fmla="*/ 657 w 1467"/>
                <a:gd name="T1" fmla="*/ 1595 h 1596"/>
                <a:gd name="T2" fmla="*/ 0 w 1467"/>
                <a:gd name="T3" fmla="*/ 282 h 1596"/>
                <a:gd name="T4" fmla="*/ 8 w 1467"/>
                <a:gd name="T5" fmla="*/ 280 h 1596"/>
                <a:gd name="T6" fmla="*/ 1464 w 1467"/>
                <a:gd name="T7" fmla="*/ 0 h 1596"/>
                <a:gd name="T8" fmla="*/ 1466 w 1467"/>
                <a:gd name="T9" fmla="*/ 11 h 1596"/>
                <a:gd name="T10" fmla="*/ 17 w 1467"/>
                <a:gd name="T11" fmla="*/ 290 h 1596"/>
                <a:gd name="T12" fmla="*/ 667 w 1467"/>
                <a:gd name="T13" fmla="*/ 1590 h 1596"/>
                <a:gd name="T14" fmla="*/ 657 w 1467"/>
                <a:gd name="T15" fmla="*/ 1595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7" h="1596">
                  <a:moveTo>
                    <a:pt x="657" y="1595"/>
                  </a:moveTo>
                  <a:lnTo>
                    <a:pt x="0" y="282"/>
                  </a:lnTo>
                  <a:lnTo>
                    <a:pt x="8" y="280"/>
                  </a:lnTo>
                  <a:lnTo>
                    <a:pt x="1464" y="0"/>
                  </a:lnTo>
                  <a:lnTo>
                    <a:pt x="1466" y="11"/>
                  </a:lnTo>
                  <a:lnTo>
                    <a:pt x="17" y="290"/>
                  </a:lnTo>
                  <a:lnTo>
                    <a:pt x="667" y="1590"/>
                  </a:lnTo>
                  <a:lnTo>
                    <a:pt x="657" y="159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2" name="RECT LINE 04">
              <a:extLst>
                <a:ext uri="{FF2B5EF4-FFF2-40B4-BE49-F238E27FC236}">
                  <a16:creationId xmlns:a16="http://schemas.microsoft.com/office/drawing/2014/main" id="{D41F2261-2857-2144-B2AA-F9D07A57F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096" y="8725598"/>
              <a:ext cx="1032672" cy="1455630"/>
            </a:xfrm>
            <a:custGeom>
              <a:avLst/>
              <a:gdLst>
                <a:gd name="T0" fmla="*/ 11 w 830"/>
                <a:gd name="T1" fmla="*/ 1166 h 1167"/>
                <a:gd name="T2" fmla="*/ 0 w 830"/>
                <a:gd name="T3" fmla="*/ 1163 h 1167"/>
                <a:gd name="T4" fmla="*/ 356 w 830"/>
                <a:gd name="T5" fmla="*/ 0 h 1167"/>
                <a:gd name="T6" fmla="*/ 829 w 830"/>
                <a:gd name="T7" fmla="*/ 774 h 1167"/>
                <a:gd name="T8" fmla="*/ 820 w 830"/>
                <a:gd name="T9" fmla="*/ 779 h 1167"/>
                <a:gd name="T10" fmla="*/ 360 w 830"/>
                <a:gd name="T11" fmla="*/ 27 h 1167"/>
                <a:gd name="T12" fmla="*/ 11 w 830"/>
                <a:gd name="T13" fmla="*/ 1166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0" h="1167">
                  <a:moveTo>
                    <a:pt x="11" y="1166"/>
                  </a:moveTo>
                  <a:lnTo>
                    <a:pt x="0" y="1163"/>
                  </a:lnTo>
                  <a:lnTo>
                    <a:pt x="356" y="0"/>
                  </a:lnTo>
                  <a:lnTo>
                    <a:pt x="829" y="774"/>
                  </a:lnTo>
                  <a:lnTo>
                    <a:pt x="820" y="779"/>
                  </a:lnTo>
                  <a:lnTo>
                    <a:pt x="360" y="27"/>
                  </a:lnTo>
                  <a:lnTo>
                    <a:pt x="11" y="116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3" name="RECT LINE 05">
              <a:extLst>
                <a:ext uri="{FF2B5EF4-FFF2-40B4-BE49-F238E27FC236}">
                  <a16:creationId xmlns:a16="http://schemas.microsoft.com/office/drawing/2014/main" id="{F49FD5DB-0BF4-D74B-B7D8-377F8CA00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341" y="5968145"/>
              <a:ext cx="1565485" cy="845912"/>
            </a:xfrm>
            <a:custGeom>
              <a:avLst/>
              <a:gdLst>
                <a:gd name="T0" fmla="*/ 442 w 1258"/>
                <a:gd name="T1" fmla="*/ 676 h 677"/>
                <a:gd name="T2" fmla="*/ 435 w 1258"/>
                <a:gd name="T3" fmla="*/ 668 h 677"/>
                <a:gd name="T4" fmla="*/ 1217 w 1258"/>
                <a:gd name="T5" fmla="*/ 18 h 677"/>
                <a:gd name="T6" fmla="*/ 2 w 1258"/>
                <a:gd name="T7" fmla="*/ 243 h 677"/>
                <a:gd name="T8" fmla="*/ 0 w 1258"/>
                <a:gd name="T9" fmla="*/ 233 h 677"/>
                <a:gd name="T10" fmla="*/ 1257 w 1258"/>
                <a:gd name="T11" fmla="*/ 0 h 677"/>
                <a:gd name="T12" fmla="*/ 442 w 1258"/>
                <a:gd name="T13" fmla="*/ 676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8" h="677">
                  <a:moveTo>
                    <a:pt x="442" y="676"/>
                  </a:moveTo>
                  <a:lnTo>
                    <a:pt x="435" y="668"/>
                  </a:lnTo>
                  <a:lnTo>
                    <a:pt x="1217" y="18"/>
                  </a:lnTo>
                  <a:lnTo>
                    <a:pt x="2" y="243"/>
                  </a:lnTo>
                  <a:lnTo>
                    <a:pt x="0" y="233"/>
                  </a:lnTo>
                  <a:lnTo>
                    <a:pt x="1257" y="0"/>
                  </a:lnTo>
                  <a:lnTo>
                    <a:pt x="442" y="67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0" name="RECT LINE 06">
              <a:extLst>
                <a:ext uri="{FF2B5EF4-FFF2-40B4-BE49-F238E27FC236}">
                  <a16:creationId xmlns:a16="http://schemas.microsoft.com/office/drawing/2014/main" id="{3949C180-3B73-5247-A4A3-6229E3D42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341" y="7352364"/>
              <a:ext cx="1312810" cy="807463"/>
            </a:xfrm>
            <a:custGeom>
              <a:avLst/>
              <a:gdLst>
                <a:gd name="T0" fmla="*/ 1046 w 1053"/>
                <a:gd name="T1" fmla="*/ 647 h 648"/>
                <a:gd name="T2" fmla="*/ 0 w 1053"/>
                <a:gd name="T3" fmla="*/ 9 h 648"/>
                <a:gd name="T4" fmla="*/ 5 w 1053"/>
                <a:gd name="T5" fmla="*/ 0 h 648"/>
                <a:gd name="T6" fmla="*/ 1052 w 1053"/>
                <a:gd name="T7" fmla="*/ 638 h 648"/>
                <a:gd name="T8" fmla="*/ 1046 w 1053"/>
                <a:gd name="T9" fmla="*/ 647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3" h="648">
                  <a:moveTo>
                    <a:pt x="1046" y="647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1052" y="638"/>
                  </a:lnTo>
                  <a:lnTo>
                    <a:pt x="1046" y="64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1" name="RECT LINE 07">
              <a:extLst>
                <a:ext uri="{FF2B5EF4-FFF2-40B4-BE49-F238E27FC236}">
                  <a16:creationId xmlns:a16="http://schemas.microsoft.com/office/drawing/2014/main" id="{2D90BF4D-3B2D-E247-A577-D547D6B7D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618" y="4951953"/>
              <a:ext cx="1559994" cy="554785"/>
            </a:xfrm>
            <a:custGeom>
              <a:avLst/>
              <a:gdLst>
                <a:gd name="T0" fmla="*/ 1252 w 1253"/>
                <a:gd name="T1" fmla="*/ 446 h 447"/>
                <a:gd name="T2" fmla="*/ 0 w 1253"/>
                <a:gd name="T3" fmla="*/ 188 h 447"/>
                <a:gd name="T4" fmla="*/ 2 w 1253"/>
                <a:gd name="T5" fmla="*/ 177 h 447"/>
                <a:gd name="T6" fmla="*/ 1207 w 1253"/>
                <a:gd name="T7" fmla="*/ 425 h 447"/>
                <a:gd name="T8" fmla="*/ 661 w 1253"/>
                <a:gd name="T9" fmla="*/ 8 h 447"/>
                <a:gd name="T10" fmla="*/ 668 w 1253"/>
                <a:gd name="T11" fmla="*/ 0 h 447"/>
                <a:gd name="T12" fmla="*/ 1252 w 1253"/>
                <a:gd name="T13" fmla="*/ 446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3" h="447">
                  <a:moveTo>
                    <a:pt x="1252" y="446"/>
                  </a:moveTo>
                  <a:lnTo>
                    <a:pt x="0" y="188"/>
                  </a:lnTo>
                  <a:lnTo>
                    <a:pt x="2" y="177"/>
                  </a:lnTo>
                  <a:lnTo>
                    <a:pt x="1207" y="425"/>
                  </a:lnTo>
                  <a:lnTo>
                    <a:pt x="661" y="8"/>
                  </a:lnTo>
                  <a:lnTo>
                    <a:pt x="668" y="0"/>
                  </a:lnTo>
                  <a:lnTo>
                    <a:pt x="1252" y="44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2" name="RECT LINE 08">
              <a:extLst>
                <a:ext uri="{FF2B5EF4-FFF2-40B4-BE49-F238E27FC236}">
                  <a16:creationId xmlns:a16="http://schemas.microsoft.com/office/drawing/2014/main" id="{9744A345-EF69-9340-A2D1-5E43573F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7722" y="9225457"/>
              <a:ext cx="999714" cy="851403"/>
            </a:xfrm>
            <a:custGeom>
              <a:avLst/>
              <a:gdLst>
                <a:gd name="T0" fmla="*/ 10 w 802"/>
                <a:gd name="T1" fmla="*/ 682 h 683"/>
                <a:gd name="T2" fmla="*/ 0 w 802"/>
                <a:gd name="T3" fmla="*/ 676 h 683"/>
                <a:gd name="T4" fmla="*/ 379 w 802"/>
                <a:gd name="T5" fmla="*/ 0 h 683"/>
                <a:gd name="T6" fmla="*/ 801 w 802"/>
                <a:gd name="T7" fmla="*/ 651 h 683"/>
                <a:gd name="T8" fmla="*/ 792 w 802"/>
                <a:gd name="T9" fmla="*/ 657 h 683"/>
                <a:gd name="T10" fmla="*/ 380 w 802"/>
                <a:gd name="T11" fmla="*/ 21 h 683"/>
                <a:gd name="T12" fmla="*/ 10 w 802"/>
                <a:gd name="T13" fmla="*/ 682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2" h="683">
                  <a:moveTo>
                    <a:pt x="10" y="682"/>
                  </a:moveTo>
                  <a:lnTo>
                    <a:pt x="0" y="676"/>
                  </a:lnTo>
                  <a:lnTo>
                    <a:pt x="379" y="0"/>
                  </a:lnTo>
                  <a:lnTo>
                    <a:pt x="801" y="651"/>
                  </a:lnTo>
                  <a:lnTo>
                    <a:pt x="792" y="657"/>
                  </a:lnTo>
                  <a:lnTo>
                    <a:pt x="380" y="21"/>
                  </a:lnTo>
                  <a:lnTo>
                    <a:pt x="10" y="68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1" name="RECT LINE 09">
              <a:extLst>
                <a:ext uri="{FF2B5EF4-FFF2-40B4-BE49-F238E27FC236}">
                  <a16:creationId xmlns:a16="http://schemas.microsoft.com/office/drawing/2014/main" id="{0A208B1D-FCD4-6242-935F-A8A103D2B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022" y="4391674"/>
              <a:ext cx="664644" cy="2746468"/>
            </a:xfrm>
            <a:custGeom>
              <a:avLst/>
              <a:gdLst>
                <a:gd name="T0" fmla="*/ 75 w 534"/>
                <a:gd name="T1" fmla="*/ 0 h 2205"/>
                <a:gd name="T2" fmla="*/ 0 w 534"/>
                <a:gd name="T3" fmla="*/ 16 h 2205"/>
                <a:gd name="T4" fmla="*/ 458 w 534"/>
                <a:gd name="T5" fmla="*/ 2204 h 2205"/>
                <a:gd name="T6" fmla="*/ 533 w 534"/>
                <a:gd name="T7" fmla="*/ 2189 h 2205"/>
                <a:gd name="T8" fmla="*/ 75 w 534"/>
                <a:gd name="T9" fmla="*/ 0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2205">
                  <a:moveTo>
                    <a:pt x="75" y="0"/>
                  </a:moveTo>
                  <a:lnTo>
                    <a:pt x="0" y="16"/>
                  </a:lnTo>
                  <a:lnTo>
                    <a:pt x="458" y="2204"/>
                  </a:lnTo>
                  <a:lnTo>
                    <a:pt x="533" y="2189"/>
                  </a:lnTo>
                  <a:lnTo>
                    <a:pt x="7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2" name="RECT LINE 10">
              <a:extLst>
                <a:ext uri="{FF2B5EF4-FFF2-40B4-BE49-F238E27FC236}">
                  <a16:creationId xmlns:a16="http://schemas.microsoft.com/office/drawing/2014/main" id="{F839E5F1-15DD-3C4E-9B2C-85AE62EAB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764" y="5352936"/>
              <a:ext cx="1417177" cy="1807177"/>
            </a:xfrm>
            <a:custGeom>
              <a:avLst/>
              <a:gdLst>
                <a:gd name="T0" fmla="*/ 1075 w 1136"/>
                <a:gd name="T1" fmla="*/ 0 h 1451"/>
                <a:gd name="T2" fmla="*/ 0 w 1136"/>
                <a:gd name="T3" fmla="*/ 1403 h 1451"/>
                <a:gd name="T4" fmla="*/ 61 w 1136"/>
                <a:gd name="T5" fmla="*/ 1450 h 1451"/>
                <a:gd name="T6" fmla="*/ 1135 w 1136"/>
                <a:gd name="T7" fmla="*/ 47 h 1451"/>
                <a:gd name="T8" fmla="*/ 1075 w 1136"/>
                <a:gd name="T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6" h="1451">
                  <a:moveTo>
                    <a:pt x="1075" y="0"/>
                  </a:moveTo>
                  <a:lnTo>
                    <a:pt x="0" y="1403"/>
                  </a:lnTo>
                  <a:lnTo>
                    <a:pt x="61" y="1450"/>
                  </a:lnTo>
                  <a:lnTo>
                    <a:pt x="1135" y="47"/>
                  </a:lnTo>
                  <a:lnTo>
                    <a:pt x="107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3" name="RECT LINE 11">
              <a:extLst>
                <a:ext uri="{FF2B5EF4-FFF2-40B4-BE49-F238E27FC236}">
                  <a16:creationId xmlns:a16="http://schemas.microsoft.com/office/drawing/2014/main" id="{BBEA3A8B-0F71-464A-B200-502D12E08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965" y="7083212"/>
              <a:ext cx="983237" cy="510841"/>
            </a:xfrm>
            <a:custGeom>
              <a:avLst/>
              <a:gdLst>
                <a:gd name="T0" fmla="*/ 757 w 789"/>
                <a:gd name="T1" fmla="*/ 0 h 410"/>
                <a:gd name="T2" fmla="*/ 0 w 789"/>
                <a:gd name="T3" fmla="*/ 340 h 410"/>
                <a:gd name="T4" fmla="*/ 32 w 789"/>
                <a:gd name="T5" fmla="*/ 409 h 410"/>
                <a:gd name="T6" fmla="*/ 788 w 789"/>
                <a:gd name="T7" fmla="*/ 69 h 410"/>
                <a:gd name="T8" fmla="*/ 757 w 789"/>
                <a:gd name="T9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410">
                  <a:moveTo>
                    <a:pt x="757" y="0"/>
                  </a:moveTo>
                  <a:lnTo>
                    <a:pt x="0" y="340"/>
                  </a:lnTo>
                  <a:lnTo>
                    <a:pt x="32" y="409"/>
                  </a:lnTo>
                  <a:lnTo>
                    <a:pt x="788" y="69"/>
                  </a:lnTo>
                  <a:lnTo>
                    <a:pt x="757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4" name="RECT LINE 12">
              <a:extLst>
                <a:ext uri="{FF2B5EF4-FFF2-40B4-BE49-F238E27FC236}">
                  <a16:creationId xmlns:a16="http://schemas.microsoft.com/office/drawing/2014/main" id="{9AF22F43-DAE5-4A42-BF1E-B93604BA8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8287" y="7116170"/>
              <a:ext cx="494364" cy="1636895"/>
            </a:xfrm>
            <a:custGeom>
              <a:avLst/>
              <a:gdLst>
                <a:gd name="T0" fmla="*/ 395 w 396"/>
                <a:gd name="T1" fmla="*/ 1295 h 1314"/>
                <a:gd name="T2" fmla="*/ 74 w 396"/>
                <a:gd name="T3" fmla="*/ 0 h 1314"/>
                <a:gd name="T4" fmla="*/ 0 w 396"/>
                <a:gd name="T5" fmla="*/ 19 h 1314"/>
                <a:gd name="T6" fmla="*/ 321 w 396"/>
                <a:gd name="T7" fmla="*/ 1313 h 1314"/>
                <a:gd name="T8" fmla="*/ 395 w 396"/>
                <a:gd name="T9" fmla="*/ 1295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1314">
                  <a:moveTo>
                    <a:pt x="395" y="1295"/>
                  </a:moveTo>
                  <a:lnTo>
                    <a:pt x="74" y="0"/>
                  </a:lnTo>
                  <a:lnTo>
                    <a:pt x="0" y="19"/>
                  </a:lnTo>
                  <a:lnTo>
                    <a:pt x="321" y="1313"/>
                  </a:lnTo>
                  <a:lnTo>
                    <a:pt x="395" y="129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8" name="RECT LINE 13">
              <a:extLst>
                <a:ext uri="{FF2B5EF4-FFF2-40B4-BE49-F238E27FC236}">
                  <a16:creationId xmlns:a16="http://schemas.microsoft.com/office/drawing/2014/main" id="{994A6456-F431-F944-A271-9E8068074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149" y="5391388"/>
              <a:ext cx="357039" cy="109859"/>
            </a:xfrm>
            <a:custGeom>
              <a:avLst/>
              <a:gdLst>
                <a:gd name="T0" fmla="*/ 3 w 287"/>
                <a:gd name="T1" fmla="*/ 89 h 90"/>
                <a:gd name="T2" fmla="*/ 0 w 287"/>
                <a:gd name="T3" fmla="*/ 78 h 90"/>
                <a:gd name="T4" fmla="*/ 284 w 287"/>
                <a:gd name="T5" fmla="*/ 0 h 90"/>
                <a:gd name="T6" fmla="*/ 286 w 287"/>
                <a:gd name="T7" fmla="*/ 11 h 90"/>
                <a:gd name="T8" fmla="*/ 3 w 287"/>
                <a:gd name="T9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90">
                  <a:moveTo>
                    <a:pt x="3" y="89"/>
                  </a:moveTo>
                  <a:lnTo>
                    <a:pt x="0" y="78"/>
                  </a:lnTo>
                  <a:lnTo>
                    <a:pt x="284" y="0"/>
                  </a:lnTo>
                  <a:lnTo>
                    <a:pt x="286" y="11"/>
                  </a:lnTo>
                  <a:lnTo>
                    <a:pt x="3" y="8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9" name="RECT LINE 14">
              <a:extLst>
                <a:ext uri="{FF2B5EF4-FFF2-40B4-BE49-F238E27FC236}">
                  <a16:creationId xmlns:a16="http://schemas.microsoft.com/office/drawing/2014/main" id="{8201DF93-A553-8C49-BF1C-BD050C4B5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753" y="5775894"/>
              <a:ext cx="516336" cy="137322"/>
            </a:xfrm>
            <a:custGeom>
              <a:avLst/>
              <a:gdLst>
                <a:gd name="T0" fmla="*/ 3 w 416"/>
                <a:gd name="T1" fmla="*/ 111 h 112"/>
                <a:gd name="T2" fmla="*/ 0 w 416"/>
                <a:gd name="T3" fmla="*/ 101 h 112"/>
                <a:gd name="T4" fmla="*/ 413 w 416"/>
                <a:gd name="T5" fmla="*/ 0 h 112"/>
                <a:gd name="T6" fmla="*/ 415 w 416"/>
                <a:gd name="T7" fmla="*/ 11 h 112"/>
                <a:gd name="T8" fmla="*/ 3 w 416"/>
                <a:gd name="T9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112">
                  <a:moveTo>
                    <a:pt x="3" y="111"/>
                  </a:moveTo>
                  <a:lnTo>
                    <a:pt x="0" y="101"/>
                  </a:lnTo>
                  <a:lnTo>
                    <a:pt x="413" y="0"/>
                  </a:lnTo>
                  <a:lnTo>
                    <a:pt x="415" y="11"/>
                  </a:lnTo>
                  <a:lnTo>
                    <a:pt x="3" y="11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0" name="RECT LINE 15">
              <a:extLst>
                <a:ext uri="{FF2B5EF4-FFF2-40B4-BE49-F238E27FC236}">
                  <a16:creationId xmlns:a16="http://schemas.microsoft.com/office/drawing/2014/main" id="{FB6FE8B5-4BF2-2A4F-914C-0B87F9197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835" y="4578434"/>
              <a:ext cx="510845" cy="521827"/>
            </a:xfrm>
            <a:custGeom>
              <a:avLst/>
              <a:gdLst>
                <a:gd name="T0" fmla="*/ 8 w 411"/>
                <a:gd name="T1" fmla="*/ 417 h 418"/>
                <a:gd name="T2" fmla="*/ 0 w 411"/>
                <a:gd name="T3" fmla="*/ 410 h 418"/>
                <a:gd name="T4" fmla="*/ 402 w 411"/>
                <a:gd name="T5" fmla="*/ 0 h 418"/>
                <a:gd name="T6" fmla="*/ 410 w 411"/>
                <a:gd name="T7" fmla="*/ 7 h 418"/>
                <a:gd name="T8" fmla="*/ 8 w 411"/>
                <a:gd name="T9" fmla="*/ 417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418">
                  <a:moveTo>
                    <a:pt x="8" y="417"/>
                  </a:moveTo>
                  <a:lnTo>
                    <a:pt x="0" y="410"/>
                  </a:lnTo>
                  <a:lnTo>
                    <a:pt x="402" y="0"/>
                  </a:lnTo>
                  <a:lnTo>
                    <a:pt x="410" y="7"/>
                  </a:lnTo>
                  <a:lnTo>
                    <a:pt x="8" y="4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1" name="RECT LINE 16">
              <a:extLst>
                <a:ext uri="{FF2B5EF4-FFF2-40B4-BE49-F238E27FC236}">
                  <a16:creationId xmlns:a16="http://schemas.microsoft.com/office/drawing/2014/main" id="{42BAA064-0A2E-D641-8882-3A9AB8AF3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9" y="5089275"/>
              <a:ext cx="324081" cy="159297"/>
            </a:xfrm>
            <a:custGeom>
              <a:avLst/>
              <a:gdLst>
                <a:gd name="T0" fmla="*/ 5 w 260"/>
                <a:gd name="T1" fmla="*/ 127 h 128"/>
                <a:gd name="T2" fmla="*/ 0 w 260"/>
                <a:gd name="T3" fmla="*/ 117 h 128"/>
                <a:gd name="T4" fmla="*/ 254 w 260"/>
                <a:gd name="T5" fmla="*/ 0 h 128"/>
                <a:gd name="T6" fmla="*/ 259 w 260"/>
                <a:gd name="T7" fmla="*/ 9 h 128"/>
                <a:gd name="T8" fmla="*/ 5 w 260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8">
                  <a:moveTo>
                    <a:pt x="5" y="127"/>
                  </a:moveTo>
                  <a:lnTo>
                    <a:pt x="0" y="117"/>
                  </a:lnTo>
                  <a:lnTo>
                    <a:pt x="254" y="0"/>
                  </a:lnTo>
                  <a:lnTo>
                    <a:pt x="259" y="9"/>
                  </a:lnTo>
                  <a:lnTo>
                    <a:pt x="5" y="12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2" name="RECT LINE 17">
              <a:extLst>
                <a:ext uri="{FF2B5EF4-FFF2-40B4-BE49-F238E27FC236}">
                  <a16:creationId xmlns:a16="http://schemas.microsoft.com/office/drawing/2014/main" id="{D385F7A0-9C71-D942-8C6B-F35449CD7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524" y="7176590"/>
              <a:ext cx="538308" cy="186760"/>
            </a:xfrm>
            <a:custGeom>
              <a:avLst/>
              <a:gdLst>
                <a:gd name="T0" fmla="*/ 429 w 433"/>
                <a:gd name="T1" fmla="*/ 149 h 150"/>
                <a:gd name="T2" fmla="*/ 0 w 433"/>
                <a:gd name="T3" fmla="*/ 11 h 150"/>
                <a:gd name="T4" fmla="*/ 3 w 433"/>
                <a:gd name="T5" fmla="*/ 0 h 150"/>
                <a:gd name="T6" fmla="*/ 432 w 433"/>
                <a:gd name="T7" fmla="*/ 138 h 150"/>
                <a:gd name="T8" fmla="*/ 429 w 433"/>
                <a:gd name="T9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150">
                  <a:moveTo>
                    <a:pt x="429" y="149"/>
                  </a:moveTo>
                  <a:lnTo>
                    <a:pt x="0" y="11"/>
                  </a:lnTo>
                  <a:lnTo>
                    <a:pt x="3" y="0"/>
                  </a:lnTo>
                  <a:lnTo>
                    <a:pt x="432" y="138"/>
                  </a:lnTo>
                  <a:lnTo>
                    <a:pt x="429" y="14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3" name="RECT LINE 18">
              <a:extLst>
                <a:ext uri="{FF2B5EF4-FFF2-40B4-BE49-F238E27FC236}">
                  <a16:creationId xmlns:a16="http://schemas.microsoft.com/office/drawing/2014/main" id="{6AA9EE54-54D5-0B44-B40E-0C0F6EFED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9264" y="6693212"/>
              <a:ext cx="258166" cy="208732"/>
            </a:xfrm>
            <a:custGeom>
              <a:avLst/>
              <a:gdLst>
                <a:gd name="T0" fmla="*/ 200 w 209"/>
                <a:gd name="T1" fmla="*/ 168 h 169"/>
                <a:gd name="T2" fmla="*/ 0 w 209"/>
                <a:gd name="T3" fmla="*/ 8 h 169"/>
                <a:gd name="T4" fmla="*/ 8 w 209"/>
                <a:gd name="T5" fmla="*/ 0 h 169"/>
                <a:gd name="T6" fmla="*/ 208 w 209"/>
                <a:gd name="T7" fmla="*/ 160 h 169"/>
                <a:gd name="T8" fmla="*/ 200 w 209"/>
                <a:gd name="T9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69">
                  <a:moveTo>
                    <a:pt x="200" y="168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208" y="160"/>
                  </a:lnTo>
                  <a:lnTo>
                    <a:pt x="200" y="16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4" name="RECT LINE 19">
              <a:extLst>
                <a:ext uri="{FF2B5EF4-FFF2-40B4-BE49-F238E27FC236}">
                  <a16:creationId xmlns:a16="http://schemas.microsoft.com/office/drawing/2014/main" id="{C2DAE1DB-7DDB-DE4F-A2F1-6D8587D7D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022" y="8549824"/>
              <a:ext cx="944785" cy="197746"/>
            </a:xfrm>
            <a:custGeom>
              <a:avLst/>
              <a:gdLst>
                <a:gd name="T0" fmla="*/ 2 w 758"/>
                <a:gd name="T1" fmla="*/ 157 h 158"/>
                <a:gd name="T2" fmla="*/ 0 w 758"/>
                <a:gd name="T3" fmla="*/ 146 h 158"/>
                <a:gd name="T4" fmla="*/ 754 w 758"/>
                <a:gd name="T5" fmla="*/ 0 h 158"/>
                <a:gd name="T6" fmla="*/ 757 w 758"/>
                <a:gd name="T7" fmla="*/ 11 h 158"/>
                <a:gd name="T8" fmla="*/ 2 w 758"/>
                <a:gd name="T9" fmla="*/ 15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158">
                  <a:moveTo>
                    <a:pt x="2" y="157"/>
                  </a:moveTo>
                  <a:lnTo>
                    <a:pt x="0" y="146"/>
                  </a:lnTo>
                  <a:lnTo>
                    <a:pt x="754" y="0"/>
                  </a:lnTo>
                  <a:lnTo>
                    <a:pt x="757" y="11"/>
                  </a:lnTo>
                  <a:lnTo>
                    <a:pt x="2" y="15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5" name="RECT LINE 20">
              <a:extLst>
                <a:ext uri="{FF2B5EF4-FFF2-40B4-BE49-F238E27FC236}">
                  <a16:creationId xmlns:a16="http://schemas.microsoft.com/office/drawing/2014/main" id="{C9F54AD3-64C6-4A4A-BDB4-07858C38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237" y="7720393"/>
              <a:ext cx="543802" cy="225209"/>
            </a:xfrm>
            <a:custGeom>
              <a:avLst/>
              <a:gdLst>
                <a:gd name="T0" fmla="*/ 5 w 437"/>
                <a:gd name="T1" fmla="*/ 178 h 179"/>
                <a:gd name="T2" fmla="*/ 0 w 437"/>
                <a:gd name="T3" fmla="*/ 168 h 179"/>
                <a:gd name="T4" fmla="*/ 431 w 437"/>
                <a:gd name="T5" fmla="*/ 0 h 179"/>
                <a:gd name="T6" fmla="*/ 436 w 437"/>
                <a:gd name="T7" fmla="*/ 11 h 179"/>
                <a:gd name="T8" fmla="*/ 5 w 437"/>
                <a:gd name="T9" fmla="*/ 1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179">
                  <a:moveTo>
                    <a:pt x="5" y="178"/>
                  </a:moveTo>
                  <a:lnTo>
                    <a:pt x="0" y="168"/>
                  </a:lnTo>
                  <a:lnTo>
                    <a:pt x="431" y="0"/>
                  </a:lnTo>
                  <a:lnTo>
                    <a:pt x="436" y="11"/>
                  </a:lnTo>
                  <a:lnTo>
                    <a:pt x="5" y="17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6" name="RECT LINE 21">
              <a:extLst>
                <a:ext uri="{FF2B5EF4-FFF2-40B4-BE49-F238E27FC236}">
                  <a16:creationId xmlns:a16="http://schemas.microsoft.com/office/drawing/2014/main" id="{0FFAC961-2430-5347-930A-A302D066A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449" y="5841809"/>
              <a:ext cx="598728" cy="87887"/>
            </a:xfrm>
            <a:custGeom>
              <a:avLst/>
              <a:gdLst>
                <a:gd name="T0" fmla="*/ 478 w 481"/>
                <a:gd name="T1" fmla="*/ 71 h 72"/>
                <a:gd name="T2" fmla="*/ 0 w 481"/>
                <a:gd name="T3" fmla="*/ 10 h 72"/>
                <a:gd name="T4" fmla="*/ 1 w 481"/>
                <a:gd name="T5" fmla="*/ 0 h 72"/>
                <a:gd name="T6" fmla="*/ 480 w 481"/>
                <a:gd name="T7" fmla="*/ 61 h 72"/>
                <a:gd name="T8" fmla="*/ 478 w 481"/>
                <a:gd name="T9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1" h="72">
                  <a:moveTo>
                    <a:pt x="478" y="71"/>
                  </a:moveTo>
                  <a:lnTo>
                    <a:pt x="0" y="10"/>
                  </a:lnTo>
                  <a:lnTo>
                    <a:pt x="1" y="0"/>
                  </a:lnTo>
                  <a:lnTo>
                    <a:pt x="480" y="61"/>
                  </a:lnTo>
                  <a:lnTo>
                    <a:pt x="478" y="7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77" name="RECT LINE 22">
              <a:extLst>
                <a:ext uri="{FF2B5EF4-FFF2-40B4-BE49-F238E27FC236}">
                  <a16:creationId xmlns:a16="http://schemas.microsoft.com/office/drawing/2014/main" id="{A18615B4-16DA-CC43-B0D9-D502E64C8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282" y="5995611"/>
              <a:ext cx="390000" cy="697601"/>
            </a:xfrm>
            <a:custGeom>
              <a:avLst/>
              <a:gdLst>
                <a:gd name="T0" fmla="*/ 10 w 313"/>
                <a:gd name="T1" fmla="*/ 558 h 559"/>
                <a:gd name="T2" fmla="*/ 0 w 313"/>
                <a:gd name="T3" fmla="*/ 553 h 559"/>
                <a:gd name="T4" fmla="*/ 302 w 313"/>
                <a:gd name="T5" fmla="*/ 0 h 559"/>
                <a:gd name="T6" fmla="*/ 312 w 313"/>
                <a:gd name="T7" fmla="*/ 5 h 559"/>
                <a:gd name="T8" fmla="*/ 10 w 313"/>
                <a:gd name="T9" fmla="*/ 55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559">
                  <a:moveTo>
                    <a:pt x="10" y="558"/>
                  </a:moveTo>
                  <a:lnTo>
                    <a:pt x="0" y="553"/>
                  </a:lnTo>
                  <a:lnTo>
                    <a:pt x="302" y="0"/>
                  </a:lnTo>
                  <a:lnTo>
                    <a:pt x="312" y="5"/>
                  </a:lnTo>
                  <a:lnTo>
                    <a:pt x="10" y="5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3" name="STROKE CIRC 01">
              <a:extLst>
                <a:ext uri="{FF2B5EF4-FFF2-40B4-BE49-F238E27FC236}">
                  <a16:creationId xmlns:a16="http://schemas.microsoft.com/office/drawing/2014/main" id="{0F3DDC3A-97F1-EB40-A07D-6B7B93FC9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4764" y="4270829"/>
              <a:ext cx="373520" cy="373520"/>
            </a:xfrm>
            <a:custGeom>
              <a:avLst/>
              <a:gdLst>
                <a:gd name="T0" fmla="*/ 147 w 302"/>
                <a:gd name="T1" fmla="*/ 25 h 298"/>
                <a:gd name="T2" fmla="*/ 147 w 302"/>
                <a:gd name="T3" fmla="*/ 25 h 298"/>
                <a:gd name="T4" fmla="*/ 118 w 302"/>
                <a:gd name="T5" fmla="*/ 28 h 298"/>
                <a:gd name="T6" fmla="*/ 118 w 302"/>
                <a:gd name="T7" fmla="*/ 28 h 298"/>
                <a:gd name="T8" fmla="*/ 36 w 302"/>
                <a:gd name="T9" fmla="*/ 85 h 298"/>
                <a:gd name="T10" fmla="*/ 36 w 302"/>
                <a:gd name="T11" fmla="*/ 85 h 298"/>
                <a:gd name="T12" fmla="*/ 19 w 302"/>
                <a:gd name="T13" fmla="*/ 184 h 298"/>
                <a:gd name="T14" fmla="*/ 19 w 302"/>
                <a:gd name="T15" fmla="*/ 184 h 298"/>
                <a:gd name="T16" fmla="*/ 76 w 302"/>
                <a:gd name="T17" fmla="*/ 266 h 298"/>
                <a:gd name="T18" fmla="*/ 76 w 302"/>
                <a:gd name="T19" fmla="*/ 266 h 298"/>
                <a:gd name="T20" fmla="*/ 175 w 302"/>
                <a:gd name="T21" fmla="*/ 283 h 298"/>
                <a:gd name="T22" fmla="*/ 175 w 302"/>
                <a:gd name="T23" fmla="*/ 283 h 298"/>
                <a:gd name="T24" fmla="*/ 274 w 302"/>
                <a:gd name="T25" fmla="*/ 127 h 298"/>
                <a:gd name="T26" fmla="*/ 274 w 302"/>
                <a:gd name="T27" fmla="*/ 127 h 298"/>
                <a:gd name="T28" fmla="*/ 147 w 302"/>
                <a:gd name="T29" fmla="*/ 25 h 298"/>
                <a:gd name="T30" fmla="*/ 146 w 302"/>
                <a:gd name="T31" fmla="*/ 297 h 298"/>
                <a:gd name="T32" fmla="*/ 146 w 302"/>
                <a:gd name="T33" fmla="*/ 297 h 298"/>
                <a:gd name="T34" fmla="*/ 71 w 302"/>
                <a:gd name="T35" fmla="*/ 275 h 298"/>
                <a:gd name="T36" fmla="*/ 71 w 302"/>
                <a:gd name="T37" fmla="*/ 275 h 298"/>
                <a:gd name="T38" fmla="*/ 8 w 302"/>
                <a:gd name="T39" fmla="*/ 186 h 298"/>
                <a:gd name="T40" fmla="*/ 8 w 302"/>
                <a:gd name="T41" fmla="*/ 186 h 298"/>
                <a:gd name="T42" fmla="*/ 27 w 302"/>
                <a:gd name="T43" fmla="*/ 79 h 298"/>
                <a:gd name="T44" fmla="*/ 27 w 302"/>
                <a:gd name="T45" fmla="*/ 79 h 298"/>
                <a:gd name="T46" fmla="*/ 115 w 302"/>
                <a:gd name="T47" fmla="*/ 17 h 298"/>
                <a:gd name="T48" fmla="*/ 115 w 302"/>
                <a:gd name="T49" fmla="*/ 17 h 298"/>
                <a:gd name="T50" fmla="*/ 284 w 302"/>
                <a:gd name="T51" fmla="*/ 124 h 298"/>
                <a:gd name="T52" fmla="*/ 284 w 302"/>
                <a:gd name="T53" fmla="*/ 124 h 298"/>
                <a:gd name="T54" fmla="*/ 177 w 302"/>
                <a:gd name="T55" fmla="*/ 293 h 298"/>
                <a:gd name="T56" fmla="*/ 177 w 302"/>
                <a:gd name="T57" fmla="*/ 293 h 298"/>
                <a:gd name="T58" fmla="*/ 146 w 302"/>
                <a:gd name="T59" fmla="*/ 29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2" h="298">
                  <a:moveTo>
                    <a:pt x="147" y="25"/>
                  </a:moveTo>
                  <a:lnTo>
                    <a:pt x="147" y="25"/>
                  </a:lnTo>
                  <a:cubicBezTo>
                    <a:pt x="137" y="25"/>
                    <a:pt x="128" y="26"/>
                    <a:pt x="118" y="28"/>
                  </a:cubicBezTo>
                  <a:lnTo>
                    <a:pt x="118" y="28"/>
                  </a:lnTo>
                  <a:cubicBezTo>
                    <a:pt x="84" y="36"/>
                    <a:pt x="55" y="56"/>
                    <a:pt x="36" y="85"/>
                  </a:cubicBezTo>
                  <a:lnTo>
                    <a:pt x="36" y="85"/>
                  </a:lnTo>
                  <a:cubicBezTo>
                    <a:pt x="18" y="115"/>
                    <a:pt x="11" y="150"/>
                    <a:pt x="19" y="184"/>
                  </a:cubicBezTo>
                  <a:lnTo>
                    <a:pt x="19" y="184"/>
                  </a:lnTo>
                  <a:cubicBezTo>
                    <a:pt x="27" y="218"/>
                    <a:pt x="47" y="246"/>
                    <a:pt x="76" y="266"/>
                  </a:cubicBezTo>
                  <a:lnTo>
                    <a:pt x="76" y="266"/>
                  </a:lnTo>
                  <a:cubicBezTo>
                    <a:pt x="106" y="284"/>
                    <a:pt x="141" y="290"/>
                    <a:pt x="175" y="283"/>
                  </a:cubicBezTo>
                  <a:lnTo>
                    <a:pt x="175" y="283"/>
                  </a:lnTo>
                  <a:cubicBezTo>
                    <a:pt x="245" y="267"/>
                    <a:pt x="290" y="197"/>
                    <a:pt x="274" y="127"/>
                  </a:cubicBezTo>
                  <a:lnTo>
                    <a:pt x="274" y="127"/>
                  </a:lnTo>
                  <a:cubicBezTo>
                    <a:pt x="260" y="66"/>
                    <a:pt x="206" y="25"/>
                    <a:pt x="147" y="25"/>
                  </a:cubicBezTo>
                  <a:close/>
                  <a:moveTo>
                    <a:pt x="146" y="297"/>
                  </a:moveTo>
                  <a:lnTo>
                    <a:pt x="146" y="297"/>
                  </a:lnTo>
                  <a:cubicBezTo>
                    <a:pt x="120" y="297"/>
                    <a:pt x="93" y="289"/>
                    <a:pt x="71" y="275"/>
                  </a:cubicBezTo>
                  <a:lnTo>
                    <a:pt x="71" y="275"/>
                  </a:lnTo>
                  <a:cubicBezTo>
                    <a:pt x="39" y="255"/>
                    <a:pt x="17" y="223"/>
                    <a:pt x="8" y="186"/>
                  </a:cubicBezTo>
                  <a:lnTo>
                    <a:pt x="8" y="186"/>
                  </a:lnTo>
                  <a:cubicBezTo>
                    <a:pt x="0" y="149"/>
                    <a:pt x="7" y="112"/>
                    <a:pt x="27" y="79"/>
                  </a:cubicBezTo>
                  <a:lnTo>
                    <a:pt x="27" y="79"/>
                  </a:lnTo>
                  <a:cubicBezTo>
                    <a:pt x="47" y="48"/>
                    <a:pt x="79" y="26"/>
                    <a:pt x="115" y="17"/>
                  </a:cubicBezTo>
                  <a:lnTo>
                    <a:pt x="115" y="17"/>
                  </a:lnTo>
                  <a:cubicBezTo>
                    <a:pt x="192" y="0"/>
                    <a:pt x="268" y="49"/>
                    <a:pt x="284" y="124"/>
                  </a:cubicBezTo>
                  <a:lnTo>
                    <a:pt x="284" y="124"/>
                  </a:lnTo>
                  <a:cubicBezTo>
                    <a:pt x="301" y="201"/>
                    <a:pt x="254" y="277"/>
                    <a:pt x="177" y="293"/>
                  </a:cubicBezTo>
                  <a:lnTo>
                    <a:pt x="177" y="293"/>
                  </a:lnTo>
                  <a:cubicBezTo>
                    <a:pt x="167" y="296"/>
                    <a:pt x="156" y="297"/>
                    <a:pt x="146" y="2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4" name="STROKE CIRC 02">
              <a:extLst>
                <a:ext uri="{FF2B5EF4-FFF2-40B4-BE49-F238E27FC236}">
                  <a16:creationId xmlns:a16="http://schemas.microsoft.com/office/drawing/2014/main" id="{BFCEA0A0-42F1-4147-A7F6-E20B3CDBB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0535" y="6726170"/>
              <a:ext cx="373520" cy="368028"/>
            </a:xfrm>
            <a:custGeom>
              <a:avLst/>
              <a:gdLst>
                <a:gd name="T0" fmla="*/ 146 w 302"/>
                <a:gd name="T1" fmla="*/ 24 h 297"/>
                <a:gd name="T2" fmla="*/ 146 w 302"/>
                <a:gd name="T3" fmla="*/ 24 h 297"/>
                <a:gd name="T4" fmla="*/ 118 w 302"/>
                <a:gd name="T5" fmla="*/ 27 h 297"/>
                <a:gd name="T6" fmla="*/ 118 w 302"/>
                <a:gd name="T7" fmla="*/ 27 h 297"/>
                <a:gd name="T8" fmla="*/ 36 w 302"/>
                <a:gd name="T9" fmla="*/ 84 h 297"/>
                <a:gd name="T10" fmla="*/ 36 w 302"/>
                <a:gd name="T11" fmla="*/ 84 h 297"/>
                <a:gd name="T12" fmla="*/ 19 w 302"/>
                <a:gd name="T13" fmla="*/ 181 h 297"/>
                <a:gd name="T14" fmla="*/ 19 w 302"/>
                <a:gd name="T15" fmla="*/ 181 h 297"/>
                <a:gd name="T16" fmla="*/ 175 w 302"/>
                <a:gd name="T17" fmla="*/ 280 h 297"/>
                <a:gd name="T18" fmla="*/ 175 w 302"/>
                <a:gd name="T19" fmla="*/ 280 h 297"/>
                <a:gd name="T20" fmla="*/ 274 w 302"/>
                <a:gd name="T21" fmla="*/ 124 h 297"/>
                <a:gd name="T22" fmla="*/ 274 w 302"/>
                <a:gd name="T23" fmla="*/ 124 h 297"/>
                <a:gd name="T24" fmla="*/ 146 w 302"/>
                <a:gd name="T25" fmla="*/ 24 h 297"/>
                <a:gd name="T26" fmla="*/ 146 w 302"/>
                <a:gd name="T27" fmla="*/ 294 h 297"/>
                <a:gd name="T28" fmla="*/ 146 w 302"/>
                <a:gd name="T29" fmla="*/ 294 h 297"/>
                <a:gd name="T30" fmla="*/ 8 w 302"/>
                <a:gd name="T31" fmla="*/ 184 h 297"/>
                <a:gd name="T32" fmla="*/ 8 w 302"/>
                <a:gd name="T33" fmla="*/ 184 h 297"/>
                <a:gd name="T34" fmla="*/ 26 w 302"/>
                <a:gd name="T35" fmla="*/ 78 h 297"/>
                <a:gd name="T36" fmla="*/ 26 w 302"/>
                <a:gd name="T37" fmla="*/ 78 h 297"/>
                <a:gd name="T38" fmla="*/ 115 w 302"/>
                <a:gd name="T39" fmla="*/ 16 h 297"/>
                <a:gd name="T40" fmla="*/ 115 w 302"/>
                <a:gd name="T41" fmla="*/ 16 h 297"/>
                <a:gd name="T42" fmla="*/ 284 w 302"/>
                <a:gd name="T43" fmla="*/ 122 h 297"/>
                <a:gd name="T44" fmla="*/ 284 w 302"/>
                <a:gd name="T45" fmla="*/ 122 h 297"/>
                <a:gd name="T46" fmla="*/ 177 w 302"/>
                <a:gd name="T47" fmla="*/ 291 h 297"/>
                <a:gd name="T48" fmla="*/ 177 w 302"/>
                <a:gd name="T49" fmla="*/ 291 h 297"/>
                <a:gd name="T50" fmla="*/ 146 w 302"/>
                <a:gd name="T51" fmla="*/ 294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2" h="297">
                  <a:moveTo>
                    <a:pt x="146" y="24"/>
                  </a:moveTo>
                  <a:lnTo>
                    <a:pt x="146" y="24"/>
                  </a:lnTo>
                  <a:cubicBezTo>
                    <a:pt x="137" y="24"/>
                    <a:pt x="128" y="24"/>
                    <a:pt x="118" y="27"/>
                  </a:cubicBezTo>
                  <a:lnTo>
                    <a:pt x="118" y="27"/>
                  </a:lnTo>
                  <a:cubicBezTo>
                    <a:pt x="83" y="34"/>
                    <a:pt x="55" y="54"/>
                    <a:pt x="36" y="84"/>
                  </a:cubicBezTo>
                  <a:lnTo>
                    <a:pt x="36" y="84"/>
                  </a:lnTo>
                  <a:cubicBezTo>
                    <a:pt x="18" y="113"/>
                    <a:pt x="11" y="148"/>
                    <a:pt x="19" y="181"/>
                  </a:cubicBezTo>
                  <a:lnTo>
                    <a:pt x="19" y="181"/>
                  </a:lnTo>
                  <a:cubicBezTo>
                    <a:pt x="35" y="252"/>
                    <a:pt x="104" y="296"/>
                    <a:pt x="175" y="280"/>
                  </a:cubicBezTo>
                  <a:lnTo>
                    <a:pt x="175" y="280"/>
                  </a:lnTo>
                  <a:cubicBezTo>
                    <a:pt x="245" y="264"/>
                    <a:pt x="289" y="195"/>
                    <a:pt x="274" y="124"/>
                  </a:cubicBezTo>
                  <a:lnTo>
                    <a:pt x="274" y="124"/>
                  </a:lnTo>
                  <a:cubicBezTo>
                    <a:pt x="260" y="65"/>
                    <a:pt x="206" y="24"/>
                    <a:pt x="146" y="24"/>
                  </a:cubicBezTo>
                  <a:close/>
                  <a:moveTo>
                    <a:pt x="146" y="294"/>
                  </a:moveTo>
                  <a:lnTo>
                    <a:pt x="146" y="294"/>
                  </a:lnTo>
                  <a:cubicBezTo>
                    <a:pt x="82" y="294"/>
                    <a:pt x="23" y="250"/>
                    <a:pt x="8" y="184"/>
                  </a:cubicBezTo>
                  <a:lnTo>
                    <a:pt x="8" y="184"/>
                  </a:lnTo>
                  <a:cubicBezTo>
                    <a:pt x="0" y="147"/>
                    <a:pt x="7" y="109"/>
                    <a:pt x="26" y="78"/>
                  </a:cubicBezTo>
                  <a:lnTo>
                    <a:pt x="26" y="78"/>
                  </a:lnTo>
                  <a:cubicBezTo>
                    <a:pt x="47" y="47"/>
                    <a:pt x="78" y="24"/>
                    <a:pt x="115" y="16"/>
                  </a:cubicBezTo>
                  <a:lnTo>
                    <a:pt x="115" y="16"/>
                  </a:lnTo>
                  <a:cubicBezTo>
                    <a:pt x="191" y="0"/>
                    <a:pt x="267" y="47"/>
                    <a:pt x="284" y="122"/>
                  </a:cubicBezTo>
                  <a:lnTo>
                    <a:pt x="284" y="122"/>
                  </a:lnTo>
                  <a:cubicBezTo>
                    <a:pt x="301" y="198"/>
                    <a:pt x="253" y="274"/>
                    <a:pt x="177" y="291"/>
                  </a:cubicBezTo>
                  <a:lnTo>
                    <a:pt x="177" y="291"/>
                  </a:lnTo>
                  <a:cubicBezTo>
                    <a:pt x="167" y="293"/>
                    <a:pt x="156" y="294"/>
                    <a:pt x="146" y="2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5" name="STROKE CIRC 03">
              <a:extLst>
                <a:ext uri="{FF2B5EF4-FFF2-40B4-BE49-F238E27FC236}">
                  <a16:creationId xmlns:a16="http://schemas.microsoft.com/office/drawing/2014/main" id="{D184B6DA-A49D-004F-AB24-537AADBBA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700" y="5753922"/>
              <a:ext cx="368025" cy="368025"/>
            </a:xfrm>
            <a:custGeom>
              <a:avLst/>
              <a:gdLst>
                <a:gd name="T0" fmla="*/ 147 w 294"/>
                <a:gd name="T1" fmla="*/ 23 h 297"/>
                <a:gd name="T2" fmla="*/ 147 w 294"/>
                <a:gd name="T3" fmla="*/ 23 h 297"/>
                <a:gd name="T4" fmla="*/ 119 w 294"/>
                <a:gd name="T5" fmla="*/ 27 h 297"/>
                <a:gd name="T6" fmla="*/ 119 w 294"/>
                <a:gd name="T7" fmla="*/ 27 h 297"/>
                <a:gd name="T8" fmla="*/ 36 w 294"/>
                <a:gd name="T9" fmla="*/ 85 h 297"/>
                <a:gd name="T10" fmla="*/ 36 w 294"/>
                <a:gd name="T11" fmla="*/ 85 h 297"/>
                <a:gd name="T12" fmla="*/ 19 w 294"/>
                <a:gd name="T13" fmla="*/ 183 h 297"/>
                <a:gd name="T14" fmla="*/ 19 w 294"/>
                <a:gd name="T15" fmla="*/ 183 h 297"/>
                <a:gd name="T16" fmla="*/ 77 w 294"/>
                <a:gd name="T17" fmla="*/ 264 h 297"/>
                <a:gd name="T18" fmla="*/ 77 w 294"/>
                <a:gd name="T19" fmla="*/ 264 h 297"/>
                <a:gd name="T20" fmla="*/ 175 w 294"/>
                <a:gd name="T21" fmla="*/ 282 h 297"/>
                <a:gd name="T22" fmla="*/ 175 w 294"/>
                <a:gd name="T23" fmla="*/ 282 h 297"/>
                <a:gd name="T24" fmla="*/ 257 w 294"/>
                <a:gd name="T25" fmla="*/ 224 h 297"/>
                <a:gd name="T26" fmla="*/ 257 w 294"/>
                <a:gd name="T27" fmla="*/ 224 h 297"/>
                <a:gd name="T28" fmla="*/ 275 w 294"/>
                <a:gd name="T29" fmla="*/ 126 h 297"/>
                <a:gd name="T30" fmla="*/ 275 w 294"/>
                <a:gd name="T31" fmla="*/ 126 h 297"/>
                <a:gd name="T32" fmla="*/ 217 w 294"/>
                <a:gd name="T33" fmla="*/ 44 h 297"/>
                <a:gd name="T34" fmla="*/ 217 w 294"/>
                <a:gd name="T35" fmla="*/ 44 h 297"/>
                <a:gd name="T36" fmla="*/ 147 w 294"/>
                <a:gd name="T37" fmla="*/ 23 h 297"/>
                <a:gd name="T38" fmla="*/ 147 w 294"/>
                <a:gd name="T39" fmla="*/ 296 h 297"/>
                <a:gd name="T40" fmla="*/ 147 w 294"/>
                <a:gd name="T41" fmla="*/ 296 h 297"/>
                <a:gd name="T42" fmla="*/ 71 w 294"/>
                <a:gd name="T43" fmla="*/ 274 h 297"/>
                <a:gd name="T44" fmla="*/ 71 w 294"/>
                <a:gd name="T45" fmla="*/ 274 h 297"/>
                <a:gd name="T46" fmla="*/ 9 w 294"/>
                <a:gd name="T47" fmla="*/ 185 h 297"/>
                <a:gd name="T48" fmla="*/ 9 w 294"/>
                <a:gd name="T49" fmla="*/ 185 h 297"/>
                <a:gd name="T50" fmla="*/ 27 w 294"/>
                <a:gd name="T51" fmla="*/ 79 h 297"/>
                <a:gd name="T52" fmla="*/ 27 w 294"/>
                <a:gd name="T53" fmla="*/ 79 h 297"/>
                <a:gd name="T54" fmla="*/ 116 w 294"/>
                <a:gd name="T55" fmla="*/ 16 h 297"/>
                <a:gd name="T56" fmla="*/ 116 w 294"/>
                <a:gd name="T57" fmla="*/ 16 h 297"/>
                <a:gd name="T58" fmla="*/ 285 w 294"/>
                <a:gd name="T59" fmla="*/ 123 h 297"/>
                <a:gd name="T60" fmla="*/ 285 w 294"/>
                <a:gd name="T61" fmla="*/ 123 h 297"/>
                <a:gd name="T62" fmla="*/ 266 w 294"/>
                <a:gd name="T63" fmla="*/ 230 h 297"/>
                <a:gd name="T64" fmla="*/ 266 w 294"/>
                <a:gd name="T65" fmla="*/ 230 h 297"/>
                <a:gd name="T66" fmla="*/ 178 w 294"/>
                <a:gd name="T67" fmla="*/ 293 h 297"/>
                <a:gd name="T68" fmla="*/ 178 w 294"/>
                <a:gd name="T69" fmla="*/ 293 h 297"/>
                <a:gd name="T70" fmla="*/ 147 w 294"/>
                <a:gd name="T71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4" h="297">
                  <a:moveTo>
                    <a:pt x="147" y="23"/>
                  </a:moveTo>
                  <a:lnTo>
                    <a:pt x="147" y="23"/>
                  </a:lnTo>
                  <a:cubicBezTo>
                    <a:pt x="138" y="23"/>
                    <a:pt x="128" y="25"/>
                    <a:pt x="119" y="27"/>
                  </a:cubicBezTo>
                  <a:lnTo>
                    <a:pt x="119" y="27"/>
                  </a:lnTo>
                  <a:cubicBezTo>
                    <a:pt x="84" y="34"/>
                    <a:pt x="56" y="55"/>
                    <a:pt x="36" y="85"/>
                  </a:cubicBezTo>
                  <a:lnTo>
                    <a:pt x="36" y="85"/>
                  </a:lnTo>
                  <a:cubicBezTo>
                    <a:pt x="18" y="114"/>
                    <a:pt x="12" y="149"/>
                    <a:pt x="19" y="183"/>
                  </a:cubicBezTo>
                  <a:lnTo>
                    <a:pt x="19" y="183"/>
                  </a:lnTo>
                  <a:cubicBezTo>
                    <a:pt x="27" y="217"/>
                    <a:pt x="47" y="246"/>
                    <a:pt x="77" y="264"/>
                  </a:cubicBezTo>
                  <a:lnTo>
                    <a:pt x="77" y="264"/>
                  </a:lnTo>
                  <a:cubicBezTo>
                    <a:pt x="106" y="283"/>
                    <a:pt x="141" y="290"/>
                    <a:pt x="175" y="282"/>
                  </a:cubicBezTo>
                  <a:lnTo>
                    <a:pt x="175" y="282"/>
                  </a:lnTo>
                  <a:cubicBezTo>
                    <a:pt x="209" y="274"/>
                    <a:pt x="238" y="253"/>
                    <a:pt x="257" y="224"/>
                  </a:cubicBezTo>
                  <a:lnTo>
                    <a:pt x="257" y="224"/>
                  </a:lnTo>
                  <a:cubicBezTo>
                    <a:pt x="276" y="195"/>
                    <a:pt x="282" y="160"/>
                    <a:pt x="275" y="126"/>
                  </a:cubicBezTo>
                  <a:lnTo>
                    <a:pt x="275" y="126"/>
                  </a:lnTo>
                  <a:cubicBezTo>
                    <a:pt x="266" y="92"/>
                    <a:pt x="246" y="63"/>
                    <a:pt x="217" y="44"/>
                  </a:cubicBezTo>
                  <a:lnTo>
                    <a:pt x="217" y="44"/>
                  </a:lnTo>
                  <a:cubicBezTo>
                    <a:pt x="196" y="31"/>
                    <a:pt x="172" y="23"/>
                    <a:pt x="147" y="23"/>
                  </a:cubicBezTo>
                  <a:close/>
                  <a:moveTo>
                    <a:pt x="147" y="296"/>
                  </a:moveTo>
                  <a:lnTo>
                    <a:pt x="147" y="296"/>
                  </a:lnTo>
                  <a:cubicBezTo>
                    <a:pt x="120" y="296"/>
                    <a:pt x="94" y="288"/>
                    <a:pt x="71" y="274"/>
                  </a:cubicBezTo>
                  <a:lnTo>
                    <a:pt x="71" y="274"/>
                  </a:lnTo>
                  <a:cubicBezTo>
                    <a:pt x="39" y="253"/>
                    <a:pt x="17" y="222"/>
                    <a:pt x="9" y="185"/>
                  </a:cubicBezTo>
                  <a:lnTo>
                    <a:pt x="9" y="185"/>
                  </a:lnTo>
                  <a:cubicBezTo>
                    <a:pt x="0" y="148"/>
                    <a:pt x="7" y="110"/>
                    <a:pt x="27" y="79"/>
                  </a:cubicBezTo>
                  <a:lnTo>
                    <a:pt x="27" y="79"/>
                  </a:lnTo>
                  <a:cubicBezTo>
                    <a:pt x="47" y="47"/>
                    <a:pt x="79" y="25"/>
                    <a:pt x="116" y="16"/>
                  </a:cubicBezTo>
                  <a:lnTo>
                    <a:pt x="116" y="16"/>
                  </a:lnTo>
                  <a:cubicBezTo>
                    <a:pt x="192" y="0"/>
                    <a:pt x="268" y="47"/>
                    <a:pt x="285" y="123"/>
                  </a:cubicBezTo>
                  <a:lnTo>
                    <a:pt x="285" y="123"/>
                  </a:lnTo>
                  <a:cubicBezTo>
                    <a:pt x="293" y="161"/>
                    <a:pt x="287" y="198"/>
                    <a:pt x="266" y="230"/>
                  </a:cubicBezTo>
                  <a:lnTo>
                    <a:pt x="266" y="230"/>
                  </a:lnTo>
                  <a:cubicBezTo>
                    <a:pt x="246" y="262"/>
                    <a:pt x="214" y="284"/>
                    <a:pt x="178" y="293"/>
                  </a:cubicBezTo>
                  <a:lnTo>
                    <a:pt x="178" y="293"/>
                  </a:lnTo>
                  <a:cubicBezTo>
                    <a:pt x="167" y="294"/>
                    <a:pt x="157" y="296"/>
                    <a:pt x="147" y="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9" name="STROKE CIRC 04">
              <a:extLst>
                <a:ext uri="{FF2B5EF4-FFF2-40B4-BE49-F238E27FC236}">
                  <a16:creationId xmlns:a16="http://schemas.microsoft.com/office/drawing/2014/main" id="{540A941C-FB6B-4041-9668-B3EB1DEB9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515" y="6874481"/>
              <a:ext cx="219717" cy="219717"/>
            </a:xfrm>
            <a:custGeom>
              <a:avLst/>
              <a:gdLst>
                <a:gd name="T0" fmla="*/ 87 w 176"/>
                <a:gd name="T1" fmla="*/ 11 h 177"/>
                <a:gd name="T2" fmla="*/ 87 w 176"/>
                <a:gd name="T3" fmla="*/ 11 h 177"/>
                <a:gd name="T4" fmla="*/ 11 w 176"/>
                <a:gd name="T5" fmla="*/ 88 h 177"/>
                <a:gd name="T6" fmla="*/ 11 w 176"/>
                <a:gd name="T7" fmla="*/ 88 h 177"/>
                <a:gd name="T8" fmla="*/ 87 w 176"/>
                <a:gd name="T9" fmla="*/ 165 h 177"/>
                <a:gd name="T10" fmla="*/ 87 w 176"/>
                <a:gd name="T11" fmla="*/ 165 h 177"/>
                <a:gd name="T12" fmla="*/ 164 w 176"/>
                <a:gd name="T13" fmla="*/ 88 h 177"/>
                <a:gd name="T14" fmla="*/ 164 w 176"/>
                <a:gd name="T15" fmla="*/ 88 h 177"/>
                <a:gd name="T16" fmla="*/ 87 w 176"/>
                <a:gd name="T17" fmla="*/ 11 h 177"/>
                <a:gd name="T18" fmla="*/ 87 w 176"/>
                <a:gd name="T19" fmla="*/ 176 h 177"/>
                <a:gd name="T20" fmla="*/ 87 w 176"/>
                <a:gd name="T21" fmla="*/ 176 h 177"/>
                <a:gd name="T22" fmla="*/ 0 w 176"/>
                <a:gd name="T23" fmla="*/ 88 h 177"/>
                <a:gd name="T24" fmla="*/ 0 w 176"/>
                <a:gd name="T25" fmla="*/ 88 h 177"/>
                <a:gd name="T26" fmla="*/ 87 w 176"/>
                <a:gd name="T27" fmla="*/ 0 h 177"/>
                <a:gd name="T28" fmla="*/ 87 w 176"/>
                <a:gd name="T29" fmla="*/ 0 h 177"/>
                <a:gd name="T30" fmla="*/ 175 w 176"/>
                <a:gd name="T31" fmla="*/ 88 h 177"/>
                <a:gd name="T32" fmla="*/ 175 w 176"/>
                <a:gd name="T33" fmla="*/ 88 h 177"/>
                <a:gd name="T34" fmla="*/ 87 w 176"/>
                <a:gd name="T3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77">
                  <a:moveTo>
                    <a:pt x="87" y="11"/>
                  </a:moveTo>
                  <a:lnTo>
                    <a:pt x="87" y="11"/>
                  </a:lnTo>
                  <a:cubicBezTo>
                    <a:pt x="45" y="11"/>
                    <a:pt x="11" y="45"/>
                    <a:pt x="11" y="88"/>
                  </a:cubicBezTo>
                  <a:lnTo>
                    <a:pt x="11" y="88"/>
                  </a:lnTo>
                  <a:cubicBezTo>
                    <a:pt x="11" y="130"/>
                    <a:pt x="45" y="165"/>
                    <a:pt x="87" y="165"/>
                  </a:cubicBezTo>
                  <a:lnTo>
                    <a:pt x="87" y="165"/>
                  </a:lnTo>
                  <a:cubicBezTo>
                    <a:pt x="130" y="165"/>
                    <a:pt x="164" y="130"/>
                    <a:pt x="164" y="88"/>
                  </a:cubicBezTo>
                  <a:lnTo>
                    <a:pt x="164" y="88"/>
                  </a:lnTo>
                  <a:cubicBezTo>
                    <a:pt x="164" y="45"/>
                    <a:pt x="130" y="11"/>
                    <a:pt x="87" y="11"/>
                  </a:cubicBezTo>
                  <a:close/>
                  <a:moveTo>
                    <a:pt x="87" y="176"/>
                  </a:moveTo>
                  <a:lnTo>
                    <a:pt x="87" y="176"/>
                  </a:lnTo>
                  <a:cubicBezTo>
                    <a:pt x="39" y="176"/>
                    <a:pt x="0" y="136"/>
                    <a:pt x="0" y="88"/>
                  </a:cubicBezTo>
                  <a:lnTo>
                    <a:pt x="0" y="88"/>
                  </a:lnTo>
                  <a:cubicBezTo>
                    <a:pt x="0" y="40"/>
                    <a:pt x="39" y="0"/>
                    <a:pt x="87" y="0"/>
                  </a:cubicBezTo>
                  <a:lnTo>
                    <a:pt x="87" y="0"/>
                  </a:lnTo>
                  <a:cubicBezTo>
                    <a:pt x="136" y="0"/>
                    <a:pt x="175" y="40"/>
                    <a:pt x="175" y="88"/>
                  </a:cubicBezTo>
                  <a:lnTo>
                    <a:pt x="175" y="88"/>
                  </a:lnTo>
                  <a:cubicBezTo>
                    <a:pt x="175" y="136"/>
                    <a:pt x="136" y="176"/>
                    <a:pt x="87" y="1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20" name="STROKE CIRC 05">
              <a:extLst>
                <a:ext uri="{FF2B5EF4-FFF2-40B4-BE49-F238E27FC236}">
                  <a16:creationId xmlns:a16="http://schemas.microsoft.com/office/drawing/2014/main" id="{048C168A-7089-9147-9C45-585C4BCC9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872" y="5034346"/>
              <a:ext cx="219717" cy="219717"/>
            </a:xfrm>
            <a:custGeom>
              <a:avLst/>
              <a:gdLst>
                <a:gd name="T0" fmla="*/ 88 w 176"/>
                <a:gd name="T1" fmla="*/ 11 h 177"/>
                <a:gd name="T2" fmla="*/ 88 w 176"/>
                <a:gd name="T3" fmla="*/ 11 h 177"/>
                <a:gd name="T4" fmla="*/ 11 w 176"/>
                <a:gd name="T5" fmla="*/ 89 h 177"/>
                <a:gd name="T6" fmla="*/ 11 w 176"/>
                <a:gd name="T7" fmla="*/ 89 h 177"/>
                <a:gd name="T8" fmla="*/ 88 w 176"/>
                <a:gd name="T9" fmla="*/ 165 h 177"/>
                <a:gd name="T10" fmla="*/ 88 w 176"/>
                <a:gd name="T11" fmla="*/ 165 h 177"/>
                <a:gd name="T12" fmla="*/ 165 w 176"/>
                <a:gd name="T13" fmla="*/ 89 h 177"/>
                <a:gd name="T14" fmla="*/ 165 w 176"/>
                <a:gd name="T15" fmla="*/ 89 h 177"/>
                <a:gd name="T16" fmla="*/ 88 w 176"/>
                <a:gd name="T17" fmla="*/ 11 h 177"/>
                <a:gd name="T18" fmla="*/ 88 w 176"/>
                <a:gd name="T19" fmla="*/ 176 h 177"/>
                <a:gd name="T20" fmla="*/ 88 w 176"/>
                <a:gd name="T21" fmla="*/ 176 h 177"/>
                <a:gd name="T22" fmla="*/ 0 w 176"/>
                <a:gd name="T23" fmla="*/ 89 h 177"/>
                <a:gd name="T24" fmla="*/ 0 w 176"/>
                <a:gd name="T25" fmla="*/ 89 h 177"/>
                <a:gd name="T26" fmla="*/ 88 w 176"/>
                <a:gd name="T27" fmla="*/ 0 h 177"/>
                <a:gd name="T28" fmla="*/ 88 w 176"/>
                <a:gd name="T29" fmla="*/ 0 h 177"/>
                <a:gd name="T30" fmla="*/ 175 w 176"/>
                <a:gd name="T31" fmla="*/ 89 h 177"/>
                <a:gd name="T32" fmla="*/ 175 w 176"/>
                <a:gd name="T33" fmla="*/ 89 h 177"/>
                <a:gd name="T34" fmla="*/ 88 w 176"/>
                <a:gd name="T3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77">
                  <a:moveTo>
                    <a:pt x="88" y="11"/>
                  </a:moveTo>
                  <a:lnTo>
                    <a:pt x="88" y="11"/>
                  </a:lnTo>
                  <a:cubicBezTo>
                    <a:pt x="45" y="11"/>
                    <a:pt x="11" y="46"/>
                    <a:pt x="11" y="89"/>
                  </a:cubicBezTo>
                  <a:lnTo>
                    <a:pt x="11" y="89"/>
                  </a:lnTo>
                  <a:cubicBezTo>
                    <a:pt x="11" y="131"/>
                    <a:pt x="45" y="165"/>
                    <a:pt x="88" y="165"/>
                  </a:cubicBezTo>
                  <a:lnTo>
                    <a:pt x="88" y="165"/>
                  </a:lnTo>
                  <a:cubicBezTo>
                    <a:pt x="130" y="165"/>
                    <a:pt x="165" y="131"/>
                    <a:pt x="165" y="89"/>
                  </a:cubicBezTo>
                  <a:lnTo>
                    <a:pt x="165" y="89"/>
                  </a:lnTo>
                  <a:cubicBezTo>
                    <a:pt x="165" y="46"/>
                    <a:pt x="130" y="11"/>
                    <a:pt x="88" y="11"/>
                  </a:cubicBezTo>
                  <a:close/>
                  <a:moveTo>
                    <a:pt x="88" y="176"/>
                  </a:moveTo>
                  <a:lnTo>
                    <a:pt x="88" y="176"/>
                  </a:lnTo>
                  <a:cubicBezTo>
                    <a:pt x="40" y="176"/>
                    <a:pt x="0" y="137"/>
                    <a:pt x="0" y="89"/>
                  </a:cubicBezTo>
                  <a:lnTo>
                    <a:pt x="0" y="89"/>
                  </a:lnTo>
                  <a:cubicBezTo>
                    <a:pt x="0" y="40"/>
                    <a:pt x="40" y="0"/>
                    <a:pt x="88" y="0"/>
                  </a:cubicBezTo>
                  <a:lnTo>
                    <a:pt x="88" y="0"/>
                  </a:lnTo>
                  <a:cubicBezTo>
                    <a:pt x="136" y="0"/>
                    <a:pt x="175" y="40"/>
                    <a:pt x="175" y="89"/>
                  </a:cubicBezTo>
                  <a:lnTo>
                    <a:pt x="175" y="89"/>
                  </a:lnTo>
                  <a:cubicBezTo>
                    <a:pt x="175" y="137"/>
                    <a:pt x="136" y="176"/>
                    <a:pt x="88" y="1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7" name="CIRCLE 01">
              <a:extLst>
                <a:ext uri="{FF2B5EF4-FFF2-40B4-BE49-F238E27FC236}">
                  <a16:creationId xmlns:a16="http://schemas.microsoft.com/office/drawing/2014/main" id="{271A0FEB-62A4-0E49-B8F8-D470150D8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011" y="5797865"/>
              <a:ext cx="109859" cy="109859"/>
            </a:xfrm>
            <a:custGeom>
              <a:avLst/>
              <a:gdLst>
                <a:gd name="T0" fmla="*/ 87 w 88"/>
                <a:gd name="T1" fmla="*/ 42 h 87"/>
                <a:gd name="T2" fmla="*/ 87 w 88"/>
                <a:gd name="T3" fmla="*/ 42 h 87"/>
                <a:gd name="T4" fmla="*/ 43 w 88"/>
                <a:gd name="T5" fmla="*/ 86 h 87"/>
                <a:gd name="T6" fmla="*/ 43 w 88"/>
                <a:gd name="T7" fmla="*/ 86 h 87"/>
                <a:gd name="T8" fmla="*/ 0 w 88"/>
                <a:gd name="T9" fmla="*/ 42 h 87"/>
                <a:gd name="T10" fmla="*/ 0 w 88"/>
                <a:gd name="T11" fmla="*/ 42 h 87"/>
                <a:gd name="T12" fmla="*/ 43 w 88"/>
                <a:gd name="T13" fmla="*/ 0 h 87"/>
                <a:gd name="T14" fmla="*/ 43 w 88"/>
                <a:gd name="T15" fmla="*/ 0 h 87"/>
                <a:gd name="T16" fmla="*/ 87 w 88"/>
                <a:gd name="T17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87">
                  <a:moveTo>
                    <a:pt x="87" y="42"/>
                  </a:moveTo>
                  <a:lnTo>
                    <a:pt x="87" y="42"/>
                  </a:lnTo>
                  <a:cubicBezTo>
                    <a:pt x="87" y="66"/>
                    <a:pt x="67" y="86"/>
                    <a:pt x="43" y="86"/>
                  </a:cubicBezTo>
                  <a:lnTo>
                    <a:pt x="43" y="86"/>
                  </a:lnTo>
                  <a:cubicBezTo>
                    <a:pt x="19" y="86"/>
                    <a:pt x="0" y="66"/>
                    <a:pt x="0" y="42"/>
                  </a:cubicBezTo>
                  <a:lnTo>
                    <a:pt x="0" y="42"/>
                  </a:lnTo>
                  <a:cubicBezTo>
                    <a:pt x="0" y="19"/>
                    <a:pt x="19" y="0"/>
                    <a:pt x="43" y="0"/>
                  </a:cubicBezTo>
                  <a:lnTo>
                    <a:pt x="43" y="0"/>
                  </a:lnTo>
                  <a:cubicBezTo>
                    <a:pt x="67" y="0"/>
                    <a:pt x="87" y="19"/>
                    <a:pt x="87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8" name="CIRCLE 02">
              <a:extLst>
                <a:ext uri="{FF2B5EF4-FFF2-40B4-BE49-F238E27FC236}">
                  <a16:creationId xmlns:a16="http://schemas.microsoft.com/office/drawing/2014/main" id="{CB6C3E24-71B2-1946-941E-9F7DA50D0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739" y="5424346"/>
              <a:ext cx="142816" cy="142816"/>
            </a:xfrm>
            <a:custGeom>
              <a:avLst/>
              <a:gdLst>
                <a:gd name="T0" fmla="*/ 113 w 114"/>
                <a:gd name="T1" fmla="*/ 56 h 113"/>
                <a:gd name="T2" fmla="*/ 113 w 114"/>
                <a:gd name="T3" fmla="*/ 56 h 113"/>
                <a:gd name="T4" fmla="*/ 57 w 114"/>
                <a:gd name="T5" fmla="*/ 112 h 113"/>
                <a:gd name="T6" fmla="*/ 57 w 114"/>
                <a:gd name="T7" fmla="*/ 112 h 113"/>
                <a:gd name="T8" fmla="*/ 0 w 114"/>
                <a:gd name="T9" fmla="*/ 56 h 113"/>
                <a:gd name="T10" fmla="*/ 0 w 114"/>
                <a:gd name="T11" fmla="*/ 56 h 113"/>
                <a:gd name="T12" fmla="*/ 57 w 114"/>
                <a:gd name="T13" fmla="*/ 0 h 113"/>
                <a:gd name="T14" fmla="*/ 57 w 114"/>
                <a:gd name="T15" fmla="*/ 0 h 113"/>
                <a:gd name="T16" fmla="*/ 113 w 114"/>
                <a:gd name="T17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13">
                  <a:moveTo>
                    <a:pt x="113" y="56"/>
                  </a:moveTo>
                  <a:lnTo>
                    <a:pt x="113" y="56"/>
                  </a:lnTo>
                  <a:cubicBezTo>
                    <a:pt x="113" y="87"/>
                    <a:pt x="88" y="112"/>
                    <a:pt x="57" y="112"/>
                  </a:cubicBezTo>
                  <a:lnTo>
                    <a:pt x="57" y="112"/>
                  </a:lnTo>
                  <a:cubicBezTo>
                    <a:pt x="25" y="112"/>
                    <a:pt x="0" y="87"/>
                    <a:pt x="0" y="56"/>
                  </a:cubicBezTo>
                  <a:lnTo>
                    <a:pt x="0" y="56"/>
                  </a:lnTo>
                  <a:cubicBezTo>
                    <a:pt x="0" y="25"/>
                    <a:pt x="25" y="0"/>
                    <a:pt x="57" y="0"/>
                  </a:cubicBezTo>
                  <a:lnTo>
                    <a:pt x="57" y="0"/>
                  </a:lnTo>
                  <a:cubicBezTo>
                    <a:pt x="88" y="0"/>
                    <a:pt x="113" y="25"/>
                    <a:pt x="113" y="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3" name="CIRCLE 03">
              <a:extLst>
                <a:ext uri="{FF2B5EF4-FFF2-40B4-BE49-F238E27FC236}">
                  <a16:creationId xmlns:a16="http://schemas.microsoft.com/office/drawing/2014/main" id="{79C352AC-4471-4842-A5D4-93C0D09F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778" y="10021931"/>
              <a:ext cx="109859" cy="109859"/>
            </a:xfrm>
            <a:custGeom>
              <a:avLst/>
              <a:gdLst>
                <a:gd name="T0" fmla="*/ 85 w 86"/>
                <a:gd name="T1" fmla="*/ 44 h 87"/>
                <a:gd name="T2" fmla="*/ 85 w 86"/>
                <a:gd name="T3" fmla="*/ 44 h 87"/>
                <a:gd name="T4" fmla="*/ 42 w 86"/>
                <a:gd name="T5" fmla="*/ 86 h 87"/>
                <a:gd name="T6" fmla="*/ 42 w 86"/>
                <a:gd name="T7" fmla="*/ 86 h 87"/>
                <a:gd name="T8" fmla="*/ 0 w 86"/>
                <a:gd name="T9" fmla="*/ 44 h 87"/>
                <a:gd name="T10" fmla="*/ 0 w 86"/>
                <a:gd name="T11" fmla="*/ 44 h 87"/>
                <a:gd name="T12" fmla="*/ 42 w 86"/>
                <a:gd name="T13" fmla="*/ 0 h 87"/>
                <a:gd name="T14" fmla="*/ 42 w 86"/>
                <a:gd name="T15" fmla="*/ 0 h 87"/>
                <a:gd name="T16" fmla="*/ 85 w 86"/>
                <a:gd name="T17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87">
                  <a:moveTo>
                    <a:pt x="85" y="44"/>
                  </a:moveTo>
                  <a:lnTo>
                    <a:pt x="85" y="44"/>
                  </a:lnTo>
                  <a:cubicBezTo>
                    <a:pt x="85" y="67"/>
                    <a:pt x="66" y="86"/>
                    <a:pt x="42" y="86"/>
                  </a:cubicBezTo>
                  <a:lnTo>
                    <a:pt x="42" y="86"/>
                  </a:lnTo>
                  <a:cubicBezTo>
                    <a:pt x="18" y="86"/>
                    <a:pt x="0" y="67"/>
                    <a:pt x="0" y="44"/>
                  </a:cubicBezTo>
                  <a:lnTo>
                    <a:pt x="0" y="44"/>
                  </a:lnTo>
                  <a:cubicBezTo>
                    <a:pt x="0" y="20"/>
                    <a:pt x="18" y="0"/>
                    <a:pt x="42" y="0"/>
                  </a:cubicBezTo>
                  <a:lnTo>
                    <a:pt x="42" y="0"/>
                  </a:lnTo>
                  <a:cubicBezTo>
                    <a:pt x="66" y="0"/>
                    <a:pt x="85" y="20"/>
                    <a:pt x="85" y="4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4" name="CIRCLE 04">
              <a:extLst>
                <a:ext uri="{FF2B5EF4-FFF2-40B4-BE49-F238E27FC236}">
                  <a16:creationId xmlns:a16="http://schemas.microsoft.com/office/drawing/2014/main" id="{AD1AC5B7-BACB-E64D-AFE0-D26A61C3F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343" y="9637425"/>
              <a:ext cx="109859" cy="109859"/>
            </a:xfrm>
            <a:custGeom>
              <a:avLst/>
              <a:gdLst>
                <a:gd name="T0" fmla="*/ 86 w 87"/>
                <a:gd name="T1" fmla="*/ 43 h 87"/>
                <a:gd name="T2" fmla="*/ 86 w 87"/>
                <a:gd name="T3" fmla="*/ 43 h 87"/>
                <a:gd name="T4" fmla="*/ 42 w 87"/>
                <a:gd name="T5" fmla="*/ 86 h 87"/>
                <a:gd name="T6" fmla="*/ 42 w 87"/>
                <a:gd name="T7" fmla="*/ 86 h 87"/>
                <a:gd name="T8" fmla="*/ 0 w 87"/>
                <a:gd name="T9" fmla="*/ 43 h 87"/>
                <a:gd name="T10" fmla="*/ 0 w 87"/>
                <a:gd name="T11" fmla="*/ 43 h 87"/>
                <a:gd name="T12" fmla="*/ 42 w 87"/>
                <a:gd name="T13" fmla="*/ 0 h 87"/>
                <a:gd name="T14" fmla="*/ 42 w 87"/>
                <a:gd name="T15" fmla="*/ 0 h 87"/>
                <a:gd name="T16" fmla="*/ 86 w 87"/>
                <a:gd name="T17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7">
                  <a:moveTo>
                    <a:pt x="86" y="43"/>
                  </a:moveTo>
                  <a:lnTo>
                    <a:pt x="86" y="43"/>
                  </a:lnTo>
                  <a:cubicBezTo>
                    <a:pt x="86" y="67"/>
                    <a:pt x="66" y="86"/>
                    <a:pt x="42" y="86"/>
                  </a:cubicBezTo>
                  <a:lnTo>
                    <a:pt x="42" y="86"/>
                  </a:lnTo>
                  <a:cubicBezTo>
                    <a:pt x="19" y="86"/>
                    <a:pt x="0" y="67"/>
                    <a:pt x="0" y="43"/>
                  </a:cubicBezTo>
                  <a:lnTo>
                    <a:pt x="0" y="43"/>
                  </a:lnTo>
                  <a:cubicBezTo>
                    <a:pt x="0" y="20"/>
                    <a:pt x="19" y="0"/>
                    <a:pt x="42" y="0"/>
                  </a:cubicBezTo>
                  <a:lnTo>
                    <a:pt x="42" y="0"/>
                  </a:lnTo>
                  <a:cubicBezTo>
                    <a:pt x="66" y="0"/>
                    <a:pt x="86" y="20"/>
                    <a:pt x="86" y="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5" name="CIRCLE 05">
              <a:extLst>
                <a:ext uri="{FF2B5EF4-FFF2-40B4-BE49-F238E27FC236}">
                  <a16:creationId xmlns:a16="http://schemas.microsoft.com/office/drawing/2014/main" id="{BADC45F7-5684-4F43-90CD-A25151722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400" y="5039840"/>
              <a:ext cx="109859" cy="109859"/>
            </a:xfrm>
            <a:custGeom>
              <a:avLst/>
              <a:gdLst>
                <a:gd name="T0" fmla="*/ 86 w 87"/>
                <a:gd name="T1" fmla="*/ 43 h 86"/>
                <a:gd name="T2" fmla="*/ 86 w 87"/>
                <a:gd name="T3" fmla="*/ 43 h 86"/>
                <a:gd name="T4" fmla="*/ 43 w 87"/>
                <a:gd name="T5" fmla="*/ 85 h 86"/>
                <a:gd name="T6" fmla="*/ 43 w 87"/>
                <a:gd name="T7" fmla="*/ 85 h 86"/>
                <a:gd name="T8" fmla="*/ 0 w 87"/>
                <a:gd name="T9" fmla="*/ 43 h 86"/>
                <a:gd name="T10" fmla="*/ 0 w 87"/>
                <a:gd name="T11" fmla="*/ 43 h 86"/>
                <a:gd name="T12" fmla="*/ 43 w 87"/>
                <a:gd name="T13" fmla="*/ 0 h 86"/>
                <a:gd name="T14" fmla="*/ 43 w 87"/>
                <a:gd name="T15" fmla="*/ 0 h 86"/>
                <a:gd name="T16" fmla="*/ 86 w 87"/>
                <a:gd name="T17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6">
                  <a:moveTo>
                    <a:pt x="86" y="43"/>
                  </a:moveTo>
                  <a:lnTo>
                    <a:pt x="86" y="43"/>
                  </a:lnTo>
                  <a:cubicBezTo>
                    <a:pt x="86" y="66"/>
                    <a:pt x="67" y="85"/>
                    <a:pt x="43" y="85"/>
                  </a:cubicBezTo>
                  <a:lnTo>
                    <a:pt x="43" y="85"/>
                  </a:lnTo>
                  <a:cubicBezTo>
                    <a:pt x="19" y="85"/>
                    <a:pt x="0" y="66"/>
                    <a:pt x="0" y="43"/>
                  </a:cubicBezTo>
                  <a:lnTo>
                    <a:pt x="0" y="43"/>
                  </a:lnTo>
                  <a:cubicBezTo>
                    <a:pt x="0" y="19"/>
                    <a:pt x="19" y="0"/>
                    <a:pt x="43" y="0"/>
                  </a:cubicBezTo>
                  <a:lnTo>
                    <a:pt x="43" y="0"/>
                  </a:lnTo>
                  <a:cubicBezTo>
                    <a:pt x="67" y="0"/>
                    <a:pt x="86" y="19"/>
                    <a:pt x="86" y="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6" name="CIRCLE 06">
              <a:extLst>
                <a:ext uri="{FF2B5EF4-FFF2-40B4-BE49-F238E27FC236}">
                  <a16:creationId xmlns:a16="http://schemas.microsoft.com/office/drawing/2014/main" id="{AD6DE691-8E8D-F54D-B661-EC9CAEC6A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847" y="6638283"/>
              <a:ext cx="109859" cy="109859"/>
            </a:xfrm>
            <a:custGeom>
              <a:avLst/>
              <a:gdLst>
                <a:gd name="T0" fmla="*/ 85 w 86"/>
                <a:gd name="T1" fmla="*/ 43 h 86"/>
                <a:gd name="T2" fmla="*/ 85 w 86"/>
                <a:gd name="T3" fmla="*/ 43 h 86"/>
                <a:gd name="T4" fmla="*/ 43 w 86"/>
                <a:gd name="T5" fmla="*/ 85 h 86"/>
                <a:gd name="T6" fmla="*/ 43 w 86"/>
                <a:gd name="T7" fmla="*/ 85 h 86"/>
                <a:gd name="T8" fmla="*/ 0 w 86"/>
                <a:gd name="T9" fmla="*/ 43 h 86"/>
                <a:gd name="T10" fmla="*/ 0 w 86"/>
                <a:gd name="T11" fmla="*/ 43 h 86"/>
                <a:gd name="T12" fmla="*/ 43 w 86"/>
                <a:gd name="T13" fmla="*/ 0 h 86"/>
                <a:gd name="T14" fmla="*/ 43 w 86"/>
                <a:gd name="T15" fmla="*/ 0 h 86"/>
                <a:gd name="T16" fmla="*/ 85 w 86"/>
                <a:gd name="T17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86">
                  <a:moveTo>
                    <a:pt x="85" y="43"/>
                  </a:moveTo>
                  <a:lnTo>
                    <a:pt x="85" y="43"/>
                  </a:lnTo>
                  <a:cubicBezTo>
                    <a:pt x="85" y="67"/>
                    <a:pt x="66" y="85"/>
                    <a:pt x="43" y="85"/>
                  </a:cubicBezTo>
                  <a:lnTo>
                    <a:pt x="43" y="85"/>
                  </a:lnTo>
                  <a:cubicBezTo>
                    <a:pt x="19" y="85"/>
                    <a:pt x="0" y="67"/>
                    <a:pt x="0" y="43"/>
                  </a:cubicBezTo>
                  <a:lnTo>
                    <a:pt x="0" y="43"/>
                  </a:lnTo>
                  <a:cubicBezTo>
                    <a:pt x="0" y="19"/>
                    <a:pt x="19" y="0"/>
                    <a:pt x="43" y="0"/>
                  </a:cubicBezTo>
                  <a:lnTo>
                    <a:pt x="43" y="0"/>
                  </a:lnTo>
                  <a:cubicBezTo>
                    <a:pt x="66" y="0"/>
                    <a:pt x="85" y="19"/>
                    <a:pt x="85" y="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7" name="CIRCLE 07">
              <a:extLst>
                <a:ext uri="{FF2B5EF4-FFF2-40B4-BE49-F238E27FC236}">
                  <a16:creationId xmlns:a16="http://schemas.microsoft.com/office/drawing/2014/main" id="{FADB2A53-04EA-3B4C-98F2-40C0CD261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9826" y="6643777"/>
              <a:ext cx="109859" cy="109859"/>
            </a:xfrm>
            <a:custGeom>
              <a:avLst/>
              <a:gdLst>
                <a:gd name="T0" fmla="*/ 86 w 87"/>
                <a:gd name="T1" fmla="*/ 43 h 87"/>
                <a:gd name="T2" fmla="*/ 86 w 87"/>
                <a:gd name="T3" fmla="*/ 43 h 87"/>
                <a:gd name="T4" fmla="*/ 43 w 87"/>
                <a:gd name="T5" fmla="*/ 86 h 87"/>
                <a:gd name="T6" fmla="*/ 43 w 87"/>
                <a:gd name="T7" fmla="*/ 86 h 87"/>
                <a:gd name="T8" fmla="*/ 0 w 87"/>
                <a:gd name="T9" fmla="*/ 43 h 87"/>
                <a:gd name="T10" fmla="*/ 0 w 87"/>
                <a:gd name="T11" fmla="*/ 43 h 87"/>
                <a:gd name="T12" fmla="*/ 43 w 87"/>
                <a:gd name="T13" fmla="*/ 0 h 87"/>
                <a:gd name="T14" fmla="*/ 43 w 87"/>
                <a:gd name="T15" fmla="*/ 0 h 87"/>
                <a:gd name="T16" fmla="*/ 86 w 87"/>
                <a:gd name="T17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7">
                  <a:moveTo>
                    <a:pt x="86" y="43"/>
                  </a:moveTo>
                  <a:lnTo>
                    <a:pt x="86" y="43"/>
                  </a:lnTo>
                  <a:cubicBezTo>
                    <a:pt x="86" y="67"/>
                    <a:pt x="67" y="86"/>
                    <a:pt x="43" y="86"/>
                  </a:cubicBezTo>
                  <a:lnTo>
                    <a:pt x="43" y="86"/>
                  </a:lnTo>
                  <a:cubicBezTo>
                    <a:pt x="19" y="86"/>
                    <a:pt x="0" y="67"/>
                    <a:pt x="0" y="43"/>
                  </a:cubicBezTo>
                  <a:lnTo>
                    <a:pt x="0" y="43"/>
                  </a:lnTo>
                  <a:cubicBezTo>
                    <a:pt x="0" y="19"/>
                    <a:pt x="19" y="0"/>
                    <a:pt x="43" y="0"/>
                  </a:cubicBezTo>
                  <a:lnTo>
                    <a:pt x="43" y="0"/>
                  </a:lnTo>
                  <a:cubicBezTo>
                    <a:pt x="67" y="0"/>
                    <a:pt x="86" y="19"/>
                    <a:pt x="86" y="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8" name="CIRCLE 08">
              <a:extLst>
                <a:ext uri="{FF2B5EF4-FFF2-40B4-BE49-F238E27FC236}">
                  <a16:creationId xmlns:a16="http://schemas.microsoft.com/office/drawing/2014/main" id="{FE80F0E0-77CC-E24F-A2CB-7F6CF097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4902" y="7302929"/>
              <a:ext cx="109859" cy="109859"/>
            </a:xfrm>
            <a:custGeom>
              <a:avLst/>
              <a:gdLst>
                <a:gd name="T0" fmla="*/ 87 w 88"/>
                <a:gd name="T1" fmla="*/ 43 h 87"/>
                <a:gd name="T2" fmla="*/ 87 w 88"/>
                <a:gd name="T3" fmla="*/ 43 h 87"/>
                <a:gd name="T4" fmla="*/ 44 w 88"/>
                <a:gd name="T5" fmla="*/ 86 h 87"/>
                <a:gd name="T6" fmla="*/ 44 w 88"/>
                <a:gd name="T7" fmla="*/ 86 h 87"/>
                <a:gd name="T8" fmla="*/ 0 w 88"/>
                <a:gd name="T9" fmla="*/ 43 h 87"/>
                <a:gd name="T10" fmla="*/ 0 w 88"/>
                <a:gd name="T11" fmla="*/ 43 h 87"/>
                <a:gd name="T12" fmla="*/ 44 w 88"/>
                <a:gd name="T13" fmla="*/ 0 h 87"/>
                <a:gd name="T14" fmla="*/ 44 w 88"/>
                <a:gd name="T15" fmla="*/ 0 h 87"/>
                <a:gd name="T16" fmla="*/ 87 w 88"/>
                <a:gd name="T17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87">
                  <a:moveTo>
                    <a:pt x="87" y="43"/>
                  </a:moveTo>
                  <a:lnTo>
                    <a:pt x="87" y="43"/>
                  </a:lnTo>
                  <a:cubicBezTo>
                    <a:pt x="87" y="67"/>
                    <a:pt x="67" y="86"/>
                    <a:pt x="44" y="86"/>
                  </a:cubicBezTo>
                  <a:lnTo>
                    <a:pt x="44" y="86"/>
                  </a:lnTo>
                  <a:cubicBezTo>
                    <a:pt x="20" y="86"/>
                    <a:pt x="0" y="67"/>
                    <a:pt x="0" y="43"/>
                  </a:cubicBezTo>
                  <a:lnTo>
                    <a:pt x="0" y="43"/>
                  </a:lnTo>
                  <a:cubicBezTo>
                    <a:pt x="0" y="19"/>
                    <a:pt x="20" y="0"/>
                    <a:pt x="44" y="0"/>
                  </a:cubicBezTo>
                  <a:lnTo>
                    <a:pt x="44" y="0"/>
                  </a:lnTo>
                  <a:cubicBezTo>
                    <a:pt x="67" y="0"/>
                    <a:pt x="87" y="19"/>
                    <a:pt x="87" y="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19" name="CIRCLE 09">
              <a:extLst>
                <a:ext uri="{FF2B5EF4-FFF2-40B4-BE49-F238E27FC236}">
                  <a16:creationId xmlns:a16="http://schemas.microsoft.com/office/drawing/2014/main" id="{3415963A-4B78-8148-ABB7-ABE31D25F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857" y="8928838"/>
              <a:ext cx="109859" cy="109859"/>
            </a:xfrm>
            <a:custGeom>
              <a:avLst/>
              <a:gdLst>
                <a:gd name="T0" fmla="*/ 86 w 87"/>
                <a:gd name="T1" fmla="*/ 43 h 87"/>
                <a:gd name="T2" fmla="*/ 86 w 87"/>
                <a:gd name="T3" fmla="*/ 43 h 87"/>
                <a:gd name="T4" fmla="*/ 43 w 87"/>
                <a:gd name="T5" fmla="*/ 86 h 87"/>
                <a:gd name="T6" fmla="*/ 43 w 87"/>
                <a:gd name="T7" fmla="*/ 86 h 87"/>
                <a:gd name="T8" fmla="*/ 0 w 87"/>
                <a:gd name="T9" fmla="*/ 43 h 87"/>
                <a:gd name="T10" fmla="*/ 0 w 87"/>
                <a:gd name="T11" fmla="*/ 43 h 87"/>
                <a:gd name="T12" fmla="*/ 43 w 87"/>
                <a:gd name="T13" fmla="*/ 0 h 87"/>
                <a:gd name="T14" fmla="*/ 43 w 87"/>
                <a:gd name="T15" fmla="*/ 0 h 87"/>
                <a:gd name="T16" fmla="*/ 86 w 87"/>
                <a:gd name="T17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87">
                  <a:moveTo>
                    <a:pt x="86" y="43"/>
                  </a:moveTo>
                  <a:lnTo>
                    <a:pt x="86" y="43"/>
                  </a:lnTo>
                  <a:cubicBezTo>
                    <a:pt x="86" y="67"/>
                    <a:pt x="67" y="86"/>
                    <a:pt x="43" y="86"/>
                  </a:cubicBezTo>
                  <a:lnTo>
                    <a:pt x="43" y="86"/>
                  </a:lnTo>
                  <a:cubicBezTo>
                    <a:pt x="20" y="86"/>
                    <a:pt x="0" y="67"/>
                    <a:pt x="0" y="43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43" y="0"/>
                  </a:lnTo>
                  <a:cubicBezTo>
                    <a:pt x="67" y="0"/>
                    <a:pt x="86" y="19"/>
                    <a:pt x="86" y="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6" name="CIRC 01">
              <a:extLst>
                <a:ext uri="{FF2B5EF4-FFF2-40B4-BE49-F238E27FC236}">
                  <a16:creationId xmlns:a16="http://schemas.microsoft.com/office/drawing/2014/main" id="{9ACDFA22-5979-9843-A308-2FA630D92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293" y="10010945"/>
              <a:ext cx="340562" cy="340562"/>
            </a:xfrm>
            <a:custGeom>
              <a:avLst/>
              <a:gdLst>
                <a:gd name="T0" fmla="*/ 272 w 273"/>
                <a:gd name="T1" fmla="*/ 135 h 273"/>
                <a:gd name="T2" fmla="*/ 272 w 273"/>
                <a:gd name="T3" fmla="*/ 135 h 273"/>
                <a:gd name="T4" fmla="*/ 136 w 273"/>
                <a:gd name="T5" fmla="*/ 272 h 273"/>
                <a:gd name="T6" fmla="*/ 136 w 273"/>
                <a:gd name="T7" fmla="*/ 272 h 273"/>
                <a:gd name="T8" fmla="*/ 0 w 273"/>
                <a:gd name="T9" fmla="*/ 135 h 273"/>
                <a:gd name="T10" fmla="*/ 0 w 273"/>
                <a:gd name="T11" fmla="*/ 135 h 273"/>
                <a:gd name="T12" fmla="*/ 136 w 273"/>
                <a:gd name="T13" fmla="*/ 0 h 273"/>
                <a:gd name="T14" fmla="*/ 136 w 273"/>
                <a:gd name="T15" fmla="*/ 0 h 273"/>
                <a:gd name="T16" fmla="*/ 272 w 273"/>
                <a:gd name="T17" fmla="*/ 13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3" h="273">
                  <a:moveTo>
                    <a:pt x="272" y="135"/>
                  </a:moveTo>
                  <a:lnTo>
                    <a:pt x="272" y="135"/>
                  </a:lnTo>
                  <a:cubicBezTo>
                    <a:pt x="272" y="211"/>
                    <a:pt x="212" y="272"/>
                    <a:pt x="136" y="272"/>
                  </a:cubicBezTo>
                  <a:lnTo>
                    <a:pt x="136" y="272"/>
                  </a:lnTo>
                  <a:cubicBezTo>
                    <a:pt x="61" y="272"/>
                    <a:pt x="0" y="211"/>
                    <a:pt x="0" y="135"/>
                  </a:cubicBezTo>
                  <a:lnTo>
                    <a:pt x="0" y="135"/>
                  </a:lnTo>
                  <a:cubicBezTo>
                    <a:pt x="0" y="61"/>
                    <a:pt x="61" y="0"/>
                    <a:pt x="136" y="0"/>
                  </a:cubicBezTo>
                  <a:lnTo>
                    <a:pt x="136" y="0"/>
                  </a:lnTo>
                  <a:cubicBezTo>
                    <a:pt x="212" y="0"/>
                    <a:pt x="272" y="61"/>
                    <a:pt x="272" y="1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7" name="CIRC 02">
              <a:extLst>
                <a:ext uri="{FF2B5EF4-FFF2-40B4-BE49-F238E27FC236}">
                  <a16:creationId xmlns:a16="http://schemas.microsoft.com/office/drawing/2014/main" id="{E9AB7118-EBC7-8B45-AFBC-1F9BF02B2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508" y="5830823"/>
              <a:ext cx="340562" cy="340562"/>
            </a:xfrm>
            <a:custGeom>
              <a:avLst/>
              <a:gdLst>
                <a:gd name="T0" fmla="*/ 271 w 272"/>
                <a:gd name="T1" fmla="*/ 136 h 273"/>
                <a:gd name="T2" fmla="*/ 271 w 272"/>
                <a:gd name="T3" fmla="*/ 136 h 273"/>
                <a:gd name="T4" fmla="*/ 136 w 272"/>
                <a:gd name="T5" fmla="*/ 272 h 273"/>
                <a:gd name="T6" fmla="*/ 136 w 272"/>
                <a:gd name="T7" fmla="*/ 272 h 273"/>
                <a:gd name="T8" fmla="*/ 0 w 272"/>
                <a:gd name="T9" fmla="*/ 136 h 273"/>
                <a:gd name="T10" fmla="*/ 0 w 272"/>
                <a:gd name="T11" fmla="*/ 136 h 273"/>
                <a:gd name="T12" fmla="*/ 136 w 272"/>
                <a:gd name="T13" fmla="*/ 0 h 273"/>
                <a:gd name="T14" fmla="*/ 136 w 272"/>
                <a:gd name="T15" fmla="*/ 0 h 273"/>
                <a:gd name="T16" fmla="*/ 271 w 272"/>
                <a:gd name="T17" fmla="*/ 13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273">
                  <a:moveTo>
                    <a:pt x="271" y="136"/>
                  </a:moveTo>
                  <a:lnTo>
                    <a:pt x="271" y="136"/>
                  </a:lnTo>
                  <a:cubicBezTo>
                    <a:pt x="271" y="211"/>
                    <a:pt x="211" y="272"/>
                    <a:pt x="136" y="272"/>
                  </a:cubicBezTo>
                  <a:lnTo>
                    <a:pt x="136" y="272"/>
                  </a:lnTo>
                  <a:cubicBezTo>
                    <a:pt x="61" y="272"/>
                    <a:pt x="0" y="211"/>
                    <a:pt x="0" y="136"/>
                  </a:cubicBezTo>
                  <a:lnTo>
                    <a:pt x="0" y="136"/>
                  </a:lnTo>
                  <a:cubicBezTo>
                    <a:pt x="0" y="61"/>
                    <a:pt x="61" y="0"/>
                    <a:pt x="136" y="0"/>
                  </a:cubicBezTo>
                  <a:lnTo>
                    <a:pt x="136" y="0"/>
                  </a:lnTo>
                  <a:cubicBezTo>
                    <a:pt x="211" y="0"/>
                    <a:pt x="271" y="61"/>
                    <a:pt x="271" y="1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8" name="CIRC 03">
              <a:extLst>
                <a:ext uri="{FF2B5EF4-FFF2-40B4-BE49-F238E27FC236}">
                  <a16:creationId xmlns:a16="http://schemas.microsoft.com/office/drawing/2014/main" id="{12886297-E142-0245-8646-246B7DA29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841" y="4743222"/>
              <a:ext cx="340562" cy="340562"/>
            </a:xfrm>
            <a:custGeom>
              <a:avLst/>
              <a:gdLst>
                <a:gd name="T0" fmla="*/ 272 w 273"/>
                <a:gd name="T1" fmla="*/ 136 h 272"/>
                <a:gd name="T2" fmla="*/ 272 w 273"/>
                <a:gd name="T3" fmla="*/ 136 h 272"/>
                <a:gd name="T4" fmla="*/ 135 w 273"/>
                <a:gd name="T5" fmla="*/ 271 h 272"/>
                <a:gd name="T6" fmla="*/ 135 w 273"/>
                <a:gd name="T7" fmla="*/ 271 h 272"/>
                <a:gd name="T8" fmla="*/ 0 w 273"/>
                <a:gd name="T9" fmla="*/ 136 h 272"/>
                <a:gd name="T10" fmla="*/ 0 w 273"/>
                <a:gd name="T11" fmla="*/ 136 h 272"/>
                <a:gd name="T12" fmla="*/ 135 w 273"/>
                <a:gd name="T13" fmla="*/ 0 h 272"/>
                <a:gd name="T14" fmla="*/ 135 w 273"/>
                <a:gd name="T15" fmla="*/ 0 h 272"/>
                <a:gd name="T16" fmla="*/ 272 w 273"/>
                <a:gd name="T1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3" h="272">
                  <a:moveTo>
                    <a:pt x="272" y="136"/>
                  </a:moveTo>
                  <a:lnTo>
                    <a:pt x="272" y="136"/>
                  </a:lnTo>
                  <a:cubicBezTo>
                    <a:pt x="272" y="211"/>
                    <a:pt x="211" y="271"/>
                    <a:pt x="135" y="271"/>
                  </a:cubicBezTo>
                  <a:lnTo>
                    <a:pt x="135" y="271"/>
                  </a:lnTo>
                  <a:cubicBezTo>
                    <a:pt x="61" y="271"/>
                    <a:pt x="0" y="211"/>
                    <a:pt x="0" y="136"/>
                  </a:cubicBezTo>
                  <a:lnTo>
                    <a:pt x="0" y="136"/>
                  </a:lnTo>
                  <a:cubicBezTo>
                    <a:pt x="0" y="61"/>
                    <a:pt x="61" y="0"/>
                    <a:pt x="135" y="0"/>
                  </a:cubicBezTo>
                  <a:lnTo>
                    <a:pt x="135" y="0"/>
                  </a:lnTo>
                  <a:cubicBezTo>
                    <a:pt x="211" y="0"/>
                    <a:pt x="272" y="61"/>
                    <a:pt x="272" y="1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99" name="CIRC 04">
              <a:extLst>
                <a:ext uri="{FF2B5EF4-FFF2-40B4-BE49-F238E27FC236}">
                  <a16:creationId xmlns:a16="http://schemas.microsoft.com/office/drawing/2014/main" id="{2EE76007-7B44-3F41-B201-9DE429448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1942" y="7973068"/>
              <a:ext cx="340562" cy="340562"/>
            </a:xfrm>
            <a:custGeom>
              <a:avLst/>
              <a:gdLst>
                <a:gd name="T0" fmla="*/ 273 w 274"/>
                <a:gd name="T1" fmla="*/ 137 h 273"/>
                <a:gd name="T2" fmla="*/ 273 w 274"/>
                <a:gd name="T3" fmla="*/ 137 h 273"/>
                <a:gd name="T4" fmla="*/ 136 w 274"/>
                <a:gd name="T5" fmla="*/ 272 h 273"/>
                <a:gd name="T6" fmla="*/ 136 w 274"/>
                <a:gd name="T7" fmla="*/ 272 h 273"/>
                <a:gd name="T8" fmla="*/ 0 w 274"/>
                <a:gd name="T9" fmla="*/ 137 h 273"/>
                <a:gd name="T10" fmla="*/ 0 w 274"/>
                <a:gd name="T11" fmla="*/ 137 h 273"/>
                <a:gd name="T12" fmla="*/ 136 w 274"/>
                <a:gd name="T13" fmla="*/ 0 h 273"/>
                <a:gd name="T14" fmla="*/ 136 w 274"/>
                <a:gd name="T15" fmla="*/ 0 h 273"/>
                <a:gd name="T16" fmla="*/ 273 w 274"/>
                <a:gd name="T17" fmla="*/ 1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3">
                  <a:moveTo>
                    <a:pt x="273" y="137"/>
                  </a:moveTo>
                  <a:lnTo>
                    <a:pt x="273" y="137"/>
                  </a:lnTo>
                  <a:cubicBezTo>
                    <a:pt x="273" y="212"/>
                    <a:pt x="211" y="272"/>
                    <a:pt x="136" y="272"/>
                  </a:cubicBezTo>
                  <a:lnTo>
                    <a:pt x="136" y="272"/>
                  </a:lnTo>
                  <a:cubicBezTo>
                    <a:pt x="62" y="272"/>
                    <a:pt x="0" y="212"/>
                    <a:pt x="0" y="137"/>
                  </a:cubicBezTo>
                  <a:lnTo>
                    <a:pt x="0" y="137"/>
                  </a:lnTo>
                  <a:cubicBezTo>
                    <a:pt x="0" y="61"/>
                    <a:pt x="62" y="0"/>
                    <a:pt x="136" y="0"/>
                  </a:cubicBezTo>
                  <a:lnTo>
                    <a:pt x="136" y="0"/>
                  </a:lnTo>
                  <a:cubicBezTo>
                    <a:pt x="211" y="0"/>
                    <a:pt x="273" y="61"/>
                    <a:pt x="273" y="13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0" name="CIRC 05">
              <a:extLst>
                <a:ext uri="{FF2B5EF4-FFF2-40B4-BE49-F238E27FC236}">
                  <a16:creationId xmlns:a16="http://schemas.microsoft.com/office/drawing/2014/main" id="{1C97D4DE-A160-F342-ABB6-8BA281CBB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742" y="8571796"/>
              <a:ext cx="340562" cy="340562"/>
            </a:xfrm>
            <a:custGeom>
              <a:avLst/>
              <a:gdLst>
                <a:gd name="T0" fmla="*/ 272 w 273"/>
                <a:gd name="T1" fmla="*/ 135 h 272"/>
                <a:gd name="T2" fmla="*/ 272 w 273"/>
                <a:gd name="T3" fmla="*/ 135 h 272"/>
                <a:gd name="T4" fmla="*/ 136 w 273"/>
                <a:gd name="T5" fmla="*/ 271 h 272"/>
                <a:gd name="T6" fmla="*/ 136 w 273"/>
                <a:gd name="T7" fmla="*/ 271 h 272"/>
                <a:gd name="T8" fmla="*/ 0 w 273"/>
                <a:gd name="T9" fmla="*/ 135 h 272"/>
                <a:gd name="T10" fmla="*/ 0 w 273"/>
                <a:gd name="T11" fmla="*/ 135 h 272"/>
                <a:gd name="T12" fmla="*/ 136 w 273"/>
                <a:gd name="T13" fmla="*/ 0 h 272"/>
                <a:gd name="T14" fmla="*/ 136 w 273"/>
                <a:gd name="T15" fmla="*/ 0 h 272"/>
                <a:gd name="T16" fmla="*/ 272 w 273"/>
                <a:gd name="T17" fmla="*/ 135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3" h="272">
                  <a:moveTo>
                    <a:pt x="272" y="135"/>
                  </a:moveTo>
                  <a:lnTo>
                    <a:pt x="272" y="135"/>
                  </a:lnTo>
                  <a:cubicBezTo>
                    <a:pt x="272" y="210"/>
                    <a:pt x="211" y="271"/>
                    <a:pt x="136" y="271"/>
                  </a:cubicBezTo>
                  <a:lnTo>
                    <a:pt x="136" y="271"/>
                  </a:lnTo>
                  <a:cubicBezTo>
                    <a:pt x="61" y="271"/>
                    <a:pt x="0" y="210"/>
                    <a:pt x="0" y="135"/>
                  </a:cubicBezTo>
                  <a:lnTo>
                    <a:pt x="0" y="135"/>
                  </a:lnTo>
                  <a:cubicBezTo>
                    <a:pt x="0" y="61"/>
                    <a:pt x="61" y="0"/>
                    <a:pt x="136" y="0"/>
                  </a:cubicBezTo>
                  <a:lnTo>
                    <a:pt x="136" y="0"/>
                  </a:lnTo>
                  <a:cubicBezTo>
                    <a:pt x="211" y="0"/>
                    <a:pt x="272" y="61"/>
                    <a:pt x="272" y="1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1" name="CIRC 06">
              <a:extLst>
                <a:ext uri="{FF2B5EF4-FFF2-40B4-BE49-F238E27FC236}">
                  <a16:creationId xmlns:a16="http://schemas.microsoft.com/office/drawing/2014/main" id="{1B7DB589-EE53-0D46-A655-64944F5B0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449" y="7764336"/>
              <a:ext cx="340562" cy="340562"/>
            </a:xfrm>
            <a:custGeom>
              <a:avLst/>
              <a:gdLst>
                <a:gd name="T0" fmla="*/ 272 w 273"/>
                <a:gd name="T1" fmla="*/ 136 h 273"/>
                <a:gd name="T2" fmla="*/ 272 w 273"/>
                <a:gd name="T3" fmla="*/ 136 h 273"/>
                <a:gd name="T4" fmla="*/ 137 w 273"/>
                <a:gd name="T5" fmla="*/ 272 h 273"/>
                <a:gd name="T6" fmla="*/ 137 w 273"/>
                <a:gd name="T7" fmla="*/ 272 h 273"/>
                <a:gd name="T8" fmla="*/ 0 w 273"/>
                <a:gd name="T9" fmla="*/ 136 h 273"/>
                <a:gd name="T10" fmla="*/ 0 w 273"/>
                <a:gd name="T11" fmla="*/ 136 h 273"/>
                <a:gd name="T12" fmla="*/ 137 w 273"/>
                <a:gd name="T13" fmla="*/ 0 h 273"/>
                <a:gd name="T14" fmla="*/ 137 w 273"/>
                <a:gd name="T15" fmla="*/ 0 h 273"/>
                <a:gd name="T16" fmla="*/ 272 w 273"/>
                <a:gd name="T17" fmla="*/ 13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3" h="273">
                  <a:moveTo>
                    <a:pt x="272" y="136"/>
                  </a:moveTo>
                  <a:lnTo>
                    <a:pt x="272" y="136"/>
                  </a:lnTo>
                  <a:cubicBezTo>
                    <a:pt x="272" y="211"/>
                    <a:pt x="211" y="272"/>
                    <a:pt x="137" y="272"/>
                  </a:cubicBezTo>
                  <a:lnTo>
                    <a:pt x="137" y="272"/>
                  </a:lnTo>
                  <a:cubicBezTo>
                    <a:pt x="61" y="272"/>
                    <a:pt x="0" y="211"/>
                    <a:pt x="0" y="136"/>
                  </a:cubicBezTo>
                  <a:lnTo>
                    <a:pt x="0" y="136"/>
                  </a:lnTo>
                  <a:cubicBezTo>
                    <a:pt x="0" y="61"/>
                    <a:pt x="61" y="0"/>
                    <a:pt x="137" y="0"/>
                  </a:cubicBezTo>
                  <a:lnTo>
                    <a:pt x="137" y="0"/>
                  </a:lnTo>
                  <a:cubicBezTo>
                    <a:pt x="211" y="0"/>
                    <a:pt x="272" y="61"/>
                    <a:pt x="272" y="1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2" name="CIRC 07">
              <a:extLst>
                <a:ext uri="{FF2B5EF4-FFF2-40B4-BE49-F238E27FC236}">
                  <a16:creationId xmlns:a16="http://schemas.microsoft.com/office/drawing/2014/main" id="{D5338F85-6509-804B-B32C-963913AF8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1948" y="6956873"/>
              <a:ext cx="340562" cy="340562"/>
            </a:xfrm>
            <a:custGeom>
              <a:avLst/>
              <a:gdLst>
                <a:gd name="T0" fmla="*/ 273 w 274"/>
                <a:gd name="T1" fmla="*/ 135 h 272"/>
                <a:gd name="T2" fmla="*/ 273 w 274"/>
                <a:gd name="T3" fmla="*/ 135 h 272"/>
                <a:gd name="T4" fmla="*/ 137 w 274"/>
                <a:gd name="T5" fmla="*/ 271 h 272"/>
                <a:gd name="T6" fmla="*/ 137 w 274"/>
                <a:gd name="T7" fmla="*/ 271 h 272"/>
                <a:gd name="T8" fmla="*/ 0 w 274"/>
                <a:gd name="T9" fmla="*/ 135 h 272"/>
                <a:gd name="T10" fmla="*/ 0 w 274"/>
                <a:gd name="T11" fmla="*/ 135 h 272"/>
                <a:gd name="T12" fmla="*/ 137 w 274"/>
                <a:gd name="T13" fmla="*/ 0 h 272"/>
                <a:gd name="T14" fmla="*/ 137 w 274"/>
                <a:gd name="T15" fmla="*/ 0 h 272"/>
                <a:gd name="T16" fmla="*/ 273 w 274"/>
                <a:gd name="T17" fmla="*/ 135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272">
                  <a:moveTo>
                    <a:pt x="273" y="135"/>
                  </a:moveTo>
                  <a:lnTo>
                    <a:pt x="273" y="135"/>
                  </a:lnTo>
                  <a:cubicBezTo>
                    <a:pt x="273" y="211"/>
                    <a:pt x="212" y="271"/>
                    <a:pt x="137" y="271"/>
                  </a:cubicBezTo>
                  <a:lnTo>
                    <a:pt x="137" y="271"/>
                  </a:lnTo>
                  <a:cubicBezTo>
                    <a:pt x="62" y="271"/>
                    <a:pt x="0" y="211"/>
                    <a:pt x="0" y="135"/>
                  </a:cubicBezTo>
                  <a:lnTo>
                    <a:pt x="0" y="135"/>
                  </a:lnTo>
                  <a:cubicBezTo>
                    <a:pt x="0" y="60"/>
                    <a:pt x="62" y="0"/>
                    <a:pt x="137" y="0"/>
                  </a:cubicBezTo>
                  <a:lnTo>
                    <a:pt x="137" y="0"/>
                  </a:lnTo>
                  <a:cubicBezTo>
                    <a:pt x="212" y="0"/>
                    <a:pt x="273" y="60"/>
                    <a:pt x="273" y="1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4" name="CIRC 08">
              <a:extLst>
                <a:ext uri="{FF2B5EF4-FFF2-40B4-BE49-F238E27FC236}">
                  <a16:creationId xmlns:a16="http://schemas.microsoft.com/office/drawing/2014/main" id="{339EA3DF-C662-0F48-AEB5-56ABB8C38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1524" y="6121947"/>
              <a:ext cx="296619" cy="296618"/>
            </a:xfrm>
            <a:custGeom>
              <a:avLst/>
              <a:gdLst>
                <a:gd name="T0" fmla="*/ 198 w 237"/>
                <a:gd name="T1" fmla="*/ 188 h 238"/>
                <a:gd name="T2" fmla="*/ 198 w 237"/>
                <a:gd name="T3" fmla="*/ 188 h 238"/>
                <a:gd name="T4" fmla="*/ 48 w 237"/>
                <a:gd name="T5" fmla="*/ 197 h 238"/>
                <a:gd name="T6" fmla="*/ 48 w 237"/>
                <a:gd name="T7" fmla="*/ 197 h 238"/>
                <a:gd name="T8" fmla="*/ 38 w 237"/>
                <a:gd name="T9" fmla="*/ 48 h 238"/>
                <a:gd name="T10" fmla="*/ 38 w 237"/>
                <a:gd name="T11" fmla="*/ 48 h 238"/>
                <a:gd name="T12" fmla="*/ 188 w 237"/>
                <a:gd name="T13" fmla="*/ 39 h 238"/>
                <a:gd name="T14" fmla="*/ 188 w 237"/>
                <a:gd name="T15" fmla="*/ 39 h 238"/>
                <a:gd name="T16" fmla="*/ 198 w 237"/>
                <a:gd name="T17" fmla="*/ 18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8">
                  <a:moveTo>
                    <a:pt x="198" y="188"/>
                  </a:moveTo>
                  <a:lnTo>
                    <a:pt x="198" y="188"/>
                  </a:lnTo>
                  <a:cubicBezTo>
                    <a:pt x="158" y="232"/>
                    <a:pt x="92" y="237"/>
                    <a:pt x="48" y="197"/>
                  </a:cubicBezTo>
                  <a:lnTo>
                    <a:pt x="48" y="197"/>
                  </a:lnTo>
                  <a:cubicBezTo>
                    <a:pt x="4" y="159"/>
                    <a:pt x="0" y="92"/>
                    <a:pt x="38" y="48"/>
                  </a:cubicBezTo>
                  <a:lnTo>
                    <a:pt x="38" y="48"/>
                  </a:lnTo>
                  <a:cubicBezTo>
                    <a:pt x="78" y="4"/>
                    <a:pt x="144" y="0"/>
                    <a:pt x="188" y="39"/>
                  </a:cubicBezTo>
                  <a:lnTo>
                    <a:pt x="188" y="39"/>
                  </a:lnTo>
                  <a:cubicBezTo>
                    <a:pt x="232" y="77"/>
                    <a:pt x="236" y="145"/>
                    <a:pt x="198" y="18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5" name="CIRC 09">
              <a:extLst>
                <a:ext uri="{FF2B5EF4-FFF2-40B4-BE49-F238E27FC236}">
                  <a16:creationId xmlns:a16="http://schemas.microsoft.com/office/drawing/2014/main" id="{59C8873A-178E-0E42-B594-DD348789B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9546" y="5830823"/>
              <a:ext cx="296619" cy="296618"/>
            </a:xfrm>
            <a:custGeom>
              <a:avLst/>
              <a:gdLst>
                <a:gd name="T0" fmla="*/ 198 w 237"/>
                <a:gd name="T1" fmla="*/ 189 h 237"/>
                <a:gd name="T2" fmla="*/ 198 w 237"/>
                <a:gd name="T3" fmla="*/ 189 h 237"/>
                <a:gd name="T4" fmla="*/ 48 w 237"/>
                <a:gd name="T5" fmla="*/ 197 h 237"/>
                <a:gd name="T6" fmla="*/ 48 w 237"/>
                <a:gd name="T7" fmla="*/ 197 h 237"/>
                <a:gd name="T8" fmla="*/ 39 w 237"/>
                <a:gd name="T9" fmla="*/ 48 h 237"/>
                <a:gd name="T10" fmla="*/ 39 w 237"/>
                <a:gd name="T11" fmla="*/ 48 h 237"/>
                <a:gd name="T12" fmla="*/ 188 w 237"/>
                <a:gd name="T13" fmla="*/ 39 h 237"/>
                <a:gd name="T14" fmla="*/ 188 w 237"/>
                <a:gd name="T15" fmla="*/ 39 h 237"/>
                <a:gd name="T16" fmla="*/ 198 w 237"/>
                <a:gd name="T17" fmla="*/ 18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237">
                  <a:moveTo>
                    <a:pt x="198" y="189"/>
                  </a:moveTo>
                  <a:lnTo>
                    <a:pt x="198" y="189"/>
                  </a:lnTo>
                  <a:cubicBezTo>
                    <a:pt x="159" y="232"/>
                    <a:pt x="92" y="236"/>
                    <a:pt x="48" y="197"/>
                  </a:cubicBezTo>
                  <a:lnTo>
                    <a:pt x="48" y="197"/>
                  </a:lnTo>
                  <a:cubicBezTo>
                    <a:pt x="4" y="158"/>
                    <a:pt x="0" y="92"/>
                    <a:pt x="39" y="48"/>
                  </a:cubicBezTo>
                  <a:lnTo>
                    <a:pt x="39" y="48"/>
                  </a:lnTo>
                  <a:cubicBezTo>
                    <a:pt x="78" y="4"/>
                    <a:pt x="144" y="0"/>
                    <a:pt x="188" y="39"/>
                  </a:cubicBezTo>
                  <a:lnTo>
                    <a:pt x="188" y="39"/>
                  </a:lnTo>
                  <a:cubicBezTo>
                    <a:pt x="233" y="78"/>
                    <a:pt x="236" y="144"/>
                    <a:pt x="198" y="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106" name="CIRC 10">
              <a:extLst>
                <a:ext uri="{FF2B5EF4-FFF2-40B4-BE49-F238E27FC236}">
                  <a16:creationId xmlns:a16="http://schemas.microsoft.com/office/drawing/2014/main" id="{5021FC11-9FFC-0F46-909D-24E8DC03F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1662" y="9884609"/>
              <a:ext cx="340562" cy="340562"/>
            </a:xfrm>
            <a:custGeom>
              <a:avLst/>
              <a:gdLst>
                <a:gd name="T0" fmla="*/ 272 w 273"/>
                <a:gd name="T1" fmla="*/ 136 h 273"/>
                <a:gd name="T2" fmla="*/ 272 w 273"/>
                <a:gd name="T3" fmla="*/ 136 h 273"/>
                <a:gd name="T4" fmla="*/ 136 w 273"/>
                <a:gd name="T5" fmla="*/ 272 h 273"/>
                <a:gd name="T6" fmla="*/ 136 w 273"/>
                <a:gd name="T7" fmla="*/ 272 h 273"/>
                <a:gd name="T8" fmla="*/ 0 w 273"/>
                <a:gd name="T9" fmla="*/ 136 h 273"/>
                <a:gd name="T10" fmla="*/ 0 w 273"/>
                <a:gd name="T11" fmla="*/ 136 h 273"/>
                <a:gd name="T12" fmla="*/ 136 w 273"/>
                <a:gd name="T13" fmla="*/ 0 h 273"/>
                <a:gd name="T14" fmla="*/ 136 w 273"/>
                <a:gd name="T15" fmla="*/ 0 h 273"/>
                <a:gd name="T16" fmla="*/ 272 w 273"/>
                <a:gd name="T17" fmla="*/ 13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3" h="273">
                  <a:moveTo>
                    <a:pt x="272" y="136"/>
                  </a:moveTo>
                  <a:lnTo>
                    <a:pt x="272" y="136"/>
                  </a:lnTo>
                  <a:cubicBezTo>
                    <a:pt x="272" y="211"/>
                    <a:pt x="211" y="272"/>
                    <a:pt x="136" y="272"/>
                  </a:cubicBezTo>
                  <a:lnTo>
                    <a:pt x="136" y="272"/>
                  </a:lnTo>
                  <a:cubicBezTo>
                    <a:pt x="61" y="272"/>
                    <a:pt x="0" y="211"/>
                    <a:pt x="0" y="136"/>
                  </a:cubicBezTo>
                  <a:lnTo>
                    <a:pt x="0" y="136"/>
                  </a:lnTo>
                  <a:cubicBezTo>
                    <a:pt x="0" y="61"/>
                    <a:pt x="61" y="0"/>
                    <a:pt x="136" y="0"/>
                  </a:cubicBezTo>
                  <a:lnTo>
                    <a:pt x="136" y="0"/>
                  </a:lnTo>
                  <a:cubicBezTo>
                    <a:pt x="211" y="0"/>
                    <a:pt x="272" y="61"/>
                    <a:pt x="272" y="1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0" name="CIRC 11">
              <a:extLst>
                <a:ext uri="{FF2B5EF4-FFF2-40B4-BE49-F238E27FC236}">
                  <a16:creationId xmlns:a16="http://schemas.microsoft.com/office/drawing/2014/main" id="{7CF8D51F-8E45-9947-AE46-7490C90A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728" y="3803928"/>
              <a:ext cx="1197460" cy="1197460"/>
            </a:xfrm>
            <a:custGeom>
              <a:avLst/>
              <a:gdLst>
                <a:gd name="T0" fmla="*/ 962 w 963"/>
                <a:gd name="T1" fmla="*/ 481 h 963"/>
                <a:gd name="T2" fmla="*/ 962 w 963"/>
                <a:gd name="T3" fmla="*/ 481 h 963"/>
                <a:gd name="T4" fmla="*/ 481 w 963"/>
                <a:gd name="T5" fmla="*/ 962 h 963"/>
                <a:gd name="T6" fmla="*/ 481 w 963"/>
                <a:gd name="T7" fmla="*/ 962 h 963"/>
                <a:gd name="T8" fmla="*/ 0 w 963"/>
                <a:gd name="T9" fmla="*/ 481 h 963"/>
                <a:gd name="T10" fmla="*/ 0 w 963"/>
                <a:gd name="T11" fmla="*/ 481 h 963"/>
                <a:gd name="T12" fmla="*/ 481 w 963"/>
                <a:gd name="T13" fmla="*/ 0 h 963"/>
                <a:gd name="T14" fmla="*/ 481 w 963"/>
                <a:gd name="T15" fmla="*/ 0 h 963"/>
                <a:gd name="T16" fmla="*/ 962 w 963"/>
                <a:gd name="T17" fmla="*/ 481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963">
                  <a:moveTo>
                    <a:pt x="962" y="481"/>
                  </a:moveTo>
                  <a:lnTo>
                    <a:pt x="962" y="481"/>
                  </a:lnTo>
                  <a:cubicBezTo>
                    <a:pt x="962" y="746"/>
                    <a:pt x="747" y="962"/>
                    <a:pt x="481" y="962"/>
                  </a:cubicBezTo>
                  <a:lnTo>
                    <a:pt x="481" y="962"/>
                  </a:lnTo>
                  <a:cubicBezTo>
                    <a:pt x="215" y="962"/>
                    <a:pt x="0" y="746"/>
                    <a:pt x="0" y="481"/>
                  </a:cubicBezTo>
                  <a:lnTo>
                    <a:pt x="0" y="481"/>
                  </a:lnTo>
                  <a:cubicBezTo>
                    <a:pt x="0" y="216"/>
                    <a:pt x="215" y="0"/>
                    <a:pt x="481" y="0"/>
                  </a:cubicBezTo>
                  <a:lnTo>
                    <a:pt x="481" y="0"/>
                  </a:lnTo>
                  <a:cubicBezTo>
                    <a:pt x="747" y="0"/>
                    <a:pt x="962" y="216"/>
                    <a:pt x="962" y="48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1" name="CIRC 12">
              <a:extLst>
                <a:ext uri="{FF2B5EF4-FFF2-40B4-BE49-F238E27FC236}">
                  <a16:creationId xmlns:a16="http://schemas.microsoft.com/office/drawing/2014/main" id="{5CB1ECB9-E972-D447-9D99-9C988913A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270" y="4781671"/>
              <a:ext cx="1197460" cy="1197460"/>
            </a:xfrm>
            <a:custGeom>
              <a:avLst/>
              <a:gdLst>
                <a:gd name="T0" fmla="*/ 962 w 963"/>
                <a:gd name="T1" fmla="*/ 482 h 963"/>
                <a:gd name="T2" fmla="*/ 962 w 963"/>
                <a:gd name="T3" fmla="*/ 482 h 963"/>
                <a:gd name="T4" fmla="*/ 481 w 963"/>
                <a:gd name="T5" fmla="*/ 962 h 963"/>
                <a:gd name="T6" fmla="*/ 481 w 963"/>
                <a:gd name="T7" fmla="*/ 962 h 963"/>
                <a:gd name="T8" fmla="*/ 0 w 963"/>
                <a:gd name="T9" fmla="*/ 482 h 963"/>
                <a:gd name="T10" fmla="*/ 0 w 963"/>
                <a:gd name="T11" fmla="*/ 482 h 963"/>
                <a:gd name="T12" fmla="*/ 481 w 963"/>
                <a:gd name="T13" fmla="*/ 0 h 963"/>
                <a:gd name="T14" fmla="*/ 481 w 963"/>
                <a:gd name="T15" fmla="*/ 0 h 963"/>
                <a:gd name="T16" fmla="*/ 962 w 963"/>
                <a:gd name="T17" fmla="*/ 482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963">
                  <a:moveTo>
                    <a:pt x="962" y="482"/>
                  </a:moveTo>
                  <a:lnTo>
                    <a:pt x="962" y="482"/>
                  </a:lnTo>
                  <a:cubicBezTo>
                    <a:pt x="962" y="747"/>
                    <a:pt x="747" y="962"/>
                    <a:pt x="481" y="962"/>
                  </a:cubicBezTo>
                  <a:lnTo>
                    <a:pt x="481" y="962"/>
                  </a:lnTo>
                  <a:cubicBezTo>
                    <a:pt x="216" y="962"/>
                    <a:pt x="0" y="747"/>
                    <a:pt x="0" y="482"/>
                  </a:cubicBezTo>
                  <a:lnTo>
                    <a:pt x="0" y="482"/>
                  </a:lnTo>
                  <a:cubicBezTo>
                    <a:pt x="0" y="215"/>
                    <a:pt x="216" y="0"/>
                    <a:pt x="481" y="0"/>
                  </a:cubicBezTo>
                  <a:lnTo>
                    <a:pt x="481" y="0"/>
                  </a:lnTo>
                  <a:cubicBezTo>
                    <a:pt x="747" y="0"/>
                    <a:pt x="962" y="215"/>
                    <a:pt x="962" y="4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4" name="CIRC 13">
              <a:extLst>
                <a:ext uri="{FF2B5EF4-FFF2-40B4-BE49-F238E27FC236}">
                  <a16:creationId xmlns:a16="http://schemas.microsoft.com/office/drawing/2014/main" id="{38672212-35D6-9042-946A-DACAA4D90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209" y="6951382"/>
              <a:ext cx="1197460" cy="1197460"/>
            </a:xfrm>
            <a:custGeom>
              <a:avLst/>
              <a:gdLst>
                <a:gd name="T0" fmla="*/ 962 w 963"/>
                <a:gd name="T1" fmla="*/ 481 h 963"/>
                <a:gd name="T2" fmla="*/ 962 w 963"/>
                <a:gd name="T3" fmla="*/ 481 h 963"/>
                <a:gd name="T4" fmla="*/ 481 w 963"/>
                <a:gd name="T5" fmla="*/ 962 h 963"/>
                <a:gd name="T6" fmla="*/ 481 w 963"/>
                <a:gd name="T7" fmla="*/ 962 h 963"/>
                <a:gd name="T8" fmla="*/ 0 w 963"/>
                <a:gd name="T9" fmla="*/ 481 h 963"/>
                <a:gd name="T10" fmla="*/ 0 w 963"/>
                <a:gd name="T11" fmla="*/ 481 h 963"/>
                <a:gd name="T12" fmla="*/ 481 w 963"/>
                <a:gd name="T13" fmla="*/ 0 h 963"/>
                <a:gd name="T14" fmla="*/ 481 w 963"/>
                <a:gd name="T15" fmla="*/ 0 h 963"/>
                <a:gd name="T16" fmla="*/ 962 w 963"/>
                <a:gd name="T17" fmla="*/ 481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963">
                  <a:moveTo>
                    <a:pt x="962" y="481"/>
                  </a:moveTo>
                  <a:lnTo>
                    <a:pt x="962" y="481"/>
                  </a:lnTo>
                  <a:cubicBezTo>
                    <a:pt x="962" y="747"/>
                    <a:pt x="747" y="962"/>
                    <a:pt x="481" y="962"/>
                  </a:cubicBezTo>
                  <a:lnTo>
                    <a:pt x="481" y="962"/>
                  </a:lnTo>
                  <a:cubicBezTo>
                    <a:pt x="216" y="962"/>
                    <a:pt x="0" y="747"/>
                    <a:pt x="0" y="481"/>
                  </a:cubicBezTo>
                  <a:lnTo>
                    <a:pt x="0" y="481"/>
                  </a:lnTo>
                  <a:cubicBezTo>
                    <a:pt x="0" y="216"/>
                    <a:pt x="216" y="0"/>
                    <a:pt x="481" y="0"/>
                  </a:cubicBezTo>
                  <a:lnTo>
                    <a:pt x="481" y="0"/>
                  </a:lnTo>
                  <a:cubicBezTo>
                    <a:pt x="747" y="0"/>
                    <a:pt x="962" y="216"/>
                    <a:pt x="962" y="48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6" name="CIRC 14">
              <a:extLst>
                <a:ext uri="{FF2B5EF4-FFF2-40B4-BE49-F238E27FC236}">
                  <a16:creationId xmlns:a16="http://schemas.microsoft.com/office/drawing/2014/main" id="{0FADA5A1-4399-AF40-A6DB-955B5ABDA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485" y="8143347"/>
              <a:ext cx="1197460" cy="1197460"/>
            </a:xfrm>
            <a:custGeom>
              <a:avLst/>
              <a:gdLst>
                <a:gd name="T0" fmla="*/ 962 w 963"/>
                <a:gd name="T1" fmla="*/ 480 h 962"/>
                <a:gd name="T2" fmla="*/ 962 w 963"/>
                <a:gd name="T3" fmla="*/ 480 h 962"/>
                <a:gd name="T4" fmla="*/ 481 w 963"/>
                <a:gd name="T5" fmla="*/ 961 h 962"/>
                <a:gd name="T6" fmla="*/ 481 w 963"/>
                <a:gd name="T7" fmla="*/ 961 h 962"/>
                <a:gd name="T8" fmla="*/ 0 w 963"/>
                <a:gd name="T9" fmla="*/ 480 h 962"/>
                <a:gd name="T10" fmla="*/ 0 w 963"/>
                <a:gd name="T11" fmla="*/ 480 h 962"/>
                <a:gd name="T12" fmla="*/ 481 w 963"/>
                <a:gd name="T13" fmla="*/ 0 h 962"/>
                <a:gd name="T14" fmla="*/ 481 w 963"/>
                <a:gd name="T15" fmla="*/ 0 h 962"/>
                <a:gd name="T16" fmla="*/ 962 w 963"/>
                <a:gd name="T17" fmla="*/ 48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962">
                  <a:moveTo>
                    <a:pt x="962" y="480"/>
                  </a:moveTo>
                  <a:lnTo>
                    <a:pt x="962" y="480"/>
                  </a:lnTo>
                  <a:cubicBezTo>
                    <a:pt x="962" y="746"/>
                    <a:pt x="746" y="961"/>
                    <a:pt x="481" y="961"/>
                  </a:cubicBezTo>
                  <a:lnTo>
                    <a:pt x="481" y="961"/>
                  </a:lnTo>
                  <a:cubicBezTo>
                    <a:pt x="215" y="961"/>
                    <a:pt x="0" y="746"/>
                    <a:pt x="0" y="480"/>
                  </a:cubicBezTo>
                  <a:lnTo>
                    <a:pt x="0" y="480"/>
                  </a:lnTo>
                  <a:cubicBezTo>
                    <a:pt x="0" y="215"/>
                    <a:pt x="215" y="0"/>
                    <a:pt x="481" y="0"/>
                  </a:cubicBezTo>
                  <a:lnTo>
                    <a:pt x="481" y="0"/>
                  </a:lnTo>
                  <a:cubicBezTo>
                    <a:pt x="746" y="0"/>
                    <a:pt x="962" y="215"/>
                    <a:pt x="962" y="48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2" name="CIRC 0A">
              <a:extLst>
                <a:ext uri="{FF2B5EF4-FFF2-40B4-BE49-F238E27FC236}">
                  <a16:creationId xmlns:a16="http://schemas.microsoft.com/office/drawing/2014/main" id="{F02B465E-1E73-DF41-BFAC-A2FF192A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8143" y="4880543"/>
              <a:ext cx="999714" cy="999714"/>
            </a:xfrm>
            <a:custGeom>
              <a:avLst/>
              <a:gdLst>
                <a:gd name="T0" fmla="*/ 802 w 803"/>
                <a:gd name="T1" fmla="*/ 402 h 803"/>
                <a:gd name="T2" fmla="*/ 802 w 803"/>
                <a:gd name="T3" fmla="*/ 402 h 803"/>
                <a:gd name="T4" fmla="*/ 401 w 803"/>
                <a:gd name="T5" fmla="*/ 802 h 803"/>
                <a:gd name="T6" fmla="*/ 401 w 803"/>
                <a:gd name="T7" fmla="*/ 802 h 803"/>
                <a:gd name="T8" fmla="*/ 0 w 803"/>
                <a:gd name="T9" fmla="*/ 402 h 803"/>
                <a:gd name="T10" fmla="*/ 0 w 803"/>
                <a:gd name="T11" fmla="*/ 402 h 803"/>
                <a:gd name="T12" fmla="*/ 401 w 803"/>
                <a:gd name="T13" fmla="*/ 0 h 803"/>
                <a:gd name="T14" fmla="*/ 401 w 803"/>
                <a:gd name="T15" fmla="*/ 0 h 803"/>
                <a:gd name="T16" fmla="*/ 802 w 803"/>
                <a:gd name="T17" fmla="*/ 402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3" h="803">
                  <a:moveTo>
                    <a:pt x="802" y="402"/>
                  </a:moveTo>
                  <a:lnTo>
                    <a:pt x="802" y="402"/>
                  </a:lnTo>
                  <a:cubicBezTo>
                    <a:pt x="802" y="623"/>
                    <a:pt x="622" y="802"/>
                    <a:pt x="401" y="802"/>
                  </a:cubicBezTo>
                  <a:lnTo>
                    <a:pt x="401" y="802"/>
                  </a:lnTo>
                  <a:cubicBezTo>
                    <a:pt x="179" y="802"/>
                    <a:pt x="0" y="623"/>
                    <a:pt x="0" y="402"/>
                  </a:cubicBezTo>
                  <a:lnTo>
                    <a:pt x="0" y="402"/>
                  </a:lnTo>
                  <a:cubicBezTo>
                    <a:pt x="0" y="180"/>
                    <a:pt x="179" y="0"/>
                    <a:pt x="401" y="0"/>
                  </a:cubicBezTo>
                  <a:lnTo>
                    <a:pt x="401" y="0"/>
                  </a:lnTo>
                  <a:cubicBezTo>
                    <a:pt x="622" y="0"/>
                    <a:pt x="802" y="180"/>
                    <a:pt x="802" y="4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3" name="CIRC 0B">
              <a:extLst>
                <a:ext uri="{FF2B5EF4-FFF2-40B4-BE49-F238E27FC236}">
                  <a16:creationId xmlns:a16="http://schemas.microsoft.com/office/drawing/2014/main" id="{F6FEF0C4-8B87-D348-9EEB-2D9B03198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615" y="3908296"/>
              <a:ext cx="999714" cy="999714"/>
            </a:xfrm>
            <a:custGeom>
              <a:avLst/>
              <a:gdLst>
                <a:gd name="T0" fmla="*/ 802 w 803"/>
                <a:gd name="T1" fmla="*/ 401 h 803"/>
                <a:gd name="T2" fmla="*/ 802 w 803"/>
                <a:gd name="T3" fmla="*/ 401 h 803"/>
                <a:gd name="T4" fmla="*/ 401 w 803"/>
                <a:gd name="T5" fmla="*/ 802 h 803"/>
                <a:gd name="T6" fmla="*/ 401 w 803"/>
                <a:gd name="T7" fmla="*/ 802 h 803"/>
                <a:gd name="T8" fmla="*/ 0 w 803"/>
                <a:gd name="T9" fmla="*/ 401 h 803"/>
                <a:gd name="T10" fmla="*/ 0 w 803"/>
                <a:gd name="T11" fmla="*/ 401 h 803"/>
                <a:gd name="T12" fmla="*/ 401 w 803"/>
                <a:gd name="T13" fmla="*/ 0 h 803"/>
                <a:gd name="T14" fmla="*/ 401 w 803"/>
                <a:gd name="T15" fmla="*/ 0 h 803"/>
                <a:gd name="T16" fmla="*/ 802 w 803"/>
                <a:gd name="T17" fmla="*/ 401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3" h="803">
                  <a:moveTo>
                    <a:pt x="802" y="401"/>
                  </a:moveTo>
                  <a:lnTo>
                    <a:pt x="802" y="401"/>
                  </a:lnTo>
                  <a:cubicBezTo>
                    <a:pt x="802" y="623"/>
                    <a:pt x="622" y="802"/>
                    <a:pt x="401" y="802"/>
                  </a:cubicBezTo>
                  <a:lnTo>
                    <a:pt x="401" y="802"/>
                  </a:lnTo>
                  <a:cubicBezTo>
                    <a:pt x="179" y="802"/>
                    <a:pt x="0" y="623"/>
                    <a:pt x="0" y="401"/>
                  </a:cubicBezTo>
                  <a:lnTo>
                    <a:pt x="0" y="401"/>
                  </a:lnTo>
                  <a:cubicBezTo>
                    <a:pt x="0" y="180"/>
                    <a:pt x="179" y="0"/>
                    <a:pt x="401" y="0"/>
                  </a:cubicBezTo>
                  <a:lnTo>
                    <a:pt x="401" y="0"/>
                  </a:lnTo>
                  <a:cubicBezTo>
                    <a:pt x="622" y="0"/>
                    <a:pt x="802" y="180"/>
                    <a:pt x="802" y="4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5" name="CIRC 0C">
              <a:extLst>
                <a:ext uri="{FF2B5EF4-FFF2-40B4-BE49-F238E27FC236}">
                  <a16:creationId xmlns:a16="http://schemas.microsoft.com/office/drawing/2014/main" id="{94487350-1BC7-D340-B5D3-23B1C4F09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081" y="7050254"/>
              <a:ext cx="999714" cy="999714"/>
            </a:xfrm>
            <a:custGeom>
              <a:avLst/>
              <a:gdLst>
                <a:gd name="T0" fmla="*/ 803 w 804"/>
                <a:gd name="T1" fmla="*/ 401 h 803"/>
                <a:gd name="T2" fmla="*/ 803 w 804"/>
                <a:gd name="T3" fmla="*/ 401 h 803"/>
                <a:gd name="T4" fmla="*/ 401 w 804"/>
                <a:gd name="T5" fmla="*/ 802 h 803"/>
                <a:gd name="T6" fmla="*/ 401 w 804"/>
                <a:gd name="T7" fmla="*/ 802 h 803"/>
                <a:gd name="T8" fmla="*/ 0 w 804"/>
                <a:gd name="T9" fmla="*/ 401 h 803"/>
                <a:gd name="T10" fmla="*/ 0 w 804"/>
                <a:gd name="T11" fmla="*/ 401 h 803"/>
                <a:gd name="T12" fmla="*/ 401 w 804"/>
                <a:gd name="T13" fmla="*/ 0 h 803"/>
                <a:gd name="T14" fmla="*/ 401 w 804"/>
                <a:gd name="T15" fmla="*/ 0 h 803"/>
                <a:gd name="T16" fmla="*/ 803 w 804"/>
                <a:gd name="T17" fmla="*/ 401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4" h="803">
                  <a:moveTo>
                    <a:pt x="803" y="401"/>
                  </a:moveTo>
                  <a:lnTo>
                    <a:pt x="803" y="401"/>
                  </a:lnTo>
                  <a:cubicBezTo>
                    <a:pt x="803" y="623"/>
                    <a:pt x="623" y="802"/>
                    <a:pt x="401" y="802"/>
                  </a:cubicBezTo>
                  <a:lnTo>
                    <a:pt x="401" y="802"/>
                  </a:lnTo>
                  <a:cubicBezTo>
                    <a:pt x="180" y="802"/>
                    <a:pt x="0" y="623"/>
                    <a:pt x="0" y="401"/>
                  </a:cubicBezTo>
                  <a:lnTo>
                    <a:pt x="0" y="401"/>
                  </a:lnTo>
                  <a:cubicBezTo>
                    <a:pt x="0" y="180"/>
                    <a:pt x="180" y="0"/>
                    <a:pt x="401" y="0"/>
                  </a:cubicBezTo>
                  <a:lnTo>
                    <a:pt x="401" y="0"/>
                  </a:lnTo>
                  <a:cubicBezTo>
                    <a:pt x="623" y="0"/>
                    <a:pt x="803" y="180"/>
                    <a:pt x="803" y="4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  <p:sp>
          <p:nvSpPr>
            <p:cNvPr id="467" name="CIRC 0D">
              <a:extLst>
                <a:ext uri="{FF2B5EF4-FFF2-40B4-BE49-F238E27FC236}">
                  <a16:creationId xmlns:a16="http://schemas.microsoft.com/office/drawing/2014/main" id="{1320DA5A-2787-D747-A167-9245C6E44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358" y="8242220"/>
              <a:ext cx="999714" cy="999714"/>
            </a:xfrm>
            <a:custGeom>
              <a:avLst/>
              <a:gdLst>
                <a:gd name="T0" fmla="*/ 802 w 803"/>
                <a:gd name="T1" fmla="*/ 400 h 802"/>
                <a:gd name="T2" fmla="*/ 802 w 803"/>
                <a:gd name="T3" fmla="*/ 400 h 802"/>
                <a:gd name="T4" fmla="*/ 401 w 803"/>
                <a:gd name="T5" fmla="*/ 801 h 802"/>
                <a:gd name="T6" fmla="*/ 401 w 803"/>
                <a:gd name="T7" fmla="*/ 801 h 802"/>
                <a:gd name="T8" fmla="*/ 0 w 803"/>
                <a:gd name="T9" fmla="*/ 400 h 802"/>
                <a:gd name="T10" fmla="*/ 0 w 803"/>
                <a:gd name="T11" fmla="*/ 400 h 802"/>
                <a:gd name="T12" fmla="*/ 401 w 803"/>
                <a:gd name="T13" fmla="*/ 0 h 802"/>
                <a:gd name="T14" fmla="*/ 401 w 803"/>
                <a:gd name="T15" fmla="*/ 0 h 802"/>
                <a:gd name="T16" fmla="*/ 802 w 803"/>
                <a:gd name="T17" fmla="*/ 40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3" h="802">
                  <a:moveTo>
                    <a:pt x="802" y="400"/>
                  </a:moveTo>
                  <a:lnTo>
                    <a:pt x="802" y="400"/>
                  </a:lnTo>
                  <a:cubicBezTo>
                    <a:pt x="802" y="622"/>
                    <a:pt x="622" y="801"/>
                    <a:pt x="401" y="801"/>
                  </a:cubicBezTo>
                  <a:lnTo>
                    <a:pt x="401" y="801"/>
                  </a:lnTo>
                  <a:cubicBezTo>
                    <a:pt x="179" y="801"/>
                    <a:pt x="0" y="622"/>
                    <a:pt x="0" y="400"/>
                  </a:cubicBezTo>
                  <a:lnTo>
                    <a:pt x="0" y="400"/>
                  </a:lnTo>
                  <a:cubicBezTo>
                    <a:pt x="0" y="179"/>
                    <a:pt x="179" y="0"/>
                    <a:pt x="401" y="0"/>
                  </a:cubicBezTo>
                  <a:lnTo>
                    <a:pt x="401" y="0"/>
                  </a:lnTo>
                  <a:cubicBezTo>
                    <a:pt x="622" y="0"/>
                    <a:pt x="802" y="179"/>
                    <a:pt x="802" y="4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Montserrat" pitchFamily="2" charset="77"/>
              </a:endParaRPr>
            </a:p>
          </p:txBody>
        </p:sp>
      </p:grpSp>
      <p:sp>
        <p:nvSpPr>
          <p:cNvPr id="5" name="TITLE">
            <a:extLst>
              <a:ext uri="{FF2B5EF4-FFF2-40B4-BE49-F238E27FC236}">
                <a16:creationId xmlns:a16="http://schemas.microsoft.com/office/drawing/2014/main" id="{588E5D69-5901-D14A-8878-DBB259C9F1E1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3BB012B9-5003-0646-BBF2-79FFC397BBE0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" name="ROUND SAME SIDE CORNER 01">
            <a:extLst>
              <a:ext uri="{FF2B5EF4-FFF2-40B4-BE49-F238E27FC236}">
                <a16:creationId xmlns:a16="http://schemas.microsoft.com/office/drawing/2014/main" id="{637DC245-8BBE-CD40-AF36-2CD0AFA6A741}"/>
              </a:ext>
            </a:extLst>
          </p:cNvPr>
          <p:cNvSpPr/>
          <p:nvPr/>
        </p:nvSpPr>
        <p:spPr>
          <a:xfrm rot="5400000">
            <a:off x="16415638" y="230775"/>
            <a:ext cx="2004925" cy="82064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03C24D50-9F2F-634F-82CC-922EF416D2E9}"/>
              </a:ext>
            </a:extLst>
          </p:cNvPr>
          <p:cNvSpPr txBox="1"/>
          <p:nvPr/>
        </p:nvSpPr>
        <p:spPr>
          <a:xfrm>
            <a:off x="14445508" y="3470999"/>
            <a:ext cx="676951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BA233812-6358-3847-8A4D-ED08E0FE67CA}"/>
              </a:ext>
            </a:extLst>
          </p:cNvPr>
          <p:cNvSpPr txBox="1"/>
          <p:nvPr/>
        </p:nvSpPr>
        <p:spPr>
          <a:xfrm>
            <a:off x="14455782" y="4142682"/>
            <a:ext cx="676951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9" name="CIRC A 01">
            <a:extLst>
              <a:ext uri="{FF2B5EF4-FFF2-40B4-BE49-F238E27FC236}">
                <a16:creationId xmlns:a16="http://schemas.microsoft.com/office/drawing/2014/main" id="{34E05E20-C9C7-3F49-91F7-CFD9C4626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4881" y="3518295"/>
            <a:ext cx="1625909" cy="1625909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0" name="CIRC A 02">
            <a:extLst>
              <a:ext uri="{FF2B5EF4-FFF2-40B4-BE49-F238E27FC236}">
                <a16:creationId xmlns:a16="http://schemas.microsoft.com/office/drawing/2014/main" id="{76EEC333-A8E1-0041-9259-A795E88E5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273" y="3600691"/>
            <a:ext cx="1461121" cy="146112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81" name="ICON A">
            <a:extLst>
              <a:ext uri="{FF2B5EF4-FFF2-40B4-BE49-F238E27FC236}">
                <a16:creationId xmlns:a16="http://schemas.microsoft.com/office/drawing/2014/main" id="{37E01689-A58E-3F46-A199-4FFCEF9C8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415" y="3891815"/>
            <a:ext cx="910578" cy="921567"/>
          </a:xfrm>
          <a:custGeom>
            <a:avLst/>
            <a:gdLst>
              <a:gd name="connsiteX0" fmla="*/ 279371 w 910578"/>
              <a:gd name="connsiteY0" fmla="*/ 820935 h 921567"/>
              <a:gd name="connsiteX1" fmla="*/ 289591 w 910578"/>
              <a:gd name="connsiteY1" fmla="*/ 821101 h 921567"/>
              <a:gd name="connsiteX2" fmla="*/ 312584 w 910578"/>
              <a:gd name="connsiteY2" fmla="*/ 830382 h 921567"/>
              <a:gd name="connsiteX3" fmla="*/ 320249 w 910578"/>
              <a:gd name="connsiteY3" fmla="*/ 847617 h 921567"/>
              <a:gd name="connsiteX4" fmla="*/ 308752 w 910578"/>
              <a:gd name="connsiteY4" fmla="*/ 855572 h 921567"/>
              <a:gd name="connsiteX5" fmla="*/ 303642 w 910578"/>
              <a:gd name="connsiteY5" fmla="*/ 855572 h 921567"/>
              <a:gd name="connsiteX6" fmla="*/ 279371 w 910578"/>
              <a:gd name="connsiteY6" fmla="*/ 844966 h 921567"/>
              <a:gd name="connsiteX7" fmla="*/ 272984 w 910578"/>
              <a:gd name="connsiteY7" fmla="*/ 827730 h 921567"/>
              <a:gd name="connsiteX8" fmla="*/ 279371 w 910578"/>
              <a:gd name="connsiteY8" fmla="*/ 820935 h 921567"/>
              <a:gd name="connsiteX9" fmla="*/ 641681 w 910578"/>
              <a:gd name="connsiteY9" fmla="*/ 815280 h 921567"/>
              <a:gd name="connsiteX10" fmla="*/ 648547 w 910578"/>
              <a:gd name="connsiteY10" fmla="*/ 821637 h 921567"/>
              <a:gd name="connsiteX11" fmla="*/ 643438 w 910578"/>
              <a:gd name="connsiteY11" fmla="*/ 837762 h 921567"/>
              <a:gd name="connsiteX12" fmla="*/ 617889 w 910578"/>
              <a:gd name="connsiteY12" fmla="*/ 848925 h 921567"/>
              <a:gd name="connsiteX13" fmla="*/ 614057 w 910578"/>
              <a:gd name="connsiteY13" fmla="*/ 850166 h 921567"/>
              <a:gd name="connsiteX14" fmla="*/ 601283 w 910578"/>
              <a:gd name="connsiteY14" fmla="*/ 841483 h 921567"/>
              <a:gd name="connsiteX15" fmla="*/ 608947 w 910578"/>
              <a:gd name="connsiteY15" fmla="*/ 825358 h 921567"/>
              <a:gd name="connsiteX16" fmla="*/ 631941 w 910578"/>
              <a:gd name="connsiteY16" fmla="*/ 815435 h 921567"/>
              <a:gd name="connsiteX17" fmla="*/ 641681 w 910578"/>
              <a:gd name="connsiteY17" fmla="*/ 815280 h 921567"/>
              <a:gd name="connsiteX18" fmla="*/ 203427 w 910578"/>
              <a:gd name="connsiteY18" fmla="*/ 772673 h 921567"/>
              <a:gd name="connsiteX19" fmla="*/ 244057 w 910578"/>
              <a:gd name="connsiteY19" fmla="*/ 799527 h 921567"/>
              <a:gd name="connsiteX20" fmla="*/ 247750 w 910578"/>
              <a:gd name="connsiteY20" fmla="*/ 816616 h 921567"/>
              <a:gd name="connsiteX21" fmla="*/ 237901 w 910578"/>
              <a:gd name="connsiteY21" fmla="*/ 822720 h 921567"/>
              <a:gd name="connsiteX22" fmla="*/ 231744 w 910578"/>
              <a:gd name="connsiteY22" fmla="*/ 821499 h 921567"/>
              <a:gd name="connsiteX23" fmla="*/ 188652 w 910578"/>
              <a:gd name="connsiteY23" fmla="*/ 792203 h 921567"/>
              <a:gd name="connsiteX24" fmla="*/ 186190 w 910578"/>
              <a:gd name="connsiteY24" fmla="*/ 775114 h 921567"/>
              <a:gd name="connsiteX25" fmla="*/ 203427 w 910578"/>
              <a:gd name="connsiteY25" fmla="*/ 772673 h 921567"/>
              <a:gd name="connsiteX26" fmla="*/ 720751 w 910578"/>
              <a:gd name="connsiteY26" fmla="*/ 764741 h 921567"/>
              <a:gd name="connsiteX27" fmla="*/ 729677 w 910578"/>
              <a:gd name="connsiteY27" fmla="*/ 769623 h 921567"/>
              <a:gd name="connsiteX28" fmla="*/ 727127 w 910578"/>
              <a:gd name="connsiteY28" fmla="*/ 786712 h 921567"/>
              <a:gd name="connsiteX29" fmla="*/ 686321 w 910578"/>
              <a:gd name="connsiteY29" fmla="*/ 814787 h 921567"/>
              <a:gd name="connsiteX30" fmla="*/ 678670 w 910578"/>
              <a:gd name="connsiteY30" fmla="*/ 817229 h 921567"/>
              <a:gd name="connsiteX31" fmla="*/ 668469 w 910578"/>
              <a:gd name="connsiteY31" fmla="*/ 811125 h 921567"/>
              <a:gd name="connsiteX32" fmla="*/ 672294 w 910578"/>
              <a:gd name="connsiteY32" fmla="*/ 794036 h 921567"/>
              <a:gd name="connsiteX33" fmla="*/ 711825 w 910578"/>
              <a:gd name="connsiteY33" fmla="*/ 767182 h 921567"/>
              <a:gd name="connsiteX34" fmla="*/ 720751 w 910578"/>
              <a:gd name="connsiteY34" fmla="*/ 764741 h 921567"/>
              <a:gd name="connsiteX35" fmla="*/ 120843 w 910578"/>
              <a:gd name="connsiteY35" fmla="*/ 704998 h 921567"/>
              <a:gd name="connsiteX36" fmla="*/ 128921 w 910578"/>
              <a:gd name="connsiteY36" fmla="*/ 709434 h 921567"/>
              <a:gd name="connsiteX37" fmla="*/ 163817 w 910578"/>
              <a:gd name="connsiteY37" fmla="*/ 746195 h 921567"/>
              <a:gd name="connsiteX38" fmla="*/ 163817 w 910578"/>
              <a:gd name="connsiteY38" fmla="*/ 763941 h 921567"/>
              <a:gd name="connsiteX39" fmla="*/ 154770 w 910578"/>
              <a:gd name="connsiteY39" fmla="*/ 767744 h 921567"/>
              <a:gd name="connsiteX40" fmla="*/ 145722 w 910578"/>
              <a:gd name="connsiteY40" fmla="*/ 763941 h 921567"/>
              <a:gd name="connsiteX41" fmla="*/ 108241 w 910578"/>
              <a:gd name="connsiteY41" fmla="*/ 725913 h 921567"/>
              <a:gd name="connsiteX42" fmla="*/ 110826 w 910578"/>
              <a:gd name="connsiteY42" fmla="*/ 708167 h 921567"/>
              <a:gd name="connsiteX43" fmla="*/ 120843 w 910578"/>
              <a:gd name="connsiteY43" fmla="*/ 704998 h 921567"/>
              <a:gd name="connsiteX44" fmla="*/ 784858 w 910578"/>
              <a:gd name="connsiteY44" fmla="*/ 698873 h 921567"/>
              <a:gd name="connsiteX45" fmla="*/ 794569 w 910578"/>
              <a:gd name="connsiteY45" fmla="*/ 701408 h 921567"/>
              <a:gd name="connsiteX46" fmla="*/ 795802 w 910578"/>
              <a:gd name="connsiteY46" fmla="*/ 719154 h 921567"/>
              <a:gd name="connsiteX47" fmla="*/ 762507 w 910578"/>
              <a:gd name="connsiteY47" fmla="*/ 757182 h 921567"/>
              <a:gd name="connsiteX48" fmla="*/ 755109 w 910578"/>
              <a:gd name="connsiteY48" fmla="*/ 762253 h 921567"/>
              <a:gd name="connsiteX49" fmla="*/ 745243 w 910578"/>
              <a:gd name="connsiteY49" fmla="*/ 757182 h 921567"/>
              <a:gd name="connsiteX50" fmla="*/ 745243 w 910578"/>
              <a:gd name="connsiteY50" fmla="*/ 739436 h 921567"/>
              <a:gd name="connsiteX51" fmla="*/ 776072 w 910578"/>
              <a:gd name="connsiteY51" fmla="*/ 703943 h 921567"/>
              <a:gd name="connsiteX52" fmla="*/ 784858 w 910578"/>
              <a:gd name="connsiteY52" fmla="*/ 698873 h 921567"/>
              <a:gd name="connsiteX53" fmla="*/ 63668 w 910578"/>
              <a:gd name="connsiteY53" fmla="*/ 617672 h 921567"/>
              <a:gd name="connsiteX54" fmla="*/ 79897 w 910578"/>
              <a:gd name="connsiteY54" fmla="*/ 623828 h 921567"/>
              <a:gd name="connsiteX55" fmla="*/ 104864 w 910578"/>
              <a:gd name="connsiteY55" fmla="*/ 665689 h 921567"/>
              <a:gd name="connsiteX56" fmla="*/ 101119 w 910578"/>
              <a:gd name="connsiteY56" fmla="*/ 682926 h 921567"/>
              <a:gd name="connsiteX57" fmla="*/ 93629 w 910578"/>
              <a:gd name="connsiteY57" fmla="*/ 685388 h 921567"/>
              <a:gd name="connsiteX58" fmla="*/ 83642 w 910578"/>
              <a:gd name="connsiteY58" fmla="*/ 679232 h 921567"/>
              <a:gd name="connsiteX59" fmla="*/ 58674 w 910578"/>
              <a:gd name="connsiteY59" fmla="*/ 633677 h 921567"/>
              <a:gd name="connsiteX60" fmla="*/ 63668 w 910578"/>
              <a:gd name="connsiteY60" fmla="*/ 617672 h 921567"/>
              <a:gd name="connsiteX61" fmla="*/ 836937 w 910578"/>
              <a:gd name="connsiteY61" fmla="*/ 617600 h 921567"/>
              <a:gd name="connsiteX62" fmla="*/ 846678 w 910578"/>
              <a:gd name="connsiteY62" fmla="*/ 617760 h 921567"/>
              <a:gd name="connsiteX63" fmla="*/ 853065 w 910578"/>
              <a:gd name="connsiteY63" fmla="*/ 635612 h 921567"/>
              <a:gd name="connsiteX64" fmla="*/ 827516 w 910578"/>
              <a:gd name="connsiteY64" fmla="*/ 678968 h 921567"/>
              <a:gd name="connsiteX65" fmla="*/ 817297 w 910578"/>
              <a:gd name="connsiteY65" fmla="*/ 685344 h 921567"/>
              <a:gd name="connsiteX66" fmla="*/ 809633 w 910578"/>
              <a:gd name="connsiteY66" fmla="*/ 684069 h 921567"/>
              <a:gd name="connsiteX67" fmla="*/ 805800 w 910578"/>
              <a:gd name="connsiteY67" fmla="*/ 666216 h 921567"/>
              <a:gd name="connsiteX68" fmla="*/ 830071 w 910578"/>
              <a:gd name="connsiteY68" fmla="*/ 624135 h 921567"/>
              <a:gd name="connsiteX69" fmla="*/ 836937 w 910578"/>
              <a:gd name="connsiteY69" fmla="*/ 617600 h 921567"/>
              <a:gd name="connsiteX70" fmla="*/ 33271 w 910578"/>
              <a:gd name="connsiteY70" fmla="*/ 523092 h 921567"/>
              <a:gd name="connsiteX71" fmla="*/ 48337 w 910578"/>
              <a:gd name="connsiteY71" fmla="*/ 533177 h 921567"/>
              <a:gd name="connsiteX72" fmla="*/ 62147 w 910578"/>
              <a:gd name="connsiteY72" fmla="*/ 581083 h 921567"/>
              <a:gd name="connsiteX73" fmla="*/ 53359 w 910578"/>
              <a:gd name="connsiteY73" fmla="*/ 596211 h 921567"/>
              <a:gd name="connsiteX74" fmla="*/ 49592 w 910578"/>
              <a:gd name="connsiteY74" fmla="*/ 597472 h 921567"/>
              <a:gd name="connsiteX75" fmla="*/ 38293 w 910578"/>
              <a:gd name="connsiteY75" fmla="*/ 588647 h 921567"/>
              <a:gd name="connsiteX76" fmla="*/ 23227 w 910578"/>
              <a:gd name="connsiteY76" fmla="*/ 538220 h 921567"/>
              <a:gd name="connsiteX77" fmla="*/ 33271 w 910578"/>
              <a:gd name="connsiteY77" fmla="*/ 523092 h 921567"/>
              <a:gd name="connsiteX78" fmla="*/ 870549 w 910578"/>
              <a:gd name="connsiteY78" fmla="*/ 523042 h 921567"/>
              <a:gd name="connsiteX79" fmla="*/ 880593 w 910578"/>
              <a:gd name="connsiteY79" fmla="*/ 537565 h 921567"/>
              <a:gd name="connsiteX80" fmla="*/ 866783 w 910578"/>
              <a:gd name="connsiteY80" fmla="*/ 583555 h 921567"/>
              <a:gd name="connsiteX81" fmla="*/ 855483 w 910578"/>
              <a:gd name="connsiteY81" fmla="*/ 592027 h 921567"/>
              <a:gd name="connsiteX82" fmla="*/ 850461 w 910578"/>
              <a:gd name="connsiteY82" fmla="*/ 592027 h 921567"/>
              <a:gd name="connsiteX83" fmla="*/ 842928 w 910578"/>
              <a:gd name="connsiteY83" fmla="*/ 576293 h 921567"/>
              <a:gd name="connsiteX84" fmla="*/ 856739 w 910578"/>
              <a:gd name="connsiteY84" fmla="*/ 531513 h 921567"/>
              <a:gd name="connsiteX85" fmla="*/ 870549 w 910578"/>
              <a:gd name="connsiteY85" fmla="*/ 523042 h 921567"/>
              <a:gd name="connsiteX86" fmla="*/ 864777 w 910578"/>
              <a:gd name="connsiteY86" fmla="*/ 439435 h 921567"/>
              <a:gd name="connsiteX87" fmla="*/ 888661 w 910578"/>
              <a:gd name="connsiteY87" fmla="*/ 439435 h 921567"/>
              <a:gd name="connsiteX88" fmla="*/ 888661 w 910578"/>
              <a:gd name="connsiteY88" fmla="*/ 443061 h 921567"/>
              <a:gd name="connsiteX89" fmla="*/ 887467 w 910578"/>
              <a:gd name="connsiteY89" fmla="*/ 487774 h 921567"/>
              <a:gd name="connsiteX90" fmla="*/ 875525 w 910578"/>
              <a:gd name="connsiteY90" fmla="*/ 498651 h 921567"/>
              <a:gd name="connsiteX91" fmla="*/ 874331 w 910578"/>
              <a:gd name="connsiteY91" fmla="*/ 498651 h 921567"/>
              <a:gd name="connsiteX92" fmla="*/ 862389 w 910578"/>
              <a:gd name="connsiteY92" fmla="*/ 485357 h 921567"/>
              <a:gd name="connsiteX93" fmla="*/ 864777 w 910578"/>
              <a:gd name="connsiteY93" fmla="*/ 443061 h 921567"/>
              <a:gd name="connsiteX94" fmla="*/ 22926 w 910578"/>
              <a:gd name="connsiteY94" fmla="*/ 422958 h 921567"/>
              <a:gd name="connsiteX95" fmla="*/ 34867 w 910578"/>
              <a:gd name="connsiteY95" fmla="*/ 436602 h 921567"/>
              <a:gd name="connsiteX96" fmla="*/ 34867 w 910578"/>
              <a:gd name="connsiteY96" fmla="*/ 444044 h 921567"/>
              <a:gd name="connsiteX97" fmla="*/ 37255 w 910578"/>
              <a:gd name="connsiteY97" fmla="*/ 484975 h 921567"/>
              <a:gd name="connsiteX98" fmla="*/ 26509 w 910578"/>
              <a:gd name="connsiteY98" fmla="*/ 498619 h 921567"/>
              <a:gd name="connsiteX99" fmla="*/ 25315 w 910578"/>
              <a:gd name="connsiteY99" fmla="*/ 498619 h 921567"/>
              <a:gd name="connsiteX100" fmla="*/ 12180 w 910578"/>
              <a:gd name="connsiteY100" fmla="*/ 487456 h 921567"/>
              <a:gd name="connsiteX101" fmla="*/ 10986 w 910578"/>
              <a:gd name="connsiteY101" fmla="*/ 444044 h 921567"/>
              <a:gd name="connsiteX102" fmla="*/ 10986 w 910578"/>
              <a:gd name="connsiteY102" fmla="*/ 435362 h 921567"/>
              <a:gd name="connsiteX103" fmla="*/ 22926 w 910578"/>
              <a:gd name="connsiteY103" fmla="*/ 422958 h 921567"/>
              <a:gd name="connsiteX104" fmla="*/ 868307 w 910578"/>
              <a:gd name="connsiteY104" fmla="*/ 351548 h 921567"/>
              <a:gd name="connsiteX105" fmla="*/ 883518 w 910578"/>
              <a:gd name="connsiteY105" fmla="*/ 361195 h 921567"/>
              <a:gd name="connsiteX106" fmla="*/ 887321 w 910578"/>
              <a:gd name="connsiteY106" fmla="*/ 386517 h 921567"/>
              <a:gd name="connsiteX107" fmla="*/ 875912 w 910578"/>
              <a:gd name="connsiteY107" fmla="*/ 399780 h 921567"/>
              <a:gd name="connsiteX108" fmla="*/ 874645 w 910578"/>
              <a:gd name="connsiteY108" fmla="*/ 399780 h 921567"/>
              <a:gd name="connsiteX109" fmla="*/ 861968 w 910578"/>
              <a:gd name="connsiteY109" fmla="*/ 388928 h 921567"/>
              <a:gd name="connsiteX110" fmla="*/ 858166 w 910578"/>
              <a:gd name="connsiteY110" fmla="*/ 366018 h 921567"/>
              <a:gd name="connsiteX111" fmla="*/ 868307 w 910578"/>
              <a:gd name="connsiteY111" fmla="*/ 351548 h 921567"/>
              <a:gd name="connsiteX112" fmla="*/ 37570 w 910578"/>
              <a:gd name="connsiteY112" fmla="*/ 347365 h 921567"/>
              <a:gd name="connsiteX113" fmla="*/ 48117 w 910578"/>
              <a:gd name="connsiteY113" fmla="*/ 363059 h 921567"/>
              <a:gd name="connsiteX114" fmla="*/ 42843 w 910578"/>
              <a:gd name="connsiteY114" fmla="*/ 389216 h 921567"/>
              <a:gd name="connsiteX115" fmla="*/ 29660 w 910578"/>
              <a:gd name="connsiteY115" fmla="*/ 399678 h 921567"/>
              <a:gd name="connsiteX116" fmla="*/ 28342 w 910578"/>
              <a:gd name="connsiteY116" fmla="*/ 399678 h 921567"/>
              <a:gd name="connsiteX117" fmla="*/ 16477 w 910578"/>
              <a:gd name="connsiteY117" fmla="*/ 383984 h 921567"/>
              <a:gd name="connsiteX118" fmla="*/ 20432 w 910578"/>
              <a:gd name="connsiteY118" fmla="*/ 357828 h 921567"/>
              <a:gd name="connsiteX119" fmla="*/ 37570 w 910578"/>
              <a:gd name="connsiteY119" fmla="*/ 347365 h 921567"/>
              <a:gd name="connsiteX120" fmla="*/ 437177 w 910578"/>
              <a:gd name="connsiteY120" fmla="*/ 324591 h 921567"/>
              <a:gd name="connsiteX121" fmla="*/ 437177 w 910578"/>
              <a:gd name="connsiteY121" fmla="*/ 325838 h 921567"/>
              <a:gd name="connsiteX122" fmla="*/ 423437 w 910578"/>
              <a:gd name="connsiteY122" fmla="*/ 344532 h 921567"/>
              <a:gd name="connsiteX123" fmla="*/ 423437 w 910578"/>
              <a:gd name="connsiteY123" fmla="*/ 398123 h 921567"/>
              <a:gd name="connsiteX124" fmla="*/ 423437 w 910578"/>
              <a:gd name="connsiteY124" fmla="*/ 547678 h 921567"/>
              <a:gd name="connsiteX125" fmla="*/ 410947 w 910578"/>
              <a:gd name="connsiteY125" fmla="*/ 560141 h 921567"/>
              <a:gd name="connsiteX126" fmla="*/ 397207 w 910578"/>
              <a:gd name="connsiteY126" fmla="*/ 547678 h 921567"/>
              <a:gd name="connsiteX127" fmla="*/ 397207 w 910578"/>
              <a:gd name="connsiteY127" fmla="*/ 398123 h 921567"/>
              <a:gd name="connsiteX128" fmla="*/ 395958 w 910578"/>
              <a:gd name="connsiteY128" fmla="*/ 389399 h 921567"/>
              <a:gd name="connsiteX129" fmla="*/ 387214 w 910578"/>
              <a:gd name="connsiteY129" fmla="*/ 379428 h 921567"/>
              <a:gd name="connsiteX130" fmla="*/ 377222 w 910578"/>
              <a:gd name="connsiteY130" fmla="*/ 378182 h 921567"/>
              <a:gd name="connsiteX131" fmla="*/ 375973 w 910578"/>
              <a:gd name="connsiteY131" fmla="*/ 378182 h 921567"/>
              <a:gd name="connsiteX132" fmla="*/ 372225 w 910578"/>
              <a:gd name="connsiteY132" fmla="*/ 378182 h 921567"/>
              <a:gd name="connsiteX133" fmla="*/ 372225 w 910578"/>
              <a:gd name="connsiteY133" fmla="*/ 379428 h 921567"/>
              <a:gd name="connsiteX134" fmla="*/ 360984 w 910578"/>
              <a:gd name="connsiteY134" fmla="*/ 386906 h 921567"/>
              <a:gd name="connsiteX135" fmla="*/ 360984 w 910578"/>
              <a:gd name="connsiteY135" fmla="*/ 388152 h 921567"/>
              <a:gd name="connsiteX136" fmla="*/ 359735 w 910578"/>
              <a:gd name="connsiteY136" fmla="*/ 391891 h 921567"/>
              <a:gd name="connsiteX137" fmla="*/ 359735 w 910578"/>
              <a:gd name="connsiteY137" fmla="*/ 393138 h 921567"/>
              <a:gd name="connsiteX138" fmla="*/ 358485 w 910578"/>
              <a:gd name="connsiteY138" fmla="*/ 398123 h 921567"/>
              <a:gd name="connsiteX139" fmla="*/ 358485 w 910578"/>
              <a:gd name="connsiteY139" fmla="*/ 408093 h 921567"/>
              <a:gd name="connsiteX140" fmla="*/ 358485 w 910578"/>
              <a:gd name="connsiteY140" fmla="*/ 413078 h 921567"/>
              <a:gd name="connsiteX141" fmla="*/ 358485 w 910578"/>
              <a:gd name="connsiteY141" fmla="*/ 535215 h 921567"/>
              <a:gd name="connsiteX142" fmla="*/ 358485 w 910578"/>
              <a:gd name="connsiteY142" fmla="*/ 547678 h 921567"/>
              <a:gd name="connsiteX143" fmla="*/ 358485 w 910578"/>
              <a:gd name="connsiteY143" fmla="*/ 548925 h 921567"/>
              <a:gd name="connsiteX144" fmla="*/ 358485 w 910578"/>
              <a:gd name="connsiteY144" fmla="*/ 608747 h 921567"/>
              <a:gd name="connsiteX145" fmla="*/ 347244 w 910578"/>
              <a:gd name="connsiteY145" fmla="*/ 624949 h 921567"/>
              <a:gd name="connsiteX146" fmla="*/ 327258 w 910578"/>
              <a:gd name="connsiteY146" fmla="*/ 622456 h 921567"/>
              <a:gd name="connsiteX147" fmla="*/ 298530 w 910578"/>
              <a:gd name="connsiteY147" fmla="*/ 600023 h 921567"/>
              <a:gd name="connsiteX148" fmla="*/ 247317 w 910578"/>
              <a:gd name="connsiteY148" fmla="*/ 606254 h 921567"/>
              <a:gd name="connsiteX149" fmla="*/ 239823 w 910578"/>
              <a:gd name="connsiteY149" fmla="*/ 634919 h 921567"/>
              <a:gd name="connsiteX150" fmla="*/ 256061 w 910578"/>
              <a:gd name="connsiteY150" fmla="*/ 659845 h 921567"/>
              <a:gd name="connsiteX151" fmla="*/ 322262 w 910578"/>
              <a:gd name="connsiteY151" fmla="*/ 743347 h 921567"/>
              <a:gd name="connsiteX152" fmla="*/ 333504 w 910578"/>
              <a:gd name="connsiteY152" fmla="*/ 762041 h 921567"/>
              <a:gd name="connsiteX153" fmla="*/ 359735 w 910578"/>
              <a:gd name="connsiteY153" fmla="*/ 778243 h 921567"/>
              <a:gd name="connsiteX154" fmla="*/ 379720 w 910578"/>
              <a:gd name="connsiteY154" fmla="*/ 800676 h 921567"/>
              <a:gd name="connsiteX155" fmla="*/ 379720 w 910578"/>
              <a:gd name="connsiteY155" fmla="*/ 813139 h 921567"/>
              <a:gd name="connsiteX156" fmla="*/ 379720 w 910578"/>
              <a:gd name="connsiteY156" fmla="*/ 860498 h 921567"/>
              <a:gd name="connsiteX157" fmla="*/ 414694 w 910578"/>
              <a:gd name="connsiteY157" fmla="*/ 895395 h 921567"/>
              <a:gd name="connsiteX158" fmla="*/ 515869 w 910578"/>
              <a:gd name="connsiteY158" fmla="*/ 895395 h 921567"/>
              <a:gd name="connsiteX159" fmla="*/ 552093 w 910578"/>
              <a:gd name="connsiteY159" fmla="*/ 860498 h 921567"/>
              <a:gd name="connsiteX160" fmla="*/ 552093 w 910578"/>
              <a:gd name="connsiteY160" fmla="*/ 806908 h 921567"/>
              <a:gd name="connsiteX161" fmla="*/ 569580 w 910578"/>
              <a:gd name="connsiteY161" fmla="*/ 775750 h 921567"/>
              <a:gd name="connsiteX162" fmla="*/ 592063 w 910578"/>
              <a:gd name="connsiteY162" fmla="*/ 744593 h 921567"/>
              <a:gd name="connsiteX163" fmla="*/ 592063 w 910578"/>
              <a:gd name="connsiteY163" fmla="*/ 547678 h 921567"/>
              <a:gd name="connsiteX164" fmla="*/ 592063 w 910578"/>
              <a:gd name="connsiteY164" fmla="*/ 537708 h 921567"/>
              <a:gd name="connsiteX165" fmla="*/ 592063 w 910578"/>
              <a:gd name="connsiteY165" fmla="*/ 532723 h 921567"/>
              <a:gd name="connsiteX166" fmla="*/ 592063 w 910578"/>
              <a:gd name="connsiteY166" fmla="*/ 426788 h 921567"/>
              <a:gd name="connsiteX167" fmla="*/ 590814 w 910578"/>
              <a:gd name="connsiteY167" fmla="*/ 423049 h 921567"/>
              <a:gd name="connsiteX168" fmla="*/ 590814 w 910578"/>
              <a:gd name="connsiteY168" fmla="*/ 420556 h 921567"/>
              <a:gd name="connsiteX169" fmla="*/ 583319 w 910578"/>
              <a:gd name="connsiteY169" fmla="*/ 410586 h 921567"/>
              <a:gd name="connsiteX170" fmla="*/ 582070 w 910578"/>
              <a:gd name="connsiteY170" fmla="*/ 409339 h 921567"/>
              <a:gd name="connsiteX171" fmla="*/ 580821 w 910578"/>
              <a:gd name="connsiteY171" fmla="*/ 409339 h 921567"/>
              <a:gd name="connsiteX172" fmla="*/ 578323 w 910578"/>
              <a:gd name="connsiteY172" fmla="*/ 408093 h 921567"/>
              <a:gd name="connsiteX173" fmla="*/ 577074 w 910578"/>
              <a:gd name="connsiteY173" fmla="*/ 406847 h 921567"/>
              <a:gd name="connsiteX174" fmla="*/ 575825 w 910578"/>
              <a:gd name="connsiteY174" fmla="*/ 406847 h 921567"/>
              <a:gd name="connsiteX175" fmla="*/ 572078 w 910578"/>
              <a:gd name="connsiteY175" fmla="*/ 406847 h 921567"/>
              <a:gd name="connsiteX176" fmla="*/ 552093 w 910578"/>
              <a:gd name="connsiteY176" fmla="*/ 426788 h 921567"/>
              <a:gd name="connsiteX177" fmla="*/ 552093 w 910578"/>
              <a:gd name="connsiteY177" fmla="*/ 547678 h 921567"/>
              <a:gd name="connsiteX178" fmla="*/ 539602 w 910578"/>
              <a:gd name="connsiteY178" fmla="*/ 560141 h 921567"/>
              <a:gd name="connsiteX179" fmla="*/ 527111 w 910578"/>
              <a:gd name="connsiteY179" fmla="*/ 547678 h 921567"/>
              <a:gd name="connsiteX180" fmla="*/ 527111 w 910578"/>
              <a:gd name="connsiteY180" fmla="*/ 426788 h 921567"/>
              <a:gd name="connsiteX181" fmla="*/ 527111 w 910578"/>
              <a:gd name="connsiteY181" fmla="*/ 419310 h 921567"/>
              <a:gd name="connsiteX182" fmla="*/ 527111 w 910578"/>
              <a:gd name="connsiteY182" fmla="*/ 384414 h 921567"/>
              <a:gd name="connsiteX183" fmla="*/ 527111 w 910578"/>
              <a:gd name="connsiteY183" fmla="*/ 361980 h 921567"/>
              <a:gd name="connsiteX184" fmla="*/ 527111 w 910578"/>
              <a:gd name="connsiteY184" fmla="*/ 356995 h 921567"/>
              <a:gd name="connsiteX185" fmla="*/ 525862 w 910578"/>
              <a:gd name="connsiteY185" fmla="*/ 355749 h 921567"/>
              <a:gd name="connsiteX186" fmla="*/ 524613 w 910578"/>
              <a:gd name="connsiteY186" fmla="*/ 354502 h 921567"/>
              <a:gd name="connsiteX187" fmla="*/ 524613 w 910578"/>
              <a:gd name="connsiteY187" fmla="*/ 352010 h 921567"/>
              <a:gd name="connsiteX188" fmla="*/ 523364 w 910578"/>
              <a:gd name="connsiteY188" fmla="*/ 350764 h 921567"/>
              <a:gd name="connsiteX189" fmla="*/ 522115 w 910578"/>
              <a:gd name="connsiteY189" fmla="*/ 348271 h 921567"/>
              <a:gd name="connsiteX190" fmla="*/ 520866 w 910578"/>
              <a:gd name="connsiteY190" fmla="*/ 348271 h 921567"/>
              <a:gd name="connsiteX191" fmla="*/ 508375 w 910578"/>
              <a:gd name="connsiteY191" fmla="*/ 342040 h 921567"/>
              <a:gd name="connsiteX192" fmla="*/ 507126 w 910578"/>
              <a:gd name="connsiteY192" fmla="*/ 342040 h 921567"/>
              <a:gd name="connsiteX193" fmla="*/ 504628 w 910578"/>
              <a:gd name="connsiteY193" fmla="*/ 342040 h 921567"/>
              <a:gd name="connsiteX194" fmla="*/ 503378 w 910578"/>
              <a:gd name="connsiteY194" fmla="*/ 342040 h 921567"/>
              <a:gd name="connsiteX195" fmla="*/ 500880 w 910578"/>
              <a:gd name="connsiteY195" fmla="*/ 342040 h 921567"/>
              <a:gd name="connsiteX196" fmla="*/ 499631 w 910578"/>
              <a:gd name="connsiteY196" fmla="*/ 343286 h 921567"/>
              <a:gd name="connsiteX197" fmla="*/ 497133 w 910578"/>
              <a:gd name="connsiteY197" fmla="*/ 344532 h 921567"/>
              <a:gd name="connsiteX198" fmla="*/ 495884 w 910578"/>
              <a:gd name="connsiteY198" fmla="*/ 344532 h 921567"/>
              <a:gd name="connsiteX199" fmla="*/ 494635 w 910578"/>
              <a:gd name="connsiteY199" fmla="*/ 347025 h 921567"/>
              <a:gd name="connsiteX200" fmla="*/ 493386 w 910578"/>
              <a:gd name="connsiteY200" fmla="*/ 347025 h 921567"/>
              <a:gd name="connsiteX201" fmla="*/ 490888 w 910578"/>
              <a:gd name="connsiteY201" fmla="*/ 349517 h 921567"/>
              <a:gd name="connsiteX202" fmla="*/ 490888 w 910578"/>
              <a:gd name="connsiteY202" fmla="*/ 350764 h 921567"/>
              <a:gd name="connsiteX203" fmla="*/ 489639 w 910578"/>
              <a:gd name="connsiteY203" fmla="*/ 352010 h 921567"/>
              <a:gd name="connsiteX204" fmla="*/ 489639 w 910578"/>
              <a:gd name="connsiteY204" fmla="*/ 354502 h 921567"/>
              <a:gd name="connsiteX205" fmla="*/ 488390 w 910578"/>
              <a:gd name="connsiteY205" fmla="*/ 356995 h 921567"/>
              <a:gd name="connsiteX206" fmla="*/ 487140 w 910578"/>
              <a:gd name="connsiteY206" fmla="*/ 356995 h 921567"/>
              <a:gd name="connsiteX207" fmla="*/ 487140 w 910578"/>
              <a:gd name="connsiteY207" fmla="*/ 361980 h 921567"/>
              <a:gd name="connsiteX208" fmla="*/ 487140 w 910578"/>
              <a:gd name="connsiteY208" fmla="*/ 547678 h 921567"/>
              <a:gd name="connsiteX209" fmla="*/ 474650 w 910578"/>
              <a:gd name="connsiteY209" fmla="*/ 560141 h 921567"/>
              <a:gd name="connsiteX210" fmla="*/ 462159 w 910578"/>
              <a:gd name="connsiteY210" fmla="*/ 547678 h 921567"/>
              <a:gd name="connsiteX211" fmla="*/ 462159 w 910578"/>
              <a:gd name="connsiteY211" fmla="*/ 361980 h 921567"/>
              <a:gd name="connsiteX212" fmla="*/ 462159 w 910578"/>
              <a:gd name="connsiteY212" fmla="*/ 344532 h 921567"/>
              <a:gd name="connsiteX213" fmla="*/ 442174 w 910578"/>
              <a:gd name="connsiteY213" fmla="*/ 324591 h 921567"/>
              <a:gd name="connsiteX214" fmla="*/ 439675 w 910578"/>
              <a:gd name="connsiteY214" fmla="*/ 324591 h 921567"/>
              <a:gd name="connsiteX215" fmla="*/ 437177 w 910578"/>
              <a:gd name="connsiteY215" fmla="*/ 324591 h 921567"/>
              <a:gd name="connsiteX216" fmla="*/ 132402 w 910578"/>
              <a:gd name="connsiteY216" fmla="*/ 80317 h 921567"/>
              <a:gd name="connsiteX217" fmla="*/ 107421 w 910578"/>
              <a:gd name="connsiteY217" fmla="*/ 91534 h 921567"/>
              <a:gd name="connsiteX218" fmla="*/ 36223 w 910578"/>
              <a:gd name="connsiteY218" fmla="*/ 162573 h 921567"/>
              <a:gd name="connsiteX219" fmla="*/ 24982 w 910578"/>
              <a:gd name="connsiteY219" fmla="*/ 187499 h 921567"/>
              <a:gd name="connsiteX220" fmla="*/ 36223 w 910578"/>
              <a:gd name="connsiteY220" fmla="*/ 212425 h 921567"/>
              <a:gd name="connsiteX221" fmla="*/ 73696 w 910578"/>
              <a:gd name="connsiteY221" fmla="*/ 249814 h 921567"/>
              <a:gd name="connsiteX222" fmla="*/ 82439 w 910578"/>
              <a:gd name="connsiteY222" fmla="*/ 285956 h 921567"/>
              <a:gd name="connsiteX223" fmla="*/ 89934 w 910578"/>
              <a:gd name="connsiteY223" fmla="*/ 322099 h 921567"/>
              <a:gd name="connsiteX224" fmla="*/ 229830 w 910578"/>
              <a:gd name="connsiteY224" fmla="*/ 461684 h 921567"/>
              <a:gd name="connsiteX225" fmla="*/ 316017 w 910578"/>
              <a:gd name="connsiteY225" fmla="*/ 547678 h 921567"/>
              <a:gd name="connsiteX226" fmla="*/ 333504 w 910578"/>
              <a:gd name="connsiteY226" fmla="*/ 552663 h 921567"/>
              <a:gd name="connsiteX227" fmla="*/ 333504 w 910578"/>
              <a:gd name="connsiteY227" fmla="*/ 509043 h 921567"/>
              <a:gd name="connsiteX228" fmla="*/ 257310 w 910578"/>
              <a:gd name="connsiteY228" fmla="*/ 434265 h 921567"/>
              <a:gd name="connsiteX229" fmla="*/ 257310 w 910578"/>
              <a:gd name="connsiteY229" fmla="*/ 415571 h 921567"/>
              <a:gd name="connsiteX230" fmla="*/ 266054 w 910578"/>
              <a:gd name="connsiteY230" fmla="*/ 411832 h 921567"/>
              <a:gd name="connsiteX231" fmla="*/ 274797 w 910578"/>
              <a:gd name="connsiteY231" fmla="*/ 415571 h 921567"/>
              <a:gd name="connsiteX232" fmla="*/ 333504 w 910578"/>
              <a:gd name="connsiteY232" fmla="*/ 472901 h 921567"/>
              <a:gd name="connsiteX233" fmla="*/ 333504 w 910578"/>
              <a:gd name="connsiteY233" fmla="*/ 419310 h 921567"/>
              <a:gd name="connsiteX234" fmla="*/ 302277 w 910578"/>
              <a:gd name="connsiteY234" fmla="*/ 388152 h 921567"/>
              <a:gd name="connsiteX235" fmla="*/ 302277 w 910578"/>
              <a:gd name="connsiteY235" fmla="*/ 370704 h 921567"/>
              <a:gd name="connsiteX236" fmla="*/ 321013 w 910578"/>
              <a:gd name="connsiteY236" fmla="*/ 370704 h 921567"/>
              <a:gd name="connsiteX237" fmla="*/ 334753 w 910578"/>
              <a:gd name="connsiteY237" fmla="*/ 384414 h 921567"/>
              <a:gd name="connsiteX238" fmla="*/ 339749 w 910578"/>
              <a:gd name="connsiteY238" fmla="*/ 373197 h 921567"/>
              <a:gd name="connsiteX239" fmla="*/ 340998 w 910578"/>
              <a:gd name="connsiteY239" fmla="*/ 371951 h 921567"/>
              <a:gd name="connsiteX240" fmla="*/ 345995 w 910578"/>
              <a:gd name="connsiteY240" fmla="*/ 365719 h 921567"/>
              <a:gd name="connsiteX241" fmla="*/ 347244 w 910578"/>
              <a:gd name="connsiteY241" fmla="*/ 365719 h 921567"/>
              <a:gd name="connsiteX242" fmla="*/ 353489 w 910578"/>
              <a:gd name="connsiteY242" fmla="*/ 359488 h 921567"/>
              <a:gd name="connsiteX243" fmla="*/ 359735 w 910578"/>
              <a:gd name="connsiteY243" fmla="*/ 356995 h 921567"/>
              <a:gd name="connsiteX244" fmla="*/ 360984 w 910578"/>
              <a:gd name="connsiteY244" fmla="*/ 356995 h 921567"/>
              <a:gd name="connsiteX245" fmla="*/ 360984 w 910578"/>
              <a:gd name="connsiteY245" fmla="*/ 355749 h 921567"/>
              <a:gd name="connsiteX246" fmla="*/ 348493 w 910578"/>
              <a:gd name="connsiteY246" fmla="*/ 342040 h 921567"/>
              <a:gd name="connsiteX247" fmla="*/ 348493 w 910578"/>
              <a:gd name="connsiteY247" fmla="*/ 324591 h 921567"/>
              <a:gd name="connsiteX248" fmla="*/ 365980 w 910578"/>
              <a:gd name="connsiteY248" fmla="*/ 324591 h 921567"/>
              <a:gd name="connsiteX249" fmla="*/ 397207 w 910578"/>
              <a:gd name="connsiteY249" fmla="*/ 356995 h 921567"/>
              <a:gd name="connsiteX250" fmla="*/ 397207 w 910578"/>
              <a:gd name="connsiteY250" fmla="*/ 344532 h 921567"/>
              <a:gd name="connsiteX251" fmla="*/ 410947 w 910578"/>
              <a:gd name="connsiteY251" fmla="*/ 313375 h 921567"/>
              <a:gd name="connsiteX252" fmla="*/ 394709 w 910578"/>
              <a:gd name="connsiteY252" fmla="*/ 297173 h 921567"/>
              <a:gd name="connsiteX253" fmla="*/ 393460 w 910578"/>
              <a:gd name="connsiteY253" fmla="*/ 297173 h 921567"/>
              <a:gd name="connsiteX254" fmla="*/ 352240 w 910578"/>
              <a:gd name="connsiteY254" fmla="*/ 254799 h 921567"/>
              <a:gd name="connsiteX255" fmla="*/ 347244 w 910578"/>
              <a:gd name="connsiteY255" fmla="*/ 234858 h 921567"/>
              <a:gd name="connsiteX256" fmla="*/ 363482 w 910578"/>
              <a:gd name="connsiteY256" fmla="*/ 222395 h 921567"/>
              <a:gd name="connsiteX257" fmla="*/ 399705 w 910578"/>
              <a:gd name="connsiteY257" fmla="*/ 217410 h 921567"/>
              <a:gd name="connsiteX258" fmla="*/ 430932 w 910578"/>
              <a:gd name="connsiteY258" fmla="*/ 177528 h 921567"/>
              <a:gd name="connsiteX259" fmla="*/ 415943 w 910578"/>
              <a:gd name="connsiteY259" fmla="*/ 151356 h 921567"/>
              <a:gd name="connsiteX260" fmla="*/ 387214 w 910578"/>
              <a:gd name="connsiteY260" fmla="*/ 145125 h 921567"/>
              <a:gd name="connsiteX261" fmla="*/ 281043 w 910578"/>
              <a:gd name="connsiteY261" fmla="*/ 133908 h 921567"/>
              <a:gd name="connsiteX262" fmla="*/ 259808 w 910578"/>
              <a:gd name="connsiteY262" fmla="*/ 128923 h 921567"/>
              <a:gd name="connsiteX263" fmla="*/ 229830 w 910578"/>
              <a:gd name="connsiteY263" fmla="*/ 135154 h 921567"/>
              <a:gd name="connsiteX264" fmla="*/ 201102 w 910578"/>
              <a:gd name="connsiteY264" fmla="*/ 132662 h 921567"/>
              <a:gd name="connsiteX265" fmla="*/ 191109 w 910578"/>
              <a:gd name="connsiteY265" fmla="*/ 125184 h 921567"/>
              <a:gd name="connsiteX266" fmla="*/ 157384 w 910578"/>
              <a:gd name="connsiteY266" fmla="*/ 91534 h 921567"/>
              <a:gd name="connsiteX267" fmla="*/ 132402 w 910578"/>
              <a:gd name="connsiteY267" fmla="*/ 80317 h 921567"/>
              <a:gd name="connsiteX268" fmla="*/ 778176 w 910578"/>
              <a:gd name="connsiteY268" fmla="*/ 57884 h 921567"/>
              <a:gd name="connsiteX269" fmla="*/ 753194 w 910578"/>
              <a:gd name="connsiteY269" fmla="*/ 67854 h 921567"/>
              <a:gd name="connsiteX270" fmla="*/ 715722 w 910578"/>
              <a:gd name="connsiteY270" fmla="*/ 105243 h 921567"/>
              <a:gd name="connsiteX271" fmla="*/ 680748 w 910578"/>
              <a:gd name="connsiteY271" fmla="*/ 115214 h 921567"/>
              <a:gd name="connsiteX272" fmla="*/ 643275 w 910578"/>
              <a:gd name="connsiteY272" fmla="*/ 122691 h 921567"/>
              <a:gd name="connsiteX273" fmla="*/ 503378 w 910578"/>
              <a:gd name="connsiteY273" fmla="*/ 261030 h 921567"/>
              <a:gd name="connsiteX274" fmla="*/ 493386 w 910578"/>
              <a:gd name="connsiteY274" fmla="*/ 272247 h 921567"/>
              <a:gd name="connsiteX275" fmla="*/ 460910 w 910578"/>
              <a:gd name="connsiteY275" fmla="*/ 303404 h 921567"/>
              <a:gd name="connsiteX276" fmla="*/ 467155 w 910578"/>
              <a:gd name="connsiteY276" fmla="*/ 307143 h 921567"/>
              <a:gd name="connsiteX277" fmla="*/ 473401 w 910578"/>
              <a:gd name="connsiteY277" fmla="*/ 312128 h 921567"/>
              <a:gd name="connsiteX278" fmla="*/ 475899 w 910578"/>
              <a:gd name="connsiteY278" fmla="*/ 314621 h 921567"/>
              <a:gd name="connsiteX279" fmla="*/ 479646 w 910578"/>
              <a:gd name="connsiteY279" fmla="*/ 318360 h 921567"/>
              <a:gd name="connsiteX280" fmla="*/ 480895 w 910578"/>
              <a:gd name="connsiteY280" fmla="*/ 320852 h 921567"/>
              <a:gd name="connsiteX281" fmla="*/ 482144 w 910578"/>
              <a:gd name="connsiteY281" fmla="*/ 323345 h 921567"/>
              <a:gd name="connsiteX282" fmla="*/ 489639 w 910578"/>
              <a:gd name="connsiteY282" fmla="*/ 320852 h 921567"/>
              <a:gd name="connsiteX283" fmla="*/ 490888 w 910578"/>
              <a:gd name="connsiteY283" fmla="*/ 319606 h 921567"/>
              <a:gd name="connsiteX284" fmla="*/ 498382 w 910578"/>
              <a:gd name="connsiteY284" fmla="*/ 317114 h 921567"/>
              <a:gd name="connsiteX285" fmla="*/ 503378 w 910578"/>
              <a:gd name="connsiteY285" fmla="*/ 317114 h 921567"/>
              <a:gd name="connsiteX286" fmla="*/ 530858 w 910578"/>
              <a:gd name="connsiteY286" fmla="*/ 288449 h 921567"/>
              <a:gd name="connsiteX287" fmla="*/ 549594 w 910578"/>
              <a:gd name="connsiteY287" fmla="*/ 288449 h 921567"/>
              <a:gd name="connsiteX288" fmla="*/ 549594 w 910578"/>
              <a:gd name="connsiteY288" fmla="*/ 307143 h 921567"/>
              <a:gd name="connsiteX289" fmla="*/ 532107 w 910578"/>
              <a:gd name="connsiteY289" fmla="*/ 324591 h 921567"/>
              <a:gd name="connsiteX290" fmla="*/ 533356 w 910578"/>
              <a:gd name="connsiteY290" fmla="*/ 324591 h 921567"/>
              <a:gd name="connsiteX291" fmla="*/ 538353 w 910578"/>
              <a:gd name="connsiteY291" fmla="*/ 328330 h 921567"/>
              <a:gd name="connsiteX292" fmla="*/ 539602 w 910578"/>
              <a:gd name="connsiteY292" fmla="*/ 330823 h 921567"/>
              <a:gd name="connsiteX293" fmla="*/ 544598 w 910578"/>
              <a:gd name="connsiteY293" fmla="*/ 335808 h 921567"/>
              <a:gd name="connsiteX294" fmla="*/ 544598 w 910578"/>
              <a:gd name="connsiteY294" fmla="*/ 337054 h 921567"/>
              <a:gd name="connsiteX295" fmla="*/ 548345 w 910578"/>
              <a:gd name="connsiteY295" fmla="*/ 344532 h 921567"/>
              <a:gd name="connsiteX296" fmla="*/ 550843 w 910578"/>
              <a:gd name="connsiteY296" fmla="*/ 352010 h 921567"/>
              <a:gd name="connsiteX297" fmla="*/ 552093 w 910578"/>
              <a:gd name="connsiteY297" fmla="*/ 359488 h 921567"/>
              <a:gd name="connsiteX298" fmla="*/ 577074 w 910578"/>
              <a:gd name="connsiteY298" fmla="*/ 334562 h 921567"/>
              <a:gd name="connsiteX299" fmla="*/ 594561 w 910578"/>
              <a:gd name="connsiteY299" fmla="*/ 334562 h 921567"/>
              <a:gd name="connsiteX300" fmla="*/ 594561 w 910578"/>
              <a:gd name="connsiteY300" fmla="*/ 352010 h 921567"/>
              <a:gd name="connsiteX301" fmla="*/ 564583 w 910578"/>
              <a:gd name="connsiteY301" fmla="*/ 381921 h 921567"/>
              <a:gd name="connsiteX302" fmla="*/ 572078 w 910578"/>
              <a:gd name="connsiteY302" fmla="*/ 381921 h 921567"/>
              <a:gd name="connsiteX303" fmla="*/ 580821 w 910578"/>
              <a:gd name="connsiteY303" fmla="*/ 381921 h 921567"/>
              <a:gd name="connsiteX304" fmla="*/ 588316 w 910578"/>
              <a:gd name="connsiteY304" fmla="*/ 384414 h 921567"/>
              <a:gd name="connsiteX305" fmla="*/ 589565 w 910578"/>
              <a:gd name="connsiteY305" fmla="*/ 385660 h 921567"/>
              <a:gd name="connsiteX306" fmla="*/ 595810 w 910578"/>
              <a:gd name="connsiteY306" fmla="*/ 388152 h 921567"/>
              <a:gd name="connsiteX307" fmla="*/ 597059 w 910578"/>
              <a:gd name="connsiteY307" fmla="*/ 389399 h 921567"/>
              <a:gd name="connsiteX308" fmla="*/ 602056 w 910578"/>
              <a:gd name="connsiteY308" fmla="*/ 393138 h 921567"/>
              <a:gd name="connsiteX309" fmla="*/ 604554 w 910578"/>
              <a:gd name="connsiteY309" fmla="*/ 395630 h 921567"/>
              <a:gd name="connsiteX310" fmla="*/ 604554 w 910578"/>
              <a:gd name="connsiteY310" fmla="*/ 396877 h 921567"/>
              <a:gd name="connsiteX311" fmla="*/ 623290 w 910578"/>
              <a:gd name="connsiteY311" fmla="*/ 379428 h 921567"/>
              <a:gd name="connsiteX312" fmla="*/ 640777 w 910578"/>
              <a:gd name="connsiteY312" fmla="*/ 379428 h 921567"/>
              <a:gd name="connsiteX313" fmla="*/ 640777 w 910578"/>
              <a:gd name="connsiteY313" fmla="*/ 398123 h 921567"/>
              <a:gd name="connsiteX314" fmla="*/ 615795 w 910578"/>
              <a:gd name="connsiteY314" fmla="*/ 421802 h 921567"/>
              <a:gd name="connsiteX315" fmla="*/ 617045 w 910578"/>
              <a:gd name="connsiteY315" fmla="*/ 426788 h 921567"/>
              <a:gd name="connsiteX316" fmla="*/ 617045 w 910578"/>
              <a:gd name="connsiteY316" fmla="*/ 476639 h 921567"/>
              <a:gd name="connsiteX317" fmla="*/ 668257 w 910578"/>
              <a:gd name="connsiteY317" fmla="*/ 424295 h 921567"/>
              <a:gd name="connsiteX318" fmla="*/ 711975 w 910578"/>
              <a:gd name="connsiteY318" fmla="*/ 383167 h 921567"/>
              <a:gd name="connsiteX319" fmla="*/ 731960 w 910578"/>
              <a:gd name="connsiteY319" fmla="*/ 378182 h 921567"/>
              <a:gd name="connsiteX320" fmla="*/ 743201 w 910578"/>
              <a:gd name="connsiteY320" fmla="*/ 394384 h 921567"/>
              <a:gd name="connsiteX321" fmla="*/ 748198 w 910578"/>
              <a:gd name="connsiteY321" fmla="*/ 430527 h 921567"/>
              <a:gd name="connsiteX322" fmla="*/ 788168 w 910578"/>
              <a:gd name="connsiteY322" fmla="*/ 462930 h 921567"/>
              <a:gd name="connsiteX323" fmla="*/ 814399 w 910578"/>
              <a:gd name="connsiteY323" fmla="*/ 446728 h 921567"/>
              <a:gd name="connsiteX324" fmla="*/ 820644 w 910578"/>
              <a:gd name="connsiteY324" fmla="*/ 418064 h 921567"/>
              <a:gd name="connsiteX325" fmla="*/ 831886 w 910578"/>
              <a:gd name="connsiteY325" fmla="*/ 312128 h 921567"/>
              <a:gd name="connsiteX326" fmla="*/ 836882 w 910578"/>
              <a:gd name="connsiteY326" fmla="*/ 290941 h 921567"/>
              <a:gd name="connsiteX327" fmla="*/ 830637 w 910578"/>
              <a:gd name="connsiteY327" fmla="*/ 261030 h 921567"/>
              <a:gd name="connsiteX328" fmla="*/ 833135 w 910578"/>
              <a:gd name="connsiteY328" fmla="*/ 232365 h 921567"/>
              <a:gd name="connsiteX329" fmla="*/ 840630 w 910578"/>
              <a:gd name="connsiteY329" fmla="*/ 222395 h 921567"/>
              <a:gd name="connsiteX330" fmla="*/ 875604 w 910578"/>
              <a:gd name="connsiteY330" fmla="*/ 189991 h 921567"/>
              <a:gd name="connsiteX331" fmla="*/ 885596 w 910578"/>
              <a:gd name="connsiteY331" fmla="*/ 163819 h 921567"/>
              <a:gd name="connsiteX332" fmla="*/ 875604 w 910578"/>
              <a:gd name="connsiteY332" fmla="*/ 138893 h 921567"/>
              <a:gd name="connsiteX333" fmla="*/ 804406 w 910578"/>
              <a:gd name="connsiteY333" fmla="*/ 67854 h 921567"/>
              <a:gd name="connsiteX334" fmla="*/ 778176 w 910578"/>
              <a:gd name="connsiteY334" fmla="*/ 57884 h 921567"/>
              <a:gd name="connsiteX335" fmla="*/ 255747 w 910578"/>
              <a:gd name="connsiteY335" fmla="*/ 51841 h 921567"/>
              <a:gd name="connsiteX336" fmla="*/ 263921 w 910578"/>
              <a:gd name="connsiteY336" fmla="*/ 57849 h 921567"/>
              <a:gd name="connsiteX337" fmla="*/ 258689 w 910578"/>
              <a:gd name="connsiteY337" fmla="*/ 73469 h 921567"/>
              <a:gd name="connsiteX338" fmla="*/ 236456 w 910578"/>
              <a:gd name="connsiteY338" fmla="*/ 85484 h 921567"/>
              <a:gd name="connsiteX339" fmla="*/ 228609 w 910578"/>
              <a:gd name="connsiteY339" fmla="*/ 86686 h 921567"/>
              <a:gd name="connsiteX340" fmla="*/ 218147 w 910578"/>
              <a:gd name="connsiteY340" fmla="*/ 80678 h 921567"/>
              <a:gd name="connsiteX341" fmla="*/ 223378 w 910578"/>
              <a:gd name="connsiteY341" fmla="*/ 63857 h 921567"/>
              <a:gd name="connsiteX342" fmla="*/ 245611 w 910578"/>
              <a:gd name="connsiteY342" fmla="*/ 53043 h 921567"/>
              <a:gd name="connsiteX343" fmla="*/ 255747 w 910578"/>
              <a:gd name="connsiteY343" fmla="*/ 51841 h 921567"/>
              <a:gd name="connsiteX344" fmla="*/ 626162 w 910578"/>
              <a:gd name="connsiteY344" fmla="*/ 40778 h 921567"/>
              <a:gd name="connsiteX345" fmla="*/ 636134 w 910578"/>
              <a:gd name="connsiteY345" fmla="*/ 40933 h 921567"/>
              <a:gd name="connsiteX346" fmla="*/ 659675 w 910578"/>
              <a:gd name="connsiteY346" fmla="*/ 52095 h 921567"/>
              <a:gd name="connsiteX347" fmla="*/ 666215 w 910578"/>
              <a:gd name="connsiteY347" fmla="*/ 69459 h 921567"/>
              <a:gd name="connsiteX348" fmla="*/ 654444 w 910578"/>
              <a:gd name="connsiteY348" fmla="*/ 75661 h 921567"/>
              <a:gd name="connsiteX349" fmla="*/ 647905 w 910578"/>
              <a:gd name="connsiteY349" fmla="*/ 74421 h 921567"/>
              <a:gd name="connsiteX350" fmla="*/ 625672 w 910578"/>
              <a:gd name="connsiteY350" fmla="*/ 63258 h 921567"/>
              <a:gd name="connsiteX351" fmla="*/ 619133 w 910578"/>
              <a:gd name="connsiteY351" fmla="*/ 47134 h 921567"/>
              <a:gd name="connsiteX352" fmla="*/ 626162 w 910578"/>
              <a:gd name="connsiteY352" fmla="*/ 40778 h 921567"/>
              <a:gd name="connsiteX353" fmla="*/ 778176 w 910578"/>
              <a:gd name="connsiteY353" fmla="*/ 32958 h 921567"/>
              <a:gd name="connsiteX354" fmla="*/ 821893 w 910578"/>
              <a:gd name="connsiteY354" fmla="*/ 50406 h 921567"/>
              <a:gd name="connsiteX355" fmla="*/ 893091 w 910578"/>
              <a:gd name="connsiteY355" fmla="*/ 120199 h 921567"/>
              <a:gd name="connsiteX356" fmla="*/ 910578 w 910578"/>
              <a:gd name="connsiteY356" fmla="*/ 163819 h 921567"/>
              <a:gd name="connsiteX357" fmla="*/ 893091 w 910578"/>
              <a:gd name="connsiteY357" fmla="*/ 207440 h 921567"/>
              <a:gd name="connsiteX358" fmla="*/ 851871 w 910578"/>
              <a:gd name="connsiteY358" fmla="*/ 248567 h 921567"/>
              <a:gd name="connsiteX359" fmla="*/ 861864 w 910578"/>
              <a:gd name="connsiteY359" fmla="*/ 294680 h 921567"/>
              <a:gd name="connsiteX360" fmla="*/ 856868 w 910578"/>
              <a:gd name="connsiteY360" fmla="*/ 318360 h 921567"/>
              <a:gd name="connsiteX361" fmla="*/ 845626 w 910578"/>
              <a:gd name="connsiteY361" fmla="*/ 413078 h 921567"/>
              <a:gd name="connsiteX362" fmla="*/ 834384 w 910578"/>
              <a:gd name="connsiteY362" fmla="*/ 462930 h 921567"/>
              <a:gd name="connsiteX363" fmla="*/ 790666 w 910578"/>
              <a:gd name="connsiteY363" fmla="*/ 487856 h 921567"/>
              <a:gd name="connsiteX364" fmla="*/ 784421 w 910578"/>
              <a:gd name="connsiteY364" fmla="*/ 487856 h 921567"/>
              <a:gd name="connsiteX365" fmla="*/ 723216 w 910578"/>
              <a:gd name="connsiteY365" fmla="*/ 436758 h 921567"/>
              <a:gd name="connsiteX366" fmla="*/ 719469 w 910578"/>
              <a:gd name="connsiteY366" fmla="*/ 410586 h 921567"/>
              <a:gd name="connsiteX367" fmla="*/ 675751 w 910578"/>
              <a:gd name="connsiteY367" fmla="*/ 454206 h 921567"/>
              <a:gd name="connsiteX368" fmla="*/ 617045 w 910578"/>
              <a:gd name="connsiteY368" fmla="*/ 512782 h 921567"/>
              <a:gd name="connsiteX369" fmla="*/ 617045 w 910578"/>
              <a:gd name="connsiteY369" fmla="*/ 532723 h 921567"/>
              <a:gd name="connsiteX370" fmla="*/ 617045 w 910578"/>
              <a:gd name="connsiteY370" fmla="*/ 547678 h 921567"/>
              <a:gd name="connsiteX371" fmla="*/ 617045 w 910578"/>
              <a:gd name="connsiteY371" fmla="*/ 744593 h 921567"/>
              <a:gd name="connsiteX372" fmla="*/ 580821 w 910578"/>
              <a:gd name="connsiteY372" fmla="*/ 798184 h 921567"/>
              <a:gd name="connsiteX373" fmla="*/ 577074 w 910578"/>
              <a:gd name="connsiteY373" fmla="*/ 806908 h 921567"/>
              <a:gd name="connsiteX374" fmla="*/ 577074 w 910578"/>
              <a:gd name="connsiteY374" fmla="*/ 860498 h 921567"/>
              <a:gd name="connsiteX375" fmla="*/ 515869 w 910578"/>
              <a:gd name="connsiteY375" fmla="*/ 921567 h 921567"/>
              <a:gd name="connsiteX376" fmla="*/ 414694 w 910578"/>
              <a:gd name="connsiteY376" fmla="*/ 921567 h 921567"/>
              <a:gd name="connsiteX377" fmla="*/ 353489 w 910578"/>
              <a:gd name="connsiteY377" fmla="*/ 860498 h 921567"/>
              <a:gd name="connsiteX378" fmla="*/ 353489 w 910578"/>
              <a:gd name="connsiteY378" fmla="*/ 803169 h 921567"/>
              <a:gd name="connsiteX379" fmla="*/ 313519 w 910578"/>
              <a:gd name="connsiteY379" fmla="*/ 775750 h 921567"/>
              <a:gd name="connsiteX380" fmla="*/ 301028 w 910578"/>
              <a:gd name="connsiteY380" fmla="*/ 755810 h 921567"/>
              <a:gd name="connsiteX381" fmla="*/ 242321 w 910578"/>
              <a:gd name="connsiteY381" fmla="*/ 681032 h 921567"/>
              <a:gd name="connsiteX382" fmla="*/ 214841 w 910578"/>
              <a:gd name="connsiteY382" fmla="*/ 638658 h 921567"/>
              <a:gd name="connsiteX383" fmla="*/ 228581 w 910578"/>
              <a:gd name="connsiteY383" fmla="*/ 590052 h 921567"/>
              <a:gd name="connsiteX384" fmla="*/ 312270 w 910578"/>
              <a:gd name="connsiteY384" fmla="*/ 578836 h 921567"/>
              <a:gd name="connsiteX385" fmla="*/ 332255 w 910578"/>
              <a:gd name="connsiteY385" fmla="*/ 593791 h 921567"/>
              <a:gd name="connsiteX386" fmla="*/ 332255 w 910578"/>
              <a:gd name="connsiteY386" fmla="*/ 577589 h 921567"/>
              <a:gd name="connsiteX387" fmla="*/ 329757 w 910578"/>
              <a:gd name="connsiteY387" fmla="*/ 577589 h 921567"/>
              <a:gd name="connsiteX388" fmla="*/ 297281 w 910578"/>
              <a:gd name="connsiteY388" fmla="*/ 565126 h 921567"/>
              <a:gd name="connsiteX389" fmla="*/ 222336 w 910578"/>
              <a:gd name="connsiteY389" fmla="*/ 490349 h 921567"/>
              <a:gd name="connsiteX390" fmla="*/ 72447 w 910578"/>
              <a:gd name="connsiteY390" fmla="*/ 340793 h 921567"/>
              <a:gd name="connsiteX391" fmla="*/ 58707 w 910578"/>
              <a:gd name="connsiteY391" fmla="*/ 277232 h 921567"/>
              <a:gd name="connsiteX392" fmla="*/ 56209 w 910578"/>
              <a:gd name="connsiteY392" fmla="*/ 268508 h 921567"/>
              <a:gd name="connsiteX393" fmla="*/ 17487 w 910578"/>
              <a:gd name="connsiteY393" fmla="*/ 229873 h 921567"/>
              <a:gd name="connsiteX394" fmla="*/ 0 w 910578"/>
              <a:gd name="connsiteY394" fmla="*/ 187499 h 921567"/>
              <a:gd name="connsiteX395" fmla="*/ 17487 w 910578"/>
              <a:gd name="connsiteY395" fmla="*/ 143878 h 921567"/>
              <a:gd name="connsiteX396" fmla="*/ 88685 w 910578"/>
              <a:gd name="connsiteY396" fmla="*/ 72840 h 921567"/>
              <a:gd name="connsiteX397" fmla="*/ 132402 w 910578"/>
              <a:gd name="connsiteY397" fmla="*/ 55391 h 921567"/>
              <a:gd name="connsiteX398" fmla="*/ 176120 w 910578"/>
              <a:gd name="connsiteY398" fmla="*/ 72840 h 921567"/>
              <a:gd name="connsiteX399" fmla="*/ 216091 w 910578"/>
              <a:gd name="connsiteY399" fmla="*/ 113967 h 921567"/>
              <a:gd name="connsiteX400" fmla="*/ 263555 w 910578"/>
              <a:gd name="connsiteY400" fmla="*/ 103997 h 921567"/>
              <a:gd name="connsiteX401" fmla="*/ 287288 w 910578"/>
              <a:gd name="connsiteY401" fmla="*/ 108982 h 921567"/>
              <a:gd name="connsiteX402" fmla="*/ 380969 w 910578"/>
              <a:gd name="connsiteY402" fmla="*/ 120199 h 921567"/>
              <a:gd name="connsiteX403" fmla="*/ 430932 w 910578"/>
              <a:gd name="connsiteY403" fmla="*/ 131415 h 921567"/>
              <a:gd name="connsiteX404" fmla="*/ 455913 w 910578"/>
              <a:gd name="connsiteY404" fmla="*/ 175036 h 921567"/>
              <a:gd name="connsiteX405" fmla="*/ 404701 w 910578"/>
              <a:gd name="connsiteY405" fmla="*/ 242336 h 921567"/>
              <a:gd name="connsiteX406" fmla="*/ 379720 w 910578"/>
              <a:gd name="connsiteY406" fmla="*/ 246075 h 921567"/>
              <a:gd name="connsiteX407" fmla="*/ 423437 w 910578"/>
              <a:gd name="connsiteY407" fmla="*/ 289695 h 921567"/>
              <a:gd name="connsiteX408" fmla="*/ 430932 w 910578"/>
              <a:gd name="connsiteY408" fmla="*/ 298419 h 921567"/>
              <a:gd name="connsiteX409" fmla="*/ 474650 w 910578"/>
              <a:gd name="connsiteY409" fmla="*/ 254799 h 921567"/>
              <a:gd name="connsiteX410" fmla="*/ 485891 w 910578"/>
              <a:gd name="connsiteY410" fmla="*/ 243582 h 921567"/>
              <a:gd name="connsiteX411" fmla="*/ 624539 w 910578"/>
              <a:gd name="connsiteY411" fmla="*/ 103997 h 921567"/>
              <a:gd name="connsiteX412" fmla="*/ 688242 w 910578"/>
              <a:gd name="connsiteY412" fmla="*/ 90288 h 921567"/>
              <a:gd name="connsiteX413" fmla="*/ 698235 w 910578"/>
              <a:gd name="connsiteY413" fmla="*/ 87795 h 921567"/>
              <a:gd name="connsiteX414" fmla="*/ 735707 w 910578"/>
              <a:gd name="connsiteY414" fmla="*/ 50406 h 921567"/>
              <a:gd name="connsiteX415" fmla="*/ 778176 w 910578"/>
              <a:gd name="connsiteY415" fmla="*/ 32958 h 921567"/>
              <a:gd name="connsiteX416" fmla="*/ 356042 w 910578"/>
              <a:gd name="connsiteY416" fmla="*/ 13497 h 921567"/>
              <a:gd name="connsiteX417" fmla="*/ 371023 w 910578"/>
              <a:gd name="connsiteY417" fmla="*/ 22286 h 921567"/>
              <a:gd name="connsiteX418" fmla="*/ 361036 w 910578"/>
              <a:gd name="connsiteY418" fmla="*/ 37352 h 921567"/>
              <a:gd name="connsiteX419" fmla="*/ 309850 w 910578"/>
              <a:gd name="connsiteY419" fmla="*/ 53674 h 921567"/>
              <a:gd name="connsiteX420" fmla="*/ 304857 w 910578"/>
              <a:gd name="connsiteY420" fmla="*/ 53674 h 921567"/>
              <a:gd name="connsiteX421" fmla="*/ 293621 w 910578"/>
              <a:gd name="connsiteY421" fmla="*/ 44885 h 921567"/>
              <a:gd name="connsiteX422" fmla="*/ 299863 w 910578"/>
              <a:gd name="connsiteY422" fmla="*/ 29819 h 921567"/>
              <a:gd name="connsiteX423" fmla="*/ 356042 w 910578"/>
              <a:gd name="connsiteY423" fmla="*/ 13497 h 921567"/>
              <a:gd name="connsiteX424" fmla="*/ 525822 w 910578"/>
              <a:gd name="connsiteY424" fmla="*/ 6696 h 921567"/>
              <a:gd name="connsiteX425" fmla="*/ 582001 w 910578"/>
              <a:gd name="connsiteY425" fmla="*/ 19913 h 921567"/>
              <a:gd name="connsiteX426" fmla="*/ 590740 w 910578"/>
              <a:gd name="connsiteY426" fmla="*/ 34332 h 921567"/>
              <a:gd name="connsiteX427" fmla="*/ 578256 w 910578"/>
              <a:gd name="connsiteY427" fmla="*/ 42743 h 921567"/>
              <a:gd name="connsiteX428" fmla="*/ 574511 w 910578"/>
              <a:gd name="connsiteY428" fmla="*/ 42743 h 921567"/>
              <a:gd name="connsiteX429" fmla="*/ 522077 w 910578"/>
              <a:gd name="connsiteY429" fmla="*/ 30727 h 921567"/>
              <a:gd name="connsiteX430" fmla="*/ 512089 w 910578"/>
              <a:gd name="connsiteY430" fmla="*/ 16309 h 921567"/>
              <a:gd name="connsiteX431" fmla="*/ 525822 w 910578"/>
              <a:gd name="connsiteY431" fmla="*/ 6696 h 921567"/>
              <a:gd name="connsiteX432" fmla="*/ 469645 w 910578"/>
              <a:gd name="connsiteY432" fmla="*/ 0 h 921567"/>
              <a:gd name="connsiteX433" fmla="*/ 482130 w 910578"/>
              <a:gd name="connsiteY433" fmla="*/ 13136 h 921567"/>
              <a:gd name="connsiteX434" fmla="*/ 469645 w 910578"/>
              <a:gd name="connsiteY434" fmla="*/ 23883 h 921567"/>
              <a:gd name="connsiteX435" fmla="*/ 414715 w 910578"/>
              <a:gd name="connsiteY435" fmla="*/ 26272 h 921567"/>
              <a:gd name="connsiteX436" fmla="*/ 413466 w 910578"/>
              <a:gd name="connsiteY436" fmla="*/ 26272 h 921567"/>
              <a:gd name="connsiteX437" fmla="*/ 400982 w 910578"/>
              <a:gd name="connsiteY437" fmla="*/ 14330 h 921567"/>
              <a:gd name="connsiteX438" fmla="*/ 412218 w 910578"/>
              <a:gd name="connsiteY438" fmla="*/ 1194 h 921567"/>
              <a:gd name="connsiteX439" fmla="*/ 469645 w 910578"/>
              <a:gd name="connsiteY439" fmla="*/ 0 h 92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910578" h="921567">
                <a:moveTo>
                  <a:pt x="279371" y="820935"/>
                </a:moveTo>
                <a:cubicBezTo>
                  <a:pt x="282246" y="819775"/>
                  <a:pt x="285759" y="819775"/>
                  <a:pt x="289591" y="821101"/>
                </a:cubicBezTo>
                <a:cubicBezTo>
                  <a:pt x="297255" y="823753"/>
                  <a:pt x="304920" y="827730"/>
                  <a:pt x="312584" y="830382"/>
                </a:cubicBezTo>
                <a:cubicBezTo>
                  <a:pt x="318971" y="833033"/>
                  <a:pt x="322804" y="840988"/>
                  <a:pt x="320249" y="847617"/>
                </a:cubicBezTo>
                <a:cubicBezTo>
                  <a:pt x="318971" y="852921"/>
                  <a:pt x="312584" y="855572"/>
                  <a:pt x="308752" y="855572"/>
                </a:cubicBezTo>
                <a:cubicBezTo>
                  <a:pt x="307475" y="855572"/>
                  <a:pt x="304920" y="855572"/>
                  <a:pt x="303642" y="855572"/>
                </a:cubicBezTo>
                <a:cubicBezTo>
                  <a:pt x="295978" y="852921"/>
                  <a:pt x="287036" y="848943"/>
                  <a:pt x="279371" y="844966"/>
                </a:cubicBezTo>
                <a:cubicBezTo>
                  <a:pt x="272984" y="842314"/>
                  <a:pt x="269152" y="835685"/>
                  <a:pt x="272984" y="827730"/>
                </a:cubicBezTo>
                <a:cubicBezTo>
                  <a:pt x="274262" y="824416"/>
                  <a:pt x="276497" y="822095"/>
                  <a:pt x="279371" y="820935"/>
                </a:cubicBezTo>
                <a:close/>
                <a:moveTo>
                  <a:pt x="641681" y="815280"/>
                </a:moveTo>
                <a:cubicBezTo>
                  <a:pt x="644715" y="816365"/>
                  <a:pt x="647269" y="818536"/>
                  <a:pt x="648547" y="821637"/>
                </a:cubicBezTo>
                <a:cubicBezTo>
                  <a:pt x="652380" y="827839"/>
                  <a:pt x="648547" y="835281"/>
                  <a:pt x="643438" y="837762"/>
                </a:cubicBezTo>
                <a:cubicBezTo>
                  <a:pt x="634496" y="842724"/>
                  <a:pt x="626831" y="845204"/>
                  <a:pt x="617889" y="848925"/>
                </a:cubicBezTo>
                <a:cubicBezTo>
                  <a:pt x="616612" y="848925"/>
                  <a:pt x="615334" y="850166"/>
                  <a:pt x="614057" y="850166"/>
                </a:cubicBezTo>
                <a:cubicBezTo>
                  <a:pt x="607670" y="850166"/>
                  <a:pt x="603838" y="846445"/>
                  <a:pt x="601283" y="841483"/>
                </a:cubicBezTo>
                <a:cubicBezTo>
                  <a:pt x="598728" y="835281"/>
                  <a:pt x="601283" y="827839"/>
                  <a:pt x="608947" y="825358"/>
                </a:cubicBezTo>
                <a:cubicBezTo>
                  <a:pt x="616612" y="822877"/>
                  <a:pt x="624276" y="819156"/>
                  <a:pt x="631941" y="815435"/>
                </a:cubicBezTo>
                <a:cubicBezTo>
                  <a:pt x="635135" y="814195"/>
                  <a:pt x="638647" y="814195"/>
                  <a:pt x="641681" y="815280"/>
                </a:cubicBezTo>
                <a:close/>
                <a:moveTo>
                  <a:pt x="203427" y="772673"/>
                </a:moveTo>
                <a:cubicBezTo>
                  <a:pt x="215739" y="782438"/>
                  <a:pt x="229282" y="792203"/>
                  <a:pt x="244057" y="799527"/>
                </a:cubicBezTo>
                <a:cubicBezTo>
                  <a:pt x="248981" y="803189"/>
                  <a:pt x="251444" y="810513"/>
                  <a:pt x="247750" y="816616"/>
                </a:cubicBezTo>
                <a:cubicBezTo>
                  <a:pt x="245288" y="820278"/>
                  <a:pt x="241594" y="822720"/>
                  <a:pt x="237901" y="822720"/>
                </a:cubicBezTo>
                <a:cubicBezTo>
                  <a:pt x="235438" y="822720"/>
                  <a:pt x="232976" y="821499"/>
                  <a:pt x="231744" y="821499"/>
                </a:cubicBezTo>
                <a:cubicBezTo>
                  <a:pt x="215739" y="811734"/>
                  <a:pt x="202196" y="803189"/>
                  <a:pt x="188652" y="792203"/>
                </a:cubicBezTo>
                <a:cubicBezTo>
                  <a:pt x="183727" y="788542"/>
                  <a:pt x="181265" y="779997"/>
                  <a:pt x="186190" y="775114"/>
                </a:cubicBezTo>
                <a:cubicBezTo>
                  <a:pt x="189883" y="770232"/>
                  <a:pt x="197271" y="769011"/>
                  <a:pt x="203427" y="772673"/>
                </a:cubicBezTo>
                <a:close/>
                <a:moveTo>
                  <a:pt x="720751" y="764741"/>
                </a:moveTo>
                <a:cubicBezTo>
                  <a:pt x="723938" y="765046"/>
                  <a:pt x="727126" y="766572"/>
                  <a:pt x="729677" y="769623"/>
                </a:cubicBezTo>
                <a:cubicBezTo>
                  <a:pt x="734778" y="774506"/>
                  <a:pt x="733503" y="783051"/>
                  <a:pt x="727127" y="786712"/>
                </a:cubicBezTo>
                <a:cubicBezTo>
                  <a:pt x="714375" y="796478"/>
                  <a:pt x="700348" y="806243"/>
                  <a:pt x="686321" y="814787"/>
                </a:cubicBezTo>
                <a:cubicBezTo>
                  <a:pt x="683771" y="816008"/>
                  <a:pt x="681220" y="817229"/>
                  <a:pt x="678670" y="817229"/>
                </a:cubicBezTo>
                <a:cubicBezTo>
                  <a:pt x="674844" y="817229"/>
                  <a:pt x="671019" y="814787"/>
                  <a:pt x="668469" y="811125"/>
                </a:cubicBezTo>
                <a:cubicBezTo>
                  <a:pt x="664643" y="805022"/>
                  <a:pt x="665918" y="797698"/>
                  <a:pt x="672294" y="794036"/>
                </a:cubicBezTo>
                <a:cubicBezTo>
                  <a:pt x="686321" y="786712"/>
                  <a:pt x="699073" y="776947"/>
                  <a:pt x="711825" y="767182"/>
                </a:cubicBezTo>
                <a:cubicBezTo>
                  <a:pt x="714375" y="765351"/>
                  <a:pt x="717563" y="764436"/>
                  <a:pt x="720751" y="764741"/>
                </a:cubicBezTo>
                <a:close/>
                <a:moveTo>
                  <a:pt x="120843" y="704998"/>
                </a:moveTo>
                <a:cubicBezTo>
                  <a:pt x="124074" y="705315"/>
                  <a:pt x="126982" y="706899"/>
                  <a:pt x="128921" y="709434"/>
                </a:cubicBezTo>
                <a:cubicBezTo>
                  <a:pt x="139260" y="722110"/>
                  <a:pt x="150892" y="734786"/>
                  <a:pt x="163817" y="746195"/>
                </a:cubicBezTo>
                <a:cubicBezTo>
                  <a:pt x="168987" y="749997"/>
                  <a:pt x="168987" y="758870"/>
                  <a:pt x="163817" y="763941"/>
                </a:cubicBezTo>
                <a:cubicBezTo>
                  <a:pt x="161232" y="766476"/>
                  <a:pt x="158647" y="767744"/>
                  <a:pt x="154770" y="767744"/>
                </a:cubicBezTo>
                <a:cubicBezTo>
                  <a:pt x="150892" y="767744"/>
                  <a:pt x="148307" y="766476"/>
                  <a:pt x="145722" y="763941"/>
                </a:cubicBezTo>
                <a:cubicBezTo>
                  <a:pt x="132798" y="751265"/>
                  <a:pt x="119873" y="738589"/>
                  <a:pt x="108241" y="725913"/>
                </a:cubicBezTo>
                <a:cubicBezTo>
                  <a:pt x="104364" y="719575"/>
                  <a:pt x="105656" y="711969"/>
                  <a:pt x="110826" y="708167"/>
                </a:cubicBezTo>
                <a:cubicBezTo>
                  <a:pt x="114058" y="705632"/>
                  <a:pt x="117612" y="704681"/>
                  <a:pt x="120843" y="704998"/>
                </a:cubicBezTo>
                <a:close/>
                <a:moveTo>
                  <a:pt x="784858" y="698873"/>
                </a:moveTo>
                <a:cubicBezTo>
                  <a:pt x="788095" y="698556"/>
                  <a:pt x="791486" y="699507"/>
                  <a:pt x="794569" y="701408"/>
                </a:cubicBezTo>
                <a:cubicBezTo>
                  <a:pt x="799502" y="706478"/>
                  <a:pt x="800735" y="714084"/>
                  <a:pt x="795802" y="719154"/>
                </a:cubicBezTo>
                <a:cubicBezTo>
                  <a:pt x="785937" y="733098"/>
                  <a:pt x="774839" y="745774"/>
                  <a:pt x="762507" y="757182"/>
                </a:cubicBezTo>
                <a:cubicBezTo>
                  <a:pt x="760041" y="759717"/>
                  <a:pt x="757575" y="762253"/>
                  <a:pt x="755109" y="762253"/>
                </a:cubicBezTo>
                <a:cubicBezTo>
                  <a:pt x="750176" y="762253"/>
                  <a:pt x="747710" y="759717"/>
                  <a:pt x="745243" y="757182"/>
                </a:cubicBezTo>
                <a:cubicBezTo>
                  <a:pt x="741544" y="752112"/>
                  <a:pt x="741544" y="744506"/>
                  <a:pt x="745243" y="739436"/>
                </a:cubicBezTo>
                <a:cubicBezTo>
                  <a:pt x="756342" y="728028"/>
                  <a:pt x="766207" y="716619"/>
                  <a:pt x="776072" y="703943"/>
                </a:cubicBezTo>
                <a:cubicBezTo>
                  <a:pt x="778538" y="700774"/>
                  <a:pt x="781621" y="699190"/>
                  <a:pt x="784858" y="698873"/>
                </a:cubicBezTo>
                <a:close/>
                <a:moveTo>
                  <a:pt x="63668" y="617672"/>
                </a:moveTo>
                <a:cubicBezTo>
                  <a:pt x="71158" y="615209"/>
                  <a:pt x="77400" y="617672"/>
                  <a:pt x="79897" y="623828"/>
                </a:cubicBezTo>
                <a:cubicBezTo>
                  <a:pt x="87387" y="637371"/>
                  <a:pt x="96126" y="652145"/>
                  <a:pt x="104864" y="665689"/>
                </a:cubicBezTo>
                <a:cubicBezTo>
                  <a:pt x="108610" y="671845"/>
                  <a:pt x="107361" y="679232"/>
                  <a:pt x="101119" y="682926"/>
                </a:cubicBezTo>
                <a:cubicBezTo>
                  <a:pt x="98623" y="685388"/>
                  <a:pt x="96126" y="685388"/>
                  <a:pt x="93629" y="685388"/>
                </a:cubicBezTo>
                <a:cubicBezTo>
                  <a:pt x="89884" y="685388"/>
                  <a:pt x="86139" y="682926"/>
                  <a:pt x="83642" y="679232"/>
                </a:cubicBezTo>
                <a:cubicBezTo>
                  <a:pt x="73655" y="665689"/>
                  <a:pt x="66164" y="649683"/>
                  <a:pt x="58674" y="633677"/>
                </a:cubicBezTo>
                <a:cubicBezTo>
                  <a:pt x="54929" y="628753"/>
                  <a:pt x="57426" y="621365"/>
                  <a:pt x="63668" y="617672"/>
                </a:cubicBezTo>
                <a:close/>
                <a:moveTo>
                  <a:pt x="836937" y="617600"/>
                </a:moveTo>
                <a:cubicBezTo>
                  <a:pt x="839971" y="616485"/>
                  <a:pt x="843484" y="616485"/>
                  <a:pt x="846678" y="617760"/>
                </a:cubicBezTo>
                <a:cubicBezTo>
                  <a:pt x="853065" y="620310"/>
                  <a:pt x="855620" y="629236"/>
                  <a:pt x="853065" y="635612"/>
                </a:cubicBezTo>
                <a:cubicBezTo>
                  <a:pt x="845400" y="650914"/>
                  <a:pt x="837736" y="664941"/>
                  <a:pt x="827516" y="678968"/>
                </a:cubicBezTo>
                <a:cubicBezTo>
                  <a:pt x="824962" y="684069"/>
                  <a:pt x="822407" y="685344"/>
                  <a:pt x="817297" y="685344"/>
                </a:cubicBezTo>
                <a:cubicBezTo>
                  <a:pt x="814742" y="685344"/>
                  <a:pt x="812187" y="685344"/>
                  <a:pt x="809633" y="684069"/>
                </a:cubicBezTo>
                <a:cubicBezTo>
                  <a:pt x="804523" y="680243"/>
                  <a:pt x="801968" y="672592"/>
                  <a:pt x="805800" y="666216"/>
                </a:cubicBezTo>
                <a:cubicBezTo>
                  <a:pt x="814742" y="652189"/>
                  <a:pt x="822407" y="638162"/>
                  <a:pt x="830071" y="624135"/>
                </a:cubicBezTo>
                <a:cubicBezTo>
                  <a:pt x="831349" y="620947"/>
                  <a:pt x="833903" y="618716"/>
                  <a:pt x="836937" y="617600"/>
                </a:cubicBezTo>
                <a:close/>
                <a:moveTo>
                  <a:pt x="33271" y="523092"/>
                </a:moveTo>
                <a:cubicBezTo>
                  <a:pt x="39548" y="521831"/>
                  <a:pt x="47081" y="525613"/>
                  <a:pt x="48337" y="533177"/>
                </a:cubicBezTo>
                <a:cubicBezTo>
                  <a:pt x="52103" y="549566"/>
                  <a:pt x="57125" y="564694"/>
                  <a:pt x="62147" y="581083"/>
                </a:cubicBezTo>
                <a:cubicBezTo>
                  <a:pt x="64658" y="587386"/>
                  <a:pt x="59636" y="594950"/>
                  <a:pt x="53359" y="596211"/>
                </a:cubicBezTo>
                <a:cubicBezTo>
                  <a:pt x="52103" y="597472"/>
                  <a:pt x="50848" y="597472"/>
                  <a:pt x="49592" y="597472"/>
                </a:cubicBezTo>
                <a:cubicBezTo>
                  <a:pt x="44570" y="597472"/>
                  <a:pt x="39548" y="593690"/>
                  <a:pt x="38293" y="588647"/>
                </a:cubicBezTo>
                <a:cubicBezTo>
                  <a:pt x="32015" y="572258"/>
                  <a:pt x="26993" y="554609"/>
                  <a:pt x="23227" y="538220"/>
                </a:cubicBezTo>
                <a:cubicBezTo>
                  <a:pt x="21971" y="531917"/>
                  <a:pt x="26993" y="524353"/>
                  <a:pt x="33271" y="523092"/>
                </a:cubicBezTo>
                <a:close/>
                <a:moveTo>
                  <a:pt x="870549" y="523042"/>
                </a:moveTo>
                <a:cubicBezTo>
                  <a:pt x="878082" y="524252"/>
                  <a:pt x="883104" y="530303"/>
                  <a:pt x="880593" y="537565"/>
                </a:cubicBezTo>
                <a:cubicBezTo>
                  <a:pt x="876827" y="552088"/>
                  <a:pt x="873060" y="569032"/>
                  <a:pt x="866783" y="583555"/>
                </a:cubicBezTo>
                <a:cubicBezTo>
                  <a:pt x="864272" y="589606"/>
                  <a:pt x="860505" y="592027"/>
                  <a:pt x="855483" y="592027"/>
                </a:cubicBezTo>
                <a:cubicBezTo>
                  <a:pt x="852972" y="592027"/>
                  <a:pt x="852972" y="592027"/>
                  <a:pt x="850461" y="592027"/>
                </a:cubicBezTo>
                <a:cubicBezTo>
                  <a:pt x="844184" y="589606"/>
                  <a:pt x="840417" y="582345"/>
                  <a:pt x="842928" y="576293"/>
                </a:cubicBezTo>
                <a:cubicBezTo>
                  <a:pt x="847950" y="561770"/>
                  <a:pt x="852972" y="547247"/>
                  <a:pt x="856739" y="531513"/>
                </a:cubicBezTo>
                <a:cubicBezTo>
                  <a:pt x="856739" y="525462"/>
                  <a:pt x="864272" y="521831"/>
                  <a:pt x="870549" y="523042"/>
                </a:cubicBezTo>
                <a:close/>
                <a:moveTo>
                  <a:pt x="864777" y="439435"/>
                </a:moveTo>
                <a:lnTo>
                  <a:pt x="888661" y="439435"/>
                </a:lnTo>
                <a:lnTo>
                  <a:pt x="888661" y="443061"/>
                </a:lnTo>
                <a:cubicBezTo>
                  <a:pt x="888661" y="458771"/>
                  <a:pt x="888661" y="473273"/>
                  <a:pt x="887467" y="487774"/>
                </a:cubicBezTo>
                <a:cubicBezTo>
                  <a:pt x="886272" y="495025"/>
                  <a:pt x="881496" y="498651"/>
                  <a:pt x="875525" y="498651"/>
                </a:cubicBezTo>
                <a:cubicBezTo>
                  <a:pt x="874331" y="498651"/>
                  <a:pt x="874331" y="498651"/>
                  <a:pt x="874331" y="498651"/>
                </a:cubicBezTo>
                <a:cubicBezTo>
                  <a:pt x="867166" y="498651"/>
                  <a:pt x="862389" y="492608"/>
                  <a:pt x="862389" y="485357"/>
                </a:cubicBezTo>
                <a:cubicBezTo>
                  <a:pt x="863583" y="472064"/>
                  <a:pt x="864777" y="456354"/>
                  <a:pt x="864777" y="443061"/>
                </a:cubicBezTo>
                <a:close/>
                <a:moveTo>
                  <a:pt x="22926" y="422958"/>
                </a:moveTo>
                <a:cubicBezTo>
                  <a:pt x="30091" y="422958"/>
                  <a:pt x="34867" y="429160"/>
                  <a:pt x="34867" y="436602"/>
                </a:cubicBezTo>
                <a:cubicBezTo>
                  <a:pt x="34867" y="439083"/>
                  <a:pt x="34867" y="441563"/>
                  <a:pt x="34867" y="444044"/>
                </a:cubicBezTo>
                <a:cubicBezTo>
                  <a:pt x="34867" y="457688"/>
                  <a:pt x="34867" y="471331"/>
                  <a:pt x="37255" y="484975"/>
                </a:cubicBezTo>
                <a:cubicBezTo>
                  <a:pt x="37255" y="491177"/>
                  <a:pt x="32479" y="497379"/>
                  <a:pt x="26509" y="498619"/>
                </a:cubicBezTo>
                <a:lnTo>
                  <a:pt x="25315" y="498619"/>
                </a:lnTo>
                <a:cubicBezTo>
                  <a:pt x="18150" y="498619"/>
                  <a:pt x="13374" y="493658"/>
                  <a:pt x="12180" y="487456"/>
                </a:cubicBezTo>
                <a:cubicBezTo>
                  <a:pt x="10986" y="472572"/>
                  <a:pt x="10986" y="457688"/>
                  <a:pt x="10986" y="444044"/>
                </a:cubicBezTo>
                <a:cubicBezTo>
                  <a:pt x="10986" y="440323"/>
                  <a:pt x="10986" y="439083"/>
                  <a:pt x="10986" y="435362"/>
                </a:cubicBezTo>
                <a:cubicBezTo>
                  <a:pt x="10986" y="427920"/>
                  <a:pt x="16956" y="422958"/>
                  <a:pt x="22926" y="422958"/>
                </a:cubicBezTo>
                <a:close/>
                <a:moveTo>
                  <a:pt x="868307" y="351548"/>
                </a:moveTo>
                <a:cubicBezTo>
                  <a:pt x="875912" y="351548"/>
                  <a:pt x="882250" y="355166"/>
                  <a:pt x="883518" y="361195"/>
                </a:cubicBezTo>
                <a:cubicBezTo>
                  <a:pt x="884786" y="369635"/>
                  <a:pt x="886053" y="378076"/>
                  <a:pt x="887321" y="386517"/>
                </a:cubicBezTo>
                <a:cubicBezTo>
                  <a:pt x="888588" y="392546"/>
                  <a:pt x="883518" y="398575"/>
                  <a:pt x="875912" y="399780"/>
                </a:cubicBezTo>
                <a:cubicBezTo>
                  <a:pt x="875912" y="399780"/>
                  <a:pt x="875912" y="399780"/>
                  <a:pt x="874645" y="399780"/>
                </a:cubicBezTo>
                <a:cubicBezTo>
                  <a:pt x="868307" y="399780"/>
                  <a:pt x="863236" y="394957"/>
                  <a:pt x="861968" y="388928"/>
                </a:cubicBezTo>
                <a:cubicBezTo>
                  <a:pt x="860701" y="381693"/>
                  <a:pt x="859433" y="373253"/>
                  <a:pt x="858166" y="366018"/>
                </a:cubicBezTo>
                <a:cubicBezTo>
                  <a:pt x="856898" y="358783"/>
                  <a:pt x="861968" y="352754"/>
                  <a:pt x="868307" y="351548"/>
                </a:cubicBezTo>
                <a:close/>
                <a:moveTo>
                  <a:pt x="37570" y="347365"/>
                </a:moveTo>
                <a:cubicBezTo>
                  <a:pt x="44162" y="348673"/>
                  <a:pt x="48117" y="355212"/>
                  <a:pt x="48117" y="363059"/>
                </a:cubicBezTo>
                <a:cubicBezTo>
                  <a:pt x="45480" y="370906"/>
                  <a:pt x="44162" y="380061"/>
                  <a:pt x="42843" y="389216"/>
                </a:cubicBezTo>
                <a:cubicBezTo>
                  <a:pt x="41525" y="394447"/>
                  <a:pt x="36252" y="399678"/>
                  <a:pt x="29660" y="399678"/>
                </a:cubicBezTo>
                <a:cubicBezTo>
                  <a:pt x="29660" y="399678"/>
                  <a:pt x="29660" y="399678"/>
                  <a:pt x="28342" y="399678"/>
                </a:cubicBezTo>
                <a:cubicBezTo>
                  <a:pt x="20432" y="398371"/>
                  <a:pt x="16477" y="391831"/>
                  <a:pt x="16477" y="383984"/>
                </a:cubicBezTo>
                <a:cubicBezTo>
                  <a:pt x="17795" y="376137"/>
                  <a:pt x="19114" y="366983"/>
                  <a:pt x="20432" y="357828"/>
                </a:cubicBezTo>
                <a:cubicBezTo>
                  <a:pt x="23069" y="351289"/>
                  <a:pt x="29660" y="346057"/>
                  <a:pt x="37570" y="347365"/>
                </a:cubicBezTo>
                <a:close/>
                <a:moveTo>
                  <a:pt x="437177" y="324591"/>
                </a:moveTo>
                <a:cubicBezTo>
                  <a:pt x="437177" y="325838"/>
                  <a:pt x="437177" y="325838"/>
                  <a:pt x="437177" y="325838"/>
                </a:cubicBezTo>
                <a:cubicBezTo>
                  <a:pt x="428434" y="328330"/>
                  <a:pt x="423437" y="335808"/>
                  <a:pt x="423437" y="344532"/>
                </a:cubicBezTo>
                <a:lnTo>
                  <a:pt x="423437" y="398123"/>
                </a:lnTo>
                <a:lnTo>
                  <a:pt x="423437" y="547678"/>
                </a:lnTo>
                <a:cubicBezTo>
                  <a:pt x="423437" y="553910"/>
                  <a:pt x="417192" y="560141"/>
                  <a:pt x="410947" y="560141"/>
                </a:cubicBezTo>
                <a:cubicBezTo>
                  <a:pt x="403452" y="560141"/>
                  <a:pt x="397207" y="553910"/>
                  <a:pt x="397207" y="547678"/>
                </a:cubicBezTo>
                <a:lnTo>
                  <a:pt x="397207" y="398123"/>
                </a:lnTo>
                <a:cubicBezTo>
                  <a:pt x="397207" y="394384"/>
                  <a:pt x="397207" y="391891"/>
                  <a:pt x="395958" y="389399"/>
                </a:cubicBezTo>
                <a:cubicBezTo>
                  <a:pt x="393460" y="384414"/>
                  <a:pt x="390961" y="381921"/>
                  <a:pt x="387214" y="379428"/>
                </a:cubicBezTo>
                <a:cubicBezTo>
                  <a:pt x="383467" y="378182"/>
                  <a:pt x="379720" y="378182"/>
                  <a:pt x="377222" y="378182"/>
                </a:cubicBezTo>
                <a:lnTo>
                  <a:pt x="375973" y="378182"/>
                </a:lnTo>
                <a:cubicBezTo>
                  <a:pt x="374723" y="378182"/>
                  <a:pt x="373474" y="378182"/>
                  <a:pt x="372225" y="378182"/>
                </a:cubicBezTo>
                <a:lnTo>
                  <a:pt x="372225" y="379428"/>
                </a:lnTo>
                <a:cubicBezTo>
                  <a:pt x="367229" y="380675"/>
                  <a:pt x="363482" y="384414"/>
                  <a:pt x="360984" y="386906"/>
                </a:cubicBezTo>
                <a:lnTo>
                  <a:pt x="360984" y="388152"/>
                </a:lnTo>
                <a:cubicBezTo>
                  <a:pt x="359735" y="389399"/>
                  <a:pt x="359735" y="390645"/>
                  <a:pt x="359735" y="391891"/>
                </a:cubicBezTo>
                <a:cubicBezTo>
                  <a:pt x="359735" y="391891"/>
                  <a:pt x="359735" y="391891"/>
                  <a:pt x="359735" y="393138"/>
                </a:cubicBezTo>
                <a:cubicBezTo>
                  <a:pt x="358485" y="394384"/>
                  <a:pt x="358485" y="395630"/>
                  <a:pt x="358485" y="398123"/>
                </a:cubicBezTo>
                <a:lnTo>
                  <a:pt x="358485" y="408093"/>
                </a:lnTo>
                <a:lnTo>
                  <a:pt x="358485" y="413078"/>
                </a:lnTo>
                <a:lnTo>
                  <a:pt x="358485" y="535215"/>
                </a:lnTo>
                <a:lnTo>
                  <a:pt x="358485" y="547678"/>
                </a:lnTo>
                <a:cubicBezTo>
                  <a:pt x="358485" y="548925"/>
                  <a:pt x="358485" y="548925"/>
                  <a:pt x="358485" y="548925"/>
                </a:cubicBezTo>
                <a:lnTo>
                  <a:pt x="358485" y="608747"/>
                </a:lnTo>
                <a:cubicBezTo>
                  <a:pt x="358485" y="614978"/>
                  <a:pt x="353489" y="622456"/>
                  <a:pt x="347244" y="624949"/>
                </a:cubicBezTo>
                <a:cubicBezTo>
                  <a:pt x="339749" y="627441"/>
                  <a:pt x="332255" y="627441"/>
                  <a:pt x="327258" y="622456"/>
                </a:cubicBezTo>
                <a:cubicBezTo>
                  <a:pt x="317266" y="613732"/>
                  <a:pt x="307273" y="606254"/>
                  <a:pt x="298530" y="600023"/>
                </a:cubicBezTo>
                <a:cubicBezTo>
                  <a:pt x="281043" y="588806"/>
                  <a:pt x="259808" y="591299"/>
                  <a:pt x="247317" y="606254"/>
                </a:cubicBezTo>
                <a:cubicBezTo>
                  <a:pt x="241072" y="613732"/>
                  <a:pt x="237325" y="624949"/>
                  <a:pt x="239823" y="634919"/>
                </a:cubicBezTo>
                <a:cubicBezTo>
                  <a:pt x="241072" y="644889"/>
                  <a:pt x="247317" y="654860"/>
                  <a:pt x="256061" y="659845"/>
                </a:cubicBezTo>
                <a:cubicBezTo>
                  <a:pt x="287288" y="679786"/>
                  <a:pt x="308522" y="718421"/>
                  <a:pt x="322262" y="743347"/>
                </a:cubicBezTo>
                <a:cubicBezTo>
                  <a:pt x="327258" y="750824"/>
                  <a:pt x="331006" y="757056"/>
                  <a:pt x="333504" y="762041"/>
                </a:cubicBezTo>
                <a:cubicBezTo>
                  <a:pt x="339749" y="770765"/>
                  <a:pt x="349742" y="775750"/>
                  <a:pt x="359735" y="778243"/>
                </a:cubicBezTo>
                <a:cubicBezTo>
                  <a:pt x="370976" y="779489"/>
                  <a:pt x="378471" y="789460"/>
                  <a:pt x="379720" y="800676"/>
                </a:cubicBezTo>
                <a:lnTo>
                  <a:pt x="379720" y="813139"/>
                </a:lnTo>
                <a:lnTo>
                  <a:pt x="379720" y="860498"/>
                </a:lnTo>
                <a:cubicBezTo>
                  <a:pt x="379720" y="880439"/>
                  <a:pt x="394709" y="895395"/>
                  <a:pt x="414694" y="895395"/>
                </a:cubicBezTo>
                <a:lnTo>
                  <a:pt x="515869" y="895395"/>
                </a:lnTo>
                <a:cubicBezTo>
                  <a:pt x="535855" y="895395"/>
                  <a:pt x="552093" y="880439"/>
                  <a:pt x="552093" y="860498"/>
                </a:cubicBezTo>
                <a:lnTo>
                  <a:pt x="552093" y="806908"/>
                </a:lnTo>
                <a:cubicBezTo>
                  <a:pt x="552093" y="793198"/>
                  <a:pt x="558338" y="781982"/>
                  <a:pt x="569580" y="775750"/>
                </a:cubicBezTo>
                <a:cubicBezTo>
                  <a:pt x="582070" y="770765"/>
                  <a:pt x="592063" y="757056"/>
                  <a:pt x="592063" y="744593"/>
                </a:cubicBezTo>
                <a:lnTo>
                  <a:pt x="592063" y="547678"/>
                </a:lnTo>
                <a:lnTo>
                  <a:pt x="592063" y="537708"/>
                </a:lnTo>
                <a:lnTo>
                  <a:pt x="592063" y="532723"/>
                </a:lnTo>
                <a:lnTo>
                  <a:pt x="592063" y="426788"/>
                </a:lnTo>
                <a:cubicBezTo>
                  <a:pt x="592063" y="424295"/>
                  <a:pt x="592063" y="424295"/>
                  <a:pt x="590814" y="423049"/>
                </a:cubicBezTo>
                <a:cubicBezTo>
                  <a:pt x="590814" y="423049"/>
                  <a:pt x="590814" y="421802"/>
                  <a:pt x="590814" y="420556"/>
                </a:cubicBezTo>
                <a:cubicBezTo>
                  <a:pt x="589565" y="416817"/>
                  <a:pt x="587067" y="413078"/>
                  <a:pt x="583319" y="410586"/>
                </a:cubicBezTo>
                <a:cubicBezTo>
                  <a:pt x="583319" y="409339"/>
                  <a:pt x="582070" y="409339"/>
                  <a:pt x="582070" y="409339"/>
                </a:cubicBezTo>
                <a:cubicBezTo>
                  <a:pt x="580821" y="409339"/>
                  <a:pt x="580821" y="409339"/>
                  <a:pt x="580821" y="409339"/>
                </a:cubicBezTo>
                <a:cubicBezTo>
                  <a:pt x="580821" y="408093"/>
                  <a:pt x="579572" y="408093"/>
                  <a:pt x="578323" y="408093"/>
                </a:cubicBezTo>
                <a:cubicBezTo>
                  <a:pt x="578323" y="406847"/>
                  <a:pt x="577074" y="406847"/>
                  <a:pt x="577074" y="406847"/>
                </a:cubicBezTo>
                <a:cubicBezTo>
                  <a:pt x="575825" y="406847"/>
                  <a:pt x="575825" y="406847"/>
                  <a:pt x="575825" y="406847"/>
                </a:cubicBezTo>
                <a:cubicBezTo>
                  <a:pt x="574576" y="406847"/>
                  <a:pt x="573327" y="406847"/>
                  <a:pt x="572078" y="406847"/>
                </a:cubicBezTo>
                <a:cubicBezTo>
                  <a:pt x="560836" y="406847"/>
                  <a:pt x="552093" y="414325"/>
                  <a:pt x="552093" y="426788"/>
                </a:cubicBezTo>
                <a:lnTo>
                  <a:pt x="552093" y="547678"/>
                </a:lnTo>
                <a:cubicBezTo>
                  <a:pt x="552093" y="553910"/>
                  <a:pt x="545847" y="560141"/>
                  <a:pt x="539602" y="560141"/>
                </a:cubicBezTo>
                <a:cubicBezTo>
                  <a:pt x="532107" y="560141"/>
                  <a:pt x="527111" y="553910"/>
                  <a:pt x="527111" y="547678"/>
                </a:cubicBezTo>
                <a:lnTo>
                  <a:pt x="527111" y="426788"/>
                </a:lnTo>
                <a:lnTo>
                  <a:pt x="527111" y="419310"/>
                </a:lnTo>
                <a:lnTo>
                  <a:pt x="527111" y="384414"/>
                </a:lnTo>
                <a:lnTo>
                  <a:pt x="527111" y="361980"/>
                </a:lnTo>
                <a:cubicBezTo>
                  <a:pt x="527111" y="359488"/>
                  <a:pt x="527111" y="358241"/>
                  <a:pt x="527111" y="356995"/>
                </a:cubicBezTo>
                <a:cubicBezTo>
                  <a:pt x="527111" y="356995"/>
                  <a:pt x="525862" y="356995"/>
                  <a:pt x="525862" y="355749"/>
                </a:cubicBezTo>
                <a:cubicBezTo>
                  <a:pt x="525862" y="355749"/>
                  <a:pt x="525862" y="354502"/>
                  <a:pt x="524613" y="354502"/>
                </a:cubicBezTo>
                <a:cubicBezTo>
                  <a:pt x="524613" y="353256"/>
                  <a:pt x="524613" y="352010"/>
                  <a:pt x="524613" y="352010"/>
                </a:cubicBezTo>
                <a:cubicBezTo>
                  <a:pt x="524613" y="350764"/>
                  <a:pt x="523364" y="350764"/>
                  <a:pt x="523364" y="350764"/>
                </a:cubicBezTo>
                <a:cubicBezTo>
                  <a:pt x="523364" y="349517"/>
                  <a:pt x="522115" y="348271"/>
                  <a:pt x="522115" y="348271"/>
                </a:cubicBezTo>
                <a:cubicBezTo>
                  <a:pt x="520866" y="348271"/>
                  <a:pt x="520866" y="348271"/>
                  <a:pt x="520866" y="348271"/>
                </a:cubicBezTo>
                <a:cubicBezTo>
                  <a:pt x="518367" y="344532"/>
                  <a:pt x="513371" y="342040"/>
                  <a:pt x="508375" y="342040"/>
                </a:cubicBezTo>
                <a:lnTo>
                  <a:pt x="507126" y="342040"/>
                </a:lnTo>
                <a:cubicBezTo>
                  <a:pt x="505877" y="342040"/>
                  <a:pt x="504628" y="342040"/>
                  <a:pt x="504628" y="342040"/>
                </a:cubicBezTo>
                <a:lnTo>
                  <a:pt x="503378" y="342040"/>
                </a:lnTo>
                <a:cubicBezTo>
                  <a:pt x="502129" y="342040"/>
                  <a:pt x="502129" y="342040"/>
                  <a:pt x="500880" y="342040"/>
                </a:cubicBezTo>
                <a:lnTo>
                  <a:pt x="499631" y="343286"/>
                </a:lnTo>
                <a:cubicBezTo>
                  <a:pt x="498382" y="343286"/>
                  <a:pt x="498382" y="344532"/>
                  <a:pt x="497133" y="344532"/>
                </a:cubicBezTo>
                <a:cubicBezTo>
                  <a:pt x="497133" y="344532"/>
                  <a:pt x="497133" y="344532"/>
                  <a:pt x="495884" y="344532"/>
                </a:cubicBezTo>
                <a:cubicBezTo>
                  <a:pt x="495884" y="345778"/>
                  <a:pt x="494635" y="345778"/>
                  <a:pt x="494635" y="347025"/>
                </a:cubicBezTo>
                <a:cubicBezTo>
                  <a:pt x="493386" y="347025"/>
                  <a:pt x="493386" y="347025"/>
                  <a:pt x="493386" y="347025"/>
                </a:cubicBezTo>
                <a:cubicBezTo>
                  <a:pt x="492137" y="348271"/>
                  <a:pt x="492137" y="348271"/>
                  <a:pt x="490888" y="349517"/>
                </a:cubicBezTo>
                <a:lnTo>
                  <a:pt x="490888" y="350764"/>
                </a:lnTo>
                <a:cubicBezTo>
                  <a:pt x="489639" y="350764"/>
                  <a:pt x="489639" y="352010"/>
                  <a:pt x="489639" y="352010"/>
                </a:cubicBezTo>
                <a:cubicBezTo>
                  <a:pt x="489639" y="353256"/>
                  <a:pt x="489639" y="353256"/>
                  <a:pt x="489639" y="354502"/>
                </a:cubicBezTo>
                <a:cubicBezTo>
                  <a:pt x="488390" y="354502"/>
                  <a:pt x="488390" y="355749"/>
                  <a:pt x="488390" y="356995"/>
                </a:cubicBezTo>
                <a:lnTo>
                  <a:pt x="487140" y="356995"/>
                </a:lnTo>
                <a:cubicBezTo>
                  <a:pt x="487140" y="358241"/>
                  <a:pt x="487140" y="359488"/>
                  <a:pt x="487140" y="361980"/>
                </a:cubicBezTo>
                <a:lnTo>
                  <a:pt x="487140" y="547678"/>
                </a:lnTo>
                <a:cubicBezTo>
                  <a:pt x="487140" y="553910"/>
                  <a:pt x="482144" y="560141"/>
                  <a:pt x="474650" y="560141"/>
                </a:cubicBezTo>
                <a:cubicBezTo>
                  <a:pt x="467155" y="560141"/>
                  <a:pt x="462159" y="553910"/>
                  <a:pt x="462159" y="547678"/>
                </a:cubicBezTo>
                <a:lnTo>
                  <a:pt x="462159" y="361980"/>
                </a:lnTo>
                <a:lnTo>
                  <a:pt x="462159" y="344532"/>
                </a:lnTo>
                <a:cubicBezTo>
                  <a:pt x="462159" y="333315"/>
                  <a:pt x="453415" y="324591"/>
                  <a:pt x="442174" y="324591"/>
                </a:cubicBezTo>
                <a:cubicBezTo>
                  <a:pt x="442174" y="324591"/>
                  <a:pt x="440925" y="324591"/>
                  <a:pt x="439675" y="324591"/>
                </a:cubicBezTo>
                <a:cubicBezTo>
                  <a:pt x="438426" y="324591"/>
                  <a:pt x="438426" y="324591"/>
                  <a:pt x="437177" y="324591"/>
                </a:cubicBezTo>
                <a:close/>
                <a:moveTo>
                  <a:pt x="132402" y="80317"/>
                </a:moveTo>
                <a:cubicBezTo>
                  <a:pt x="122410" y="80317"/>
                  <a:pt x="113666" y="84056"/>
                  <a:pt x="107421" y="91534"/>
                </a:cubicBezTo>
                <a:lnTo>
                  <a:pt x="36223" y="162573"/>
                </a:lnTo>
                <a:cubicBezTo>
                  <a:pt x="29978" y="168804"/>
                  <a:pt x="24982" y="177528"/>
                  <a:pt x="24982" y="187499"/>
                </a:cubicBezTo>
                <a:cubicBezTo>
                  <a:pt x="24982" y="197469"/>
                  <a:pt x="29978" y="204947"/>
                  <a:pt x="36223" y="212425"/>
                </a:cubicBezTo>
                <a:lnTo>
                  <a:pt x="73696" y="249814"/>
                </a:lnTo>
                <a:cubicBezTo>
                  <a:pt x="83688" y="259784"/>
                  <a:pt x="86186" y="273493"/>
                  <a:pt x="82439" y="285956"/>
                </a:cubicBezTo>
                <a:cubicBezTo>
                  <a:pt x="78692" y="298419"/>
                  <a:pt x="81190" y="313375"/>
                  <a:pt x="89934" y="322099"/>
                </a:cubicBezTo>
                <a:lnTo>
                  <a:pt x="229830" y="461684"/>
                </a:lnTo>
                <a:lnTo>
                  <a:pt x="316017" y="547678"/>
                </a:lnTo>
                <a:cubicBezTo>
                  <a:pt x="321013" y="551417"/>
                  <a:pt x="326009" y="553910"/>
                  <a:pt x="333504" y="552663"/>
                </a:cubicBezTo>
                <a:lnTo>
                  <a:pt x="333504" y="509043"/>
                </a:lnTo>
                <a:lnTo>
                  <a:pt x="257310" y="434265"/>
                </a:lnTo>
                <a:cubicBezTo>
                  <a:pt x="252314" y="429280"/>
                  <a:pt x="252314" y="420556"/>
                  <a:pt x="257310" y="415571"/>
                </a:cubicBezTo>
                <a:cubicBezTo>
                  <a:pt x="259808" y="413078"/>
                  <a:pt x="263555" y="411832"/>
                  <a:pt x="266054" y="411832"/>
                </a:cubicBezTo>
                <a:cubicBezTo>
                  <a:pt x="268552" y="411832"/>
                  <a:pt x="272299" y="413078"/>
                  <a:pt x="274797" y="415571"/>
                </a:cubicBezTo>
                <a:lnTo>
                  <a:pt x="333504" y="472901"/>
                </a:lnTo>
                <a:lnTo>
                  <a:pt x="333504" y="419310"/>
                </a:lnTo>
                <a:lnTo>
                  <a:pt x="302277" y="388152"/>
                </a:lnTo>
                <a:cubicBezTo>
                  <a:pt x="298530" y="383167"/>
                  <a:pt x="298530" y="375690"/>
                  <a:pt x="302277" y="370704"/>
                </a:cubicBezTo>
                <a:cubicBezTo>
                  <a:pt x="307273" y="365719"/>
                  <a:pt x="316017" y="365719"/>
                  <a:pt x="321013" y="370704"/>
                </a:cubicBezTo>
                <a:lnTo>
                  <a:pt x="334753" y="384414"/>
                </a:lnTo>
                <a:cubicBezTo>
                  <a:pt x="336002" y="380675"/>
                  <a:pt x="338500" y="376936"/>
                  <a:pt x="339749" y="373197"/>
                </a:cubicBezTo>
                <a:cubicBezTo>
                  <a:pt x="340998" y="371951"/>
                  <a:pt x="340998" y="371951"/>
                  <a:pt x="340998" y="371951"/>
                </a:cubicBezTo>
                <a:cubicBezTo>
                  <a:pt x="342247" y="370704"/>
                  <a:pt x="344746" y="368212"/>
                  <a:pt x="345995" y="365719"/>
                </a:cubicBezTo>
                <a:cubicBezTo>
                  <a:pt x="345995" y="365719"/>
                  <a:pt x="345995" y="365719"/>
                  <a:pt x="347244" y="365719"/>
                </a:cubicBezTo>
                <a:cubicBezTo>
                  <a:pt x="348493" y="363227"/>
                  <a:pt x="350991" y="361980"/>
                  <a:pt x="353489" y="359488"/>
                </a:cubicBezTo>
                <a:cubicBezTo>
                  <a:pt x="355987" y="358241"/>
                  <a:pt x="358485" y="358241"/>
                  <a:pt x="359735" y="356995"/>
                </a:cubicBezTo>
                <a:lnTo>
                  <a:pt x="360984" y="356995"/>
                </a:lnTo>
                <a:cubicBezTo>
                  <a:pt x="360984" y="355749"/>
                  <a:pt x="360984" y="355749"/>
                  <a:pt x="360984" y="355749"/>
                </a:cubicBezTo>
                <a:lnTo>
                  <a:pt x="348493" y="342040"/>
                </a:lnTo>
                <a:cubicBezTo>
                  <a:pt x="343496" y="338301"/>
                  <a:pt x="343496" y="329577"/>
                  <a:pt x="348493" y="324591"/>
                </a:cubicBezTo>
                <a:cubicBezTo>
                  <a:pt x="353489" y="319606"/>
                  <a:pt x="360984" y="319606"/>
                  <a:pt x="365980" y="324591"/>
                </a:cubicBezTo>
                <a:lnTo>
                  <a:pt x="397207" y="356995"/>
                </a:lnTo>
                <a:lnTo>
                  <a:pt x="397207" y="344532"/>
                </a:lnTo>
                <a:cubicBezTo>
                  <a:pt x="397207" y="332069"/>
                  <a:pt x="403452" y="320852"/>
                  <a:pt x="410947" y="313375"/>
                </a:cubicBezTo>
                <a:lnTo>
                  <a:pt x="394709" y="297173"/>
                </a:lnTo>
                <a:cubicBezTo>
                  <a:pt x="393460" y="297173"/>
                  <a:pt x="393460" y="297173"/>
                  <a:pt x="393460" y="297173"/>
                </a:cubicBezTo>
                <a:lnTo>
                  <a:pt x="352240" y="254799"/>
                </a:lnTo>
                <a:cubicBezTo>
                  <a:pt x="345995" y="248567"/>
                  <a:pt x="344746" y="241089"/>
                  <a:pt x="347244" y="234858"/>
                </a:cubicBezTo>
                <a:cubicBezTo>
                  <a:pt x="349742" y="227380"/>
                  <a:pt x="355987" y="222395"/>
                  <a:pt x="363482" y="222395"/>
                </a:cubicBezTo>
                <a:cubicBezTo>
                  <a:pt x="377222" y="221149"/>
                  <a:pt x="388463" y="219902"/>
                  <a:pt x="399705" y="217410"/>
                </a:cubicBezTo>
                <a:cubicBezTo>
                  <a:pt x="419690" y="213671"/>
                  <a:pt x="432181" y="196223"/>
                  <a:pt x="430932" y="177528"/>
                </a:cubicBezTo>
                <a:cubicBezTo>
                  <a:pt x="430932" y="167558"/>
                  <a:pt x="424687" y="157588"/>
                  <a:pt x="415943" y="151356"/>
                </a:cubicBezTo>
                <a:cubicBezTo>
                  <a:pt x="407199" y="145125"/>
                  <a:pt x="397207" y="142632"/>
                  <a:pt x="387214" y="145125"/>
                </a:cubicBezTo>
                <a:cubicBezTo>
                  <a:pt x="350991" y="152602"/>
                  <a:pt x="308522" y="141386"/>
                  <a:pt x="281043" y="133908"/>
                </a:cubicBezTo>
                <a:cubicBezTo>
                  <a:pt x="272299" y="131415"/>
                  <a:pt x="264805" y="130169"/>
                  <a:pt x="259808" y="128923"/>
                </a:cubicBezTo>
                <a:cubicBezTo>
                  <a:pt x="249816" y="126430"/>
                  <a:pt x="237325" y="128923"/>
                  <a:pt x="229830" y="135154"/>
                </a:cubicBezTo>
                <a:cubicBezTo>
                  <a:pt x="219838" y="141386"/>
                  <a:pt x="208596" y="140140"/>
                  <a:pt x="201102" y="132662"/>
                </a:cubicBezTo>
                <a:lnTo>
                  <a:pt x="191109" y="125184"/>
                </a:lnTo>
                <a:lnTo>
                  <a:pt x="157384" y="91534"/>
                </a:lnTo>
                <a:cubicBezTo>
                  <a:pt x="151138" y="84056"/>
                  <a:pt x="141146" y="80317"/>
                  <a:pt x="132402" y="80317"/>
                </a:cubicBezTo>
                <a:close/>
                <a:moveTo>
                  <a:pt x="778176" y="57884"/>
                </a:moveTo>
                <a:cubicBezTo>
                  <a:pt x="768183" y="57884"/>
                  <a:pt x="760689" y="61623"/>
                  <a:pt x="753194" y="67854"/>
                </a:cubicBezTo>
                <a:lnTo>
                  <a:pt x="715722" y="105243"/>
                </a:lnTo>
                <a:cubicBezTo>
                  <a:pt x="705729" y="115214"/>
                  <a:pt x="691989" y="118953"/>
                  <a:pt x="680748" y="115214"/>
                </a:cubicBezTo>
                <a:cubicBezTo>
                  <a:pt x="667008" y="110228"/>
                  <a:pt x="652019" y="112721"/>
                  <a:pt x="643275" y="122691"/>
                </a:cubicBezTo>
                <a:lnTo>
                  <a:pt x="503378" y="261030"/>
                </a:lnTo>
                <a:lnTo>
                  <a:pt x="493386" y="272247"/>
                </a:lnTo>
                <a:lnTo>
                  <a:pt x="460910" y="303404"/>
                </a:lnTo>
                <a:cubicBezTo>
                  <a:pt x="463408" y="304651"/>
                  <a:pt x="465906" y="305897"/>
                  <a:pt x="467155" y="307143"/>
                </a:cubicBezTo>
                <a:cubicBezTo>
                  <a:pt x="469653" y="308390"/>
                  <a:pt x="472151" y="310882"/>
                  <a:pt x="473401" y="312128"/>
                </a:cubicBezTo>
                <a:cubicBezTo>
                  <a:pt x="474650" y="313375"/>
                  <a:pt x="475899" y="313375"/>
                  <a:pt x="475899" y="314621"/>
                </a:cubicBezTo>
                <a:cubicBezTo>
                  <a:pt x="477148" y="314621"/>
                  <a:pt x="478397" y="317114"/>
                  <a:pt x="479646" y="318360"/>
                </a:cubicBezTo>
                <a:cubicBezTo>
                  <a:pt x="479646" y="319606"/>
                  <a:pt x="479646" y="320852"/>
                  <a:pt x="480895" y="320852"/>
                </a:cubicBezTo>
                <a:cubicBezTo>
                  <a:pt x="482144" y="322099"/>
                  <a:pt x="482144" y="322099"/>
                  <a:pt x="482144" y="323345"/>
                </a:cubicBezTo>
                <a:cubicBezTo>
                  <a:pt x="484642" y="322099"/>
                  <a:pt x="487140" y="320852"/>
                  <a:pt x="489639" y="320852"/>
                </a:cubicBezTo>
                <a:cubicBezTo>
                  <a:pt x="489639" y="320852"/>
                  <a:pt x="489639" y="319606"/>
                  <a:pt x="490888" y="319606"/>
                </a:cubicBezTo>
                <a:cubicBezTo>
                  <a:pt x="493386" y="319606"/>
                  <a:pt x="495884" y="318360"/>
                  <a:pt x="498382" y="317114"/>
                </a:cubicBezTo>
                <a:cubicBezTo>
                  <a:pt x="499631" y="317114"/>
                  <a:pt x="502129" y="317114"/>
                  <a:pt x="503378" y="317114"/>
                </a:cubicBezTo>
                <a:lnTo>
                  <a:pt x="530858" y="288449"/>
                </a:lnTo>
                <a:cubicBezTo>
                  <a:pt x="537104" y="283464"/>
                  <a:pt x="544598" y="283464"/>
                  <a:pt x="549594" y="288449"/>
                </a:cubicBezTo>
                <a:cubicBezTo>
                  <a:pt x="554591" y="293434"/>
                  <a:pt x="554591" y="300912"/>
                  <a:pt x="549594" y="307143"/>
                </a:cubicBezTo>
                <a:lnTo>
                  <a:pt x="532107" y="324591"/>
                </a:lnTo>
                <a:cubicBezTo>
                  <a:pt x="532107" y="324591"/>
                  <a:pt x="532107" y="324591"/>
                  <a:pt x="533356" y="324591"/>
                </a:cubicBezTo>
                <a:cubicBezTo>
                  <a:pt x="534605" y="327084"/>
                  <a:pt x="537104" y="327084"/>
                  <a:pt x="538353" y="328330"/>
                </a:cubicBezTo>
                <a:cubicBezTo>
                  <a:pt x="538353" y="329577"/>
                  <a:pt x="538353" y="329577"/>
                  <a:pt x="539602" y="330823"/>
                </a:cubicBezTo>
                <a:cubicBezTo>
                  <a:pt x="540851" y="332069"/>
                  <a:pt x="543349" y="333315"/>
                  <a:pt x="544598" y="335808"/>
                </a:cubicBezTo>
                <a:cubicBezTo>
                  <a:pt x="544598" y="335808"/>
                  <a:pt x="544598" y="335808"/>
                  <a:pt x="544598" y="337054"/>
                </a:cubicBezTo>
                <a:cubicBezTo>
                  <a:pt x="545847" y="339547"/>
                  <a:pt x="547096" y="340793"/>
                  <a:pt x="548345" y="344532"/>
                </a:cubicBezTo>
                <a:cubicBezTo>
                  <a:pt x="549594" y="347025"/>
                  <a:pt x="550843" y="348271"/>
                  <a:pt x="550843" y="352010"/>
                </a:cubicBezTo>
                <a:cubicBezTo>
                  <a:pt x="552093" y="354502"/>
                  <a:pt x="552093" y="356995"/>
                  <a:pt x="552093" y="359488"/>
                </a:cubicBezTo>
                <a:lnTo>
                  <a:pt x="577074" y="334562"/>
                </a:lnTo>
                <a:cubicBezTo>
                  <a:pt x="582070" y="329577"/>
                  <a:pt x="589565" y="329577"/>
                  <a:pt x="594561" y="334562"/>
                </a:cubicBezTo>
                <a:cubicBezTo>
                  <a:pt x="599557" y="338301"/>
                  <a:pt x="599557" y="347025"/>
                  <a:pt x="594561" y="352010"/>
                </a:cubicBezTo>
                <a:lnTo>
                  <a:pt x="564583" y="381921"/>
                </a:lnTo>
                <a:cubicBezTo>
                  <a:pt x="567081" y="381921"/>
                  <a:pt x="569580" y="381921"/>
                  <a:pt x="572078" y="381921"/>
                </a:cubicBezTo>
                <a:cubicBezTo>
                  <a:pt x="574576" y="381921"/>
                  <a:pt x="577074" y="381921"/>
                  <a:pt x="580821" y="381921"/>
                </a:cubicBezTo>
                <a:cubicBezTo>
                  <a:pt x="583319" y="383167"/>
                  <a:pt x="585818" y="384414"/>
                  <a:pt x="588316" y="384414"/>
                </a:cubicBezTo>
                <a:lnTo>
                  <a:pt x="589565" y="385660"/>
                </a:lnTo>
                <a:cubicBezTo>
                  <a:pt x="592063" y="385660"/>
                  <a:pt x="594561" y="386906"/>
                  <a:pt x="595810" y="388152"/>
                </a:cubicBezTo>
                <a:cubicBezTo>
                  <a:pt x="595810" y="389399"/>
                  <a:pt x="597059" y="389399"/>
                  <a:pt x="597059" y="389399"/>
                </a:cubicBezTo>
                <a:cubicBezTo>
                  <a:pt x="599557" y="391891"/>
                  <a:pt x="600807" y="391891"/>
                  <a:pt x="602056" y="393138"/>
                </a:cubicBezTo>
                <a:cubicBezTo>
                  <a:pt x="603305" y="394384"/>
                  <a:pt x="603305" y="395630"/>
                  <a:pt x="604554" y="395630"/>
                </a:cubicBezTo>
                <a:cubicBezTo>
                  <a:pt x="604554" y="396877"/>
                  <a:pt x="604554" y="396877"/>
                  <a:pt x="604554" y="396877"/>
                </a:cubicBezTo>
                <a:lnTo>
                  <a:pt x="623290" y="379428"/>
                </a:lnTo>
                <a:cubicBezTo>
                  <a:pt x="627037" y="374443"/>
                  <a:pt x="635781" y="374443"/>
                  <a:pt x="640777" y="379428"/>
                </a:cubicBezTo>
                <a:cubicBezTo>
                  <a:pt x="645773" y="384414"/>
                  <a:pt x="645773" y="393138"/>
                  <a:pt x="640777" y="398123"/>
                </a:cubicBezTo>
                <a:lnTo>
                  <a:pt x="615795" y="421802"/>
                </a:lnTo>
                <a:cubicBezTo>
                  <a:pt x="617045" y="423049"/>
                  <a:pt x="617045" y="424295"/>
                  <a:pt x="617045" y="426788"/>
                </a:cubicBezTo>
                <a:lnTo>
                  <a:pt x="617045" y="476639"/>
                </a:lnTo>
                <a:lnTo>
                  <a:pt x="668257" y="424295"/>
                </a:lnTo>
                <a:lnTo>
                  <a:pt x="711975" y="383167"/>
                </a:lnTo>
                <a:cubicBezTo>
                  <a:pt x="716971" y="378182"/>
                  <a:pt x="724465" y="375690"/>
                  <a:pt x="731960" y="378182"/>
                </a:cubicBezTo>
                <a:cubicBezTo>
                  <a:pt x="738205" y="381921"/>
                  <a:pt x="743201" y="386906"/>
                  <a:pt x="743201" y="394384"/>
                </a:cubicBezTo>
                <a:cubicBezTo>
                  <a:pt x="744451" y="408093"/>
                  <a:pt x="745700" y="420556"/>
                  <a:pt x="748198" y="430527"/>
                </a:cubicBezTo>
                <a:cubicBezTo>
                  <a:pt x="751945" y="450467"/>
                  <a:pt x="769432" y="464176"/>
                  <a:pt x="788168" y="462930"/>
                </a:cubicBezTo>
                <a:cubicBezTo>
                  <a:pt x="798161" y="461684"/>
                  <a:pt x="808153" y="456699"/>
                  <a:pt x="814399" y="446728"/>
                </a:cubicBezTo>
                <a:cubicBezTo>
                  <a:pt x="820644" y="438004"/>
                  <a:pt x="823142" y="428034"/>
                  <a:pt x="820644" y="418064"/>
                </a:cubicBezTo>
                <a:cubicBezTo>
                  <a:pt x="813150" y="381921"/>
                  <a:pt x="824392" y="340793"/>
                  <a:pt x="831886" y="312128"/>
                </a:cubicBezTo>
                <a:cubicBezTo>
                  <a:pt x="834384" y="303404"/>
                  <a:pt x="835633" y="295926"/>
                  <a:pt x="836882" y="290941"/>
                </a:cubicBezTo>
                <a:cubicBezTo>
                  <a:pt x="839381" y="280971"/>
                  <a:pt x="835633" y="269754"/>
                  <a:pt x="830637" y="261030"/>
                </a:cubicBezTo>
                <a:cubicBezTo>
                  <a:pt x="824392" y="252306"/>
                  <a:pt x="825641" y="239843"/>
                  <a:pt x="833135" y="232365"/>
                </a:cubicBezTo>
                <a:lnTo>
                  <a:pt x="840630" y="222395"/>
                </a:lnTo>
                <a:lnTo>
                  <a:pt x="875604" y="189991"/>
                </a:lnTo>
                <a:cubicBezTo>
                  <a:pt x="881849" y="182514"/>
                  <a:pt x="885596" y="173790"/>
                  <a:pt x="885596" y="163819"/>
                </a:cubicBezTo>
                <a:cubicBezTo>
                  <a:pt x="885596" y="155095"/>
                  <a:pt x="881849" y="145125"/>
                  <a:pt x="875604" y="138893"/>
                </a:cubicBezTo>
                <a:lnTo>
                  <a:pt x="804406" y="67854"/>
                </a:lnTo>
                <a:cubicBezTo>
                  <a:pt x="796912" y="61623"/>
                  <a:pt x="788168" y="57884"/>
                  <a:pt x="778176" y="57884"/>
                </a:cubicBezTo>
                <a:close/>
                <a:moveTo>
                  <a:pt x="255747" y="51841"/>
                </a:moveTo>
                <a:cubicBezTo>
                  <a:pt x="259016" y="52742"/>
                  <a:pt x="261959" y="54845"/>
                  <a:pt x="263921" y="57849"/>
                </a:cubicBezTo>
                <a:cubicBezTo>
                  <a:pt x="267844" y="63857"/>
                  <a:pt x="265229" y="71066"/>
                  <a:pt x="258689" y="73469"/>
                </a:cubicBezTo>
                <a:cubicBezTo>
                  <a:pt x="250842" y="78275"/>
                  <a:pt x="242995" y="80678"/>
                  <a:pt x="236456" y="85484"/>
                </a:cubicBezTo>
                <a:cubicBezTo>
                  <a:pt x="233841" y="86686"/>
                  <a:pt x="231225" y="86686"/>
                  <a:pt x="228609" y="86686"/>
                </a:cubicBezTo>
                <a:cubicBezTo>
                  <a:pt x="224686" y="86686"/>
                  <a:pt x="220762" y="85484"/>
                  <a:pt x="218147" y="80678"/>
                </a:cubicBezTo>
                <a:cubicBezTo>
                  <a:pt x="214223" y="74670"/>
                  <a:pt x="216839" y="67461"/>
                  <a:pt x="223378" y="63857"/>
                </a:cubicBezTo>
                <a:cubicBezTo>
                  <a:pt x="231225" y="60252"/>
                  <a:pt x="237764" y="56647"/>
                  <a:pt x="245611" y="53043"/>
                </a:cubicBezTo>
                <a:cubicBezTo>
                  <a:pt x="248881" y="51240"/>
                  <a:pt x="252477" y="50940"/>
                  <a:pt x="255747" y="51841"/>
                </a:cubicBezTo>
                <a:close/>
                <a:moveTo>
                  <a:pt x="626162" y="40778"/>
                </a:moveTo>
                <a:cubicBezTo>
                  <a:pt x="629268" y="39692"/>
                  <a:pt x="632864" y="39692"/>
                  <a:pt x="636134" y="40933"/>
                </a:cubicBezTo>
                <a:cubicBezTo>
                  <a:pt x="643981" y="44654"/>
                  <a:pt x="651828" y="48374"/>
                  <a:pt x="659675" y="52095"/>
                </a:cubicBezTo>
                <a:cubicBezTo>
                  <a:pt x="666215" y="55816"/>
                  <a:pt x="668830" y="63258"/>
                  <a:pt x="666215" y="69459"/>
                </a:cubicBezTo>
                <a:cubicBezTo>
                  <a:pt x="663599" y="73180"/>
                  <a:pt x="658367" y="75661"/>
                  <a:pt x="654444" y="75661"/>
                </a:cubicBezTo>
                <a:cubicBezTo>
                  <a:pt x="651828" y="75661"/>
                  <a:pt x="650521" y="74421"/>
                  <a:pt x="647905" y="74421"/>
                </a:cubicBezTo>
                <a:cubicBezTo>
                  <a:pt x="640058" y="70700"/>
                  <a:pt x="633519" y="66979"/>
                  <a:pt x="625672" y="63258"/>
                </a:cubicBezTo>
                <a:cubicBezTo>
                  <a:pt x="619133" y="60777"/>
                  <a:pt x="615209" y="53336"/>
                  <a:pt x="619133" y="47134"/>
                </a:cubicBezTo>
                <a:cubicBezTo>
                  <a:pt x="620441" y="44033"/>
                  <a:pt x="623056" y="41863"/>
                  <a:pt x="626162" y="40778"/>
                </a:cubicBezTo>
                <a:close/>
                <a:moveTo>
                  <a:pt x="778176" y="32958"/>
                </a:moveTo>
                <a:cubicBezTo>
                  <a:pt x="794414" y="32958"/>
                  <a:pt x="810652" y="37943"/>
                  <a:pt x="821893" y="50406"/>
                </a:cubicBezTo>
                <a:lnTo>
                  <a:pt x="893091" y="120199"/>
                </a:lnTo>
                <a:cubicBezTo>
                  <a:pt x="904333" y="132662"/>
                  <a:pt x="910578" y="147617"/>
                  <a:pt x="910578" y="163819"/>
                </a:cubicBezTo>
                <a:cubicBezTo>
                  <a:pt x="910578" y="180021"/>
                  <a:pt x="904333" y="194977"/>
                  <a:pt x="893091" y="207440"/>
                </a:cubicBezTo>
                <a:lnTo>
                  <a:pt x="851871" y="248567"/>
                </a:lnTo>
                <a:cubicBezTo>
                  <a:pt x="861864" y="262277"/>
                  <a:pt x="865611" y="279725"/>
                  <a:pt x="861864" y="294680"/>
                </a:cubicBezTo>
                <a:cubicBezTo>
                  <a:pt x="861864" y="300912"/>
                  <a:pt x="859366" y="308390"/>
                  <a:pt x="856868" y="318360"/>
                </a:cubicBezTo>
                <a:cubicBezTo>
                  <a:pt x="849373" y="344532"/>
                  <a:pt x="839381" y="383167"/>
                  <a:pt x="845626" y="413078"/>
                </a:cubicBezTo>
                <a:cubicBezTo>
                  <a:pt x="849373" y="430527"/>
                  <a:pt x="845626" y="447975"/>
                  <a:pt x="834384" y="462930"/>
                </a:cubicBezTo>
                <a:cubicBezTo>
                  <a:pt x="824392" y="476639"/>
                  <a:pt x="808153" y="485364"/>
                  <a:pt x="790666" y="487856"/>
                </a:cubicBezTo>
                <a:cubicBezTo>
                  <a:pt x="788168" y="487856"/>
                  <a:pt x="786919" y="487856"/>
                  <a:pt x="784421" y="487856"/>
                </a:cubicBezTo>
                <a:cubicBezTo>
                  <a:pt x="754443" y="487856"/>
                  <a:pt x="729462" y="465423"/>
                  <a:pt x="723216" y="436758"/>
                </a:cubicBezTo>
                <a:cubicBezTo>
                  <a:pt x="721967" y="428034"/>
                  <a:pt x="719469" y="419310"/>
                  <a:pt x="719469" y="410586"/>
                </a:cubicBezTo>
                <a:lnTo>
                  <a:pt x="675751" y="454206"/>
                </a:lnTo>
                <a:lnTo>
                  <a:pt x="617045" y="512782"/>
                </a:lnTo>
                <a:lnTo>
                  <a:pt x="617045" y="532723"/>
                </a:lnTo>
                <a:lnTo>
                  <a:pt x="617045" y="547678"/>
                </a:lnTo>
                <a:lnTo>
                  <a:pt x="617045" y="744593"/>
                </a:lnTo>
                <a:cubicBezTo>
                  <a:pt x="617045" y="765780"/>
                  <a:pt x="602056" y="788213"/>
                  <a:pt x="580821" y="798184"/>
                </a:cubicBezTo>
                <a:cubicBezTo>
                  <a:pt x="578323" y="799430"/>
                  <a:pt x="577074" y="803169"/>
                  <a:pt x="577074" y="806908"/>
                </a:cubicBezTo>
                <a:lnTo>
                  <a:pt x="577074" y="860498"/>
                </a:lnTo>
                <a:cubicBezTo>
                  <a:pt x="577074" y="894148"/>
                  <a:pt x="549594" y="921567"/>
                  <a:pt x="515869" y="921567"/>
                </a:cubicBezTo>
                <a:lnTo>
                  <a:pt x="414694" y="921567"/>
                </a:lnTo>
                <a:cubicBezTo>
                  <a:pt x="380969" y="921567"/>
                  <a:pt x="353489" y="894148"/>
                  <a:pt x="353489" y="860498"/>
                </a:cubicBezTo>
                <a:lnTo>
                  <a:pt x="353489" y="803169"/>
                </a:lnTo>
                <a:cubicBezTo>
                  <a:pt x="338500" y="799430"/>
                  <a:pt x="323511" y="789460"/>
                  <a:pt x="313519" y="775750"/>
                </a:cubicBezTo>
                <a:cubicBezTo>
                  <a:pt x="309771" y="770765"/>
                  <a:pt x="306024" y="764534"/>
                  <a:pt x="301028" y="755810"/>
                </a:cubicBezTo>
                <a:cubicBezTo>
                  <a:pt x="287288" y="733376"/>
                  <a:pt x="267303" y="698480"/>
                  <a:pt x="242321" y="681032"/>
                </a:cubicBezTo>
                <a:cubicBezTo>
                  <a:pt x="227332" y="672308"/>
                  <a:pt x="217340" y="656106"/>
                  <a:pt x="214841" y="638658"/>
                </a:cubicBezTo>
                <a:cubicBezTo>
                  <a:pt x="212343" y="621210"/>
                  <a:pt x="217340" y="603762"/>
                  <a:pt x="228581" y="590052"/>
                </a:cubicBezTo>
                <a:cubicBezTo>
                  <a:pt x="248567" y="566373"/>
                  <a:pt x="284790" y="560141"/>
                  <a:pt x="312270" y="578836"/>
                </a:cubicBezTo>
                <a:cubicBezTo>
                  <a:pt x="318515" y="583821"/>
                  <a:pt x="326009" y="587560"/>
                  <a:pt x="332255" y="593791"/>
                </a:cubicBezTo>
                <a:lnTo>
                  <a:pt x="332255" y="577589"/>
                </a:lnTo>
                <a:lnTo>
                  <a:pt x="329757" y="577589"/>
                </a:lnTo>
                <a:cubicBezTo>
                  <a:pt x="318515" y="577589"/>
                  <a:pt x="307273" y="573850"/>
                  <a:pt x="297281" y="565126"/>
                </a:cubicBezTo>
                <a:lnTo>
                  <a:pt x="222336" y="490349"/>
                </a:lnTo>
                <a:lnTo>
                  <a:pt x="72447" y="340793"/>
                </a:lnTo>
                <a:cubicBezTo>
                  <a:pt x="57458" y="324591"/>
                  <a:pt x="51212" y="299665"/>
                  <a:pt x="58707" y="277232"/>
                </a:cubicBezTo>
                <a:cubicBezTo>
                  <a:pt x="59956" y="273493"/>
                  <a:pt x="58707" y="269754"/>
                  <a:pt x="56209" y="268508"/>
                </a:cubicBezTo>
                <a:lnTo>
                  <a:pt x="17487" y="229873"/>
                </a:lnTo>
                <a:cubicBezTo>
                  <a:pt x="6245" y="218656"/>
                  <a:pt x="0" y="203701"/>
                  <a:pt x="0" y="187499"/>
                </a:cubicBezTo>
                <a:cubicBezTo>
                  <a:pt x="0" y="171297"/>
                  <a:pt x="6245" y="155095"/>
                  <a:pt x="17487" y="143878"/>
                </a:cubicBezTo>
                <a:lnTo>
                  <a:pt x="88685" y="72840"/>
                </a:lnTo>
                <a:cubicBezTo>
                  <a:pt x="99926" y="61623"/>
                  <a:pt x="116164" y="55391"/>
                  <a:pt x="132402" y="55391"/>
                </a:cubicBezTo>
                <a:cubicBezTo>
                  <a:pt x="148640" y="55391"/>
                  <a:pt x="163629" y="61623"/>
                  <a:pt x="176120" y="72840"/>
                </a:cubicBezTo>
                <a:lnTo>
                  <a:pt x="216091" y="113967"/>
                </a:lnTo>
                <a:cubicBezTo>
                  <a:pt x="229830" y="105243"/>
                  <a:pt x="247317" y="100258"/>
                  <a:pt x="263555" y="103997"/>
                </a:cubicBezTo>
                <a:cubicBezTo>
                  <a:pt x="269801" y="105243"/>
                  <a:pt x="277295" y="106490"/>
                  <a:pt x="287288" y="108982"/>
                </a:cubicBezTo>
                <a:cubicBezTo>
                  <a:pt x="312270" y="116460"/>
                  <a:pt x="352240" y="126430"/>
                  <a:pt x="380969" y="120199"/>
                </a:cubicBezTo>
                <a:cubicBezTo>
                  <a:pt x="399705" y="116460"/>
                  <a:pt x="417192" y="120199"/>
                  <a:pt x="430932" y="131415"/>
                </a:cubicBezTo>
                <a:cubicBezTo>
                  <a:pt x="444672" y="141386"/>
                  <a:pt x="453415" y="157588"/>
                  <a:pt x="455913" y="175036"/>
                </a:cubicBezTo>
                <a:cubicBezTo>
                  <a:pt x="459661" y="207440"/>
                  <a:pt x="437177" y="236104"/>
                  <a:pt x="404701" y="242336"/>
                </a:cubicBezTo>
                <a:cubicBezTo>
                  <a:pt x="397207" y="243582"/>
                  <a:pt x="388463" y="244828"/>
                  <a:pt x="379720" y="246075"/>
                </a:cubicBezTo>
                <a:lnTo>
                  <a:pt x="423437" y="289695"/>
                </a:lnTo>
                <a:lnTo>
                  <a:pt x="430932" y="298419"/>
                </a:lnTo>
                <a:lnTo>
                  <a:pt x="474650" y="254799"/>
                </a:lnTo>
                <a:lnTo>
                  <a:pt x="485891" y="243582"/>
                </a:lnTo>
                <a:lnTo>
                  <a:pt x="624539" y="103997"/>
                </a:lnTo>
                <a:cubicBezTo>
                  <a:pt x="640777" y="87795"/>
                  <a:pt x="667008" y="82810"/>
                  <a:pt x="688242" y="90288"/>
                </a:cubicBezTo>
                <a:cubicBezTo>
                  <a:pt x="691989" y="91534"/>
                  <a:pt x="694487" y="90288"/>
                  <a:pt x="698235" y="87795"/>
                </a:cubicBezTo>
                <a:lnTo>
                  <a:pt x="735707" y="50406"/>
                </a:lnTo>
                <a:cubicBezTo>
                  <a:pt x="746949" y="37943"/>
                  <a:pt x="761938" y="32958"/>
                  <a:pt x="778176" y="32958"/>
                </a:cubicBezTo>
                <a:close/>
                <a:moveTo>
                  <a:pt x="356042" y="13497"/>
                </a:moveTo>
                <a:cubicBezTo>
                  <a:pt x="363533" y="10986"/>
                  <a:pt x="369775" y="16008"/>
                  <a:pt x="371023" y="22286"/>
                </a:cubicBezTo>
                <a:cubicBezTo>
                  <a:pt x="372272" y="29819"/>
                  <a:pt x="368526" y="36096"/>
                  <a:pt x="361036" y="37352"/>
                </a:cubicBezTo>
                <a:cubicBezTo>
                  <a:pt x="343558" y="41118"/>
                  <a:pt x="326080" y="47396"/>
                  <a:pt x="309850" y="53674"/>
                </a:cubicBezTo>
                <a:cubicBezTo>
                  <a:pt x="307354" y="53674"/>
                  <a:pt x="306105" y="53674"/>
                  <a:pt x="304857" y="53674"/>
                </a:cubicBezTo>
                <a:cubicBezTo>
                  <a:pt x="299863" y="53674"/>
                  <a:pt x="294869" y="51163"/>
                  <a:pt x="293621" y="44885"/>
                </a:cubicBezTo>
                <a:cubicBezTo>
                  <a:pt x="291124" y="39863"/>
                  <a:pt x="293621" y="31074"/>
                  <a:pt x="299863" y="29819"/>
                </a:cubicBezTo>
                <a:cubicBezTo>
                  <a:pt x="318589" y="22286"/>
                  <a:pt x="337316" y="17263"/>
                  <a:pt x="356042" y="13497"/>
                </a:cubicBezTo>
                <a:close/>
                <a:moveTo>
                  <a:pt x="525822" y="6696"/>
                </a:moveTo>
                <a:cubicBezTo>
                  <a:pt x="544548" y="9099"/>
                  <a:pt x="563275" y="13906"/>
                  <a:pt x="582001" y="19913"/>
                </a:cubicBezTo>
                <a:cubicBezTo>
                  <a:pt x="588243" y="21115"/>
                  <a:pt x="591989" y="28324"/>
                  <a:pt x="590740" y="34332"/>
                </a:cubicBezTo>
                <a:cubicBezTo>
                  <a:pt x="588243" y="40340"/>
                  <a:pt x="584498" y="42743"/>
                  <a:pt x="578256" y="42743"/>
                </a:cubicBezTo>
                <a:cubicBezTo>
                  <a:pt x="577007" y="42743"/>
                  <a:pt x="575759" y="42743"/>
                  <a:pt x="574511" y="42743"/>
                </a:cubicBezTo>
                <a:cubicBezTo>
                  <a:pt x="557033" y="37936"/>
                  <a:pt x="539555" y="33130"/>
                  <a:pt x="522077" y="30727"/>
                </a:cubicBezTo>
                <a:cubicBezTo>
                  <a:pt x="514586" y="29525"/>
                  <a:pt x="510841" y="22316"/>
                  <a:pt x="512089" y="16309"/>
                </a:cubicBezTo>
                <a:cubicBezTo>
                  <a:pt x="513338" y="9099"/>
                  <a:pt x="519580" y="5495"/>
                  <a:pt x="525822" y="6696"/>
                </a:cubicBezTo>
                <a:close/>
                <a:moveTo>
                  <a:pt x="469645" y="0"/>
                </a:moveTo>
                <a:cubicBezTo>
                  <a:pt x="477136" y="0"/>
                  <a:pt x="482130" y="5971"/>
                  <a:pt x="482130" y="13136"/>
                </a:cubicBezTo>
                <a:cubicBezTo>
                  <a:pt x="482130" y="19107"/>
                  <a:pt x="475887" y="23883"/>
                  <a:pt x="469645" y="23883"/>
                </a:cubicBezTo>
                <a:cubicBezTo>
                  <a:pt x="450919" y="23883"/>
                  <a:pt x="432193" y="23883"/>
                  <a:pt x="414715" y="26272"/>
                </a:cubicBezTo>
                <a:cubicBezTo>
                  <a:pt x="414715" y="26272"/>
                  <a:pt x="414715" y="26272"/>
                  <a:pt x="413466" y="26272"/>
                </a:cubicBezTo>
                <a:cubicBezTo>
                  <a:pt x="407224" y="26272"/>
                  <a:pt x="402230" y="20301"/>
                  <a:pt x="400982" y="14330"/>
                </a:cubicBezTo>
                <a:cubicBezTo>
                  <a:pt x="400982" y="8359"/>
                  <a:pt x="405976" y="2388"/>
                  <a:pt x="412218" y="1194"/>
                </a:cubicBezTo>
                <a:cubicBezTo>
                  <a:pt x="432193" y="0"/>
                  <a:pt x="450919" y="0"/>
                  <a:pt x="4696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7" name="ROUND SAME SIDE CORNER 02">
            <a:extLst>
              <a:ext uri="{FF2B5EF4-FFF2-40B4-BE49-F238E27FC236}">
                <a16:creationId xmlns:a16="http://schemas.microsoft.com/office/drawing/2014/main" id="{7FC2A6E0-BDF7-654A-9421-228372680487}"/>
              </a:ext>
            </a:extLst>
          </p:cNvPr>
          <p:cNvSpPr/>
          <p:nvPr/>
        </p:nvSpPr>
        <p:spPr>
          <a:xfrm rot="5400000">
            <a:off x="16415151" y="2741533"/>
            <a:ext cx="2005892" cy="82064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523AB220-2297-E74F-B04E-0CB10754C053}"/>
              </a:ext>
            </a:extLst>
          </p:cNvPr>
          <p:cNvSpPr txBox="1"/>
          <p:nvPr/>
        </p:nvSpPr>
        <p:spPr>
          <a:xfrm>
            <a:off x="14445509" y="6029204"/>
            <a:ext cx="678008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7CF97E7A-79AC-7840-8D45-B0E138D0A375}"/>
              </a:ext>
            </a:extLst>
          </p:cNvPr>
          <p:cNvSpPr txBox="1"/>
          <p:nvPr/>
        </p:nvSpPr>
        <p:spPr>
          <a:xfrm>
            <a:off x="14445509" y="6700887"/>
            <a:ext cx="678008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1" name="CIRC B 01">
            <a:extLst>
              <a:ext uri="{FF2B5EF4-FFF2-40B4-BE49-F238E27FC236}">
                <a16:creationId xmlns:a16="http://schemas.microsoft.com/office/drawing/2014/main" id="{C35EFCDF-1306-6A4A-BAC9-A23EDA57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4881" y="6039554"/>
            <a:ext cx="1625909" cy="1620414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2" name="CIRC B 02">
            <a:extLst>
              <a:ext uri="{FF2B5EF4-FFF2-40B4-BE49-F238E27FC236}">
                <a16:creationId xmlns:a16="http://schemas.microsoft.com/office/drawing/2014/main" id="{4A1A28F7-4566-0542-A268-5E62CB9B4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273" y="6121947"/>
            <a:ext cx="1461121" cy="146112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79" name="ICON B">
            <a:extLst>
              <a:ext uri="{FF2B5EF4-FFF2-40B4-BE49-F238E27FC236}">
                <a16:creationId xmlns:a16="http://schemas.microsoft.com/office/drawing/2014/main" id="{04320CED-23ED-9B45-9B16-EADDEA474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0959" y="6314201"/>
            <a:ext cx="1015302" cy="943539"/>
          </a:xfrm>
          <a:custGeom>
            <a:avLst/>
            <a:gdLst>
              <a:gd name="connsiteX0" fmla="*/ 846309 w 1015302"/>
              <a:gd name="connsiteY0" fmla="*/ 777738 h 943539"/>
              <a:gd name="connsiteX1" fmla="*/ 843820 w 1015302"/>
              <a:gd name="connsiteY1" fmla="*/ 782724 h 943539"/>
              <a:gd name="connsiteX2" fmla="*/ 832621 w 1015302"/>
              <a:gd name="connsiteY2" fmla="*/ 792697 h 943539"/>
              <a:gd name="connsiteX3" fmla="*/ 835110 w 1015302"/>
              <a:gd name="connsiteY3" fmla="*/ 796437 h 943539"/>
              <a:gd name="connsiteX4" fmla="*/ 838843 w 1015302"/>
              <a:gd name="connsiteY4" fmla="*/ 810150 h 943539"/>
              <a:gd name="connsiteX5" fmla="*/ 843820 w 1015302"/>
              <a:gd name="connsiteY5" fmla="*/ 837576 h 943539"/>
              <a:gd name="connsiteX6" fmla="*/ 843820 w 1015302"/>
              <a:gd name="connsiteY6" fmla="*/ 917360 h 943539"/>
              <a:gd name="connsiteX7" fmla="*/ 881149 w 1015302"/>
              <a:gd name="connsiteY7" fmla="*/ 907387 h 943539"/>
              <a:gd name="connsiteX8" fmla="*/ 881149 w 1015302"/>
              <a:gd name="connsiteY8" fmla="*/ 825109 h 943539"/>
              <a:gd name="connsiteX9" fmla="*/ 893592 w 1015302"/>
              <a:gd name="connsiteY9" fmla="*/ 811396 h 943539"/>
              <a:gd name="connsiteX10" fmla="*/ 906035 w 1015302"/>
              <a:gd name="connsiteY10" fmla="*/ 825109 h 943539"/>
              <a:gd name="connsiteX11" fmla="*/ 906035 w 1015302"/>
              <a:gd name="connsiteY11" fmla="*/ 896167 h 943539"/>
              <a:gd name="connsiteX12" fmla="*/ 929676 w 1015302"/>
              <a:gd name="connsiteY12" fmla="*/ 879961 h 943539"/>
              <a:gd name="connsiteX13" fmla="*/ 929676 w 1015302"/>
              <a:gd name="connsiteY13" fmla="*/ 797684 h 943539"/>
              <a:gd name="connsiteX14" fmla="*/ 908523 w 1015302"/>
              <a:gd name="connsiteY14" fmla="*/ 777738 h 943539"/>
              <a:gd name="connsiteX15" fmla="*/ 736811 w 1015302"/>
              <a:gd name="connsiteY15" fmla="*/ 777738 h 943539"/>
              <a:gd name="connsiteX16" fmla="*/ 716902 w 1015302"/>
              <a:gd name="connsiteY16" fmla="*/ 797684 h 943539"/>
              <a:gd name="connsiteX17" fmla="*/ 716902 w 1015302"/>
              <a:gd name="connsiteY17" fmla="*/ 879961 h 943539"/>
              <a:gd name="connsiteX18" fmla="*/ 745521 w 1015302"/>
              <a:gd name="connsiteY18" fmla="*/ 898660 h 943539"/>
              <a:gd name="connsiteX19" fmla="*/ 745521 w 1015302"/>
              <a:gd name="connsiteY19" fmla="*/ 825109 h 943539"/>
              <a:gd name="connsiteX20" fmla="*/ 757964 w 1015302"/>
              <a:gd name="connsiteY20" fmla="*/ 811396 h 943539"/>
              <a:gd name="connsiteX21" fmla="*/ 770407 w 1015302"/>
              <a:gd name="connsiteY21" fmla="*/ 825109 h 943539"/>
              <a:gd name="connsiteX22" fmla="*/ 770407 w 1015302"/>
              <a:gd name="connsiteY22" fmla="*/ 909880 h 943539"/>
              <a:gd name="connsiteX23" fmla="*/ 802758 w 1015302"/>
              <a:gd name="connsiteY23" fmla="*/ 916113 h 943539"/>
              <a:gd name="connsiteX24" fmla="*/ 802758 w 1015302"/>
              <a:gd name="connsiteY24" fmla="*/ 837576 h 943539"/>
              <a:gd name="connsiteX25" fmla="*/ 806491 w 1015302"/>
              <a:gd name="connsiteY25" fmla="*/ 810150 h 943539"/>
              <a:gd name="connsiteX26" fmla="*/ 811468 w 1015302"/>
              <a:gd name="connsiteY26" fmla="*/ 796437 h 943539"/>
              <a:gd name="connsiteX27" fmla="*/ 813957 w 1015302"/>
              <a:gd name="connsiteY27" fmla="*/ 792697 h 943539"/>
              <a:gd name="connsiteX28" fmla="*/ 802758 w 1015302"/>
              <a:gd name="connsiteY28" fmla="*/ 782724 h 943539"/>
              <a:gd name="connsiteX29" fmla="*/ 799026 w 1015302"/>
              <a:gd name="connsiteY29" fmla="*/ 777738 h 943539"/>
              <a:gd name="connsiteX30" fmla="*/ 216696 w 1015302"/>
              <a:gd name="connsiteY30" fmla="*/ 777738 h 943539"/>
              <a:gd name="connsiteX31" fmla="*/ 212963 w 1015302"/>
              <a:gd name="connsiteY31" fmla="*/ 782724 h 943539"/>
              <a:gd name="connsiteX32" fmla="*/ 201765 w 1015302"/>
              <a:gd name="connsiteY32" fmla="*/ 792697 h 943539"/>
              <a:gd name="connsiteX33" fmla="*/ 204253 w 1015302"/>
              <a:gd name="connsiteY33" fmla="*/ 796437 h 943539"/>
              <a:gd name="connsiteX34" fmla="*/ 209230 w 1015302"/>
              <a:gd name="connsiteY34" fmla="*/ 810150 h 943539"/>
              <a:gd name="connsiteX35" fmla="*/ 212963 w 1015302"/>
              <a:gd name="connsiteY35" fmla="*/ 837576 h 943539"/>
              <a:gd name="connsiteX36" fmla="*/ 212963 w 1015302"/>
              <a:gd name="connsiteY36" fmla="*/ 916113 h 943539"/>
              <a:gd name="connsiteX37" fmla="*/ 251536 w 1015302"/>
              <a:gd name="connsiteY37" fmla="*/ 907387 h 943539"/>
              <a:gd name="connsiteX38" fmla="*/ 251536 w 1015302"/>
              <a:gd name="connsiteY38" fmla="*/ 825109 h 943539"/>
              <a:gd name="connsiteX39" fmla="*/ 262735 w 1015302"/>
              <a:gd name="connsiteY39" fmla="*/ 811396 h 943539"/>
              <a:gd name="connsiteX40" fmla="*/ 276422 w 1015302"/>
              <a:gd name="connsiteY40" fmla="*/ 825109 h 943539"/>
              <a:gd name="connsiteX41" fmla="*/ 276422 w 1015302"/>
              <a:gd name="connsiteY41" fmla="*/ 894920 h 943539"/>
              <a:gd name="connsiteX42" fmla="*/ 298820 w 1015302"/>
              <a:gd name="connsiteY42" fmla="*/ 878714 h 943539"/>
              <a:gd name="connsiteX43" fmla="*/ 298820 w 1015302"/>
              <a:gd name="connsiteY43" fmla="*/ 797684 h 943539"/>
              <a:gd name="connsiteX44" fmla="*/ 278911 w 1015302"/>
              <a:gd name="connsiteY44" fmla="*/ 777738 h 943539"/>
              <a:gd name="connsiteX45" fmla="*/ 107198 w 1015302"/>
              <a:gd name="connsiteY45" fmla="*/ 777738 h 943539"/>
              <a:gd name="connsiteX46" fmla="*/ 86045 w 1015302"/>
              <a:gd name="connsiteY46" fmla="*/ 797684 h 943539"/>
              <a:gd name="connsiteX47" fmla="*/ 86045 w 1015302"/>
              <a:gd name="connsiteY47" fmla="*/ 881207 h 943539"/>
              <a:gd name="connsiteX48" fmla="*/ 114664 w 1015302"/>
              <a:gd name="connsiteY48" fmla="*/ 898660 h 943539"/>
              <a:gd name="connsiteX49" fmla="*/ 114664 w 1015302"/>
              <a:gd name="connsiteY49" fmla="*/ 825109 h 943539"/>
              <a:gd name="connsiteX50" fmla="*/ 127107 w 1015302"/>
              <a:gd name="connsiteY50" fmla="*/ 811396 h 943539"/>
              <a:gd name="connsiteX51" fmla="*/ 139550 w 1015302"/>
              <a:gd name="connsiteY51" fmla="*/ 825109 h 943539"/>
              <a:gd name="connsiteX52" fmla="*/ 139550 w 1015302"/>
              <a:gd name="connsiteY52" fmla="*/ 911126 h 943539"/>
              <a:gd name="connsiteX53" fmla="*/ 171902 w 1015302"/>
              <a:gd name="connsiteY53" fmla="*/ 917360 h 943539"/>
              <a:gd name="connsiteX54" fmla="*/ 171902 w 1015302"/>
              <a:gd name="connsiteY54" fmla="*/ 837576 h 943539"/>
              <a:gd name="connsiteX55" fmla="*/ 176879 w 1015302"/>
              <a:gd name="connsiteY55" fmla="*/ 810150 h 943539"/>
              <a:gd name="connsiteX56" fmla="*/ 181856 w 1015302"/>
              <a:gd name="connsiteY56" fmla="*/ 796437 h 943539"/>
              <a:gd name="connsiteX57" fmla="*/ 183100 w 1015302"/>
              <a:gd name="connsiteY57" fmla="*/ 792697 h 943539"/>
              <a:gd name="connsiteX58" fmla="*/ 171902 w 1015302"/>
              <a:gd name="connsiteY58" fmla="*/ 782724 h 943539"/>
              <a:gd name="connsiteX59" fmla="*/ 169413 w 1015302"/>
              <a:gd name="connsiteY59" fmla="*/ 777738 h 943539"/>
              <a:gd name="connsiteX60" fmla="*/ 532747 w 1015302"/>
              <a:gd name="connsiteY60" fmla="*/ 725379 h 943539"/>
              <a:gd name="connsiteX61" fmla="*/ 529014 w 1015302"/>
              <a:gd name="connsiteY61" fmla="*/ 730366 h 943539"/>
              <a:gd name="connsiteX62" fmla="*/ 517815 w 1015302"/>
              <a:gd name="connsiteY62" fmla="*/ 740339 h 943539"/>
              <a:gd name="connsiteX63" fmla="*/ 521548 w 1015302"/>
              <a:gd name="connsiteY63" fmla="*/ 744079 h 943539"/>
              <a:gd name="connsiteX64" fmla="*/ 525281 w 1015302"/>
              <a:gd name="connsiteY64" fmla="*/ 757792 h 943539"/>
              <a:gd name="connsiteX65" fmla="*/ 529014 w 1015302"/>
              <a:gd name="connsiteY65" fmla="*/ 785217 h 943539"/>
              <a:gd name="connsiteX66" fmla="*/ 529014 w 1015302"/>
              <a:gd name="connsiteY66" fmla="*/ 866248 h 943539"/>
              <a:gd name="connsiteX67" fmla="*/ 567587 w 1015302"/>
              <a:gd name="connsiteY67" fmla="*/ 856275 h 943539"/>
              <a:gd name="connsiteX68" fmla="*/ 567587 w 1015302"/>
              <a:gd name="connsiteY68" fmla="*/ 772751 h 943539"/>
              <a:gd name="connsiteX69" fmla="*/ 580030 w 1015302"/>
              <a:gd name="connsiteY69" fmla="*/ 759038 h 943539"/>
              <a:gd name="connsiteX70" fmla="*/ 592473 w 1015302"/>
              <a:gd name="connsiteY70" fmla="*/ 772751 h 943539"/>
              <a:gd name="connsiteX71" fmla="*/ 592473 w 1015302"/>
              <a:gd name="connsiteY71" fmla="*/ 843809 h 943539"/>
              <a:gd name="connsiteX72" fmla="*/ 616114 w 1015302"/>
              <a:gd name="connsiteY72" fmla="*/ 827603 h 943539"/>
              <a:gd name="connsiteX73" fmla="*/ 616114 w 1015302"/>
              <a:gd name="connsiteY73" fmla="*/ 746572 h 943539"/>
              <a:gd name="connsiteX74" fmla="*/ 594961 w 1015302"/>
              <a:gd name="connsiteY74" fmla="*/ 725379 h 943539"/>
              <a:gd name="connsiteX75" fmla="*/ 424493 w 1015302"/>
              <a:gd name="connsiteY75" fmla="*/ 725379 h 943539"/>
              <a:gd name="connsiteX76" fmla="*/ 403340 w 1015302"/>
              <a:gd name="connsiteY76" fmla="*/ 746572 h 943539"/>
              <a:gd name="connsiteX77" fmla="*/ 403340 w 1015302"/>
              <a:gd name="connsiteY77" fmla="*/ 830096 h 943539"/>
              <a:gd name="connsiteX78" fmla="*/ 431959 w 1015302"/>
              <a:gd name="connsiteY78" fmla="*/ 848795 h 943539"/>
              <a:gd name="connsiteX79" fmla="*/ 431959 w 1015302"/>
              <a:gd name="connsiteY79" fmla="*/ 772751 h 943539"/>
              <a:gd name="connsiteX80" fmla="*/ 444402 w 1015302"/>
              <a:gd name="connsiteY80" fmla="*/ 759038 h 943539"/>
              <a:gd name="connsiteX81" fmla="*/ 456845 w 1015302"/>
              <a:gd name="connsiteY81" fmla="*/ 772751 h 943539"/>
              <a:gd name="connsiteX82" fmla="*/ 456845 w 1015302"/>
              <a:gd name="connsiteY82" fmla="*/ 860015 h 943539"/>
              <a:gd name="connsiteX83" fmla="*/ 489196 w 1015302"/>
              <a:gd name="connsiteY83" fmla="*/ 866248 h 943539"/>
              <a:gd name="connsiteX84" fmla="*/ 489196 w 1015302"/>
              <a:gd name="connsiteY84" fmla="*/ 785217 h 943539"/>
              <a:gd name="connsiteX85" fmla="*/ 492929 w 1015302"/>
              <a:gd name="connsiteY85" fmla="*/ 757792 h 943539"/>
              <a:gd name="connsiteX86" fmla="*/ 497907 w 1015302"/>
              <a:gd name="connsiteY86" fmla="*/ 744079 h 943539"/>
              <a:gd name="connsiteX87" fmla="*/ 500395 w 1015302"/>
              <a:gd name="connsiteY87" fmla="*/ 740339 h 943539"/>
              <a:gd name="connsiteX88" fmla="*/ 489196 w 1015302"/>
              <a:gd name="connsiteY88" fmla="*/ 730366 h 943539"/>
              <a:gd name="connsiteX89" fmla="*/ 486708 w 1015302"/>
              <a:gd name="connsiteY89" fmla="*/ 725379 h 943539"/>
              <a:gd name="connsiteX90" fmla="*/ 825466 w 1015302"/>
              <a:gd name="connsiteY90" fmla="*/ 650608 h 943539"/>
              <a:gd name="connsiteX91" fmla="*/ 795504 w 1015302"/>
              <a:gd name="connsiteY91" fmla="*/ 681125 h 943539"/>
              <a:gd name="connsiteX92" fmla="*/ 825466 w 1015302"/>
              <a:gd name="connsiteY92" fmla="*/ 709200 h 943539"/>
              <a:gd name="connsiteX93" fmla="*/ 855427 w 1015302"/>
              <a:gd name="connsiteY93" fmla="*/ 681125 h 943539"/>
              <a:gd name="connsiteX94" fmla="*/ 825466 w 1015302"/>
              <a:gd name="connsiteY94" fmla="*/ 650608 h 943539"/>
              <a:gd name="connsiteX95" fmla="*/ 191925 w 1015302"/>
              <a:gd name="connsiteY95" fmla="*/ 650608 h 943539"/>
              <a:gd name="connsiteX96" fmla="*/ 163534 w 1015302"/>
              <a:gd name="connsiteY96" fmla="*/ 681125 h 943539"/>
              <a:gd name="connsiteX97" fmla="*/ 191925 w 1015302"/>
              <a:gd name="connsiteY97" fmla="*/ 709200 h 943539"/>
              <a:gd name="connsiteX98" fmla="*/ 221550 w 1015302"/>
              <a:gd name="connsiteY98" fmla="*/ 681125 h 943539"/>
              <a:gd name="connsiteX99" fmla="*/ 191925 w 1015302"/>
              <a:gd name="connsiteY99" fmla="*/ 650608 h 943539"/>
              <a:gd name="connsiteX100" fmla="*/ 825466 w 1015302"/>
              <a:gd name="connsiteY100" fmla="*/ 626195 h 943539"/>
              <a:gd name="connsiteX101" fmla="*/ 879147 w 1015302"/>
              <a:gd name="connsiteY101" fmla="*/ 681125 h 943539"/>
              <a:gd name="connsiteX102" fmla="*/ 825466 w 1015302"/>
              <a:gd name="connsiteY102" fmla="*/ 734834 h 943539"/>
              <a:gd name="connsiteX103" fmla="*/ 770536 w 1015302"/>
              <a:gd name="connsiteY103" fmla="*/ 681125 h 943539"/>
              <a:gd name="connsiteX104" fmla="*/ 825466 w 1015302"/>
              <a:gd name="connsiteY104" fmla="*/ 626195 h 943539"/>
              <a:gd name="connsiteX105" fmla="*/ 191925 w 1015302"/>
              <a:gd name="connsiteY105" fmla="*/ 626195 h 943539"/>
              <a:gd name="connsiteX106" fmla="*/ 247472 w 1015302"/>
              <a:gd name="connsiteY106" fmla="*/ 681125 h 943539"/>
              <a:gd name="connsiteX107" fmla="*/ 191925 w 1015302"/>
              <a:gd name="connsiteY107" fmla="*/ 734834 h 943539"/>
              <a:gd name="connsiteX108" fmla="*/ 138847 w 1015302"/>
              <a:gd name="connsiteY108" fmla="*/ 681125 h 943539"/>
              <a:gd name="connsiteX109" fmla="*/ 191925 w 1015302"/>
              <a:gd name="connsiteY109" fmla="*/ 626195 h 943539"/>
              <a:gd name="connsiteX110" fmla="*/ 512366 w 1015302"/>
              <a:gd name="connsiteY110" fmla="*/ 602679 h 943539"/>
              <a:gd name="connsiteX111" fmla="*/ 481850 w 1015302"/>
              <a:gd name="connsiteY111" fmla="*/ 631070 h 943539"/>
              <a:gd name="connsiteX112" fmla="*/ 512366 w 1015302"/>
              <a:gd name="connsiteY112" fmla="*/ 660694 h 943539"/>
              <a:gd name="connsiteX113" fmla="*/ 540442 w 1015302"/>
              <a:gd name="connsiteY113" fmla="*/ 631070 h 943539"/>
              <a:gd name="connsiteX114" fmla="*/ 512366 w 1015302"/>
              <a:gd name="connsiteY114" fmla="*/ 602679 h 943539"/>
              <a:gd name="connsiteX115" fmla="*/ 197098 w 1015302"/>
              <a:gd name="connsiteY115" fmla="*/ 584511 h 943539"/>
              <a:gd name="connsiteX116" fmla="*/ 132084 w 1015302"/>
              <a:gd name="connsiteY116" fmla="*/ 595730 h 943539"/>
              <a:gd name="connsiteX117" fmla="*/ 40007 w 1015302"/>
              <a:gd name="connsiteY117" fmla="*/ 682994 h 943539"/>
              <a:gd name="connsiteX118" fmla="*/ 61160 w 1015302"/>
              <a:gd name="connsiteY118" fmla="*/ 855028 h 943539"/>
              <a:gd name="connsiteX119" fmla="*/ 61160 w 1015302"/>
              <a:gd name="connsiteY119" fmla="*/ 797684 h 943539"/>
              <a:gd name="connsiteX120" fmla="*/ 107198 w 1015302"/>
              <a:gd name="connsiteY120" fmla="*/ 752805 h 943539"/>
              <a:gd name="connsiteX121" fmla="*/ 278911 w 1015302"/>
              <a:gd name="connsiteY121" fmla="*/ 752805 h 943539"/>
              <a:gd name="connsiteX122" fmla="*/ 323705 w 1015302"/>
              <a:gd name="connsiteY122" fmla="*/ 797684 h 943539"/>
              <a:gd name="connsiteX123" fmla="*/ 323705 w 1015302"/>
              <a:gd name="connsiteY123" fmla="*/ 852535 h 943539"/>
              <a:gd name="connsiteX124" fmla="*/ 343614 w 1015302"/>
              <a:gd name="connsiteY124" fmla="*/ 820123 h 943539"/>
              <a:gd name="connsiteX125" fmla="*/ 348591 w 1015302"/>
              <a:gd name="connsiteY125" fmla="*/ 807657 h 943539"/>
              <a:gd name="connsiteX126" fmla="*/ 316240 w 1015302"/>
              <a:gd name="connsiteY126" fmla="*/ 700447 h 943539"/>
              <a:gd name="connsiteX127" fmla="*/ 323705 w 1015302"/>
              <a:gd name="connsiteY127" fmla="*/ 649335 h 943539"/>
              <a:gd name="connsiteX128" fmla="*/ 260246 w 1015302"/>
              <a:gd name="connsiteY128" fmla="*/ 599470 h 943539"/>
              <a:gd name="connsiteX129" fmla="*/ 197098 w 1015302"/>
              <a:gd name="connsiteY129" fmla="*/ 584511 h 943539"/>
              <a:gd name="connsiteX130" fmla="*/ 819109 w 1015302"/>
              <a:gd name="connsiteY130" fmla="*/ 584297 h 943539"/>
              <a:gd name="connsiteX131" fmla="*/ 754231 w 1015302"/>
              <a:gd name="connsiteY131" fmla="*/ 599470 h 943539"/>
              <a:gd name="connsiteX132" fmla="*/ 692016 w 1015302"/>
              <a:gd name="connsiteY132" fmla="*/ 648089 h 943539"/>
              <a:gd name="connsiteX133" fmla="*/ 699482 w 1015302"/>
              <a:gd name="connsiteY133" fmla="*/ 700447 h 943539"/>
              <a:gd name="connsiteX134" fmla="*/ 667130 w 1015302"/>
              <a:gd name="connsiteY134" fmla="*/ 808903 h 943539"/>
              <a:gd name="connsiteX135" fmla="*/ 670863 w 1015302"/>
              <a:gd name="connsiteY135" fmla="*/ 820123 h 943539"/>
              <a:gd name="connsiteX136" fmla="*/ 692016 w 1015302"/>
              <a:gd name="connsiteY136" fmla="*/ 853782 h 943539"/>
              <a:gd name="connsiteX137" fmla="*/ 692016 w 1015302"/>
              <a:gd name="connsiteY137" fmla="*/ 797684 h 943539"/>
              <a:gd name="connsiteX138" fmla="*/ 736811 w 1015302"/>
              <a:gd name="connsiteY138" fmla="*/ 752805 h 943539"/>
              <a:gd name="connsiteX139" fmla="*/ 908523 w 1015302"/>
              <a:gd name="connsiteY139" fmla="*/ 752805 h 943539"/>
              <a:gd name="connsiteX140" fmla="*/ 954562 w 1015302"/>
              <a:gd name="connsiteY140" fmla="*/ 797684 h 943539"/>
              <a:gd name="connsiteX141" fmla="*/ 954562 w 1015302"/>
              <a:gd name="connsiteY141" fmla="*/ 853782 h 943539"/>
              <a:gd name="connsiteX142" fmla="*/ 975715 w 1015302"/>
              <a:gd name="connsiteY142" fmla="*/ 682994 h 943539"/>
              <a:gd name="connsiteX143" fmla="*/ 819109 w 1015302"/>
              <a:gd name="connsiteY143" fmla="*/ 584297 h 943539"/>
              <a:gd name="connsiteX144" fmla="*/ 512366 w 1015302"/>
              <a:gd name="connsiteY144" fmla="*/ 576757 h 943539"/>
              <a:gd name="connsiteX145" fmla="*/ 566075 w 1015302"/>
              <a:gd name="connsiteY145" fmla="*/ 631070 h 943539"/>
              <a:gd name="connsiteX146" fmla="*/ 512366 w 1015302"/>
              <a:gd name="connsiteY146" fmla="*/ 685382 h 943539"/>
              <a:gd name="connsiteX147" fmla="*/ 457437 w 1015302"/>
              <a:gd name="connsiteY147" fmla="*/ 631070 h 943539"/>
              <a:gd name="connsiteX148" fmla="*/ 512366 w 1015302"/>
              <a:gd name="connsiteY148" fmla="*/ 576757 h 943539"/>
              <a:gd name="connsiteX149" fmla="*/ 504128 w 1015302"/>
              <a:gd name="connsiteY149" fmla="*/ 535892 h 943539"/>
              <a:gd name="connsiteX150" fmla="*/ 341126 w 1015302"/>
              <a:gd name="connsiteY150" fmla="*/ 700447 h 943539"/>
              <a:gd name="connsiteX151" fmla="*/ 378454 w 1015302"/>
              <a:gd name="connsiteY151" fmla="*/ 803917 h 943539"/>
              <a:gd name="connsiteX152" fmla="*/ 378454 w 1015302"/>
              <a:gd name="connsiteY152" fmla="*/ 746572 h 943539"/>
              <a:gd name="connsiteX153" fmla="*/ 424493 w 1015302"/>
              <a:gd name="connsiteY153" fmla="*/ 700447 h 943539"/>
              <a:gd name="connsiteX154" fmla="*/ 594961 w 1015302"/>
              <a:gd name="connsiteY154" fmla="*/ 700447 h 943539"/>
              <a:gd name="connsiteX155" fmla="*/ 641000 w 1015302"/>
              <a:gd name="connsiteY155" fmla="*/ 746572 h 943539"/>
              <a:gd name="connsiteX156" fmla="*/ 641000 w 1015302"/>
              <a:gd name="connsiteY156" fmla="*/ 800177 h 943539"/>
              <a:gd name="connsiteX157" fmla="*/ 674596 w 1015302"/>
              <a:gd name="connsiteY157" fmla="*/ 700447 h 943539"/>
              <a:gd name="connsiteX158" fmla="*/ 511594 w 1015302"/>
              <a:gd name="connsiteY158" fmla="*/ 535892 h 943539"/>
              <a:gd name="connsiteX159" fmla="*/ 507861 w 1015302"/>
              <a:gd name="connsiteY159" fmla="*/ 537139 h 943539"/>
              <a:gd name="connsiteX160" fmla="*/ 504128 w 1015302"/>
              <a:gd name="connsiteY160" fmla="*/ 535892 h 943539"/>
              <a:gd name="connsiteX161" fmla="*/ 520304 w 1015302"/>
              <a:gd name="connsiteY161" fmla="*/ 477301 h 943539"/>
              <a:gd name="connsiteX162" fmla="*/ 520304 w 1015302"/>
              <a:gd name="connsiteY162" fmla="*/ 510960 h 943539"/>
              <a:gd name="connsiteX163" fmla="*/ 682062 w 1015302"/>
              <a:gd name="connsiteY163" fmla="*/ 621910 h 943539"/>
              <a:gd name="connsiteX164" fmla="*/ 744277 w 1015302"/>
              <a:gd name="connsiteY164" fmla="*/ 575784 h 943539"/>
              <a:gd name="connsiteX165" fmla="*/ 810224 w 1015302"/>
              <a:gd name="connsiteY165" fmla="*/ 559578 h 943539"/>
              <a:gd name="connsiteX166" fmla="*/ 810224 w 1015302"/>
              <a:gd name="connsiteY166" fmla="*/ 548358 h 943539"/>
              <a:gd name="connsiteX167" fmla="*/ 736811 w 1015302"/>
              <a:gd name="connsiteY167" fmla="*/ 477301 h 943539"/>
              <a:gd name="connsiteX168" fmla="*/ 272689 w 1015302"/>
              <a:gd name="connsiteY168" fmla="*/ 477301 h 943539"/>
              <a:gd name="connsiteX169" fmla="*/ 199276 w 1015302"/>
              <a:gd name="connsiteY169" fmla="*/ 548358 h 943539"/>
              <a:gd name="connsiteX170" fmla="*/ 199276 w 1015302"/>
              <a:gd name="connsiteY170" fmla="*/ 559578 h 943539"/>
              <a:gd name="connsiteX171" fmla="*/ 270201 w 1015302"/>
              <a:gd name="connsiteY171" fmla="*/ 575784 h 943539"/>
              <a:gd name="connsiteX172" fmla="*/ 333660 w 1015302"/>
              <a:gd name="connsiteY172" fmla="*/ 621910 h 943539"/>
              <a:gd name="connsiteX173" fmla="*/ 495418 w 1015302"/>
              <a:gd name="connsiteY173" fmla="*/ 510960 h 943539"/>
              <a:gd name="connsiteX174" fmla="*/ 495418 w 1015302"/>
              <a:gd name="connsiteY174" fmla="*/ 477301 h 943539"/>
              <a:gd name="connsiteX175" fmla="*/ 507861 w 1015302"/>
              <a:gd name="connsiteY175" fmla="*/ 417463 h 943539"/>
              <a:gd name="connsiteX176" fmla="*/ 520304 w 1015302"/>
              <a:gd name="connsiteY176" fmla="*/ 428682 h 943539"/>
              <a:gd name="connsiteX177" fmla="*/ 520304 w 1015302"/>
              <a:gd name="connsiteY177" fmla="*/ 452368 h 943539"/>
              <a:gd name="connsiteX178" fmla="*/ 736811 w 1015302"/>
              <a:gd name="connsiteY178" fmla="*/ 452368 h 943539"/>
              <a:gd name="connsiteX179" fmla="*/ 835110 w 1015302"/>
              <a:gd name="connsiteY179" fmla="*/ 548358 h 943539"/>
              <a:gd name="connsiteX180" fmla="*/ 835110 w 1015302"/>
              <a:gd name="connsiteY180" fmla="*/ 559578 h 943539"/>
              <a:gd name="connsiteX181" fmla="*/ 998112 w 1015302"/>
              <a:gd name="connsiteY181" fmla="*/ 673021 h 943539"/>
              <a:gd name="connsiteX182" fmla="*/ 954562 w 1015302"/>
              <a:gd name="connsiteY182" fmla="*/ 891180 h 943539"/>
              <a:gd name="connsiteX183" fmla="*/ 902302 w 1015302"/>
              <a:gd name="connsiteY183" fmla="*/ 926086 h 943539"/>
              <a:gd name="connsiteX184" fmla="*/ 823911 w 1015302"/>
              <a:gd name="connsiteY184" fmla="*/ 943539 h 943539"/>
              <a:gd name="connsiteX185" fmla="*/ 754231 w 1015302"/>
              <a:gd name="connsiteY185" fmla="*/ 929826 h 943539"/>
              <a:gd name="connsiteX186" fmla="*/ 752987 w 1015302"/>
              <a:gd name="connsiteY186" fmla="*/ 929826 h 943539"/>
              <a:gd name="connsiteX187" fmla="*/ 648466 w 1015302"/>
              <a:gd name="connsiteY187" fmla="*/ 831342 h 943539"/>
              <a:gd name="connsiteX188" fmla="*/ 641000 w 1015302"/>
              <a:gd name="connsiteY188" fmla="*/ 838822 h 943539"/>
              <a:gd name="connsiteX189" fmla="*/ 507861 w 1015302"/>
              <a:gd name="connsiteY189" fmla="*/ 892427 h 943539"/>
              <a:gd name="connsiteX190" fmla="*/ 367256 w 1015302"/>
              <a:gd name="connsiteY190" fmla="*/ 830096 h 943539"/>
              <a:gd name="connsiteX191" fmla="*/ 323705 w 1015302"/>
              <a:gd name="connsiteY191" fmla="*/ 889934 h 943539"/>
              <a:gd name="connsiteX192" fmla="*/ 323705 w 1015302"/>
              <a:gd name="connsiteY192" fmla="*/ 891180 h 943539"/>
              <a:gd name="connsiteX193" fmla="*/ 322461 w 1015302"/>
              <a:gd name="connsiteY193" fmla="*/ 891180 h 943539"/>
              <a:gd name="connsiteX194" fmla="*/ 270201 w 1015302"/>
              <a:gd name="connsiteY194" fmla="*/ 926086 h 943539"/>
              <a:gd name="connsiteX195" fmla="*/ 265224 w 1015302"/>
              <a:gd name="connsiteY195" fmla="*/ 928579 h 943539"/>
              <a:gd name="connsiteX196" fmla="*/ 191810 w 1015302"/>
              <a:gd name="connsiteY196" fmla="*/ 943539 h 943539"/>
              <a:gd name="connsiteX197" fmla="*/ 113420 w 1015302"/>
              <a:gd name="connsiteY197" fmla="*/ 926086 h 943539"/>
              <a:gd name="connsiteX198" fmla="*/ 16365 w 1015302"/>
              <a:gd name="connsiteY198" fmla="*/ 673021 h 943539"/>
              <a:gd name="connsiteX199" fmla="*/ 124618 w 1015302"/>
              <a:gd name="connsiteY199" fmla="*/ 572044 h 943539"/>
              <a:gd name="connsiteX200" fmla="*/ 175635 w 1015302"/>
              <a:gd name="connsiteY200" fmla="*/ 560825 h 943539"/>
              <a:gd name="connsiteX201" fmla="*/ 175635 w 1015302"/>
              <a:gd name="connsiteY201" fmla="*/ 548358 h 943539"/>
              <a:gd name="connsiteX202" fmla="*/ 272689 w 1015302"/>
              <a:gd name="connsiteY202" fmla="*/ 452368 h 943539"/>
              <a:gd name="connsiteX203" fmla="*/ 495418 w 1015302"/>
              <a:gd name="connsiteY203" fmla="*/ 452368 h 943539"/>
              <a:gd name="connsiteX204" fmla="*/ 495418 w 1015302"/>
              <a:gd name="connsiteY204" fmla="*/ 428682 h 943539"/>
              <a:gd name="connsiteX205" fmla="*/ 507861 w 1015302"/>
              <a:gd name="connsiteY205" fmla="*/ 417463 h 943539"/>
              <a:gd name="connsiteX206" fmla="*/ 494841 w 1015302"/>
              <a:gd name="connsiteY206" fmla="*/ 375578 h 943539"/>
              <a:gd name="connsiteX207" fmla="*/ 505986 w 1015302"/>
              <a:gd name="connsiteY207" fmla="*/ 385617 h 943539"/>
              <a:gd name="connsiteX208" fmla="*/ 517130 w 1015302"/>
              <a:gd name="connsiteY208" fmla="*/ 375578 h 943539"/>
              <a:gd name="connsiteX209" fmla="*/ 478744 w 1015302"/>
              <a:gd name="connsiteY209" fmla="*/ 332914 h 943539"/>
              <a:gd name="connsiteX210" fmla="*/ 478744 w 1015302"/>
              <a:gd name="connsiteY210" fmla="*/ 340443 h 943539"/>
              <a:gd name="connsiteX211" fmla="*/ 488650 w 1015302"/>
              <a:gd name="connsiteY211" fmla="*/ 350481 h 943539"/>
              <a:gd name="connsiteX212" fmla="*/ 523322 w 1015302"/>
              <a:gd name="connsiteY212" fmla="*/ 350481 h 943539"/>
              <a:gd name="connsiteX213" fmla="*/ 530752 w 1015302"/>
              <a:gd name="connsiteY213" fmla="*/ 347972 h 943539"/>
              <a:gd name="connsiteX214" fmla="*/ 533228 w 1015302"/>
              <a:gd name="connsiteY214" fmla="*/ 340443 h 943539"/>
              <a:gd name="connsiteX215" fmla="*/ 533228 w 1015302"/>
              <a:gd name="connsiteY215" fmla="*/ 332914 h 943539"/>
              <a:gd name="connsiteX216" fmla="*/ 614374 w 1015302"/>
              <a:gd name="connsiteY216" fmla="*/ 319847 h 943539"/>
              <a:gd name="connsiteX217" fmla="*/ 623583 w 1015302"/>
              <a:gd name="connsiteY217" fmla="*/ 323619 h 943539"/>
              <a:gd name="connsiteX218" fmla="*/ 698483 w 1015302"/>
              <a:gd name="connsiteY218" fmla="*/ 400321 h 943539"/>
              <a:gd name="connsiteX219" fmla="*/ 698483 w 1015302"/>
              <a:gd name="connsiteY219" fmla="*/ 417924 h 943539"/>
              <a:gd name="connsiteX220" fmla="*/ 688660 w 1015302"/>
              <a:gd name="connsiteY220" fmla="*/ 421696 h 943539"/>
              <a:gd name="connsiteX221" fmla="*/ 680065 w 1015302"/>
              <a:gd name="connsiteY221" fmla="*/ 417924 h 943539"/>
              <a:gd name="connsiteX222" fmla="*/ 605165 w 1015302"/>
              <a:gd name="connsiteY222" fmla="*/ 342480 h 943539"/>
              <a:gd name="connsiteX223" fmla="*/ 605165 w 1015302"/>
              <a:gd name="connsiteY223" fmla="*/ 323619 h 943539"/>
              <a:gd name="connsiteX224" fmla="*/ 614374 w 1015302"/>
              <a:gd name="connsiteY224" fmla="*/ 319847 h 943539"/>
              <a:gd name="connsiteX225" fmla="*/ 403458 w 1015302"/>
              <a:gd name="connsiteY225" fmla="*/ 319847 h 943539"/>
              <a:gd name="connsiteX226" fmla="*/ 412777 w 1015302"/>
              <a:gd name="connsiteY226" fmla="*/ 323619 h 943539"/>
              <a:gd name="connsiteX227" fmla="*/ 412777 w 1015302"/>
              <a:gd name="connsiteY227" fmla="*/ 342480 h 943539"/>
              <a:gd name="connsiteX228" fmla="*/ 336986 w 1015302"/>
              <a:gd name="connsiteY228" fmla="*/ 417924 h 943539"/>
              <a:gd name="connsiteX229" fmla="*/ 328288 w 1015302"/>
              <a:gd name="connsiteY229" fmla="*/ 421696 h 943539"/>
              <a:gd name="connsiteX230" fmla="*/ 319591 w 1015302"/>
              <a:gd name="connsiteY230" fmla="*/ 417924 h 943539"/>
              <a:gd name="connsiteX231" fmla="*/ 319591 w 1015302"/>
              <a:gd name="connsiteY231" fmla="*/ 400321 h 943539"/>
              <a:gd name="connsiteX232" fmla="*/ 394139 w 1015302"/>
              <a:gd name="connsiteY232" fmla="*/ 323619 h 943539"/>
              <a:gd name="connsiteX233" fmla="*/ 403458 w 1015302"/>
              <a:gd name="connsiteY233" fmla="*/ 319847 h 943539"/>
              <a:gd name="connsiteX234" fmla="*/ 656971 w 1015302"/>
              <a:gd name="connsiteY234" fmla="*/ 214223 h 943539"/>
              <a:gd name="connsiteX235" fmla="*/ 738727 w 1015302"/>
              <a:gd name="connsiteY235" fmla="*/ 214223 h 943539"/>
              <a:gd name="connsiteX236" fmla="*/ 752779 w 1015302"/>
              <a:gd name="connsiteY236" fmla="*/ 225994 h 943539"/>
              <a:gd name="connsiteX237" fmla="*/ 738727 w 1015302"/>
              <a:gd name="connsiteY237" fmla="*/ 240381 h 943539"/>
              <a:gd name="connsiteX238" fmla="*/ 656971 w 1015302"/>
              <a:gd name="connsiteY238" fmla="*/ 240381 h 943539"/>
              <a:gd name="connsiteX239" fmla="*/ 644197 w 1015302"/>
              <a:gd name="connsiteY239" fmla="*/ 225994 h 943539"/>
              <a:gd name="connsiteX240" fmla="*/ 656971 w 1015302"/>
              <a:gd name="connsiteY240" fmla="*/ 214223 h 943539"/>
              <a:gd name="connsiteX241" fmla="*/ 282957 w 1015302"/>
              <a:gd name="connsiteY241" fmla="*/ 214223 h 943539"/>
              <a:gd name="connsiteX242" fmla="*/ 361540 w 1015302"/>
              <a:gd name="connsiteY242" fmla="*/ 214223 h 943539"/>
              <a:gd name="connsiteX243" fmla="*/ 373818 w 1015302"/>
              <a:gd name="connsiteY243" fmla="*/ 225994 h 943539"/>
              <a:gd name="connsiteX244" fmla="*/ 361540 w 1015302"/>
              <a:gd name="connsiteY244" fmla="*/ 240381 h 943539"/>
              <a:gd name="connsiteX245" fmla="*/ 282957 w 1015302"/>
              <a:gd name="connsiteY245" fmla="*/ 240381 h 943539"/>
              <a:gd name="connsiteX246" fmla="*/ 270678 w 1015302"/>
              <a:gd name="connsiteY246" fmla="*/ 225994 h 943539"/>
              <a:gd name="connsiteX247" fmla="*/ 282957 w 1015302"/>
              <a:gd name="connsiteY247" fmla="*/ 214223 h 943539"/>
              <a:gd name="connsiteX248" fmla="*/ 497318 w 1015302"/>
              <a:gd name="connsiteY248" fmla="*/ 148451 h 943539"/>
              <a:gd name="connsiteX249" fmla="*/ 427974 w 1015302"/>
              <a:gd name="connsiteY249" fmla="*/ 216213 h 943539"/>
              <a:gd name="connsiteX250" fmla="*/ 462646 w 1015302"/>
              <a:gd name="connsiteY250" fmla="*/ 295268 h 943539"/>
              <a:gd name="connsiteX251" fmla="*/ 475029 w 1015302"/>
              <a:gd name="connsiteY251" fmla="*/ 307817 h 943539"/>
              <a:gd name="connsiteX252" fmla="*/ 536943 w 1015302"/>
              <a:gd name="connsiteY252" fmla="*/ 307817 h 943539"/>
              <a:gd name="connsiteX253" fmla="*/ 548088 w 1015302"/>
              <a:gd name="connsiteY253" fmla="*/ 295268 h 943539"/>
              <a:gd name="connsiteX254" fmla="*/ 583998 w 1015302"/>
              <a:gd name="connsiteY254" fmla="*/ 228761 h 943539"/>
              <a:gd name="connsiteX255" fmla="*/ 559232 w 1015302"/>
              <a:gd name="connsiteY255" fmla="*/ 168529 h 943539"/>
              <a:gd name="connsiteX256" fmla="*/ 505986 w 1015302"/>
              <a:gd name="connsiteY256" fmla="*/ 148451 h 943539"/>
              <a:gd name="connsiteX257" fmla="*/ 497318 w 1015302"/>
              <a:gd name="connsiteY257" fmla="*/ 148451 h 943539"/>
              <a:gd name="connsiteX258" fmla="*/ 494841 w 1015302"/>
              <a:gd name="connsiteY258" fmla="*/ 123354 h 943539"/>
              <a:gd name="connsiteX259" fmla="*/ 575330 w 1015302"/>
              <a:gd name="connsiteY259" fmla="*/ 150961 h 943539"/>
              <a:gd name="connsiteX260" fmla="*/ 610002 w 1015302"/>
              <a:gd name="connsiteY260" fmla="*/ 228761 h 943539"/>
              <a:gd name="connsiteX261" fmla="*/ 561709 w 1015302"/>
              <a:gd name="connsiteY261" fmla="*/ 316601 h 943539"/>
              <a:gd name="connsiteX262" fmla="*/ 557994 w 1015302"/>
              <a:gd name="connsiteY262" fmla="*/ 322875 h 943539"/>
              <a:gd name="connsiteX263" fmla="*/ 557994 w 1015302"/>
              <a:gd name="connsiteY263" fmla="*/ 340443 h 943539"/>
              <a:gd name="connsiteX264" fmla="*/ 548088 w 1015302"/>
              <a:gd name="connsiteY264" fmla="*/ 365539 h 943539"/>
              <a:gd name="connsiteX265" fmla="*/ 541896 w 1015302"/>
              <a:gd name="connsiteY265" fmla="*/ 370559 h 943539"/>
              <a:gd name="connsiteX266" fmla="*/ 541896 w 1015302"/>
              <a:gd name="connsiteY266" fmla="*/ 374323 h 943539"/>
              <a:gd name="connsiteX267" fmla="*/ 505986 w 1015302"/>
              <a:gd name="connsiteY267" fmla="*/ 410714 h 943539"/>
              <a:gd name="connsiteX268" fmla="*/ 470076 w 1015302"/>
              <a:gd name="connsiteY268" fmla="*/ 374323 h 943539"/>
              <a:gd name="connsiteX269" fmla="*/ 470076 w 1015302"/>
              <a:gd name="connsiteY269" fmla="*/ 370559 h 943539"/>
              <a:gd name="connsiteX270" fmla="*/ 453978 w 1015302"/>
              <a:gd name="connsiteY270" fmla="*/ 340443 h 943539"/>
              <a:gd name="connsiteX271" fmla="*/ 453978 w 1015302"/>
              <a:gd name="connsiteY271" fmla="*/ 322875 h 943539"/>
              <a:gd name="connsiteX272" fmla="*/ 450263 w 1015302"/>
              <a:gd name="connsiteY272" fmla="*/ 316601 h 943539"/>
              <a:gd name="connsiteX273" fmla="*/ 404447 w 1015302"/>
              <a:gd name="connsiteY273" fmla="*/ 212448 h 943539"/>
              <a:gd name="connsiteX274" fmla="*/ 494841 w 1015302"/>
              <a:gd name="connsiteY274" fmla="*/ 123354 h 943539"/>
              <a:gd name="connsiteX275" fmla="*/ 327822 w 1015302"/>
              <a:gd name="connsiteY275" fmla="*/ 34215 h 943539"/>
              <a:gd name="connsiteX276" fmla="*/ 336986 w 1015302"/>
              <a:gd name="connsiteY276" fmla="*/ 37987 h 943539"/>
              <a:gd name="connsiteX277" fmla="*/ 412777 w 1015302"/>
              <a:gd name="connsiteY277" fmla="*/ 114689 h 943539"/>
              <a:gd name="connsiteX278" fmla="*/ 412777 w 1015302"/>
              <a:gd name="connsiteY278" fmla="*/ 132292 h 943539"/>
              <a:gd name="connsiteX279" fmla="*/ 404079 w 1015302"/>
              <a:gd name="connsiteY279" fmla="*/ 136064 h 943539"/>
              <a:gd name="connsiteX280" fmla="*/ 394139 w 1015302"/>
              <a:gd name="connsiteY280" fmla="*/ 132292 h 943539"/>
              <a:gd name="connsiteX281" fmla="*/ 319591 w 1015302"/>
              <a:gd name="connsiteY281" fmla="*/ 55591 h 943539"/>
              <a:gd name="connsiteX282" fmla="*/ 319591 w 1015302"/>
              <a:gd name="connsiteY282" fmla="*/ 37987 h 943539"/>
              <a:gd name="connsiteX283" fmla="*/ 327822 w 1015302"/>
              <a:gd name="connsiteY283" fmla="*/ 34215 h 943539"/>
              <a:gd name="connsiteX284" fmla="*/ 689274 w 1015302"/>
              <a:gd name="connsiteY284" fmla="*/ 34215 h 943539"/>
              <a:gd name="connsiteX285" fmla="*/ 698483 w 1015302"/>
              <a:gd name="connsiteY285" fmla="*/ 37987 h 943539"/>
              <a:gd name="connsiteX286" fmla="*/ 698483 w 1015302"/>
              <a:gd name="connsiteY286" fmla="*/ 55591 h 943539"/>
              <a:gd name="connsiteX287" fmla="*/ 623583 w 1015302"/>
              <a:gd name="connsiteY287" fmla="*/ 132292 h 943539"/>
              <a:gd name="connsiteX288" fmla="*/ 614988 w 1015302"/>
              <a:gd name="connsiteY288" fmla="*/ 136064 h 943539"/>
              <a:gd name="connsiteX289" fmla="*/ 606393 w 1015302"/>
              <a:gd name="connsiteY289" fmla="*/ 132292 h 943539"/>
              <a:gd name="connsiteX290" fmla="*/ 606393 w 1015302"/>
              <a:gd name="connsiteY290" fmla="*/ 114689 h 943539"/>
              <a:gd name="connsiteX291" fmla="*/ 680065 w 1015302"/>
              <a:gd name="connsiteY291" fmla="*/ 37987 h 943539"/>
              <a:gd name="connsiteX292" fmla="*/ 689274 w 1015302"/>
              <a:gd name="connsiteY292" fmla="*/ 34215 h 943539"/>
              <a:gd name="connsiteX293" fmla="*/ 508968 w 1015302"/>
              <a:gd name="connsiteY293" fmla="*/ 0 h 943539"/>
              <a:gd name="connsiteX294" fmla="*/ 522045 w 1015302"/>
              <a:gd name="connsiteY294" fmla="*/ 13339 h 943539"/>
              <a:gd name="connsiteX295" fmla="*/ 522045 w 1015302"/>
              <a:gd name="connsiteY295" fmla="*/ 78825 h 943539"/>
              <a:gd name="connsiteX296" fmla="*/ 508968 w 1015302"/>
              <a:gd name="connsiteY296" fmla="*/ 92165 h 943539"/>
              <a:gd name="connsiteX297" fmla="*/ 495890 w 1015302"/>
              <a:gd name="connsiteY297" fmla="*/ 78825 h 943539"/>
              <a:gd name="connsiteX298" fmla="*/ 495890 w 1015302"/>
              <a:gd name="connsiteY298" fmla="*/ 13339 h 943539"/>
              <a:gd name="connsiteX299" fmla="*/ 508968 w 1015302"/>
              <a:gd name="connsiteY299" fmla="*/ 0 h 94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1015302" h="943539">
                <a:moveTo>
                  <a:pt x="846309" y="777738"/>
                </a:moveTo>
                <a:cubicBezTo>
                  <a:pt x="846309" y="778984"/>
                  <a:pt x="845064" y="781477"/>
                  <a:pt x="843820" y="782724"/>
                </a:cubicBezTo>
                <a:lnTo>
                  <a:pt x="832621" y="792697"/>
                </a:lnTo>
                <a:cubicBezTo>
                  <a:pt x="832621" y="793944"/>
                  <a:pt x="833866" y="795190"/>
                  <a:pt x="835110" y="796437"/>
                </a:cubicBezTo>
                <a:lnTo>
                  <a:pt x="838843" y="810150"/>
                </a:lnTo>
                <a:cubicBezTo>
                  <a:pt x="842576" y="818876"/>
                  <a:pt x="843820" y="827603"/>
                  <a:pt x="843820" y="837576"/>
                </a:cubicBezTo>
                <a:lnTo>
                  <a:pt x="843820" y="917360"/>
                </a:lnTo>
                <a:cubicBezTo>
                  <a:pt x="856263" y="916113"/>
                  <a:pt x="868706" y="912373"/>
                  <a:pt x="881149" y="907387"/>
                </a:cubicBezTo>
                <a:lnTo>
                  <a:pt x="881149" y="825109"/>
                </a:lnTo>
                <a:cubicBezTo>
                  <a:pt x="881149" y="817630"/>
                  <a:pt x="887370" y="811396"/>
                  <a:pt x="893592" y="811396"/>
                </a:cubicBezTo>
                <a:cubicBezTo>
                  <a:pt x="901058" y="811396"/>
                  <a:pt x="906035" y="817630"/>
                  <a:pt x="906035" y="825109"/>
                </a:cubicBezTo>
                <a:lnTo>
                  <a:pt x="906035" y="896167"/>
                </a:lnTo>
                <a:cubicBezTo>
                  <a:pt x="914745" y="891180"/>
                  <a:pt x="922211" y="886194"/>
                  <a:pt x="929676" y="879961"/>
                </a:cubicBezTo>
                <a:lnTo>
                  <a:pt x="929676" y="797684"/>
                </a:lnTo>
                <a:cubicBezTo>
                  <a:pt x="929676" y="786464"/>
                  <a:pt x="919722" y="777738"/>
                  <a:pt x="908523" y="777738"/>
                </a:cubicBezTo>
                <a:close/>
                <a:moveTo>
                  <a:pt x="736811" y="777738"/>
                </a:moveTo>
                <a:cubicBezTo>
                  <a:pt x="725612" y="777738"/>
                  <a:pt x="716902" y="786464"/>
                  <a:pt x="716902" y="797684"/>
                </a:cubicBezTo>
                <a:lnTo>
                  <a:pt x="716902" y="879961"/>
                </a:lnTo>
                <a:cubicBezTo>
                  <a:pt x="725612" y="887441"/>
                  <a:pt x="734322" y="893674"/>
                  <a:pt x="745521" y="898660"/>
                </a:cubicBezTo>
                <a:lnTo>
                  <a:pt x="745521" y="825109"/>
                </a:lnTo>
                <a:cubicBezTo>
                  <a:pt x="745521" y="817630"/>
                  <a:pt x="750498" y="811396"/>
                  <a:pt x="757964" y="811396"/>
                </a:cubicBezTo>
                <a:cubicBezTo>
                  <a:pt x="764185" y="811396"/>
                  <a:pt x="770407" y="817630"/>
                  <a:pt x="770407" y="825109"/>
                </a:cubicBezTo>
                <a:lnTo>
                  <a:pt x="770407" y="909880"/>
                </a:lnTo>
                <a:cubicBezTo>
                  <a:pt x="780361" y="912373"/>
                  <a:pt x="791560" y="916113"/>
                  <a:pt x="802758" y="916113"/>
                </a:cubicBezTo>
                <a:lnTo>
                  <a:pt x="802758" y="837576"/>
                </a:lnTo>
                <a:cubicBezTo>
                  <a:pt x="802758" y="827603"/>
                  <a:pt x="804003" y="818876"/>
                  <a:pt x="806491" y="810150"/>
                </a:cubicBezTo>
                <a:lnTo>
                  <a:pt x="811468" y="796437"/>
                </a:lnTo>
                <a:cubicBezTo>
                  <a:pt x="811468" y="795190"/>
                  <a:pt x="812713" y="793944"/>
                  <a:pt x="813957" y="792697"/>
                </a:cubicBezTo>
                <a:lnTo>
                  <a:pt x="802758" y="782724"/>
                </a:lnTo>
                <a:cubicBezTo>
                  <a:pt x="801514" y="781477"/>
                  <a:pt x="800270" y="778984"/>
                  <a:pt x="799026" y="777738"/>
                </a:cubicBezTo>
                <a:close/>
                <a:moveTo>
                  <a:pt x="216696" y="777738"/>
                </a:moveTo>
                <a:cubicBezTo>
                  <a:pt x="215452" y="778984"/>
                  <a:pt x="214208" y="781477"/>
                  <a:pt x="212963" y="782724"/>
                </a:cubicBezTo>
                <a:lnTo>
                  <a:pt x="201765" y="792697"/>
                </a:lnTo>
                <a:cubicBezTo>
                  <a:pt x="203009" y="793944"/>
                  <a:pt x="204253" y="795190"/>
                  <a:pt x="204253" y="796437"/>
                </a:cubicBezTo>
                <a:lnTo>
                  <a:pt x="209230" y="810150"/>
                </a:lnTo>
                <a:cubicBezTo>
                  <a:pt x="211719" y="818876"/>
                  <a:pt x="212963" y="827603"/>
                  <a:pt x="212963" y="837576"/>
                </a:cubicBezTo>
                <a:lnTo>
                  <a:pt x="212963" y="916113"/>
                </a:lnTo>
                <a:cubicBezTo>
                  <a:pt x="225406" y="914866"/>
                  <a:pt x="239094" y="912373"/>
                  <a:pt x="251536" y="907387"/>
                </a:cubicBezTo>
                <a:lnTo>
                  <a:pt x="251536" y="825109"/>
                </a:lnTo>
                <a:cubicBezTo>
                  <a:pt x="251536" y="817630"/>
                  <a:pt x="256514" y="811396"/>
                  <a:pt x="262735" y="811396"/>
                </a:cubicBezTo>
                <a:cubicBezTo>
                  <a:pt x="270201" y="811396"/>
                  <a:pt x="276422" y="817630"/>
                  <a:pt x="276422" y="825109"/>
                </a:cubicBezTo>
                <a:lnTo>
                  <a:pt x="276422" y="894920"/>
                </a:lnTo>
                <a:cubicBezTo>
                  <a:pt x="283888" y="889934"/>
                  <a:pt x="291354" y="884947"/>
                  <a:pt x="298820" y="878714"/>
                </a:cubicBezTo>
                <a:lnTo>
                  <a:pt x="298820" y="797684"/>
                </a:lnTo>
                <a:cubicBezTo>
                  <a:pt x="298820" y="786464"/>
                  <a:pt x="290110" y="777738"/>
                  <a:pt x="278911" y="777738"/>
                </a:cubicBezTo>
                <a:close/>
                <a:moveTo>
                  <a:pt x="107198" y="777738"/>
                </a:moveTo>
                <a:cubicBezTo>
                  <a:pt x="96000" y="777738"/>
                  <a:pt x="86045" y="786464"/>
                  <a:pt x="86045" y="797684"/>
                </a:cubicBezTo>
                <a:lnTo>
                  <a:pt x="86045" y="881207"/>
                </a:lnTo>
                <a:cubicBezTo>
                  <a:pt x="94755" y="887441"/>
                  <a:pt x="104710" y="893674"/>
                  <a:pt x="114664" y="898660"/>
                </a:cubicBezTo>
                <a:lnTo>
                  <a:pt x="114664" y="825109"/>
                </a:lnTo>
                <a:cubicBezTo>
                  <a:pt x="114664" y="817630"/>
                  <a:pt x="119641" y="811396"/>
                  <a:pt x="127107" y="811396"/>
                </a:cubicBezTo>
                <a:cubicBezTo>
                  <a:pt x="134573" y="811396"/>
                  <a:pt x="139550" y="817630"/>
                  <a:pt x="139550" y="825109"/>
                </a:cubicBezTo>
                <a:lnTo>
                  <a:pt x="139550" y="911126"/>
                </a:lnTo>
                <a:cubicBezTo>
                  <a:pt x="150749" y="913620"/>
                  <a:pt x="161947" y="916113"/>
                  <a:pt x="171902" y="917360"/>
                </a:cubicBezTo>
                <a:lnTo>
                  <a:pt x="171902" y="837576"/>
                </a:lnTo>
                <a:cubicBezTo>
                  <a:pt x="171902" y="827603"/>
                  <a:pt x="173146" y="818876"/>
                  <a:pt x="176879" y="810150"/>
                </a:cubicBezTo>
                <a:lnTo>
                  <a:pt x="181856" y="796437"/>
                </a:lnTo>
                <a:cubicBezTo>
                  <a:pt x="181856" y="795190"/>
                  <a:pt x="183100" y="793944"/>
                  <a:pt x="183100" y="792697"/>
                </a:cubicBezTo>
                <a:lnTo>
                  <a:pt x="171902" y="782724"/>
                </a:lnTo>
                <a:cubicBezTo>
                  <a:pt x="170657" y="781477"/>
                  <a:pt x="169413" y="778984"/>
                  <a:pt x="169413" y="777738"/>
                </a:cubicBezTo>
                <a:close/>
                <a:moveTo>
                  <a:pt x="532747" y="725379"/>
                </a:moveTo>
                <a:cubicBezTo>
                  <a:pt x="531502" y="727873"/>
                  <a:pt x="531502" y="729119"/>
                  <a:pt x="529014" y="730366"/>
                </a:cubicBezTo>
                <a:lnTo>
                  <a:pt x="517815" y="740339"/>
                </a:lnTo>
                <a:cubicBezTo>
                  <a:pt x="519060" y="741586"/>
                  <a:pt x="520304" y="741586"/>
                  <a:pt x="521548" y="744079"/>
                </a:cubicBezTo>
                <a:lnTo>
                  <a:pt x="525281" y="757792"/>
                </a:lnTo>
                <a:cubicBezTo>
                  <a:pt x="529014" y="767765"/>
                  <a:pt x="529014" y="776491"/>
                  <a:pt x="529014" y="785217"/>
                </a:cubicBezTo>
                <a:lnTo>
                  <a:pt x="529014" y="866248"/>
                </a:lnTo>
                <a:cubicBezTo>
                  <a:pt x="542701" y="863755"/>
                  <a:pt x="555144" y="861261"/>
                  <a:pt x="567587" y="856275"/>
                </a:cubicBezTo>
                <a:lnTo>
                  <a:pt x="567587" y="772751"/>
                </a:lnTo>
                <a:cubicBezTo>
                  <a:pt x="567587" y="765271"/>
                  <a:pt x="572564" y="759038"/>
                  <a:pt x="580030" y="759038"/>
                </a:cubicBezTo>
                <a:cubicBezTo>
                  <a:pt x="587496" y="759038"/>
                  <a:pt x="592473" y="765271"/>
                  <a:pt x="592473" y="772751"/>
                </a:cubicBezTo>
                <a:lnTo>
                  <a:pt x="592473" y="843809"/>
                </a:lnTo>
                <a:cubicBezTo>
                  <a:pt x="601183" y="840069"/>
                  <a:pt x="608649" y="833836"/>
                  <a:pt x="616114" y="827603"/>
                </a:cubicBezTo>
                <a:lnTo>
                  <a:pt x="616114" y="746572"/>
                </a:lnTo>
                <a:cubicBezTo>
                  <a:pt x="616114" y="735352"/>
                  <a:pt x="606160" y="725379"/>
                  <a:pt x="594961" y="725379"/>
                </a:cubicBezTo>
                <a:close/>
                <a:moveTo>
                  <a:pt x="424493" y="725379"/>
                </a:moveTo>
                <a:cubicBezTo>
                  <a:pt x="412050" y="725379"/>
                  <a:pt x="403340" y="735352"/>
                  <a:pt x="403340" y="746572"/>
                </a:cubicBezTo>
                <a:lnTo>
                  <a:pt x="403340" y="830096"/>
                </a:lnTo>
                <a:cubicBezTo>
                  <a:pt x="412050" y="837576"/>
                  <a:pt x="422005" y="843809"/>
                  <a:pt x="431959" y="848795"/>
                </a:cubicBezTo>
                <a:lnTo>
                  <a:pt x="431959" y="772751"/>
                </a:lnTo>
                <a:cubicBezTo>
                  <a:pt x="431959" y="765271"/>
                  <a:pt x="438180" y="759038"/>
                  <a:pt x="444402" y="759038"/>
                </a:cubicBezTo>
                <a:cubicBezTo>
                  <a:pt x="451868" y="759038"/>
                  <a:pt x="456845" y="765271"/>
                  <a:pt x="456845" y="772751"/>
                </a:cubicBezTo>
                <a:lnTo>
                  <a:pt x="456845" y="860015"/>
                </a:lnTo>
                <a:cubicBezTo>
                  <a:pt x="466799" y="862508"/>
                  <a:pt x="477998" y="865001"/>
                  <a:pt x="489196" y="866248"/>
                </a:cubicBezTo>
                <a:lnTo>
                  <a:pt x="489196" y="785217"/>
                </a:lnTo>
                <a:cubicBezTo>
                  <a:pt x="489196" y="776491"/>
                  <a:pt x="490441" y="767765"/>
                  <a:pt x="492929" y="757792"/>
                </a:cubicBezTo>
                <a:lnTo>
                  <a:pt x="497907" y="744079"/>
                </a:lnTo>
                <a:cubicBezTo>
                  <a:pt x="497907" y="741586"/>
                  <a:pt x="499151" y="741586"/>
                  <a:pt x="500395" y="740339"/>
                </a:cubicBezTo>
                <a:lnTo>
                  <a:pt x="489196" y="730366"/>
                </a:lnTo>
                <a:cubicBezTo>
                  <a:pt x="487952" y="729119"/>
                  <a:pt x="486708" y="727873"/>
                  <a:pt x="486708" y="725379"/>
                </a:cubicBezTo>
                <a:close/>
                <a:moveTo>
                  <a:pt x="825466" y="650608"/>
                </a:moveTo>
                <a:cubicBezTo>
                  <a:pt x="807988" y="650608"/>
                  <a:pt x="795504" y="664036"/>
                  <a:pt x="795504" y="681125"/>
                </a:cubicBezTo>
                <a:cubicBezTo>
                  <a:pt x="795504" y="695773"/>
                  <a:pt x="807988" y="709200"/>
                  <a:pt x="825466" y="709200"/>
                </a:cubicBezTo>
                <a:cubicBezTo>
                  <a:pt x="840446" y="709200"/>
                  <a:pt x="855427" y="695773"/>
                  <a:pt x="855427" y="681125"/>
                </a:cubicBezTo>
                <a:cubicBezTo>
                  <a:pt x="855427" y="664036"/>
                  <a:pt x="840446" y="650608"/>
                  <a:pt x="825466" y="650608"/>
                </a:cubicBezTo>
                <a:close/>
                <a:moveTo>
                  <a:pt x="191925" y="650608"/>
                </a:moveTo>
                <a:cubicBezTo>
                  <a:pt x="177112" y="650608"/>
                  <a:pt x="163534" y="664036"/>
                  <a:pt x="163534" y="681125"/>
                </a:cubicBezTo>
                <a:cubicBezTo>
                  <a:pt x="163534" y="695773"/>
                  <a:pt x="177112" y="709200"/>
                  <a:pt x="191925" y="709200"/>
                </a:cubicBezTo>
                <a:cubicBezTo>
                  <a:pt x="209206" y="709200"/>
                  <a:pt x="221550" y="695773"/>
                  <a:pt x="221550" y="681125"/>
                </a:cubicBezTo>
                <a:cubicBezTo>
                  <a:pt x="221550" y="664036"/>
                  <a:pt x="209206" y="650608"/>
                  <a:pt x="191925" y="650608"/>
                </a:cubicBezTo>
                <a:close/>
                <a:moveTo>
                  <a:pt x="825466" y="626195"/>
                </a:moveTo>
                <a:cubicBezTo>
                  <a:pt x="855427" y="626195"/>
                  <a:pt x="879147" y="650608"/>
                  <a:pt x="879147" y="681125"/>
                </a:cubicBezTo>
                <a:cubicBezTo>
                  <a:pt x="879147" y="709200"/>
                  <a:pt x="855427" y="734834"/>
                  <a:pt x="825466" y="734834"/>
                </a:cubicBezTo>
                <a:cubicBezTo>
                  <a:pt x="794256" y="734834"/>
                  <a:pt x="770536" y="709200"/>
                  <a:pt x="770536" y="681125"/>
                </a:cubicBezTo>
                <a:cubicBezTo>
                  <a:pt x="770536" y="650608"/>
                  <a:pt x="794256" y="626195"/>
                  <a:pt x="825466" y="626195"/>
                </a:cubicBezTo>
                <a:close/>
                <a:moveTo>
                  <a:pt x="191925" y="626195"/>
                </a:moveTo>
                <a:cubicBezTo>
                  <a:pt x="222784" y="626195"/>
                  <a:pt x="247472" y="650608"/>
                  <a:pt x="247472" y="681125"/>
                </a:cubicBezTo>
                <a:cubicBezTo>
                  <a:pt x="247472" y="709200"/>
                  <a:pt x="222784" y="734834"/>
                  <a:pt x="191925" y="734834"/>
                </a:cubicBezTo>
                <a:cubicBezTo>
                  <a:pt x="162300" y="734834"/>
                  <a:pt x="138847" y="709200"/>
                  <a:pt x="138847" y="681125"/>
                </a:cubicBezTo>
                <a:cubicBezTo>
                  <a:pt x="138847" y="650608"/>
                  <a:pt x="162300" y="626195"/>
                  <a:pt x="191925" y="626195"/>
                </a:cubicBezTo>
                <a:close/>
                <a:moveTo>
                  <a:pt x="512366" y="602679"/>
                </a:moveTo>
                <a:cubicBezTo>
                  <a:pt x="495277" y="602679"/>
                  <a:pt x="481850" y="615023"/>
                  <a:pt x="481850" y="631070"/>
                </a:cubicBezTo>
                <a:cubicBezTo>
                  <a:pt x="481850" y="647116"/>
                  <a:pt x="495277" y="660694"/>
                  <a:pt x="512366" y="660694"/>
                </a:cubicBezTo>
                <a:cubicBezTo>
                  <a:pt x="527014" y="660694"/>
                  <a:pt x="540442" y="647116"/>
                  <a:pt x="540442" y="631070"/>
                </a:cubicBezTo>
                <a:cubicBezTo>
                  <a:pt x="540442" y="615023"/>
                  <a:pt x="527014" y="602679"/>
                  <a:pt x="512366" y="602679"/>
                </a:cubicBezTo>
                <a:close/>
                <a:moveTo>
                  <a:pt x="197098" y="584511"/>
                </a:moveTo>
                <a:cubicBezTo>
                  <a:pt x="175323" y="583888"/>
                  <a:pt x="153237" y="587627"/>
                  <a:pt x="132084" y="595730"/>
                </a:cubicBezTo>
                <a:cubicBezTo>
                  <a:pt x="91023" y="610690"/>
                  <a:pt x="57427" y="641856"/>
                  <a:pt x="40007" y="682994"/>
                </a:cubicBezTo>
                <a:cubicBezTo>
                  <a:pt x="13876" y="741586"/>
                  <a:pt x="23831" y="807657"/>
                  <a:pt x="61160" y="855028"/>
                </a:cubicBezTo>
                <a:lnTo>
                  <a:pt x="61160" y="797684"/>
                </a:lnTo>
                <a:cubicBezTo>
                  <a:pt x="61160" y="772751"/>
                  <a:pt x="81068" y="752805"/>
                  <a:pt x="107198" y="752805"/>
                </a:cubicBezTo>
                <a:lnTo>
                  <a:pt x="278911" y="752805"/>
                </a:lnTo>
                <a:cubicBezTo>
                  <a:pt x="303797" y="752805"/>
                  <a:pt x="323705" y="772751"/>
                  <a:pt x="323705" y="797684"/>
                </a:cubicBezTo>
                <a:lnTo>
                  <a:pt x="323705" y="852535"/>
                </a:lnTo>
                <a:cubicBezTo>
                  <a:pt x="332416" y="842562"/>
                  <a:pt x="338637" y="831342"/>
                  <a:pt x="343614" y="820123"/>
                </a:cubicBezTo>
                <a:cubicBezTo>
                  <a:pt x="346103" y="816383"/>
                  <a:pt x="347347" y="811396"/>
                  <a:pt x="348591" y="807657"/>
                </a:cubicBezTo>
                <a:cubicBezTo>
                  <a:pt x="328683" y="776491"/>
                  <a:pt x="316240" y="740339"/>
                  <a:pt x="316240" y="700447"/>
                </a:cubicBezTo>
                <a:cubicBezTo>
                  <a:pt x="316240" y="682994"/>
                  <a:pt x="318728" y="665541"/>
                  <a:pt x="323705" y="649335"/>
                </a:cubicBezTo>
                <a:cubicBezTo>
                  <a:pt x="307530" y="626896"/>
                  <a:pt x="285132" y="610690"/>
                  <a:pt x="260246" y="599470"/>
                </a:cubicBezTo>
                <a:cubicBezTo>
                  <a:pt x="240338" y="590121"/>
                  <a:pt x="218874" y="585134"/>
                  <a:pt x="197098" y="584511"/>
                </a:cubicBezTo>
                <a:close/>
                <a:moveTo>
                  <a:pt x="819109" y="584297"/>
                </a:moveTo>
                <a:cubicBezTo>
                  <a:pt x="797392" y="584900"/>
                  <a:pt x="775384" y="589809"/>
                  <a:pt x="754231" y="599470"/>
                </a:cubicBezTo>
                <a:cubicBezTo>
                  <a:pt x="730589" y="610690"/>
                  <a:pt x="708192" y="626896"/>
                  <a:pt x="692016" y="648089"/>
                </a:cubicBezTo>
                <a:cubicBezTo>
                  <a:pt x="696994" y="665541"/>
                  <a:pt x="699482" y="682994"/>
                  <a:pt x="699482" y="700447"/>
                </a:cubicBezTo>
                <a:cubicBezTo>
                  <a:pt x="699482" y="740339"/>
                  <a:pt x="687039" y="777738"/>
                  <a:pt x="667130" y="808903"/>
                </a:cubicBezTo>
                <a:cubicBezTo>
                  <a:pt x="668375" y="811396"/>
                  <a:pt x="669619" y="816383"/>
                  <a:pt x="670863" y="820123"/>
                </a:cubicBezTo>
                <a:cubicBezTo>
                  <a:pt x="675840" y="832589"/>
                  <a:pt x="684551" y="843809"/>
                  <a:pt x="692016" y="853782"/>
                </a:cubicBezTo>
                <a:lnTo>
                  <a:pt x="692016" y="797684"/>
                </a:lnTo>
                <a:cubicBezTo>
                  <a:pt x="692016" y="772751"/>
                  <a:pt x="711925" y="752805"/>
                  <a:pt x="736811" y="752805"/>
                </a:cubicBezTo>
                <a:lnTo>
                  <a:pt x="908523" y="752805"/>
                </a:lnTo>
                <a:cubicBezTo>
                  <a:pt x="934654" y="752805"/>
                  <a:pt x="954562" y="772751"/>
                  <a:pt x="954562" y="797684"/>
                </a:cubicBezTo>
                <a:lnTo>
                  <a:pt x="954562" y="853782"/>
                </a:lnTo>
                <a:cubicBezTo>
                  <a:pt x="991891" y="806410"/>
                  <a:pt x="1001845" y="741586"/>
                  <a:pt x="975715" y="682994"/>
                </a:cubicBezTo>
                <a:cubicBezTo>
                  <a:pt x="946785" y="619416"/>
                  <a:pt x="884260" y="582485"/>
                  <a:pt x="819109" y="584297"/>
                </a:cubicBezTo>
                <a:close/>
                <a:moveTo>
                  <a:pt x="512366" y="576757"/>
                </a:moveTo>
                <a:cubicBezTo>
                  <a:pt x="540442" y="576757"/>
                  <a:pt x="566075" y="601445"/>
                  <a:pt x="566075" y="631070"/>
                </a:cubicBezTo>
                <a:cubicBezTo>
                  <a:pt x="566075" y="661929"/>
                  <a:pt x="540442" y="685382"/>
                  <a:pt x="512366" y="685382"/>
                </a:cubicBezTo>
                <a:cubicBezTo>
                  <a:pt x="481850" y="685382"/>
                  <a:pt x="457437" y="661929"/>
                  <a:pt x="457437" y="631070"/>
                </a:cubicBezTo>
                <a:cubicBezTo>
                  <a:pt x="457437" y="601445"/>
                  <a:pt x="481850" y="576757"/>
                  <a:pt x="512366" y="576757"/>
                </a:cubicBezTo>
                <a:close/>
                <a:moveTo>
                  <a:pt x="504128" y="535892"/>
                </a:moveTo>
                <a:cubicBezTo>
                  <a:pt x="414539" y="537139"/>
                  <a:pt x="341126" y="610690"/>
                  <a:pt x="341126" y="700447"/>
                </a:cubicBezTo>
                <a:cubicBezTo>
                  <a:pt x="341126" y="740339"/>
                  <a:pt x="354813" y="776491"/>
                  <a:pt x="378454" y="803917"/>
                </a:cubicBezTo>
                <a:lnTo>
                  <a:pt x="378454" y="746572"/>
                </a:lnTo>
                <a:cubicBezTo>
                  <a:pt x="378454" y="720393"/>
                  <a:pt x="398363" y="700447"/>
                  <a:pt x="424493" y="700447"/>
                </a:cubicBezTo>
                <a:lnTo>
                  <a:pt x="594961" y="700447"/>
                </a:lnTo>
                <a:cubicBezTo>
                  <a:pt x="619847" y="700447"/>
                  <a:pt x="641000" y="720393"/>
                  <a:pt x="641000" y="746572"/>
                </a:cubicBezTo>
                <a:lnTo>
                  <a:pt x="641000" y="800177"/>
                </a:lnTo>
                <a:cubicBezTo>
                  <a:pt x="662153" y="772751"/>
                  <a:pt x="674596" y="737846"/>
                  <a:pt x="674596" y="700447"/>
                </a:cubicBezTo>
                <a:cubicBezTo>
                  <a:pt x="674596" y="610690"/>
                  <a:pt x="602427" y="537139"/>
                  <a:pt x="511594" y="535892"/>
                </a:cubicBezTo>
                <a:cubicBezTo>
                  <a:pt x="510349" y="535892"/>
                  <a:pt x="509105" y="537139"/>
                  <a:pt x="507861" y="537139"/>
                </a:cubicBezTo>
                <a:cubicBezTo>
                  <a:pt x="506617" y="537139"/>
                  <a:pt x="505372" y="535892"/>
                  <a:pt x="504128" y="535892"/>
                </a:cubicBezTo>
                <a:close/>
                <a:moveTo>
                  <a:pt x="520304" y="477301"/>
                </a:moveTo>
                <a:lnTo>
                  <a:pt x="520304" y="510960"/>
                </a:lnTo>
                <a:cubicBezTo>
                  <a:pt x="592473" y="515946"/>
                  <a:pt x="653443" y="559578"/>
                  <a:pt x="682062" y="621910"/>
                </a:cubicBezTo>
                <a:cubicBezTo>
                  <a:pt x="699482" y="601964"/>
                  <a:pt x="720635" y="587004"/>
                  <a:pt x="744277" y="575784"/>
                </a:cubicBezTo>
                <a:cubicBezTo>
                  <a:pt x="766674" y="567058"/>
                  <a:pt x="789071" y="560825"/>
                  <a:pt x="810224" y="559578"/>
                </a:cubicBezTo>
                <a:lnTo>
                  <a:pt x="810224" y="548358"/>
                </a:lnTo>
                <a:cubicBezTo>
                  <a:pt x="810224" y="509713"/>
                  <a:pt x="777873" y="477301"/>
                  <a:pt x="736811" y="477301"/>
                </a:cubicBezTo>
                <a:close/>
                <a:moveTo>
                  <a:pt x="272689" y="477301"/>
                </a:moveTo>
                <a:cubicBezTo>
                  <a:pt x="232872" y="477301"/>
                  <a:pt x="199276" y="509713"/>
                  <a:pt x="199276" y="548358"/>
                </a:cubicBezTo>
                <a:lnTo>
                  <a:pt x="199276" y="559578"/>
                </a:lnTo>
                <a:cubicBezTo>
                  <a:pt x="224162" y="560825"/>
                  <a:pt x="247804" y="565811"/>
                  <a:pt x="270201" y="575784"/>
                </a:cubicBezTo>
                <a:cubicBezTo>
                  <a:pt x="295087" y="587004"/>
                  <a:pt x="316240" y="601964"/>
                  <a:pt x="333660" y="621910"/>
                </a:cubicBezTo>
                <a:cubicBezTo>
                  <a:pt x="362279" y="559578"/>
                  <a:pt x="423249" y="514699"/>
                  <a:pt x="495418" y="510960"/>
                </a:cubicBezTo>
                <a:lnTo>
                  <a:pt x="495418" y="477301"/>
                </a:lnTo>
                <a:close/>
                <a:moveTo>
                  <a:pt x="507861" y="417463"/>
                </a:moveTo>
                <a:cubicBezTo>
                  <a:pt x="515327" y="417463"/>
                  <a:pt x="520304" y="422449"/>
                  <a:pt x="520304" y="428682"/>
                </a:cubicBezTo>
                <a:lnTo>
                  <a:pt x="520304" y="452368"/>
                </a:lnTo>
                <a:lnTo>
                  <a:pt x="736811" y="452368"/>
                </a:lnTo>
                <a:cubicBezTo>
                  <a:pt x="791560" y="452368"/>
                  <a:pt x="835110" y="496000"/>
                  <a:pt x="835110" y="548358"/>
                </a:cubicBezTo>
                <a:lnTo>
                  <a:pt x="835110" y="559578"/>
                </a:lnTo>
                <a:cubicBezTo>
                  <a:pt x="903546" y="564564"/>
                  <a:pt x="968249" y="605703"/>
                  <a:pt x="998112" y="673021"/>
                </a:cubicBezTo>
                <a:cubicBezTo>
                  <a:pt x="1032953" y="749065"/>
                  <a:pt x="1013044" y="836329"/>
                  <a:pt x="954562" y="891180"/>
                </a:cubicBezTo>
                <a:cubicBezTo>
                  <a:pt x="939631" y="906140"/>
                  <a:pt x="920966" y="917360"/>
                  <a:pt x="902302" y="926086"/>
                </a:cubicBezTo>
                <a:cubicBezTo>
                  <a:pt x="876172" y="938552"/>
                  <a:pt x="850042" y="943539"/>
                  <a:pt x="823911" y="943539"/>
                </a:cubicBezTo>
                <a:cubicBezTo>
                  <a:pt x="799026" y="943539"/>
                  <a:pt x="776628" y="938552"/>
                  <a:pt x="754231" y="929826"/>
                </a:cubicBezTo>
                <a:cubicBezTo>
                  <a:pt x="752987" y="929826"/>
                  <a:pt x="752987" y="929826"/>
                  <a:pt x="752987" y="929826"/>
                </a:cubicBezTo>
                <a:cubicBezTo>
                  <a:pt x="708192" y="912373"/>
                  <a:pt x="669619" y="877468"/>
                  <a:pt x="648466" y="831342"/>
                </a:cubicBezTo>
                <a:cubicBezTo>
                  <a:pt x="645977" y="833836"/>
                  <a:pt x="643489" y="836329"/>
                  <a:pt x="641000" y="838822"/>
                </a:cubicBezTo>
                <a:cubicBezTo>
                  <a:pt x="606160" y="872481"/>
                  <a:pt x="558877" y="892427"/>
                  <a:pt x="507861" y="892427"/>
                </a:cubicBezTo>
                <a:cubicBezTo>
                  <a:pt x="451868" y="892427"/>
                  <a:pt x="402096" y="868741"/>
                  <a:pt x="367256" y="830096"/>
                </a:cubicBezTo>
                <a:cubicBezTo>
                  <a:pt x="356057" y="853782"/>
                  <a:pt x="341126" y="873728"/>
                  <a:pt x="323705" y="889934"/>
                </a:cubicBezTo>
                <a:lnTo>
                  <a:pt x="323705" y="891180"/>
                </a:lnTo>
                <a:lnTo>
                  <a:pt x="322461" y="891180"/>
                </a:lnTo>
                <a:cubicBezTo>
                  <a:pt x="307530" y="906140"/>
                  <a:pt x="290110" y="917360"/>
                  <a:pt x="270201" y="926086"/>
                </a:cubicBezTo>
                <a:cubicBezTo>
                  <a:pt x="268957" y="927332"/>
                  <a:pt x="267712" y="928579"/>
                  <a:pt x="265224" y="928579"/>
                </a:cubicBezTo>
                <a:cubicBezTo>
                  <a:pt x="241582" y="938552"/>
                  <a:pt x="216696" y="943539"/>
                  <a:pt x="191810" y="943539"/>
                </a:cubicBezTo>
                <a:cubicBezTo>
                  <a:pt x="165680" y="943539"/>
                  <a:pt x="138306" y="938552"/>
                  <a:pt x="113420" y="926086"/>
                </a:cubicBezTo>
                <a:cubicBezTo>
                  <a:pt x="16365" y="882454"/>
                  <a:pt x="-25941" y="769011"/>
                  <a:pt x="16365" y="673021"/>
                </a:cubicBezTo>
                <a:cubicBezTo>
                  <a:pt x="38762" y="625649"/>
                  <a:pt x="76091" y="589497"/>
                  <a:pt x="124618" y="572044"/>
                </a:cubicBezTo>
                <a:cubicBezTo>
                  <a:pt x="140794" y="565811"/>
                  <a:pt x="156970" y="562071"/>
                  <a:pt x="175635" y="560825"/>
                </a:cubicBezTo>
                <a:lnTo>
                  <a:pt x="175635" y="548358"/>
                </a:lnTo>
                <a:cubicBezTo>
                  <a:pt x="175635" y="496000"/>
                  <a:pt x="217941" y="452368"/>
                  <a:pt x="272689" y="452368"/>
                </a:cubicBezTo>
                <a:lnTo>
                  <a:pt x="495418" y="452368"/>
                </a:lnTo>
                <a:lnTo>
                  <a:pt x="495418" y="428682"/>
                </a:lnTo>
                <a:cubicBezTo>
                  <a:pt x="495418" y="422449"/>
                  <a:pt x="501639" y="417463"/>
                  <a:pt x="507861" y="417463"/>
                </a:cubicBezTo>
                <a:close/>
                <a:moveTo>
                  <a:pt x="494841" y="375578"/>
                </a:moveTo>
                <a:cubicBezTo>
                  <a:pt x="496080" y="381852"/>
                  <a:pt x="501033" y="385617"/>
                  <a:pt x="505986" y="385617"/>
                </a:cubicBezTo>
                <a:cubicBezTo>
                  <a:pt x="512177" y="385617"/>
                  <a:pt x="515892" y="381852"/>
                  <a:pt x="517130" y="375578"/>
                </a:cubicBezTo>
                <a:close/>
                <a:moveTo>
                  <a:pt x="478744" y="332914"/>
                </a:moveTo>
                <a:lnTo>
                  <a:pt x="478744" y="340443"/>
                </a:lnTo>
                <a:cubicBezTo>
                  <a:pt x="478744" y="345462"/>
                  <a:pt x="482459" y="350481"/>
                  <a:pt x="488650" y="350481"/>
                </a:cubicBezTo>
                <a:lnTo>
                  <a:pt x="523322" y="350481"/>
                </a:lnTo>
                <a:cubicBezTo>
                  <a:pt x="525798" y="350481"/>
                  <a:pt x="528275" y="349227"/>
                  <a:pt x="530752" y="347972"/>
                </a:cubicBezTo>
                <a:cubicBezTo>
                  <a:pt x="531990" y="345462"/>
                  <a:pt x="533228" y="342952"/>
                  <a:pt x="533228" y="340443"/>
                </a:cubicBezTo>
                <a:lnTo>
                  <a:pt x="533228" y="332914"/>
                </a:lnTo>
                <a:close/>
                <a:moveTo>
                  <a:pt x="614374" y="319847"/>
                </a:moveTo>
                <a:cubicBezTo>
                  <a:pt x="617751" y="319847"/>
                  <a:pt x="621128" y="321105"/>
                  <a:pt x="623583" y="323619"/>
                </a:cubicBezTo>
                <a:lnTo>
                  <a:pt x="698483" y="400321"/>
                </a:lnTo>
                <a:cubicBezTo>
                  <a:pt x="703394" y="405350"/>
                  <a:pt x="703394" y="412895"/>
                  <a:pt x="698483" y="417924"/>
                </a:cubicBezTo>
                <a:cubicBezTo>
                  <a:pt x="696027" y="420439"/>
                  <a:pt x="692343" y="421696"/>
                  <a:pt x="688660" y="421696"/>
                </a:cubicBezTo>
                <a:cubicBezTo>
                  <a:pt x="686204" y="421696"/>
                  <a:pt x="682521" y="420439"/>
                  <a:pt x="680065" y="417924"/>
                </a:cubicBezTo>
                <a:lnTo>
                  <a:pt x="605165" y="342480"/>
                </a:lnTo>
                <a:cubicBezTo>
                  <a:pt x="600254" y="336193"/>
                  <a:pt x="600254" y="328649"/>
                  <a:pt x="605165" y="323619"/>
                </a:cubicBezTo>
                <a:cubicBezTo>
                  <a:pt x="607621" y="321105"/>
                  <a:pt x="610998" y="319847"/>
                  <a:pt x="614374" y="319847"/>
                </a:cubicBezTo>
                <a:close/>
                <a:moveTo>
                  <a:pt x="403458" y="319847"/>
                </a:moveTo>
                <a:cubicBezTo>
                  <a:pt x="406875" y="319847"/>
                  <a:pt x="410292" y="321105"/>
                  <a:pt x="412777" y="323619"/>
                </a:cubicBezTo>
                <a:cubicBezTo>
                  <a:pt x="417747" y="328649"/>
                  <a:pt x="417747" y="336193"/>
                  <a:pt x="412777" y="342480"/>
                </a:cubicBezTo>
                <a:lnTo>
                  <a:pt x="336986" y="417924"/>
                </a:lnTo>
                <a:cubicBezTo>
                  <a:pt x="334501" y="420439"/>
                  <a:pt x="332016" y="421696"/>
                  <a:pt x="328288" y="421696"/>
                </a:cubicBezTo>
                <a:cubicBezTo>
                  <a:pt x="324561" y="421696"/>
                  <a:pt x="320833" y="420439"/>
                  <a:pt x="319591" y="417924"/>
                </a:cubicBezTo>
                <a:cubicBezTo>
                  <a:pt x="314621" y="412895"/>
                  <a:pt x="314621" y="405350"/>
                  <a:pt x="319591" y="400321"/>
                </a:cubicBezTo>
                <a:lnTo>
                  <a:pt x="394139" y="323619"/>
                </a:lnTo>
                <a:cubicBezTo>
                  <a:pt x="396624" y="321105"/>
                  <a:pt x="400041" y="319847"/>
                  <a:pt x="403458" y="319847"/>
                </a:cubicBezTo>
                <a:close/>
                <a:moveTo>
                  <a:pt x="656971" y="214223"/>
                </a:moveTo>
                <a:lnTo>
                  <a:pt x="738727" y="214223"/>
                </a:lnTo>
                <a:cubicBezTo>
                  <a:pt x="746391" y="214223"/>
                  <a:pt x="752779" y="219454"/>
                  <a:pt x="752779" y="225994"/>
                </a:cubicBezTo>
                <a:cubicBezTo>
                  <a:pt x="752779" y="233841"/>
                  <a:pt x="746391" y="240381"/>
                  <a:pt x="738727" y="240381"/>
                </a:cubicBezTo>
                <a:lnTo>
                  <a:pt x="656971" y="240381"/>
                </a:lnTo>
                <a:cubicBezTo>
                  <a:pt x="650584" y="240381"/>
                  <a:pt x="644197" y="233841"/>
                  <a:pt x="644197" y="225994"/>
                </a:cubicBezTo>
                <a:cubicBezTo>
                  <a:pt x="644197" y="219454"/>
                  <a:pt x="650584" y="214223"/>
                  <a:pt x="656971" y="214223"/>
                </a:cubicBezTo>
                <a:close/>
                <a:moveTo>
                  <a:pt x="282957" y="214223"/>
                </a:moveTo>
                <a:lnTo>
                  <a:pt x="361540" y="214223"/>
                </a:lnTo>
                <a:cubicBezTo>
                  <a:pt x="367679" y="214223"/>
                  <a:pt x="373818" y="219454"/>
                  <a:pt x="373818" y="225994"/>
                </a:cubicBezTo>
                <a:cubicBezTo>
                  <a:pt x="373818" y="233841"/>
                  <a:pt x="367679" y="240381"/>
                  <a:pt x="361540" y="240381"/>
                </a:cubicBezTo>
                <a:lnTo>
                  <a:pt x="282957" y="240381"/>
                </a:lnTo>
                <a:cubicBezTo>
                  <a:pt x="275589" y="240381"/>
                  <a:pt x="270678" y="233841"/>
                  <a:pt x="270678" y="225994"/>
                </a:cubicBezTo>
                <a:cubicBezTo>
                  <a:pt x="270678" y="219454"/>
                  <a:pt x="275589" y="214223"/>
                  <a:pt x="282957" y="214223"/>
                </a:cubicBezTo>
                <a:close/>
                <a:moveTo>
                  <a:pt x="497318" y="148451"/>
                </a:moveTo>
                <a:cubicBezTo>
                  <a:pt x="462646" y="152216"/>
                  <a:pt x="434165" y="181077"/>
                  <a:pt x="427974" y="216213"/>
                </a:cubicBezTo>
                <a:cubicBezTo>
                  <a:pt x="424259" y="247584"/>
                  <a:pt x="437880" y="277700"/>
                  <a:pt x="462646" y="295268"/>
                </a:cubicBezTo>
                <a:cubicBezTo>
                  <a:pt x="468837" y="299033"/>
                  <a:pt x="472552" y="302797"/>
                  <a:pt x="475029" y="307817"/>
                </a:cubicBezTo>
                <a:lnTo>
                  <a:pt x="536943" y="307817"/>
                </a:lnTo>
                <a:cubicBezTo>
                  <a:pt x="539420" y="302797"/>
                  <a:pt x="543134" y="299033"/>
                  <a:pt x="548088" y="295268"/>
                </a:cubicBezTo>
                <a:cubicBezTo>
                  <a:pt x="570377" y="280210"/>
                  <a:pt x="583998" y="256368"/>
                  <a:pt x="583998" y="228761"/>
                </a:cubicBezTo>
                <a:cubicBezTo>
                  <a:pt x="583998" y="206174"/>
                  <a:pt x="575330" y="184842"/>
                  <a:pt x="559232" y="168529"/>
                </a:cubicBezTo>
                <a:cubicBezTo>
                  <a:pt x="544373" y="155980"/>
                  <a:pt x="525798" y="148451"/>
                  <a:pt x="505986" y="148451"/>
                </a:cubicBezTo>
                <a:cubicBezTo>
                  <a:pt x="503509" y="148451"/>
                  <a:pt x="501033" y="148451"/>
                  <a:pt x="497318" y="148451"/>
                </a:cubicBezTo>
                <a:close/>
                <a:moveTo>
                  <a:pt x="494841" y="123354"/>
                </a:moveTo>
                <a:cubicBezTo>
                  <a:pt x="523322" y="120845"/>
                  <a:pt x="553041" y="130884"/>
                  <a:pt x="575330" y="150961"/>
                </a:cubicBezTo>
                <a:cubicBezTo>
                  <a:pt x="597619" y="171039"/>
                  <a:pt x="610002" y="198645"/>
                  <a:pt x="610002" y="228761"/>
                </a:cubicBezTo>
                <a:cubicBezTo>
                  <a:pt x="610002" y="263897"/>
                  <a:pt x="592666" y="296523"/>
                  <a:pt x="561709" y="316601"/>
                </a:cubicBezTo>
                <a:cubicBezTo>
                  <a:pt x="559232" y="317855"/>
                  <a:pt x="557994" y="320365"/>
                  <a:pt x="557994" y="322875"/>
                </a:cubicBezTo>
                <a:lnTo>
                  <a:pt x="557994" y="340443"/>
                </a:lnTo>
                <a:cubicBezTo>
                  <a:pt x="557994" y="350481"/>
                  <a:pt x="554279" y="359265"/>
                  <a:pt x="548088" y="365539"/>
                </a:cubicBezTo>
                <a:cubicBezTo>
                  <a:pt x="546849" y="368049"/>
                  <a:pt x="544373" y="369304"/>
                  <a:pt x="541896" y="370559"/>
                </a:cubicBezTo>
                <a:lnTo>
                  <a:pt x="541896" y="374323"/>
                </a:lnTo>
                <a:cubicBezTo>
                  <a:pt x="541896" y="394401"/>
                  <a:pt x="525798" y="410714"/>
                  <a:pt x="505986" y="410714"/>
                </a:cubicBezTo>
                <a:cubicBezTo>
                  <a:pt x="486173" y="410714"/>
                  <a:pt x="470076" y="394401"/>
                  <a:pt x="470076" y="374323"/>
                </a:cubicBezTo>
                <a:lnTo>
                  <a:pt x="470076" y="370559"/>
                </a:lnTo>
                <a:cubicBezTo>
                  <a:pt x="460169" y="364285"/>
                  <a:pt x="453978" y="352991"/>
                  <a:pt x="453978" y="340443"/>
                </a:cubicBezTo>
                <a:lnTo>
                  <a:pt x="453978" y="322875"/>
                </a:lnTo>
                <a:cubicBezTo>
                  <a:pt x="453978" y="320365"/>
                  <a:pt x="451501" y="317855"/>
                  <a:pt x="450263" y="316601"/>
                </a:cubicBezTo>
                <a:cubicBezTo>
                  <a:pt x="415591" y="292758"/>
                  <a:pt x="397017" y="253858"/>
                  <a:pt x="404447" y="212448"/>
                </a:cubicBezTo>
                <a:cubicBezTo>
                  <a:pt x="410638" y="166019"/>
                  <a:pt x="449025" y="128374"/>
                  <a:pt x="494841" y="123354"/>
                </a:cubicBezTo>
                <a:close/>
                <a:moveTo>
                  <a:pt x="327822" y="34215"/>
                </a:moveTo>
                <a:cubicBezTo>
                  <a:pt x="331084" y="34215"/>
                  <a:pt x="334501" y="35473"/>
                  <a:pt x="336986" y="37987"/>
                </a:cubicBezTo>
                <a:lnTo>
                  <a:pt x="412777" y="114689"/>
                </a:lnTo>
                <a:cubicBezTo>
                  <a:pt x="417747" y="119718"/>
                  <a:pt x="417747" y="127263"/>
                  <a:pt x="412777" y="132292"/>
                </a:cubicBezTo>
                <a:cubicBezTo>
                  <a:pt x="410292" y="134807"/>
                  <a:pt x="406564" y="136064"/>
                  <a:pt x="404079" y="136064"/>
                </a:cubicBezTo>
                <a:cubicBezTo>
                  <a:pt x="400352" y="136064"/>
                  <a:pt x="397867" y="134807"/>
                  <a:pt x="394139" y="132292"/>
                </a:cubicBezTo>
                <a:lnTo>
                  <a:pt x="319591" y="55591"/>
                </a:lnTo>
                <a:cubicBezTo>
                  <a:pt x="314621" y="51819"/>
                  <a:pt x="314621" y="43017"/>
                  <a:pt x="319591" y="37987"/>
                </a:cubicBezTo>
                <a:cubicBezTo>
                  <a:pt x="321455" y="35473"/>
                  <a:pt x="324561" y="34215"/>
                  <a:pt x="327822" y="34215"/>
                </a:cubicBezTo>
                <a:close/>
                <a:moveTo>
                  <a:pt x="689274" y="34215"/>
                </a:moveTo>
                <a:cubicBezTo>
                  <a:pt x="692650" y="34215"/>
                  <a:pt x="696027" y="35473"/>
                  <a:pt x="698483" y="37987"/>
                </a:cubicBezTo>
                <a:cubicBezTo>
                  <a:pt x="703394" y="43017"/>
                  <a:pt x="703394" y="51819"/>
                  <a:pt x="698483" y="55591"/>
                </a:cubicBezTo>
                <a:lnTo>
                  <a:pt x="623583" y="132292"/>
                </a:lnTo>
                <a:cubicBezTo>
                  <a:pt x="621128" y="134807"/>
                  <a:pt x="617444" y="136064"/>
                  <a:pt x="614988" y="136064"/>
                </a:cubicBezTo>
                <a:cubicBezTo>
                  <a:pt x="611305" y="136064"/>
                  <a:pt x="608849" y="134807"/>
                  <a:pt x="606393" y="132292"/>
                </a:cubicBezTo>
                <a:cubicBezTo>
                  <a:pt x="600254" y="127263"/>
                  <a:pt x="600254" y="119718"/>
                  <a:pt x="606393" y="114689"/>
                </a:cubicBezTo>
                <a:lnTo>
                  <a:pt x="680065" y="37987"/>
                </a:lnTo>
                <a:cubicBezTo>
                  <a:pt x="682520" y="35473"/>
                  <a:pt x="685897" y="34215"/>
                  <a:pt x="689274" y="34215"/>
                </a:cubicBezTo>
                <a:close/>
                <a:moveTo>
                  <a:pt x="508968" y="0"/>
                </a:moveTo>
                <a:cubicBezTo>
                  <a:pt x="516814" y="0"/>
                  <a:pt x="522045" y="6063"/>
                  <a:pt x="522045" y="13339"/>
                </a:cubicBezTo>
                <a:lnTo>
                  <a:pt x="522045" y="78825"/>
                </a:lnTo>
                <a:cubicBezTo>
                  <a:pt x="522045" y="86102"/>
                  <a:pt x="516814" y="92165"/>
                  <a:pt x="508968" y="92165"/>
                </a:cubicBezTo>
                <a:cubicBezTo>
                  <a:pt x="501121" y="92165"/>
                  <a:pt x="495890" y="86102"/>
                  <a:pt x="495890" y="78825"/>
                </a:cubicBezTo>
                <a:lnTo>
                  <a:pt x="495890" y="13339"/>
                </a:lnTo>
                <a:cubicBezTo>
                  <a:pt x="495890" y="6063"/>
                  <a:pt x="501121" y="0"/>
                  <a:pt x="5089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8" name="ROUND SAME SIDE CORNER 03">
            <a:extLst>
              <a:ext uri="{FF2B5EF4-FFF2-40B4-BE49-F238E27FC236}">
                <a16:creationId xmlns:a16="http://schemas.microsoft.com/office/drawing/2014/main" id="{2CEB779A-02A7-0248-AB30-0A3843A5170B}"/>
              </a:ext>
            </a:extLst>
          </p:cNvPr>
          <p:cNvSpPr/>
          <p:nvPr/>
        </p:nvSpPr>
        <p:spPr>
          <a:xfrm rot="5400000">
            <a:off x="16436869" y="5287517"/>
            <a:ext cx="1962456" cy="820644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827BDCA2-DA44-5040-A6BA-F85BD70E2915}"/>
              </a:ext>
            </a:extLst>
          </p:cNvPr>
          <p:cNvSpPr txBox="1"/>
          <p:nvPr/>
        </p:nvSpPr>
        <p:spPr>
          <a:xfrm>
            <a:off x="14451854" y="8535877"/>
            <a:ext cx="677355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25824ECB-EE5C-3442-8BC0-92E0E89D4C41}"/>
              </a:ext>
            </a:extLst>
          </p:cNvPr>
          <p:cNvSpPr txBox="1"/>
          <p:nvPr/>
        </p:nvSpPr>
        <p:spPr>
          <a:xfrm>
            <a:off x="14451854" y="9197286"/>
            <a:ext cx="677355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3" name="CIRC C 01">
            <a:extLst>
              <a:ext uri="{FF2B5EF4-FFF2-40B4-BE49-F238E27FC236}">
                <a16:creationId xmlns:a16="http://schemas.microsoft.com/office/drawing/2014/main" id="{D34B0654-916F-6149-A12C-08939FFE3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4881" y="8560810"/>
            <a:ext cx="1625909" cy="1620418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4" name="CIRC C 02">
            <a:extLst>
              <a:ext uri="{FF2B5EF4-FFF2-40B4-BE49-F238E27FC236}">
                <a16:creationId xmlns:a16="http://schemas.microsoft.com/office/drawing/2014/main" id="{45D74CEC-620A-5D4E-A1C6-BA76C9072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273" y="8643206"/>
            <a:ext cx="1461121" cy="146112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83" name="ICON C">
            <a:extLst>
              <a:ext uri="{FF2B5EF4-FFF2-40B4-BE49-F238E27FC236}">
                <a16:creationId xmlns:a16="http://schemas.microsoft.com/office/drawing/2014/main" id="{6CB84CC1-1057-2142-A48B-B2355206D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416" y="8934329"/>
            <a:ext cx="897587" cy="877617"/>
          </a:xfrm>
          <a:custGeom>
            <a:avLst/>
            <a:gdLst>
              <a:gd name="connsiteX0" fmla="*/ 716827 w 897587"/>
              <a:gd name="connsiteY0" fmla="*/ 549294 h 877617"/>
              <a:gd name="connsiteX1" fmla="*/ 729186 w 897587"/>
              <a:gd name="connsiteY1" fmla="*/ 563079 h 877617"/>
              <a:gd name="connsiteX2" fmla="*/ 729186 w 897587"/>
              <a:gd name="connsiteY2" fmla="*/ 865085 h 877617"/>
              <a:gd name="connsiteX3" fmla="*/ 716827 w 897587"/>
              <a:gd name="connsiteY3" fmla="*/ 877617 h 877617"/>
              <a:gd name="connsiteX4" fmla="*/ 703096 w 897587"/>
              <a:gd name="connsiteY4" fmla="*/ 865085 h 877617"/>
              <a:gd name="connsiteX5" fmla="*/ 703096 w 897587"/>
              <a:gd name="connsiteY5" fmla="*/ 563079 h 877617"/>
              <a:gd name="connsiteX6" fmla="*/ 716827 w 897587"/>
              <a:gd name="connsiteY6" fmla="*/ 549294 h 877617"/>
              <a:gd name="connsiteX7" fmla="*/ 698308 w 897587"/>
              <a:gd name="connsiteY7" fmla="*/ 280142 h 877617"/>
              <a:gd name="connsiteX8" fmla="*/ 679670 w 897587"/>
              <a:gd name="connsiteY8" fmla="*/ 421922 h 877617"/>
              <a:gd name="connsiteX9" fmla="*/ 680912 w 897587"/>
              <a:gd name="connsiteY9" fmla="*/ 428140 h 877617"/>
              <a:gd name="connsiteX10" fmla="*/ 699550 w 897587"/>
              <a:gd name="connsiteY10" fmla="*/ 479131 h 877617"/>
              <a:gd name="connsiteX11" fmla="*/ 720674 w 897587"/>
              <a:gd name="connsiteY11" fmla="*/ 429384 h 877617"/>
              <a:gd name="connsiteX12" fmla="*/ 721916 w 897587"/>
              <a:gd name="connsiteY12" fmla="*/ 421922 h 877617"/>
              <a:gd name="connsiteX13" fmla="*/ 703278 w 897587"/>
              <a:gd name="connsiteY13" fmla="*/ 280142 h 877617"/>
              <a:gd name="connsiteX14" fmla="*/ 700793 w 897587"/>
              <a:gd name="connsiteY14" fmla="*/ 280142 h 877617"/>
              <a:gd name="connsiteX15" fmla="*/ 698308 w 897587"/>
              <a:gd name="connsiteY15" fmla="*/ 280142 h 877617"/>
              <a:gd name="connsiteX16" fmla="*/ 690853 w 897587"/>
              <a:gd name="connsiteY16" fmla="*/ 234126 h 877617"/>
              <a:gd name="connsiteX17" fmla="*/ 700793 w 897587"/>
              <a:gd name="connsiteY17" fmla="*/ 251537 h 877617"/>
              <a:gd name="connsiteX18" fmla="*/ 711976 w 897587"/>
              <a:gd name="connsiteY18" fmla="*/ 234126 h 877617"/>
              <a:gd name="connsiteX19" fmla="*/ 698308 w 897587"/>
              <a:gd name="connsiteY19" fmla="*/ 234126 h 877617"/>
              <a:gd name="connsiteX20" fmla="*/ 690853 w 897587"/>
              <a:gd name="connsiteY20" fmla="*/ 234126 h 877617"/>
              <a:gd name="connsiteX21" fmla="*/ 542990 w 897587"/>
              <a:gd name="connsiteY21" fmla="*/ 210496 h 877617"/>
              <a:gd name="connsiteX22" fmla="*/ 300695 w 897587"/>
              <a:gd name="connsiteY22" fmla="*/ 332377 h 877617"/>
              <a:gd name="connsiteX23" fmla="*/ 120526 w 897587"/>
              <a:gd name="connsiteY23" fmla="*/ 513954 h 877617"/>
              <a:gd name="connsiteX24" fmla="*/ 293240 w 897587"/>
              <a:gd name="connsiteY24" fmla="*/ 577382 h 877617"/>
              <a:gd name="connsiteX25" fmla="*/ 456012 w 897587"/>
              <a:gd name="connsiteY25" fmla="*/ 521417 h 877617"/>
              <a:gd name="connsiteX26" fmla="*/ 364064 w 897587"/>
              <a:gd name="connsiteY26" fmla="*/ 521417 h 877617"/>
              <a:gd name="connsiteX27" fmla="*/ 306908 w 897587"/>
              <a:gd name="connsiteY27" fmla="*/ 465451 h 877617"/>
              <a:gd name="connsiteX28" fmla="*/ 306908 w 897587"/>
              <a:gd name="connsiteY28" fmla="*/ 446796 h 877617"/>
              <a:gd name="connsiteX29" fmla="*/ 364064 w 897587"/>
              <a:gd name="connsiteY29" fmla="*/ 389586 h 877617"/>
              <a:gd name="connsiteX30" fmla="*/ 460983 w 897587"/>
              <a:gd name="connsiteY30" fmla="*/ 389586 h 877617"/>
              <a:gd name="connsiteX31" fmla="*/ 483348 w 897587"/>
              <a:gd name="connsiteY31" fmla="*/ 378393 h 877617"/>
              <a:gd name="connsiteX32" fmla="*/ 538020 w 897587"/>
              <a:gd name="connsiteY32" fmla="*/ 292579 h 877617"/>
              <a:gd name="connsiteX33" fmla="*/ 557901 w 897587"/>
              <a:gd name="connsiteY33" fmla="*/ 265218 h 877617"/>
              <a:gd name="connsiteX34" fmla="*/ 542990 w 897587"/>
              <a:gd name="connsiteY34" fmla="*/ 210496 h 877617"/>
              <a:gd name="connsiteX35" fmla="*/ 439859 w 897587"/>
              <a:gd name="connsiteY35" fmla="*/ 84884 h 877617"/>
              <a:gd name="connsiteX36" fmla="*/ 324303 w 897587"/>
              <a:gd name="connsiteY36" fmla="*/ 292579 h 877617"/>
              <a:gd name="connsiteX37" fmla="*/ 531807 w 897587"/>
              <a:gd name="connsiteY37" fmla="*/ 188109 h 877617"/>
              <a:gd name="connsiteX38" fmla="*/ 439859 w 897587"/>
              <a:gd name="connsiteY38" fmla="*/ 84884 h 877617"/>
              <a:gd name="connsiteX39" fmla="*/ 305665 w 897587"/>
              <a:gd name="connsiteY39" fmla="*/ 41355 h 877617"/>
              <a:gd name="connsiteX40" fmla="*/ 305665 w 897587"/>
              <a:gd name="connsiteY40" fmla="*/ 273923 h 877617"/>
              <a:gd name="connsiteX41" fmla="*/ 418736 w 897587"/>
              <a:gd name="connsiteY41" fmla="*/ 71203 h 877617"/>
              <a:gd name="connsiteX42" fmla="*/ 305665 w 897587"/>
              <a:gd name="connsiteY42" fmla="*/ 41355 h 877617"/>
              <a:gd name="connsiteX43" fmla="*/ 280814 w 897587"/>
              <a:gd name="connsiteY43" fmla="*/ 41355 h 877617"/>
              <a:gd name="connsiteX44" fmla="*/ 26093 w 897587"/>
              <a:gd name="connsiteY44" fmla="*/ 308747 h 877617"/>
              <a:gd name="connsiteX45" fmla="*/ 101888 w 897587"/>
              <a:gd name="connsiteY45" fmla="*/ 495299 h 877617"/>
              <a:gd name="connsiteX46" fmla="*/ 280814 w 897587"/>
              <a:gd name="connsiteY46" fmla="*/ 317452 h 877617"/>
              <a:gd name="connsiteX47" fmla="*/ 707971 w 897587"/>
              <a:gd name="connsiteY47" fmla="*/ 26146 h 877617"/>
              <a:gd name="connsiteX48" fmla="*/ 641182 w 897587"/>
              <a:gd name="connsiteY48" fmla="*/ 93380 h 877617"/>
              <a:gd name="connsiteX49" fmla="*/ 707971 w 897587"/>
              <a:gd name="connsiteY49" fmla="*/ 160614 h 877617"/>
              <a:gd name="connsiteX50" fmla="*/ 774759 w 897587"/>
              <a:gd name="connsiteY50" fmla="*/ 93380 h 877617"/>
              <a:gd name="connsiteX51" fmla="*/ 707971 w 897587"/>
              <a:gd name="connsiteY51" fmla="*/ 26146 h 877617"/>
              <a:gd name="connsiteX52" fmla="*/ 293240 w 897587"/>
              <a:gd name="connsiteY52" fmla="*/ 16481 h 877617"/>
              <a:gd name="connsiteX53" fmla="*/ 579024 w 897587"/>
              <a:gd name="connsiteY53" fmla="*/ 246562 h 877617"/>
              <a:gd name="connsiteX54" fmla="*/ 591449 w 897587"/>
              <a:gd name="connsiteY54" fmla="*/ 241588 h 877617"/>
              <a:gd name="connsiteX55" fmla="*/ 644879 w 897587"/>
              <a:gd name="connsiteY55" fmla="*/ 219201 h 877617"/>
              <a:gd name="connsiteX56" fmla="*/ 667244 w 897587"/>
              <a:gd name="connsiteY56" fmla="*/ 212983 h 877617"/>
              <a:gd name="connsiteX57" fmla="*/ 668487 w 897587"/>
              <a:gd name="connsiteY57" fmla="*/ 211739 h 877617"/>
              <a:gd name="connsiteX58" fmla="*/ 698308 w 897587"/>
              <a:gd name="connsiteY58" fmla="*/ 209252 h 877617"/>
              <a:gd name="connsiteX59" fmla="*/ 738069 w 897587"/>
              <a:gd name="connsiteY59" fmla="*/ 209252 h 877617"/>
              <a:gd name="connsiteX60" fmla="*/ 791498 w 897587"/>
              <a:gd name="connsiteY60" fmla="*/ 219201 h 877617"/>
              <a:gd name="connsiteX61" fmla="*/ 844928 w 897587"/>
              <a:gd name="connsiteY61" fmla="*/ 241588 h 877617"/>
              <a:gd name="connsiteX62" fmla="*/ 888417 w 897587"/>
              <a:gd name="connsiteY62" fmla="*/ 306259 h 877617"/>
              <a:gd name="connsiteX63" fmla="*/ 897114 w 897587"/>
              <a:gd name="connsiteY63" fmla="*/ 441821 h 877617"/>
              <a:gd name="connsiteX64" fmla="*/ 878476 w 897587"/>
              <a:gd name="connsiteY64" fmla="*/ 491568 h 877617"/>
              <a:gd name="connsiteX65" fmla="*/ 831260 w 897587"/>
              <a:gd name="connsiteY65" fmla="*/ 535097 h 877617"/>
              <a:gd name="connsiteX66" fmla="*/ 831260 w 897587"/>
              <a:gd name="connsiteY66" fmla="*/ 859699 h 877617"/>
              <a:gd name="connsiteX67" fmla="*/ 817592 w 897587"/>
              <a:gd name="connsiteY67" fmla="*/ 872135 h 877617"/>
              <a:gd name="connsiteX68" fmla="*/ 805166 w 897587"/>
              <a:gd name="connsiteY68" fmla="*/ 859699 h 877617"/>
              <a:gd name="connsiteX69" fmla="*/ 805166 w 897587"/>
              <a:gd name="connsiteY69" fmla="*/ 319940 h 877617"/>
              <a:gd name="connsiteX70" fmla="*/ 817592 w 897587"/>
              <a:gd name="connsiteY70" fmla="*/ 307503 h 877617"/>
              <a:gd name="connsiteX71" fmla="*/ 831260 w 897587"/>
              <a:gd name="connsiteY71" fmla="*/ 319940 h 877617"/>
              <a:gd name="connsiteX72" fmla="*/ 831260 w 897587"/>
              <a:gd name="connsiteY72" fmla="*/ 501518 h 877617"/>
              <a:gd name="connsiteX73" fmla="*/ 861081 w 897587"/>
              <a:gd name="connsiteY73" fmla="*/ 472913 h 877617"/>
              <a:gd name="connsiteX74" fmla="*/ 873506 w 897587"/>
              <a:gd name="connsiteY74" fmla="*/ 443064 h 877617"/>
              <a:gd name="connsiteX75" fmla="*/ 863566 w 897587"/>
              <a:gd name="connsiteY75" fmla="*/ 306259 h 877617"/>
              <a:gd name="connsiteX76" fmla="*/ 834987 w 897587"/>
              <a:gd name="connsiteY76" fmla="*/ 263974 h 877617"/>
              <a:gd name="connsiteX77" fmla="*/ 782801 w 897587"/>
              <a:gd name="connsiteY77" fmla="*/ 242831 h 877617"/>
              <a:gd name="connsiteX78" fmla="*/ 741797 w 897587"/>
              <a:gd name="connsiteY78" fmla="*/ 234126 h 877617"/>
              <a:gd name="connsiteX79" fmla="*/ 725644 w 897587"/>
              <a:gd name="connsiteY79" fmla="*/ 260243 h 877617"/>
              <a:gd name="connsiteX80" fmla="*/ 725644 w 897587"/>
              <a:gd name="connsiteY80" fmla="*/ 263974 h 877617"/>
              <a:gd name="connsiteX81" fmla="*/ 746767 w 897587"/>
              <a:gd name="connsiteY81" fmla="*/ 418191 h 877617"/>
              <a:gd name="connsiteX82" fmla="*/ 744282 w 897587"/>
              <a:gd name="connsiteY82" fmla="*/ 439333 h 877617"/>
              <a:gd name="connsiteX83" fmla="*/ 719431 w 897587"/>
              <a:gd name="connsiteY83" fmla="*/ 495299 h 877617"/>
              <a:gd name="connsiteX84" fmla="*/ 699550 w 897587"/>
              <a:gd name="connsiteY84" fmla="*/ 508980 h 877617"/>
              <a:gd name="connsiteX85" fmla="*/ 698308 w 897587"/>
              <a:gd name="connsiteY85" fmla="*/ 508980 h 877617"/>
              <a:gd name="connsiteX86" fmla="*/ 678427 w 897587"/>
              <a:gd name="connsiteY86" fmla="*/ 495299 h 877617"/>
              <a:gd name="connsiteX87" fmla="*/ 657304 w 897587"/>
              <a:gd name="connsiteY87" fmla="*/ 438090 h 877617"/>
              <a:gd name="connsiteX88" fmla="*/ 654819 w 897587"/>
              <a:gd name="connsiteY88" fmla="*/ 419435 h 877617"/>
              <a:gd name="connsiteX89" fmla="*/ 674700 w 897587"/>
              <a:gd name="connsiteY89" fmla="*/ 265218 h 877617"/>
              <a:gd name="connsiteX90" fmla="*/ 675942 w 897587"/>
              <a:gd name="connsiteY90" fmla="*/ 260243 h 877617"/>
              <a:gd name="connsiteX91" fmla="*/ 664759 w 897587"/>
              <a:gd name="connsiteY91" fmla="*/ 239100 h 877617"/>
              <a:gd name="connsiteX92" fmla="*/ 653576 w 897587"/>
              <a:gd name="connsiteY92" fmla="*/ 242831 h 877617"/>
              <a:gd name="connsiteX93" fmla="*/ 601390 w 897587"/>
              <a:gd name="connsiteY93" fmla="*/ 263974 h 877617"/>
              <a:gd name="connsiteX94" fmla="*/ 559143 w 897587"/>
              <a:gd name="connsiteY94" fmla="*/ 306259 h 877617"/>
              <a:gd name="connsiteX95" fmla="*/ 503229 w 897587"/>
              <a:gd name="connsiteY95" fmla="*/ 392073 h 877617"/>
              <a:gd name="connsiteX96" fmla="*/ 460983 w 897587"/>
              <a:gd name="connsiteY96" fmla="*/ 415703 h 877617"/>
              <a:gd name="connsiteX97" fmla="*/ 364064 w 897587"/>
              <a:gd name="connsiteY97" fmla="*/ 415703 h 877617"/>
              <a:gd name="connsiteX98" fmla="*/ 333001 w 897587"/>
              <a:gd name="connsiteY98" fmla="*/ 446796 h 877617"/>
              <a:gd name="connsiteX99" fmla="*/ 333001 w 897587"/>
              <a:gd name="connsiteY99" fmla="*/ 465451 h 877617"/>
              <a:gd name="connsiteX100" fmla="*/ 364064 w 897587"/>
              <a:gd name="connsiteY100" fmla="*/ 496543 h 877617"/>
              <a:gd name="connsiteX101" fmla="*/ 489561 w 897587"/>
              <a:gd name="connsiteY101" fmla="*/ 496543 h 877617"/>
              <a:gd name="connsiteX102" fmla="*/ 538020 w 897587"/>
              <a:gd name="connsiteY102" fmla="*/ 472913 h 877617"/>
              <a:gd name="connsiteX103" fmla="*/ 596419 w 897587"/>
              <a:gd name="connsiteY103" fmla="*/ 385855 h 877617"/>
              <a:gd name="connsiteX104" fmla="*/ 596419 w 897587"/>
              <a:gd name="connsiteY104" fmla="*/ 319940 h 877617"/>
              <a:gd name="connsiteX105" fmla="*/ 610087 w 897587"/>
              <a:gd name="connsiteY105" fmla="*/ 307503 h 877617"/>
              <a:gd name="connsiteX106" fmla="*/ 622513 w 897587"/>
              <a:gd name="connsiteY106" fmla="*/ 319940 h 877617"/>
              <a:gd name="connsiteX107" fmla="*/ 622513 w 897587"/>
              <a:gd name="connsiteY107" fmla="*/ 389586 h 877617"/>
              <a:gd name="connsiteX108" fmla="*/ 622513 w 897587"/>
              <a:gd name="connsiteY108" fmla="*/ 859699 h 877617"/>
              <a:gd name="connsiteX109" fmla="*/ 610087 w 897587"/>
              <a:gd name="connsiteY109" fmla="*/ 872135 h 877617"/>
              <a:gd name="connsiteX110" fmla="*/ 596419 w 897587"/>
              <a:gd name="connsiteY110" fmla="*/ 859699 h 877617"/>
              <a:gd name="connsiteX111" fmla="*/ 596419 w 897587"/>
              <a:gd name="connsiteY111" fmla="*/ 429384 h 877617"/>
              <a:gd name="connsiteX112" fmla="*/ 557901 w 897587"/>
              <a:gd name="connsiteY112" fmla="*/ 486593 h 877617"/>
              <a:gd name="connsiteX113" fmla="*/ 494531 w 897587"/>
              <a:gd name="connsiteY113" fmla="*/ 521417 h 877617"/>
              <a:gd name="connsiteX114" fmla="*/ 493289 w 897587"/>
              <a:gd name="connsiteY114" fmla="*/ 523904 h 877617"/>
              <a:gd name="connsiteX115" fmla="*/ 293240 w 897587"/>
              <a:gd name="connsiteY115" fmla="*/ 602256 h 877617"/>
              <a:gd name="connsiteX116" fmla="*/ 94433 w 897587"/>
              <a:gd name="connsiteY116" fmla="*/ 523904 h 877617"/>
              <a:gd name="connsiteX117" fmla="*/ 93191 w 897587"/>
              <a:gd name="connsiteY117" fmla="*/ 523904 h 877617"/>
              <a:gd name="connsiteX118" fmla="*/ 91948 w 897587"/>
              <a:gd name="connsiteY118" fmla="*/ 521417 h 877617"/>
              <a:gd name="connsiteX119" fmla="*/ 0 w 897587"/>
              <a:gd name="connsiteY119" fmla="*/ 308747 h 877617"/>
              <a:gd name="connsiteX120" fmla="*/ 293240 w 897587"/>
              <a:gd name="connsiteY120" fmla="*/ 16481 h 877617"/>
              <a:gd name="connsiteX121" fmla="*/ 707971 w 897587"/>
              <a:gd name="connsiteY121" fmla="*/ 0 h 877617"/>
              <a:gd name="connsiteX122" fmla="*/ 800732 w 897587"/>
              <a:gd name="connsiteY122" fmla="*/ 93380 h 877617"/>
              <a:gd name="connsiteX123" fmla="*/ 707971 w 897587"/>
              <a:gd name="connsiteY123" fmla="*/ 185515 h 877617"/>
              <a:gd name="connsiteX124" fmla="*/ 615209 w 897587"/>
              <a:gd name="connsiteY124" fmla="*/ 93380 h 877617"/>
              <a:gd name="connsiteX125" fmla="*/ 707971 w 897587"/>
              <a:gd name="connsiteY125" fmla="*/ 0 h 87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897587" h="877617">
                <a:moveTo>
                  <a:pt x="716827" y="549294"/>
                </a:moveTo>
                <a:cubicBezTo>
                  <a:pt x="723693" y="549294"/>
                  <a:pt x="729186" y="555560"/>
                  <a:pt x="729186" y="563079"/>
                </a:cubicBezTo>
                <a:lnTo>
                  <a:pt x="729186" y="865085"/>
                </a:lnTo>
                <a:cubicBezTo>
                  <a:pt x="729186" y="871351"/>
                  <a:pt x="723693" y="877617"/>
                  <a:pt x="716827" y="877617"/>
                </a:cubicBezTo>
                <a:cubicBezTo>
                  <a:pt x="708589" y="877617"/>
                  <a:pt x="703096" y="871351"/>
                  <a:pt x="703096" y="865085"/>
                </a:cubicBezTo>
                <a:lnTo>
                  <a:pt x="703096" y="563079"/>
                </a:lnTo>
                <a:cubicBezTo>
                  <a:pt x="703096" y="555560"/>
                  <a:pt x="708589" y="549294"/>
                  <a:pt x="716827" y="549294"/>
                </a:cubicBezTo>
                <a:close/>
                <a:moveTo>
                  <a:pt x="698308" y="280142"/>
                </a:moveTo>
                <a:lnTo>
                  <a:pt x="679670" y="421922"/>
                </a:lnTo>
                <a:cubicBezTo>
                  <a:pt x="679670" y="424409"/>
                  <a:pt x="679670" y="426897"/>
                  <a:pt x="680912" y="428140"/>
                </a:cubicBezTo>
                <a:lnTo>
                  <a:pt x="699550" y="479131"/>
                </a:lnTo>
                <a:lnTo>
                  <a:pt x="720674" y="429384"/>
                </a:lnTo>
                <a:cubicBezTo>
                  <a:pt x="721916" y="425653"/>
                  <a:pt x="721916" y="423166"/>
                  <a:pt x="721916" y="421922"/>
                </a:cubicBezTo>
                <a:lnTo>
                  <a:pt x="703278" y="280142"/>
                </a:lnTo>
                <a:cubicBezTo>
                  <a:pt x="702035" y="280142"/>
                  <a:pt x="702035" y="280142"/>
                  <a:pt x="700793" y="280142"/>
                </a:cubicBezTo>
                <a:cubicBezTo>
                  <a:pt x="699550" y="280142"/>
                  <a:pt x="698308" y="280142"/>
                  <a:pt x="698308" y="280142"/>
                </a:cubicBezTo>
                <a:close/>
                <a:moveTo>
                  <a:pt x="690853" y="234126"/>
                </a:moveTo>
                <a:lnTo>
                  <a:pt x="700793" y="251537"/>
                </a:lnTo>
                <a:lnTo>
                  <a:pt x="711976" y="234126"/>
                </a:lnTo>
                <a:lnTo>
                  <a:pt x="698308" y="234126"/>
                </a:lnTo>
                <a:cubicBezTo>
                  <a:pt x="695823" y="234126"/>
                  <a:pt x="693338" y="234126"/>
                  <a:pt x="690853" y="234126"/>
                </a:cubicBezTo>
                <a:close/>
                <a:moveTo>
                  <a:pt x="542990" y="210496"/>
                </a:moveTo>
                <a:lnTo>
                  <a:pt x="300695" y="332377"/>
                </a:lnTo>
                <a:lnTo>
                  <a:pt x="120526" y="513954"/>
                </a:lnTo>
                <a:cubicBezTo>
                  <a:pt x="166500" y="552509"/>
                  <a:pt x="227385" y="577382"/>
                  <a:pt x="293240" y="577382"/>
                </a:cubicBezTo>
                <a:cubicBezTo>
                  <a:pt x="352882" y="577382"/>
                  <a:pt x="408796" y="557483"/>
                  <a:pt x="456012" y="521417"/>
                </a:cubicBezTo>
                <a:lnTo>
                  <a:pt x="364064" y="521417"/>
                </a:lnTo>
                <a:cubicBezTo>
                  <a:pt x="333001" y="521417"/>
                  <a:pt x="306908" y="496543"/>
                  <a:pt x="306908" y="465451"/>
                </a:cubicBezTo>
                <a:lnTo>
                  <a:pt x="306908" y="446796"/>
                </a:lnTo>
                <a:cubicBezTo>
                  <a:pt x="306908" y="415703"/>
                  <a:pt x="333001" y="389586"/>
                  <a:pt x="364064" y="389586"/>
                </a:cubicBezTo>
                <a:lnTo>
                  <a:pt x="460983" y="389586"/>
                </a:lnTo>
                <a:cubicBezTo>
                  <a:pt x="469680" y="389586"/>
                  <a:pt x="477136" y="385855"/>
                  <a:pt x="483348" y="378393"/>
                </a:cubicBezTo>
                <a:lnTo>
                  <a:pt x="538020" y="292579"/>
                </a:lnTo>
                <a:cubicBezTo>
                  <a:pt x="544233" y="281386"/>
                  <a:pt x="550445" y="272680"/>
                  <a:pt x="557901" y="265218"/>
                </a:cubicBezTo>
                <a:cubicBezTo>
                  <a:pt x="554173" y="245319"/>
                  <a:pt x="549203" y="227907"/>
                  <a:pt x="542990" y="210496"/>
                </a:cubicBezTo>
                <a:close/>
                <a:moveTo>
                  <a:pt x="439859" y="84884"/>
                </a:moveTo>
                <a:lnTo>
                  <a:pt x="324303" y="292579"/>
                </a:lnTo>
                <a:lnTo>
                  <a:pt x="531807" y="188109"/>
                </a:lnTo>
                <a:cubicBezTo>
                  <a:pt x="510684" y="145824"/>
                  <a:pt x="479621" y="109757"/>
                  <a:pt x="439859" y="84884"/>
                </a:cubicBezTo>
                <a:close/>
                <a:moveTo>
                  <a:pt x="305665" y="41355"/>
                </a:moveTo>
                <a:lnTo>
                  <a:pt x="305665" y="273923"/>
                </a:lnTo>
                <a:lnTo>
                  <a:pt x="418736" y="71203"/>
                </a:lnTo>
                <a:cubicBezTo>
                  <a:pt x="385188" y="53792"/>
                  <a:pt x="346669" y="43842"/>
                  <a:pt x="305665" y="41355"/>
                </a:cubicBezTo>
                <a:close/>
                <a:moveTo>
                  <a:pt x="280814" y="41355"/>
                </a:moveTo>
                <a:cubicBezTo>
                  <a:pt x="139165" y="47573"/>
                  <a:pt x="26093" y="165723"/>
                  <a:pt x="26093" y="308747"/>
                </a:cubicBezTo>
                <a:cubicBezTo>
                  <a:pt x="26093" y="382124"/>
                  <a:pt x="54672" y="448039"/>
                  <a:pt x="101888" y="495299"/>
                </a:cubicBezTo>
                <a:lnTo>
                  <a:pt x="280814" y="317452"/>
                </a:lnTo>
                <a:close/>
                <a:moveTo>
                  <a:pt x="707971" y="26146"/>
                </a:moveTo>
                <a:cubicBezTo>
                  <a:pt x="670866" y="26146"/>
                  <a:pt x="641182" y="56028"/>
                  <a:pt x="641182" y="93380"/>
                </a:cubicBezTo>
                <a:cubicBezTo>
                  <a:pt x="641182" y="130732"/>
                  <a:pt x="670866" y="160614"/>
                  <a:pt x="707971" y="160614"/>
                </a:cubicBezTo>
                <a:cubicBezTo>
                  <a:pt x="745075" y="160614"/>
                  <a:pt x="774759" y="130732"/>
                  <a:pt x="774759" y="93380"/>
                </a:cubicBezTo>
                <a:cubicBezTo>
                  <a:pt x="774759" y="56028"/>
                  <a:pt x="745075" y="26146"/>
                  <a:pt x="707971" y="26146"/>
                </a:cubicBezTo>
                <a:close/>
                <a:moveTo>
                  <a:pt x="293240" y="16481"/>
                </a:moveTo>
                <a:cubicBezTo>
                  <a:pt x="432404" y="16481"/>
                  <a:pt x="550445" y="112245"/>
                  <a:pt x="579024" y="246562"/>
                </a:cubicBezTo>
                <a:cubicBezTo>
                  <a:pt x="582752" y="244075"/>
                  <a:pt x="587722" y="242831"/>
                  <a:pt x="591449" y="241588"/>
                </a:cubicBezTo>
                <a:lnTo>
                  <a:pt x="644879" y="219201"/>
                </a:lnTo>
                <a:cubicBezTo>
                  <a:pt x="652334" y="216714"/>
                  <a:pt x="659789" y="214227"/>
                  <a:pt x="667244" y="212983"/>
                </a:cubicBezTo>
                <a:cubicBezTo>
                  <a:pt x="667244" y="211739"/>
                  <a:pt x="668487" y="211739"/>
                  <a:pt x="668487" y="211739"/>
                </a:cubicBezTo>
                <a:cubicBezTo>
                  <a:pt x="678427" y="210496"/>
                  <a:pt x="688368" y="209252"/>
                  <a:pt x="698308" y="209252"/>
                </a:cubicBezTo>
                <a:lnTo>
                  <a:pt x="738069" y="209252"/>
                </a:lnTo>
                <a:cubicBezTo>
                  <a:pt x="756707" y="209252"/>
                  <a:pt x="774103" y="211739"/>
                  <a:pt x="791498" y="219201"/>
                </a:cubicBezTo>
                <a:lnTo>
                  <a:pt x="844928" y="241588"/>
                </a:lnTo>
                <a:cubicBezTo>
                  <a:pt x="871021" y="251537"/>
                  <a:pt x="888417" y="276411"/>
                  <a:pt x="888417" y="306259"/>
                </a:cubicBezTo>
                <a:lnTo>
                  <a:pt x="897114" y="441821"/>
                </a:lnTo>
                <a:cubicBezTo>
                  <a:pt x="899599" y="460476"/>
                  <a:pt x="892144" y="479131"/>
                  <a:pt x="878476" y="491568"/>
                </a:cubicBezTo>
                <a:lnTo>
                  <a:pt x="831260" y="535097"/>
                </a:lnTo>
                <a:lnTo>
                  <a:pt x="831260" y="859699"/>
                </a:lnTo>
                <a:cubicBezTo>
                  <a:pt x="831260" y="865917"/>
                  <a:pt x="825047" y="872135"/>
                  <a:pt x="817592" y="872135"/>
                </a:cubicBezTo>
                <a:cubicBezTo>
                  <a:pt x="811379" y="872135"/>
                  <a:pt x="805166" y="865917"/>
                  <a:pt x="805166" y="859699"/>
                </a:cubicBezTo>
                <a:lnTo>
                  <a:pt x="805166" y="319940"/>
                </a:lnTo>
                <a:cubicBezTo>
                  <a:pt x="805166" y="313721"/>
                  <a:pt x="811379" y="307503"/>
                  <a:pt x="817592" y="307503"/>
                </a:cubicBezTo>
                <a:cubicBezTo>
                  <a:pt x="825047" y="307503"/>
                  <a:pt x="831260" y="313721"/>
                  <a:pt x="831260" y="319940"/>
                </a:cubicBezTo>
                <a:lnTo>
                  <a:pt x="831260" y="501518"/>
                </a:lnTo>
                <a:lnTo>
                  <a:pt x="861081" y="472913"/>
                </a:lnTo>
                <a:cubicBezTo>
                  <a:pt x="869779" y="465451"/>
                  <a:pt x="874749" y="454258"/>
                  <a:pt x="873506" y="443064"/>
                </a:cubicBezTo>
                <a:lnTo>
                  <a:pt x="863566" y="306259"/>
                </a:lnTo>
                <a:cubicBezTo>
                  <a:pt x="863566" y="287604"/>
                  <a:pt x="853625" y="271436"/>
                  <a:pt x="834987" y="263974"/>
                </a:cubicBezTo>
                <a:lnTo>
                  <a:pt x="782801" y="242831"/>
                </a:lnTo>
                <a:cubicBezTo>
                  <a:pt x="769133" y="237857"/>
                  <a:pt x="755465" y="235369"/>
                  <a:pt x="741797" y="234126"/>
                </a:cubicBezTo>
                <a:lnTo>
                  <a:pt x="725644" y="260243"/>
                </a:lnTo>
                <a:cubicBezTo>
                  <a:pt x="725644" y="261487"/>
                  <a:pt x="725644" y="262730"/>
                  <a:pt x="725644" y="263974"/>
                </a:cubicBezTo>
                <a:lnTo>
                  <a:pt x="746767" y="418191"/>
                </a:lnTo>
                <a:cubicBezTo>
                  <a:pt x="746767" y="425653"/>
                  <a:pt x="746767" y="433115"/>
                  <a:pt x="744282" y="439333"/>
                </a:cubicBezTo>
                <a:lnTo>
                  <a:pt x="719431" y="495299"/>
                </a:lnTo>
                <a:cubicBezTo>
                  <a:pt x="715703" y="504005"/>
                  <a:pt x="708248" y="508980"/>
                  <a:pt x="699550" y="508980"/>
                </a:cubicBezTo>
                <a:lnTo>
                  <a:pt x="698308" y="508980"/>
                </a:lnTo>
                <a:cubicBezTo>
                  <a:pt x="690853" y="508980"/>
                  <a:pt x="682155" y="504005"/>
                  <a:pt x="678427" y="495299"/>
                </a:cubicBezTo>
                <a:lnTo>
                  <a:pt x="657304" y="438090"/>
                </a:lnTo>
                <a:cubicBezTo>
                  <a:pt x="654819" y="431871"/>
                  <a:pt x="653576" y="425653"/>
                  <a:pt x="654819" y="419435"/>
                </a:cubicBezTo>
                <a:lnTo>
                  <a:pt x="674700" y="265218"/>
                </a:lnTo>
                <a:cubicBezTo>
                  <a:pt x="674700" y="263974"/>
                  <a:pt x="675942" y="261487"/>
                  <a:pt x="675942" y="260243"/>
                </a:cubicBezTo>
                <a:lnTo>
                  <a:pt x="664759" y="239100"/>
                </a:lnTo>
                <a:cubicBezTo>
                  <a:pt x="661032" y="240344"/>
                  <a:pt x="657304" y="241588"/>
                  <a:pt x="653576" y="242831"/>
                </a:cubicBezTo>
                <a:lnTo>
                  <a:pt x="601390" y="263974"/>
                </a:lnTo>
                <a:cubicBezTo>
                  <a:pt x="581509" y="271436"/>
                  <a:pt x="571569" y="283873"/>
                  <a:pt x="559143" y="306259"/>
                </a:cubicBezTo>
                <a:lnTo>
                  <a:pt x="503229" y="392073"/>
                </a:lnTo>
                <a:cubicBezTo>
                  <a:pt x="494531" y="405754"/>
                  <a:pt x="478378" y="415703"/>
                  <a:pt x="460983" y="415703"/>
                </a:cubicBezTo>
                <a:lnTo>
                  <a:pt x="364064" y="415703"/>
                </a:lnTo>
                <a:cubicBezTo>
                  <a:pt x="346669" y="415703"/>
                  <a:pt x="333001" y="429384"/>
                  <a:pt x="333001" y="446796"/>
                </a:cubicBezTo>
                <a:lnTo>
                  <a:pt x="333001" y="465451"/>
                </a:lnTo>
                <a:cubicBezTo>
                  <a:pt x="333001" y="482862"/>
                  <a:pt x="346669" y="496543"/>
                  <a:pt x="364064" y="496543"/>
                </a:cubicBezTo>
                <a:lnTo>
                  <a:pt x="489561" y="496543"/>
                </a:lnTo>
                <a:cubicBezTo>
                  <a:pt x="509442" y="496543"/>
                  <a:pt x="525595" y="487837"/>
                  <a:pt x="538020" y="472913"/>
                </a:cubicBezTo>
                <a:lnTo>
                  <a:pt x="596419" y="385855"/>
                </a:lnTo>
                <a:lnTo>
                  <a:pt x="596419" y="319940"/>
                </a:lnTo>
                <a:cubicBezTo>
                  <a:pt x="596419" y="313721"/>
                  <a:pt x="602632" y="307503"/>
                  <a:pt x="610087" y="307503"/>
                </a:cubicBezTo>
                <a:cubicBezTo>
                  <a:pt x="616300" y="307503"/>
                  <a:pt x="622513" y="313721"/>
                  <a:pt x="622513" y="319940"/>
                </a:cubicBezTo>
                <a:lnTo>
                  <a:pt x="622513" y="389586"/>
                </a:lnTo>
                <a:lnTo>
                  <a:pt x="622513" y="859699"/>
                </a:lnTo>
                <a:cubicBezTo>
                  <a:pt x="622513" y="865917"/>
                  <a:pt x="616300" y="872135"/>
                  <a:pt x="610087" y="872135"/>
                </a:cubicBezTo>
                <a:cubicBezTo>
                  <a:pt x="602632" y="872135"/>
                  <a:pt x="596419" y="865917"/>
                  <a:pt x="596419" y="859699"/>
                </a:cubicBezTo>
                <a:lnTo>
                  <a:pt x="596419" y="429384"/>
                </a:lnTo>
                <a:lnTo>
                  <a:pt x="557901" y="486593"/>
                </a:lnTo>
                <a:cubicBezTo>
                  <a:pt x="542990" y="507736"/>
                  <a:pt x="519382" y="520173"/>
                  <a:pt x="494531" y="521417"/>
                </a:cubicBezTo>
                <a:cubicBezTo>
                  <a:pt x="493289" y="522660"/>
                  <a:pt x="493289" y="523904"/>
                  <a:pt x="493289" y="523904"/>
                </a:cubicBezTo>
                <a:cubicBezTo>
                  <a:pt x="438617" y="573651"/>
                  <a:pt x="367792" y="602256"/>
                  <a:pt x="293240" y="602256"/>
                </a:cubicBezTo>
                <a:cubicBezTo>
                  <a:pt x="217445" y="602256"/>
                  <a:pt x="146620" y="572408"/>
                  <a:pt x="94433" y="523904"/>
                </a:cubicBezTo>
                <a:cubicBezTo>
                  <a:pt x="94433" y="523904"/>
                  <a:pt x="94433" y="523904"/>
                  <a:pt x="93191" y="523904"/>
                </a:cubicBezTo>
                <a:cubicBezTo>
                  <a:pt x="91948" y="522660"/>
                  <a:pt x="91948" y="521417"/>
                  <a:pt x="91948" y="521417"/>
                </a:cubicBezTo>
                <a:cubicBezTo>
                  <a:pt x="36034" y="467938"/>
                  <a:pt x="0" y="392073"/>
                  <a:pt x="0" y="308747"/>
                </a:cubicBezTo>
                <a:cubicBezTo>
                  <a:pt x="0" y="147068"/>
                  <a:pt x="131709" y="16481"/>
                  <a:pt x="293240" y="16481"/>
                </a:cubicBezTo>
                <a:close/>
                <a:moveTo>
                  <a:pt x="707971" y="0"/>
                </a:moveTo>
                <a:cubicBezTo>
                  <a:pt x="758680" y="0"/>
                  <a:pt x="800732" y="42332"/>
                  <a:pt x="800732" y="93380"/>
                </a:cubicBezTo>
                <a:cubicBezTo>
                  <a:pt x="800732" y="144428"/>
                  <a:pt x="758680" y="185515"/>
                  <a:pt x="707971" y="185515"/>
                </a:cubicBezTo>
                <a:cubicBezTo>
                  <a:pt x="657261" y="185515"/>
                  <a:pt x="615209" y="144428"/>
                  <a:pt x="615209" y="93380"/>
                </a:cubicBezTo>
                <a:cubicBezTo>
                  <a:pt x="615209" y="42332"/>
                  <a:pt x="657261" y="0"/>
                  <a:pt x="7079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9" name="ROUND SAME SIDE CORNER 04">
            <a:extLst>
              <a:ext uri="{FF2B5EF4-FFF2-40B4-BE49-F238E27FC236}">
                <a16:creationId xmlns:a16="http://schemas.microsoft.com/office/drawing/2014/main" id="{22A56E67-8A39-1A4C-B041-63A891D5EFAB}"/>
              </a:ext>
            </a:extLst>
          </p:cNvPr>
          <p:cNvSpPr/>
          <p:nvPr/>
        </p:nvSpPr>
        <p:spPr>
          <a:xfrm rot="5400000">
            <a:off x="16402426" y="7806787"/>
            <a:ext cx="2031344" cy="820644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</a:endParaRPr>
          </a:p>
        </p:txBody>
      </p:sp>
      <p:sp>
        <p:nvSpPr>
          <p:cNvPr id="135" name="CIRC D 01">
            <a:extLst>
              <a:ext uri="{FF2B5EF4-FFF2-40B4-BE49-F238E27FC236}">
                <a16:creationId xmlns:a16="http://schemas.microsoft.com/office/drawing/2014/main" id="{08390200-487D-0941-B871-8A301DAFF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4881" y="11082069"/>
            <a:ext cx="1625909" cy="1620414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6" name="CIRC D 02">
            <a:extLst>
              <a:ext uri="{FF2B5EF4-FFF2-40B4-BE49-F238E27FC236}">
                <a16:creationId xmlns:a16="http://schemas.microsoft.com/office/drawing/2014/main" id="{92178618-4EFA-6545-8C59-55790FEEC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273" y="11158970"/>
            <a:ext cx="1461121" cy="146112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80" name="ICON D">
            <a:extLst>
              <a:ext uri="{FF2B5EF4-FFF2-40B4-BE49-F238E27FC236}">
                <a16:creationId xmlns:a16="http://schemas.microsoft.com/office/drawing/2014/main" id="{84FAE89D-FEB6-DE4D-B731-DECA3E098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415" y="11439108"/>
            <a:ext cx="905083" cy="905091"/>
          </a:xfrm>
          <a:custGeom>
            <a:avLst/>
            <a:gdLst>
              <a:gd name="connsiteX0" fmla="*/ 453165 w 905083"/>
              <a:gd name="connsiteY0" fmla="*/ 398409 h 905091"/>
              <a:gd name="connsiteX1" fmla="*/ 398409 w 905083"/>
              <a:gd name="connsiteY1" fmla="*/ 451923 h 905091"/>
              <a:gd name="connsiteX2" fmla="*/ 453165 w 905083"/>
              <a:gd name="connsiteY2" fmla="*/ 506681 h 905091"/>
              <a:gd name="connsiteX3" fmla="*/ 506678 w 905083"/>
              <a:gd name="connsiteY3" fmla="*/ 451923 h 905091"/>
              <a:gd name="connsiteX4" fmla="*/ 453165 w 905083"/>
              <a:gd name="connsiteY4" fmla="*/ 398409 h 905091"/>
              <a:gd name="connsiteX5" fmla="*/ 453165 w 905083"/>
              <a:gd name="connsiteY5" fmla="*/ 373519 h 905091"/>
              <a:gd name="connsiteX6" fmla="*/ 531568 w 905083"/>
              <a:gd name="connsiteY6" fmla="*/ 451923 h 905091"/>
              <a:gd name="connsiteX7" fmla="*/ 453165 w 905083"/>
              <a:gd name="connsiteY7" fmla="*/ 531572 h 905091"/>
              <a:gd name="connsiteX8" fmla="*/ 373519 w 905083"/>
              <a:gd name="connsiteY8" fmla="*/ 451923 h 905091"/>
              <a:gd name="connsiteX9" fmla="*/ 453165 w 905083"/>
              <a:gd name="connsiteY9" fmla="*/ 373519 h 905091"/>
              <a:gd name="connsiteX10" fmla="*/ 32500 w 905083"/>
              <a:gd name="connsiteY10" fmla="*/ 170283 h 905091"/>
              <a:gd name="connsiteX11" fmla="*/ 112500 w 905083"/>
              <a:gd name="connsiteY11" fmla="*/ 170283 h 905091"/>
              <a:gd name="connsiteX12" fmla="*/ 125000 w 905083"/>
              <a:gd name="connsiteY12" fmla="*/ 183983 h 905091"/>
              <a:gd name="connsiteX13" fmla="*/ 125000 w 905083"/>
              <a:gd name="connsiteY13" fmla="*/ 263691 h 905091"/>
              <a:gd name="connsiteX14" fmla="*/ 112500 w 905083"/>
              <a:gd name="connsiteY14" fmla="*/ 276145 h 905091"/>
              <a:gd name="connsiteX15" fmla="*/ 100000 w 905083"/>
              <a:gd name="connsiteY15" fmla="*/ 263691 h 905091"/>
              <a:gd name="connsiteX16" fmla="*/ 100000 w 905083"/>
              <a:gd name="connsiteY16" fmla="*/ 208892 h 905091"/>
              <a:gd name="connsiteX17" fmla="*/ 25000 w 905083"/>
              <a:gd name="connsiteY17" fmla="*/ 450506 h 905091"/>
              <a:gd name="connsiteX18" fmla="*/ 456248 w 905083"/>
              <a:gd name="connsiteY18" fmla="*/ 880182 h 905091"/>
              <a:gd name="connsiteX19" fmla="*/ 754997 w 905083"/>
              <a:gd name="connsiteY19" fmla="*/ 758129 h 905091"/>
              <a:gd name="connsiteX20" fmla="*/ 773747 w 905083"/>
              <a:gd name="connsiteY20" fmla="*/ 758129 h 905091"/>
              <a:gd name="connsiteX21" fmla="*/ 773747 w 905083"/>
              <a:gd name="connsiteY21" fmla="*/ 776811 h 905091"/>
              <a:gd name="connsiteX22" fmla="*/ 456248 w 905083"/>
              <a:gd name="connsiteY22" fmla="*/ 905091 h 905091"/>
              <a:gd name="connsiteX23" fmla="*/ 0 w 905083"/>
              <a:gd name="connsiteY23" fmla="*/ 450506 h 905091"/>
              <a:gd name="connsiteX24" fmla="*/ 78750 w 905083"/>
              <a:gd name="connsiteY24" fmla="*/ 195192 h 905091"/>
              <a:gd name="connsiteX25" fmla="*/ 32500 w 905083"/>
              <a:gd name="connsiteY25" fmla="*/ 195192 h 905091"/>
              <a:gd name="connsiteX26" fmla="*/ 20000 w 905083"/>
              <a:gd name="connsiteY26" fmla="*/ 183983 h 905091"/>
              <a:gd name="connsiteX27" fmla="*/ 32500 w 905083"/>
              <a:gd name="connsiteY27" fmla="*/ 170283 h 905091"/>
              <a:gd name="connsiteX28" fmla="*/ 441562 w 905083"/>
              <a:gd name="connsiteY28" fmla="*/ 147051 h 905091"/>
              <a:gd name="connsiteX29" fmla="*/ 427835 w 905083"/>
              <a:gd name="connsiteY29" fmla="*/ 157034 h 905091"/>
              <a:gd name="connsiteX30" fmla="*/ 421595 w 905083"/>
              <a:gd name="connsiteY30" fmla="*/ 191976 h 905091"/>
              <a:gd name="connsiteX31" fmla="*/ 392893 w 905083"/>
              <a:gd name="connsiteY31" fmla="*/ 220678 h 905091"/>
              <a:gd name="connsiteX32" fmla="*/ 332992 w 905083"/>
              <a:gd name="connsiteY32" fmla="*/ 246885 h 905091"/>
              <a:gd name="connsiteX33" fmla="*/ 291810 w 905083"/>
              <a:gd name="connsiteY33" fmla="*/ 244389 h 905091"/>
              <a:gd name="connsiteX34" fmla="*/ 263108 w 905083"/>
              <a:gd name="connsiteY34" fmla="*/ 225670 h 905091"/>
              <a:gd name="connsiteX35" fmla="*/ 246885 w 905083"/>
              <a:gd name="connsiteY35" fmla="*/ 226918 h 905091"/>
              <a:gd name="connsiteX36" fmla="*/ 226918 w 905083"/>
              <a:gd name="connsiteY36" fmla="*/ 246885 h 905091"/>
              <a:gd name="connsiteX37" fmla="*/ 225670 w 905083"/>
              <a:gd name="connsiteY37" fmla="*/ 264356 h 905091"/>
              <a:gd name="connsiteX38" fmla="*/ 244389 w 905083"/>
              <a:gd name="connsiteY38" fmla="*/ 293058 h 905091"/>
              <a:gd name="connsiteX39" fmla="*/ 245637 w 905083"/>
              <a:gd name="connsiteY39" fmla="*/ 334240 h 905091"/>
              <a:gd name="connsiteX40" fmla="*/ 220678 w 905083"/>
              <a:gd name="connsiteY40" fmla="*/ 394140 h 905091"/>
              <a:gd name="connsiteX41" fmla="*/ 190728 w 905083"/>
              <a:gd name="connsiteY41" fmla="*/ 421595 h 905091"/>
              <a:gd name="connsiteX42" fmla="*/ 157034 w 905083"/>
              <a:gd name="connsiteY42" fmla="*/ 429083 h 905091"/>
              <a:gd name="connsiteX43" fmla="*/ 145803 w 905083"/>
              <a:gd name="connsiteY43" fmla="*/ 441562 h 905091"/>
              <a:gd name="connsiteX44" fmla="*/ 145803 w 905083"/>
              <a:gd name="connsiteY44" fmla="*/ 469016 h 905091"/>
              <a:gd name="connsiteX45" fmla="*/ 157034 w 905083"/>
              <a:gd name="connsiteY45" fmla="*/ 482743 h 905091"/>
              <a:gd name="connsiteX46" fmla="*/ 190728 w 905083"/>
              <a:gd name="connsiteY46" fmla="*/ 488983 h 905091"/>
              <a:gd name="connsiteX47" fmla="*/ 220678 w 905083"/>
              <a:gd name="connsiteY47" fmla="*/ 517686 h 905091"/>
              <a:gd name="connsiteX48" fmla="*/ 245637 w 905083"/>
              <a:gd name="connsiteY48" fmla="*/ 577586 h 905091"/>
              <a:gd name="connsiteX49" fmla="*/ 244389 w 905083"/>
              <a:gd name="connsiteY49" fmla="*/ 618768 h 905091"/>
              <a:gd name="connsiteX50" fmla="*/ 225670 w 905083"/>
              <a:gd name="connsiteY50" fmla="*/ 647470 h 905091"/>
              <a:gd name="connsiteX51" fmla="*/ 226918 w 905083"/>
              <a:gd name="connsiteY51" fmla="*/ 664941 h 905091"/>
              <a:gd name="connsiteX52" fmla="*/ 246885 w 905083"/>
              <a:gd name="connsiteY52" fmla="*/ 684908 h 905091"/>
              <a:gd name="connsiteX53" fmla="*/ 263108 w 905083"/>
              <a:gd name="connsiteY53" fmla="*/ 686156 h 905091"/>
              <a:gd name="connsiteX54" fmla="*/ 291810 w 905083"/>
              <a:gd name="connsiteY54" fmla="*/ 666189 h 905091"/>
              <a:gd name="connsiteX55" fmla="*/ 314273 w 905083"/>
              <a:gd name="connsiteY55" fmla="*/ 658702 h 905091"/>
              <a:gd name="connsiteX56" fmla="*/ 332992 w 905083"/>
              <a:gd name="connsiteY56" fmla="*/ 664941 h 905091"/>
              <a:gd name="connsiteX57" fmla="*/ 392893 w 905083"/>
              <a:gd name="connsiteY57" fmla="*/ 689900 h 905091"/>
              <a:gd name="connsiteX58" fmla="*/ 421595 w 905083"/>
              <a:gd name="connsiteY58" fmla="*/ 719850 h 905091"/>
              <a:gd name="connsiteX59" fmla="*/ 427835 w 905083"/>
              <a:gd name="connsiteY59" fmla="*/ 753544 h 905091"/>
              <a:gd name="connsiteX60" fmla="*/ 441562 w 905083"/>
              <a:gd name="connsiteY60" fmla="*/ 764776 h 905091"/>
              <a:gd name="connsiteX61" fmla="*/ 469016 w 905083"/>
              <a:gd name="connsiteY61" fmla="*/ 764776 h 905091"/>
              <a:gd name="connsiteX62" fmla="*/ 481496 w 905083"/>
              <a:gd name="connsiteY62" fmla="*/ 753544 h 905091"/>
              <a:gd name="connsiteX63" fmla="*/ 488983 w 905083"/>
              <a:gd name="connsiteY63" fmla="*/ 719850 h 905091"/>
              <a:gd name="connsiteX64" fmla="*/ 516438 w 905083"/>
              <a:gd name="connsiteY64" fmla="*/ 689900 h 905091"/>
              <a:gd name="connsiteX65" fmla="*/ 577586 w 905083"/>
              <a:gd name="connsiteY65" fmla="*/ 664941 h 905091"/>
              <a:gd name="connsiteX66" fmla="*/ 618768 w 905083"/>
              <a:gd name="connsiteY66" fmla="*/ 666189 h 905091"/>
              <a:gd name="connsiteX67" fmla="*/ 646222 w 905083"/>
              <a:gd name="connsiteY67" fmla="*/ 686156 h 905091"/>
              <a:gd name="connsiteX68" fmla="*/ 663693 w 905083"/>
              <a:gd name="connsiteY68" fmla="*/ 684908 h 905091"/>
              <a:gd name="connsiteX69" fmla="*/ 682412 w 905083"/>
              <a:gd name="connsiteY69" fmla="*/ 664941 h 905091"/>
              <a:gd name="connsiteX70" fmla="*/ 684908 w 905083"/>
              <a:gd name="connsiteY70" fmla="*/ 647470 h 905091"/>
              <a:gd name="connsiteX71" fmla="*/ 666189 w 905083"/>
              <a:gd name="connsiteY71" fmla="*/ 618768 h 905091"/>
              <a:gd name="connsiteX72" fmla="*/ 663693 w 905083"/>
              <a:gd name="connsiteY72" fmla="*/ 577586 h 905091"/>
              <a:gd name="connsiteX73" fmla="*/ 688652 w 905083"/>
              <a:gd name="connsiteY73" fmla="*/ 517686 h 905091"/>
              <a:gd name="connsiteX74" fmla="*/ 718602 w 905083"/>
              <a:gd name="connsiteY74" fmla="*/ 488983 h 905091"/>
              <a:gd name="connsiteX75" fmla="*/ 753544 w 905083"/>
              <a:gd name="connsiteY75" fmla="*/ 482743 h 905091"/>
              <a:gd name="connsiteX76" fmla="*/ 763528 w 905083"/>
              <a:gd name="connsiteY76" fmla="*/ 469016 h 905091"/>
              <a:gd name="connsiteX77" fmla="*/ 763528 w 905083"/>
              <a:gd name="connsiteY77" fmla="*/ 441562 h 905091"/>
              <a:gd name="connsiteX78" fmla="*/ 753544 w 905083"/>
              <a:gd name="connsiteY78" fmla="*/ 429083 h 905091"/>
              <a:gd name="connsiteX79" fmla="*/ 718602 w 905083"/>
              <a:gd name="connsiteY79" fmla="*/ 421595 h 905091"/>
              <a:gd name="connsiteX80" fmla="*/ 688652 w 905083"/>
              <a:gd name="connsiteY80" fmla="*/ 394140 h 905091"/>
              <a:gd name="connsiteX81" fmla="*/ 663693 w 905083"/>
              <a:gd name="connsiteY81" fmla="*/ 334240 h 905091"/>
              <a:gd name="connsiteX82" fmla="*/ 666189 w 905083"/>
              <a:gd name="connsiteY82" fmla="*/ 293058 h 905091"/>
              <a:gd name="connsiteX83" fmla="*/ 684908 w 905083"/>
              <a:gd name="connsiteY83" fmla="*/ 264356 h 905091"/>
              <a:gd name="connsiteX84" fmla="*/ 682412 w 905083"/>
              <a:gd name="connsiteY84" fmla="*/ 246885 h 905091"/>
              <a:gd name="connsiteX85" fmla="*/ 663693 w 905083"/>
              <a:gd name="connsiteY85" fmla="*/ 226918 h 905091"/>
              <a:gd name="connsiteX86" fmla="*/ 646222 w 905083"/>
              <a:gd name="connsiteY86" fmla="*/ 225670 h 905091"/>
              <a:gd name="connsiteX87" fmla="*/ 618768 w 905083"/>
              <a:gd name="connsiteY87" fmla="*/ 244389 h 905091"/>
              <a:gd name="connsiteX88" fmla="*/ 577586 w 905083"/>
              <a:gd name="connsiteY88" fmla="*/ 246885 h 905091"/>
              <a:gd name="connsiteX89" fmla="*/ 516438 w 905083"/>
              <a:gd name="connsiteY89" fmla="*/ 220678 h 905091"/>
              <a:gd name="connsiteX90" fmla="*/ 488983 w 905083"/>
              <a:gd name="connsiteY90" fmla="*/ 191976 h 905091"/>
              <a:gd name="connsiteX91" fmla="*/ 481496 w 905083"/>
              <a:gd name="connsiteY91" fmla="*/ 157034 h 905091"/>
              <a:gd name="connsiteX92" fmla="*/ 469016 w 905083"/>
              <a:gd name="connsiteY92" fmla="*/ 147051 h 905091"/>
              <a:gd name="connsiteX93" fmla="*/ 441562 w 905083"/>
              <a:gd name="connsiteY93" fmla="*/ 120844 h 905091"/>
              <a:gd name="connsiteX94" fmla="*/ 469016 w 905083"/>
              <a:gd name="connsiteY94" fmla="*/ 120844 h 905091"/>
              <a:gd name="connsiteX95" fmla="*/ 506454 w 905083"/>
              <a:gd name="connsiteY95" fmla="*/ 152042 h 905091"/>
              <a:gd name="connsiteX96" fmla="*/ 512694 w 905083"/>
              <a:gd name="connsiteY96" fmla="*/ 186984 h 905091"/>
              <a:gd name="connsiteX97" fmla="*/ 522677 w 905083"/>
              <a:gd name="connsiteY97" fmla="*/ 196968 h 905091"/>
              <a:gd name="connsiteX98" fmla="*/ 588817 w 905083"/>
              <a:gd name="connsiteY98" fmla="*/ 225670 h 905091"/>
              <a:gd name="connsiteX99" fmla="*/ 603793 w 905083"/>
              <a:gd name="connsiteY99" fmla="*/ 224422 h 905091"/>
              <a:gd name="connsiteX100" fmla="*/ 632495 w 905083"/>
              <a:gd name="connsiteY100" fmla="*/ 204455 h 905091"/>
              <a:gd name="connsiteX101" fmla="*/ 681164 w 905083"/>
              <a:gd name="connsiteY101" fmla="*/ 209447 h 905091"/>
              <a:gd name="connsiteX102" fmla="*/ 701131 w 905083"/>
              <a:gd name="connsiteY102" fmla="*/ 229414 h 905091"/>
              <a:gd name="connsiteX103" fmla="*/ 706123 w 905083"/>
              <a:gd name="connsiteY103" fmla="*/ 278083 h 905091"/>
              <a:gd name="connsiteX104" fmla="*/ 686156 w 905083"/>
              <a:gd name="connsiteY104" fmla="*/ 306785 h 905091"/>
              <a:gd name="connsiteX105" fmla="*/ 684908 w 905083"/>
              <a:gd name="connsiteY105" fmla="*/ 321761 h 905091"/>
              <a:gd name="connsiteX106" fmla="*/ 713610 w 905083"/>
              <a:gd name="connsiteY106" fmla="*/ 387901 h 905091"/>
              <a:gd name="connsiteX107" fmla="*/ 723594 w 905083"/>
              <a:gd name="connsiteY107" fmla="*/ 397884 h 905091"/>
              <a:gd name="connsiteX108" fmla="*/ 758536 w 905083"/>
              <a:gd name="connsiteY108" fmla="*/ 404124 h 905091"/>
              <a:gd name="connsiteX109" fmla="*/ 789734 w 905083"/>
              <a:gd name="connsiteY109" fmla="*/ 441562 h 905091"/>
              <a:gd name="connsiteX110" fmla="*/ 789734 w 905083"/>
              <a:gd name="connsiteY110" fmla="*/ 469016 h 905091"/>
              <a:gd name="connsiteX111" fmla="*/ 758536 w 905083"/>
              <a:gd name="connsiteY111" fmla="*/ 507702 h 905091"/>
              <a:gd name="connsiteX112" fmla="*/ 723594 w 905083"/>
              <a:gd name="connsiteY112" fmla="*/ 513942 h 905091"/>
              <a:gd name="connsiteX113" fmla="*/ 713610 w 905083"/>
              <a:gd name="connsiteY113" fmla="*/ 523925 h 905091"/>
              <a:gd name="connsiteX114" fmla="*/ 684908 w 905083"/>
              <a:gd name="connsiteY114" fmla="*/ 591313 h 905091"/>
              <a:gd name="connsiteX115" fmla="*/ 686156 w 905083"/>
              <a:gd name="connsiteY115" fmla="*/ 605041 h 905091"/>
              <a:gd name="connsiteX116" fmla="*/ 706123 w 905083"/>
              <a:gd name="connsiteY116" fmla="*/ 633743 h 905091"/>
              <a:gd name="connsiteX117" fmla="*/ 701131 w 905083"/>
              <a:gd name="connsiteY117" fmla="*/ 682412 h 905091"/>
              <a:gd name="connsiteX118" fmla="*/ 681164 w 905083"/>
              <a:gd name="connsiteY118" fmla="*/ 702379 h 905091"/>
              <a:gd name="connsiteX119" fmla="*/ 632495 w 905083"/>
              <a:gd name="connsiteY119" fmla="*/ 707371 h 905091"/>
              <a:gd name="connsiteX120" fmla="*/ 603793 w 905083"/>
              <a:gd name="connsiteY120" fmla="*/ 687404 h 905091"/>
              <a:gd name="connsiteX121" fmla="*/ 588817 w 905083"/>
              <a:gd name="connsiteY121" fmla="*/ 687404 h 905091"/>
              <a:gd name="connsiteX122" fmla="*/ 522677 w 905083"/>
              <a:gd name="connsiteY122" fmla="*/ 714858 h 905091"/>
              <a:gd name="connsiteX123" fmla="*/ 512694 w 905083"/>
              <a:gd name="connsiteY123" fmla="*/ 723594 h 905091"/>
              <a:gd name="connsiteX124" fmla="*/ 506454 w 905083"/>
              <a:gd name="connsiteY124" fmla="*/ 758536 h 905091"/>
              <a:gd name="connsiteX125" fmla="*/ 469016 w 905083"/>
              <a:gd name="connsiteY125" fmla="*/ 789734 h 905091"/>
              <a:gd name="connsiteX126" fmla="*/ 441562 w 905083"/>
              <a:gd name="connsiteY126" fmla="*/ 789734 h 905091"/>
              <a:gd name="connsiteX127" fmla="*/ 402876 w 905083"/>
              <a:gd name="connsiteY127" fmla="*/ 758536 h 905091"/>
              <a:gd name="connsiteX128" fmla="*/ 396636 w 905083"/>
              <a:gd name="connsiteY128" fmla="*/ 723594 h 905091"/>
              <a:gd name="connsiteX129" fmla="*/ 386653 w 905083"/>
              <a:gd name="connsiteY129" fmla="*/ 714858 h 905091"/>
              <a:gd name="connsiteX130" fmla="*/ 320513 w 905083"/>
              <a:gd name="connsiteY130" fmla="*/ 687404 h 905091"/>
              <a:gd name="connsiteX131" fmla="*/ 306785 w 905083"/>
              <a:gd name="connsiteY131" fmla="*/ 687404 h 905091"/>
              <a:gd name="connsiteX132" fmla="*/ 276835 w 905083"/>
              <a:gd name="connsiteY132" fmla="*/ 707371 h 905091"/>
              <a:gd name="connsiteX133" fmla="*/ 228166 w 905083"/>
              <a:gd name="connsiteY133" fmla="*/ 702379 h 905091"/>
              <a:gd name="connsiteX134" fmla="*/ 208199 w 905083"/>
              <a:gd name="connsiteY134" fmla="*/ 682412 h 905091"/>
              <a:gd name="connsiteX135" fmla="*/ 203207 w 905083"/>
              <a:gd name="connsiteY135" fmla="*/ 633743 h 905091"/>
              <a:gd name="connsiteX136" fmla="*/ 223174 w 905083"/>
              <a:gd name="connsiteY136" fmla="*/ 605041 h 905091"/>
              <a:gd name="connsiteX137" fmla="*/ 224422 w 905083"/>
              <a:gd name="connsiteY137" fmla="*/ 591313 h 905091"/>
              <a:gd name="connsiteX138" fmla="*/ 195720 w 905083"/>
              <a:gd name="connsiteY138" fmla="*/ 523925 h 905091"/>
              <a:gd name="connsiteX139" fmla="*/ 186984 w 905083"/>
              <a:gd name="connsiteY139" fmla="*/ 513942 h 905091"/>
              <a:gd name="connsiteX140" fmla="*/ 152042 w 905083"/>
              <a:gd name="connsiteY140" fmla="*/ 507702 h 905091"/>
              <a:gd name="connsiteX141" fmla="*/ 120844 w 905083"/>
              <a:gd name="connsiteY141" fmla="*/ 469016 h 905091"/>
              <a:gd name="connsiteX142" fmla="*/ 120844 w 905083"/>
              <a:gd name="connsiteY142" fmla="*/ 441562 h 905091"/>
              <a:gd name="connsiteX143" fmla="*/ 152042 w 905083"/>
              <a:gd name="connsiteY143" fmla="*/ 404124 h 905091"/>
              <a:gd name="connsiteX144" fmla="*/ 186984 w 905083"/>
              <a:gd name="connsiteY144" fmla="*/ 397884 h 905091"/>
              <a:gd name="connsiteX145" fmla="*/ 195720 w 905083"/>
              <a:gd name="connsiteY145" fmla="*/ 387901 h 905091"/>
              <a:gd name="connsiteX146" fmla="*/ 224422 w 905083"/>
              <a:gd name="connsiteY146" fmla="*/ 321761 h 905091"/>
              <a:gd name="connsiteX147" fmla="*/ 223174 w 905083"/>
              <a:gd name="connsiteY147" fmla="*/ 306785 h 905091"/>
              <a:gd name="connsiteX148" fmla="*/ 203207 w 905083"/>
              <a:gd name="connsiteY148" fmla="*/ 278083 h 905091"/>
              <a:gd name="connsiteX149" fmla="*/ 208199 w 905083"/>
              <a:gd name="connsiteY149" fmla="*/ 229414 h 905091"/>
              <a:gd name="connsiteX150" fmla="*/ 228166 w 905083"/>
              <a:gd name="connsiteY150" fmla="*/ 209447 h 905091"/>
              <a:gd name="connsiteX151" fmla="*/ 276835 w 905083"/>
              <a:gd name="connsiteY151" fmla="*/ 204455 h 905091"/>
              <a:gd name="connsiteX152" fmla="*/ 306785 w 905083"/>
              <a:gd name="connsiteY152" fmla="*/ 224422 h 905091"/>
              <a:gd name="connsiteX153" fmla="*/ 320513 w 905083"/>
              <a:gd name="connsiteY153" fmla="*/ 225670 h 905091"/>
              <a:gd name="connsiteX154" fmla="*/ 386653 w 905083"/>
              <a:gd name="connsiteY154" fmla="*/ 196968 h 905091"/>
              <a:gd name="connsiteX155" fmla="*/ 396636 w 905083"/>
              <a:gd name="connsiteY155" fmla="*/ 186984 h 905091"/>
              <a:gd name="connsiteX156" fmla="*/ 402876 w 905083"/>
              <a:gd name="connsiteY156" fmla="*/ 152042 h 905091"/>
              <a:gd name="connsiteX157" fmla="*/ 441562 w 905083"/>
              <a:gd name="connsiteY157" fmla="*/ 120844 h 905091"/>
              <a:gd name="connsiteX158" fmla="*/ 450375 w 905083"/>
              <a:gd name="connsiteY158" fmla="*/ 0 h 905091"/>
              <a:gd name="connsiteX159" fmla="*/ 905083 w 905083"/>
              <a:gd name="connsiteY159" fmla="*/ 454107 h 905091"/>
              <a:gd name="connsiteX160" fmla="*/ 826383 w 905083"/>
              <a:gd name="connsiteY160" fmla="*/ 709854 h 905091"/>
              <a:gd name="connsiteX161" fmla="*/ 877601 w 905083"/>
              <a:gd name="connsiteY161" fmla="*/ 709854 h 905091"/>
              <a:gd name="connsiteX162" fmla="*/ 890092 w 905083"/>
              <a:gd name="connsiteY162" fmla="*/ 722330 h 905091"/>
              <a:gd name="connsiteX163" fmla="*/ 877601 w 905083"/>
              <a:gd name="connsiteY163" fmla="*/ 734805 h 905091"/>
              <a:gd name="connsiteX164" fmla="*/ 797652 w 905083"/>
              <a:gd name="connsiteY164" fmla="*/ 734805 h 905091"/>
              <a:gd name="connsiteX165" fmla="*/ 785160 w 905083"/>
              <a:gd name="connsiteY165" fmla="*/ 722330 h 905091"/>
              <a:gd name="connsiteX166" fmla="*/ 785160 w 905083"/>
              <a:gd name="connsiteY166" fmla="*/ 642487 h 905091"/>
              <a:gd name="connsiteX167" fmla="*/ 797652 w 905083"/>
              <a:gd name="connsiteY167" fmla="*/ 630011 h 905091"/>
              <a:gd name="connsiteX168" fmla="*/ 808895 w 905083"/>
              <a:gd name="connsiteY168" fmla="*/ 642487 h 905091"/>
              <a:gd name="connsiteX169" fmla="*/ 808895 w 905083"/>
              <a:gd name="connsiteY169" fmla="*/ 689894 h 905091"/>
              <a:gd name="connsiteX170" fmla="*/ 880099 w 905083"/>
              <a:gd name="connsiteY170" fmla="*/ 454107 h 905091"/>
              <a:gd name="connsiteX171" fmla="*/ 450375 w 905083"/>
              <a:gd name="connsiteY171" fmla="*/ 24951 h 905091"/>
              <a:gd name="connsiteX172" fmla="*/ 154316 w 905083"/>
              <a:gd name="connsiteY172" fmla="*/ 142220 h 905091"/>
              <a:gd name="connsiteX173" fmla="*/ 136827 w 905083"/>
              <a:gd name="connsiteY173" fmla="*/ 140973 h 905091"/>
              <a:gd name="connsiteX174" fmla="*/ 138076 w 905083"/>
              <a:gd name="connsiteY174" fmla="*/ 124755 h 905091"/>
              <a:gd name="connsiteX175" fmla="*/ 450375 w 905083"/>
              <a:gd name="connsiteY175" fmla="*/ 0 h 90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905083" h="905091">
                <a:moveTo>
                  <a:pt x="453165" y="398409"/>
                </a:moveTo>
                <a:cubicBezTo>
                  <a:pt x="423298" y="398409"/>
                  <a:pt x="398409" y="422055"/>
                  <a:pt x="398409" y="451923"/>
                </a:cubicBezTo>
                <a:cubicBezTo>
                  <a:pt x="398409" y="481791"/>
                  <a:pt x="423298" y="506681"/>
                  <a:pt x="453165" y="506681"/>
                </a:cubicBezTo>
                <a:cubicBezTo>
                  <a:pt x="483033" y="506681"/>
                  <a:pt x="506678" y="481791"/>
                  <a:pt x="506678" y="451923"/>
                </a:cubicBezTo>
                <a:cubicBezTo>
                  <a:pt x="506678" y="422055"/>
                  <a:pt x="483033" y="398409"/>
                  <a:pt x="453165" y="398409"/>
                </a:cubicBezTo>
                <a:close/>
                <a:moveTo>
                  <a:pt x="453165" y="373519"/>
                </a:moveTo>
                <a:cubicBezTo>
                  <a:pt x="496722" y="373519"/>
                  <a:pt x="531568" y="409610"/>
                  <a:pt x="531568" y="451923"/>
                </a:cubicBezTo>
                <a:cubicBezTo>
                  <a:pt x="531568" y="496725"/>
                  <a:pt x="496722" y="531572"/>
                  <a:pt x="453165" y="531572"/>
                </a:cubicBezTo>
                <a:cubicBezTo>
                  <a:pt x="408364" y="531572"/>
                  <a:pt x="373519" y="496725"/>
                  <a:pt x="373519" y="451923"/>
                </a:cubicBezTo>
                <a:cubicBezTo>
                  <a:pt x="373519" y="409610"/>
                  <a:pt x="408364" y="373519"/>
                  <a:pt x="453165" y="373519"/>
                </a:cubicBezTo>
                <a:close/>
                <a:moveTo>
                  <a:pt x="32500" y="170283"/>
                </a:moveTo>
                <a:lnTo>
                  <a:pt x="112500" y="170283"/>
                </a:lnTo>
                <a:cubicBezTo>
                  <a:pt x="120000" y="170283"/>
                  <a:pt x="125000" y="176510"/>
                  <a:pt x="125000" y="183983"/>
                </a:cubicBezTo>
                <a:lnTo>
                  <a:pt x="125000" y="263691"/>
                </a:lnTo>
                <a:cubicBezTo>
                  <a:pt x="125000" y="269918"/>
                  <a:pt x="120000" y="276145"/>
                  <a:pt x="112500" y="276145"/>
                </a:cubicBezTo>
                <a:cubicBezTo>
                  <a:pt x="106250" y="276145"/>
                  <a:pt x="100000" y="269918"/>
                  <a:pt x="100000" y="263691"/>
                </a:cubicBezTo>
                <a:lnTo>
                  <a:pt x="100000" y="208892"/>
                </a:lnTo>
                <a:cubicBezTo>
                  <a:pt x="51250" y="279881"/>
                  <a:pt x="25000" y="364571"/>
                  <a:pt x="25000" y="450506"/>
                </a:cubicBezTo>
                <a:cubicBezTo>
                  <a:pt x="25000" y="687139"/>
                  <a:pt x="217499" y="880182"/>
                  <a:pt x="456248" y="880182"/>
                </a:cubicBezTo>
                <a:cubicBezTo>
                  <a:pt x="568748" y="880182"/>
                  <a:pt x="674997" y="836592"/>
                  <a:pt x="754997" y="758129"/>
                </a:cubicBezTo>
                <a:cubicBezTo>
                  <a:pt x="761247" y="754393"/>
                  <a:pt x="768747" y="754393"/>
                  <a:pt x="773747" y="758129"/>
                </a:cubicBezTo>
                <a:cubicBezTo>
                  <a:pt x="778747" y="764356"/>
                  <a:pt x="778747" y="771829"/>
                  <a:pt x="773747" y="776811"/>
                </a:cubicBezTo>
                <a:cubicBezTo>
                  <a:pt x="688747" y="859009"/>
                  <a:pt x="574998" y="905091"/>
                  <a:pt x="456248" y="905091"/>
                </a:cubicBezTo>
                <a:cubicBezTo>
                  <a:pt x="203749" y="905091"/>
                  <a:pt x="0" y="702084"/>
                  <a:pt x="0" y="450506"/>
                </a:cubicBezTo>
                <a:cubicBezTo>
                  <a:pt x="0" y="358344"/>
                  <a:pt x="27500" y="271163"/>
                  <a:pt x="78750" y="195192"/>
                </a:cubicBezTo>
                <a:lnTo>
                  <a:pt x="32500" y="195192"/>
                </a:lnTo>
                <a:cubicBezTo>
                  <a:pt x="25000" y="195192"/>
                  <a:pt x="20000" y="190210"/>
                  <a:pt x="20000" y="183983"/>
                </a:cubicBezTo>
                <a:cubicBezTo>
                  <a:pt x="20000" y="176510"/>
                  <a:pt x="25000" y="170283"/>
                  <a:pt x="32500" y="170283"/>
                </a:cubicBezTo>
                <a:close/>
                <a:moveTo>
                  <a:pt x="441562" y="147051"/>
                </a:moveTo>
                <a:cubicBezTo>
                  <a:pt x="434074" y="147051"/>
                  <a:pt x="429083" y="150794"/>
                  <a:pt x="427835" y="157034"/>
                </a:cubicBezTo>
                <a:lnTo>
                  <a:pt x="421595" y="191976"/>
                </a:lnTo>
                <a:cubicBezTo>
                  <a:pt x="417851" y="205703"/>
                  <a:pt x="407868" y="216935"/>
                  <a:pt x="392893" y="220678"/>
                </a:cubicBezTo>
                <a:cubicBezTo>
                  <a:pt x="372926" y="226918"/>
                  <a:pt x="351711" y="235653"/>
                  <a:pt x="332992" y="246885"/>
                </a:cubicBezTo>
                <a:cubicBezTo>
                  <a:pt x="320513" y="254372"/>
                  <a:pt x="304290" y="253124"/>
                  <a:pt x="291810" y="244389"/>
                </a:cubicBezTo>
                <a:lnTo>
                  <a:pt x="263108" y="225670"/>
                </a:lnTo>
                <a:cubicBezTo>
                  <a:pt x="258116" y="221926"/>
                  <a:pt x="250629" y="223174"/>
                  <a:pt x="246885" y="226918"/>
                </a:cubicBezTo>
                <a:lnTo>
                  <a:pt x="226918" y="246885"/>
                </a:lnTo>
                <a:cubicBezTo>
                  <a:pt x="221926" y="251877"/>
                  <a:pt x="221926" y="258116"/>
                  <a:pt x="225670" y="264356"/>
                </a:cubicBezTo>
                <a:lnTo>
                  <a:pt x="244389" y="293058"/>
                </a:lnTo>
                <a:cubicBezTo>
                  <a:pt x="253125" y="304290"/>
                  <a:pt x="253125" y="321761"/>
                  <a:pt x="245637" y="334240"/>
                </a:cubicBezTo>
                <a:cubicBezTo>
                  <a:pt x="234406" y="352959"/>
                  <a:pt x="225670" y="372926"/>
                  <a:pt x="220678" y="394140"/>
                </a:cubicBezTo>
                <a:cubicBezTo>
                  <a:pt x="216935" y="407868"/>
                  <a:pt x="205703" y="420347"/>
                  <a:pt x="190728" y="421595"/>
                </a:cubicBezTo>
                <a:lnTo>
                  <a:pt x="157034" y="429083"/>
                </a:lnTo>
                <a:cubicBezTo>
                  <a:pt x="150794" y="429083"/>
                  <a:pt x="145803" y="435322"/>
                  <a:pt x="145803" y="441562"/>
                </a:cubicBezTo>
                <a:lnTo>
                  <a:pt x="145803" y="469016"/>
                </a:lnTo>
                <a:cubicBezTo>
                  <a:pt x="145803" y="476504"/>
                  <a:pt x="150794" y="481496"/>
                  <a:pt x="157034" y="482743"/>
                </a:cubicBezTo>
                <a:lnTo>
                  <a:pt x="190728" y="488983"/>
                </a:lnTo>
                <a:cubicBezTo>
                  <a:pt x="205703" y="492727"/>
                  <a:pt x="216935" y="502710"/>
                  <a:pt x="220678" y="517686"/>
                </a:cubicBezTo>
                <a:cubicBezTo>
                  <a:pt x="225670" y="538900"/>
                  <a:pt x="234406" y="558867"/>
                  <a:pt x="245637" y="577586"/>
                </a:cubicBezTo>
                <a:cubicBezTo>
                  <a:pt x="253125" y="591313"/>
                  <a:pt x="253125" y="606288"/>
                  <a:pt x="244389" y="618768"/>
                </a:cubicBezTo>
                <a:lnTo>
                  <a:pt x="225670" y="647470"/>
                </a:lnTo>
                <a:cubicBezTo>
                  <a:pt x="221926" y="652462"/>
                  <a:pt x="221926" y="659949"/>
                  <a:pt x="226918" y="664941"/>
                </a:cubicBezTo>
                <a:lnTo>
                  <a:pt x="246885" y="684908"/>
                </a:lnTo>
                <a:cubicBezTo>
                  <a:pt x="250629" y="688652"/>
                  <a:pt x="258116" y="688652"/>
                  <a:pt x="263108" y="686156"/>
                </a:cubicBezTo>
                <a:lnTo>
                  <a:pt x="291810" y="666189"/>
                </a:lnTo>
                <a:cubicBezTo>
                  <a:pt x="298050" y="661197"/>
                  <a:pt x="306785" y="658702"/>
                  <a:pt x="314273" y="658702"/>
                </a:cubicBezTo>
                <a:cubicBezTo>
                  <a:pt x="320513" y="658702"/>
                  <a:pt x="326752" y="661197"/>
                  <a:pt x="332992" y="664941"/>
                </a:cubicBezTo>
                <a:cubicBezTo>
                  <a:pt x="351711" y="676172"/>
                  <a:pt x="372926" y="684908"/>
                  <a:pt x="392893" y="689900"/>
                </a:cubicBezTo>
                <a:cubicBezTo>
                  <a:pt x="407868" y="693644"/>
                  <a:pt x="417851" y="704875"/>
                  <a:pt x="421595" y="719850"/>
                </a:cubicBezTo>
                <a:lnTo>
                  <a:pt x="427835" y="753544"/>
                </a:lnTo>
                <a:cubicBezTo>
                  <a:pt x="429083" y="759784"/>
                  <a:pt x="434074" y="764776"/>
                  <a:pt x="441562" y="764776"/>
                </a:cubicBezTo>
                <a:lnTo>
                  <a:pt x="469016" y="764776"/>
                </a:lnTo>
                <a:cubicBezTo>
                  <a:pt x="475256" y="764776"/>
                  <a:pt x="481496" y="759784"/>
                  <a:pt x="481496" y="753544"/>
                </a:cubicBezTo>
                <a:lnTo>
                  <a:pt x="488983" y="719850"/>
                </a:lnTo>
                <a:cubicBezTo>
                  <a:pt x="491479" y="704875"/>
                  <a:pt x="502710" y="693644"/>
                  <a:pt x="516438" y="689900"/>
                </a:cubicBezTo>
                <a:cubicBezTo>
                  <a:pt x="537652" y="684908"/>
                  <a:pt x="557619" y="676172"/>
                  <a:pt x="577586" y="664941"/>
                </a:cubicBezTo>
                <a:cubicBezTo>
                  <a:pt x="590065" y="657454"/>
                  <a:pt x="606288" y="657454"/>
                  <a:pt x="618768" y="666189"/>
                </a:cubicBezTo>
                <a:lnTo>
                  <a:pt x="646222" y="686156"/>
                </a:lnTo>
                <a:cubicBezTo>
                  <a:pt x="652462" y="688652"/>
                  <a:pt x="658701" y="688652"/>
                  <a:pt x="663693" y="684908"/>
                </a:cubicBezTo>
                <a:lnTo>
                  <a:pt x="682412" y="664941"/>
                </a:lnTo>
                <a:cubicBezTo>
                  <a:pt x="687404" y="659949"/>
                  <a:pt x="688652" y="652462"/>
                  <a:pt x="684908" y="647470"/>
                </a:cubicBezTo>
                <a:lnTo>
                  <a:pt x="666189" y="618768"/>
                </a:lnTo>
                <a:cubicBezTo>
                  <a:pt x="657454" y="606288"/>
                  <a:pt x="656206" y="591313"/>
                  <a:pt x="663693" y="577586"/>
                </a:cubicBezTo>
                <a:cubicBezTo>
                  <a:pt x="674925" y="558867"/>
                  <a:pt x="683660" y="538900"/>
                  <a:pt x="688652" y="517686"/>
                </a:cubicBezTo>
                <a:cubicBezTo>
                  <a:pt x="693643" y="502710"/>
                  <a:pt x="704875" y="492727"/>
                  <a:pt x="718602" y="488983"/>
                </a:cubicBezTo>
                <a:lnTo>
                  <a:pt x="753544" y="482743"/>
                </a:lnTo>
                <a:cubicBezTo>
                  <a:pt x="759784" y="481496"/>
                  <a:pt x="763528" y="476504"/>
                  <a:pt x="763528" y="469016"/>
                </a:cubicBezTo>
                <a:lnTo>
                  <a:pt x="763528" y="441562"/>
                </a:lnTo>
                <a:cubicBezTo>
                  <a:pt x="763528" y="435322"/>
                  <a:pt x="759784" y="429083"/>
                  <a:pt x="753544" y="429083"/>
                </a:cubicBezTo>
                <a:lnTo>
                  <a:pt x="718602" y="421595"/>
                </a:lnTo>
                <a:cubicBezTo>
                  <a:pt x="704875" y="420347"/>
                  <a:pt x="693643" y="407868"/>
                  <a:pt x="688652" y="394140"/>
                </a:cubicBezTo>
                <a:cubicBezTo>
                  <a:pt x="683660" y="372926"/>
                  <a:pt x="674925" y="352959"/>
                  <a:pt x="663693" y="334240"/>
                </a:cubicBezTo>
                <a:cubicBezTo>
                  <a:pt x="656206" y="321761"/>
                  <a:pt x="657454" y="304290"/>
                  <a:pt x="666189" y="293058"/>
                </a:cubicBezTo>
                <a:lnTo>
                  <a:pt x="684908" y="264356"/>
                </a:lnTo>
                <a:cubicBezTo>
                  <a:pt x="688652" y="258116"/>
                  <a:pt x="687404" y="251877"/>
                  <a:pt x="682412" y="246885"/>
                </a:cubicBezTo>
                <a:lnTo>
                  <a:pt x="663693" y="226918"/>
                </a:lnTo>
                <a:cubicBezTo>
                  <a:pt x="658701" y="223174"/>
                  <a:pt x="652462" y="221926"/>
                  <a:pt x="646222" y="225670"/>
                </a:cubicBezTo>
                <a:lnTo>
                  <a:pt x="618768" y="244389"/>
                </a:lnTo>
                <a:cubicBezTo>
                  <a:pt x="606288" y="253124"/>
                  <a:pt x="590065" y="254372"/>
                  <a:pt x="577586" y="246885"/>
                </a:cubicBezTo>
                <a:cubicBezTo>
                  <a:pt x="557619" y="235653"/>
                  <a:pt x="537652" y="226918"/>
                  <a:pt x="516438" y="220678"/>
                </a:cubicBezTo>
                <a:cubicBezTo>
                  <a:pt x="502710" y="216935"/>
                  <a:pt x="491479" y="205703"/>
                  <a:pt x="488983" y="191976"/>
                </a:cubicBezTo>
                <a:lnTo>
                  <a:pt x="481496" y="157034"/>
                </a:lnTo>
                <a:cubicBezTo>
                  <a:pt x="481496" y="150794"/>
                  <a:pt x="475256" y="147051"/>
                  <a:pt x="469016" y="147051"/>
                </a:cubicBezTo>
                <a:close/>
                <a:moveTo>
                  <a:pt x="441562" y="120844"/>
                </a:moveTo>
                <a:lnTo>
                  <a:pt x="469016" y="120844"/>
                </a:lnTo>
                <a:cubicBezTo>
                  <a:pt x="487735" y="120844"/>
                  <a:pt x="502710" y="134571"/>
                  <a:pt x="506454" y="152042"/>
                </a:cubicBezTo>
                <a:lnTo>
                  <a:pt x="512694" y="186984"/>
                </a:lnTo>
                <a:cubicBezTo>
                  <a:pt x="515190" y="191976"/>
                  <a:pt x="517685" y="195720"/>
                  <a:pt x="522677" y="196968"/>
                </a:cubicBezTo>
                <a:cubicBezTo>
                  <a:pt x="546388" y="203207"/>
                  <a:pt x="568851" y="213191"/>
                  <a:pt x="588817" y="225670"/>
                </a:cubicBezTo>
                <a:cubicBezTo>
                  <a:pt x="593809" y="226918"/>
                  <a:pt x="598801" y="226918"/>
                  <a:pt x="603793" y="224422"/>
                </a:cubicBezTo>
                <a:lnTo>
                  <a:pt x="632495" y="204455"/>
                </a:lnTo>
                <a:cubicBezTo>
                  <a:pt x="647470" y="194472"/>
                  <a:pt x="668685" y="195720"/>
                  <a:pt x="681164" y="209447"/>
                </a:cubicBezTo>
                <a:lnTo>
                  <a:pt x="701131" y="229414"/>
                </a:lnTo>
                <a:cubicBezTo>
                  <a:pt x="714858" y="243141"/>
                  <a:pt x="716106" y="263108"/>
                  <a:pt x="706123" y="278083"/>
                </a:cubicBezTo>
                <a:lnTo>
                  <a:pt x="686156" y="306785"/>
                </a:lnTo>
                <a:cubicBezTo>
                  <a:pt x="682412" y="311777"/>
                  <a:pt x="682412" y="316769"/>
                  <a:pt x="684908" y="321761"/>
                </a:cubicBezTo>
                <a:cubicBezTo>
                  <a:pt x="697387" y="341727"/>
                  <a:pt x="707371" y="364190"/>
                  <a:pt x="713610" y="387901"/>
                </a:cubicBezTo>
                <a:cubicBezTo>
                  <a:pt x="714858" y="392893"/>
                  <a:pt x="718602" y="396636"/>
                  <a:pt x="723594" y="397884"/>
                </a:cubicBezTo>
                <a:lnTo>
                  <a:pt x="758536" y="404124"/>
                </a:lnTo>
                <a:cubicBezTo>
                  <a:pt x="776007" y="407868"/>
                  <a:pt x="789734" y="422843"/>
                  <a:pt x="789734" y="441562"/>
                </a:cubicBezTo>
                <a:lnTo>
                  <a:pt x="789734" y="469016"/>
                </a:lnTo>
                <a:cubicBezTo>
                  <a:pt x="789734" y="487735"/>
                  <a:pt x="776007" y="503958"/>
                  <a:pt x="758536" y="507702"/>
                </a:cubicBezTo>
                <a:lnTo>
                  <a:pt x="723594" y="513942"/>
                </a:lnTo>
                <a:cubicBezTo>
                  <a:pt x="718602" y="515190"/>
                  <a:pt x="714858" y="518933"/>
                  <a:pt x="713610" y="523925"/>
                </a:cubicBezTo>
                <a:cubicBezTo>
                  <a:pt x="707371" y="547636"/>
                  <a:pt x="697387" y="568851"/>
                  <a:pt x="684908" y="591313"/>
                </a:cubicBezTo>
                <a:cubicBezTo>
                  <a:pt x="682412" y="593809"/>
                  <a:pt x="682412" y="600049"/>
                  <a:pt x="686156" y="605041"/>
                </a:cubicBezTo>
                <a:lnTo>
                  <a:pt x="706123" y="633743"/>
                </a:lnTo>
                <a:cubicBezTo>
                  <a:pt x="716106" y="648718"/>
                  <a:pt x="714858" y="669933"/>
                  <a:pt x="701131" y="682412"/>
                </a:cubicBezTo>
                <a:lnTo>
                  <a:pt x="681164" y="702379"/>
                </a:lnTo>
                <a:cubicBezTo>
                  <a:pt x="668685" y="714858"/>
                  <a:pt x="647470" y="716106"/>
                  <a:pt x="632495" y="707371"/>
                </a:cubicBezTo>
                <a:lnTo>
                  <a:pt x="603793" y="687404"/>
                </a:lnTo>
                <a:cubicBezTo>
                  <a:pt x="600049" y="683660"/>
                  <a:pt x="593809" y="683660"/>
                  <a:pt x="588817" y="687404"/>
                </a:cubicBezTo>
                <a:cubicBezTo>
                  <a:pt x="568851" y="698635"/>
                  <a:pt x="546388" y="708619"/>
                  <a:pt x="522677" y="714858"/>
                </a:cubicBezTo>
                <a:cubicBezTo>
                  <a:pt x="517685" y="714858"/>
                  <a:pt x="515190" y="719850"/>
                  <a:pt x="512694" y="723594"/>
                </a:cubicBezTo>
                <a:lnTo>
                  <a:pt x="506454" y="758536"/>
                </a:lnTo>
                <a:cubicBezTo>
                  <a:pt x="502710" y="777255"/>
                  <a:pt x="487735" y="789734"/>
                  <a:pt x="469016" y="789734"/>
                </a:cubicBezTo>
                <a:lnTo>
                  <a:pt x="441562" y="789734"/>
                </a:lnTo>
                <a:cubicBezTo>
                  <a:pt x="422843" y="789734"/>
                  <a:pt x="406620" y="777255"/>
                  <a:pt x="402876" y="758536"/>
                </a:cubicBezTo>
                <a:lnTo>
                  <a:pt x="396636" y="723594"/>
                </a:lnTo>
                <a:cubicBezTo>
                  <a:pt x="395388" y="719850"/>
                  <a:pt x="391645" y="714858"/>
                  <a:pt x="386653" y="714858"/>
                </a:cubicBezTo>
                <a:cubicBezTo>
                  <a:pt x="362942" y="708619"/>
                  <a:pt x="341727" y="698635"/>
                  <a:pt x="320513" y="687404"/>
                </a:cubicBezTo>
                <a:cubicBezTo>
                  <a:pt x="315521" y="683660"/>
                  <a:pt x="309281" y="683660"/>
                  <a:pt x="306785" y="687404"/>
                </a:cubicBezTo>
                <a:lnTo>
                  <a:pt x="276835" y="707371"/>
                </a:lnTo>
                <a:cubicBezTo>
                  <a:pt x="261860" y="716106"/>
                  <a:pt x="241893" y="714858"/>
                  <a:pt x="228166" y="702379"/>
                </a:cubicBezTo>
                <a:lnTo>
                  <a:pt x="208199" y="682412"/>
                </a:lnTo>
                <a:cubicBezTo>
                  <a:pt x="195720" y="669933"/>
                  <a:pt x="194472" y="648718"/>
                  <a:pt x="203207" y="633743"/>
                </a:cubicBezTo>
                <a:lnTo>
                  <a:pt x="223174" y="605041"/>
                </a:lnTo>
                <a:cubicBezTo>
                  <a:pt x="226918" y="600049"/>
                  <a:pt x="226918" y="593809"/>
                  <a:pt x="224422" y="591313"/>
                </a:cubicBezTo>
                <a:cubicBezTo>
                  <a:pt x="211943" y="568851"/>
                  <a:pt x="201959" y="547636"/>
                  <a:pt x="195720" y="523925"/>
                </a:cubicBezTo>
                <a:cubicBezTo>
                  <a:pt x="195720" y="518933"/>
                  <a:pt x="190728" y="515190"/>
                  <a:pt x="186984" y="513942"/>
                </a:cubicBezTo>
                <a:lnTo>
                  <a:pt x="152042" y="507702"/>
                </a:lnTo>
                <a:cubicBezTo>
                  <a:pt x="133323" y="503958"/>
                  <a:pt x="120844" y="487735"/>
                  <a:pt x="120844" y="469016"/>
                </a:cubicBezTo>
                <a:lnTo>
                  <a:pt x="120844" y="441562"/>
                </a:lnTo>
                <a:cubicBezTo>
                  <a:pt x="120844" y="422843"/>
                  <a:pt x="133323" y="407868"/>
                  <a:pt x="152042" y="404124"/>
                </a:cubicBezTo>
                <a:lnTo>
                  <a:pt x="186984" y="397884"/>
                </a:lnTo>
                <a:cubicBezTo>
                  <a:pt x="190728" y="396636"/>
                  <a:pt x="195720" y="392893"/>
                  <a:pt x="195720" y="387901"/>
                </a:cubicBezTo>
                <a:cubicBezTo>
                  <a:pt x="201959" y="364190"/>
                  <a:pt x="211943" y="341727"/>
                  <a:pt x="224422" y="321761"/>
                </a:cubicBezTo>
                <a:cubicBezTo>
                  <a:pt x="226918" y="316769"/>
                  <a:pt x="226918" y="311777"/>
                  <a:pt x="223174" y="306785"/>
                </a:cubicBezTo>
                <a:lnTo>
                  <a:pt x="203207" y="278083"/>
                </a:lnTo>
                <a:cubicBezTo>
                  <a:pt x="194472" y="263108"/>
                  <a:pt x="195720" y="243141"/>
                  <a:pt x="208199" y="229414"/>
                </a:cubicBezTo>
                <a:lnTo>
                  <a:pt x="228166" y="209447"/>
                </a:lnTo>
                <a:cubicBezTo>
                  <a:pt x="241893" y="195720"/>
                  <a:pt x="261860" y="194472"/>
                  <a:pt x="276835" y="204455"/>
                </a:cubicBezTo>
                <a:lnTo>
                  <a:pt x="306785" y="224422"/>
                </a:lnTo>
                <a:cubicBezTo>
                  <a:pt x="309281" y="226918"/>
                  <a:pt x="315521" y="226918"/>
                  <a:pt x="320513" y="225670"/>
                </a:cubicBezTo>
                <a:cubicBezTo>
                  <a:pt x="341727" y="213191"/>
                  <a:pt x="362942" y="203207"/>
                  <a:pt x="386653" y="196968"/>
                </a:cubicBezTo>
                <a:cubicBezTo>
                  <a:pt x="391645" y="195720"/>
                  <a:pt x="395388" y="191976"/>
                  <a:pt x="396636" y="186984"/>
                </a:cubicBezTo>
                <a:lnTo>
                  <a:pt x="402876" y="152042"/>
                </a:lnTo>
                <a:cubicBezTo>
                  <a:pt x="406620" y="134571"/>
                  <a:pt x="422843" y="120844"/>
                  <a:pt x="441562" y="120844"/>
                </a:cubicBezTo>
                <a:close/>
                <a:moveTo>
                  <a:pt x="450375" y="0"/>
                </a:moveTo>
                <a:cubicBezTo>
                  <a:pt x="701464" y="0"/>
                  <a:pt x="905083" y="203350"/>
                  <a:pt x="905083" y="454107"/>
                </a:cubicBezTo>
                <a:cubicBezTo>
                  <a:pt x="905083" y="546426"/>
                  <a:pt x="878850" y="635002"/>
                  <a:pt x="826383" y="709854"/>
                </a:cubicBezTo>
                <a:lnTo>
                  <a:pt x="877601" y="709854"/>
                </a:lnTo>
                <a:cubicBezTo>
                  <a:pt x="883846" y="709854"/>
                  <a:pt x="890092" y="714845"/>
                  <a:pt x="890092" y="722330"/>
                </a:cubicBezTo>
                <a:cubicBezTo>
                  <a:pt x="890092" y="728568"/>
                  <a:pt x="883846" y="734805"/>
                  <a:pt x="877601" y="734805"/>
                </a:cubicBezTo>
                <a:lnTo>
                  <a:pt x="797652" y="734805"/>
                </a:lnTo>
                <a:cubicBezTo>
                  <a:pt x="790157" y="734805"/>
                  <a:pt x="785160" y="728568"/>
                  <a:pt x="785160" y="722330"/>
                </a:cubicBezTo>
                <a:lnTo>
                  <a:pt x="785160" y="642487"/>
                </a:lnTo>
                <a:cubicBezTo>
                  <a:pt x="785160" y="635002"/>
                  <a:pt x="790157" y="630011"/>
                  <a:pt x="797652" y="630011"/>
                </a:cubicBezTo>
                <a:cubicBezTo>
                  <a:pt x="803898" y="630011"/>
                  <a:pt x="808895" y="635002"/>
                  <a:pt x="808895" y="642487"/>
                </a:cubicBezTo>
                <a:lnTo>
                  <a:pt x="808895" y="689894"/>
                </a:lnTo>
                <a:cubicBezTo>
                  <a:pt x="856364" y="621279"/>
                  <a:pt x="880099" y="538940"/>
                  <a:pt x="880099" y="454107"/>
                </a:cubicBezTo>
                <a:cubicBezTo>
                  <a:pt x="880099" y="218321"/>
                  <a:pt x="686473" y="24951"/>
                  <a:pt x="450375" y="24951"/>
                </a:cubicBezTo>
                <a:cubicBezTo>
                  <a:pt x="340446" y="24951"/>
                  <a:pt x="234264" y="67368"/>
                  <a:pt x="154316" y="142220"/>
                </a:cubicBezTo>
                <a:cubicBezTo>
                  <a:pt x="149319" y="147211"/>
                  <a:pt x="141824" y="147211"/>
                  <a:pt x="136827" y="140973"/>
                </a:cubicBezTo>
                <a:cubicBezTo>
                  <a:pt x="131830" y="135983"/>
                  <a:pt x="131830" y="128497"/>
                  <a:pt x="138076" y="124755"/>
                </a:cubicBezTo>
                <a:cubicBezTo>
                  <a:pt x="223021" y="43664"/>
                  <a:pt x="332951" y="0"/>
                  <a:pt x="4503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" name="TITLE 04">
            <a:extLst>
              <a:ext uri="{FF2B5EF4-FFF2-40B4-BE49-F238E27FC236}">
                <a16:creationId xmlns:a16="http://schemas.microsoft.com/office/drawing/2014/main" id="{BA348EBF-E4BC-664D-AF9F-185268198E0A}"/>
              </a:ext>
            </a:extLst>
          </p:cNvPr>
          <p:cNvSpPr txBox="1"/>
          <p:nvPr/>
        </p:nvSpPr>
        <p:spPr>
          <a:xfrm>
            <a:off x="14445509" y="11089087"/>
            <a:ext cx="678008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BODY 04">
            <a:extLst>
              <a:ext uri="{FF2B5EF4-FFF2-40B4-BE49-F238E27FC236}">
                <a16:creationId xmlns:a16="http://schemas.microsoft.com/office/drawing/2014/main" id="{20609255-45D3-F64C-B7F2-01D7208B9A75}"/>
              </a:ext>
            </a:extLst>
          </p:cNvPr>
          <p:cNvSpPr txBox="1"/>
          <p:nvPr/>
        </p:nvSpPr>
        <p:spPr>
          <a:xfrm>
            <a:off x="14445509" y="11771044"/>
            <a:ext cx="678008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78876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01">
            <a:extLst>
              <a:ext uri="{FF2B5EF4-FFF2-40B4-BE49-F238E27FC236}">
                <a16:creationId xmlns:a16="http://schemas.microsoft.com/office/drawing/2014/main" id="{6ABED4E2-304E-F44E-B005-FF0F4AE02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719" y="6643777"/>
            <a:ext cx="9942214" cy="4971105"/>
          </a:xfrm>
          <a:custGeom>
            <a:avLst/>
            <a:gdLst>
              <a:gd name="T0" fmla="*/ 0 w 7981"/>
              <a:gd name="T1" fmla="*/ 3989 h 3990"/>
              <a:gd name="T2" fmla="*/ 0 w 7981"/>
              <a:gd name="T3" fmla="*/ 3989 h 3990"/>
              <a:gd name="T4" fmla="*/ 3991 w 7981"/>
              <a:gd name="T5" fmla="*/ 0 h 3990"/>
              <a:gd name="T6" fmla="*/ 3991 w 7981"/>
              <a:gd name="T7" fmla="*/ 0 h 3990"/>
              <a:gd name="T8" fmla="*/ 7980 w 7981"/>
              <a:gd name="T9" fmla="*/ 3989 h 3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81" h="3990">
                <a:moveTo>
                  <a:pt x="0" y="3989"/>
                </a:moveTo>
                <a:lnTo>
                  <a:pt x="0" y="3989"/>
                </a:lnTo>
                <a:cubicBezTo>
                  <a:pt x="0" y="1786"/>
                  <a:pt x="1787" y="0"/>
                  <a:pt x="3991" y="0"/>
                </a:cubicBezTo>
                <a:lnTo>
                  <a:pt x="3991" y="0"/>
                </a:lnTo>
                <a:cubicBezTo>
                  <a:pt x="6194" y="0"/>
                  <a:pt x="7980" y="1786"/>
                  <a:pt x="7980" y="3989"/>
                </a:cubicBezTo>
              </a:path>
            </a:pathLst>
          </a:custGeom>
          <a:noFill/>
          <a:ln w="241300" cap="flat">
            <a:solidFill>
              <a:schemeClr val="accent6">
                <a:alpha val="3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59" name="LIGHT BULD">
            <a:extLst>
              <a:ext uri="{FF2B5EF4-FFF2-40B4-BE49-F238E27FC236}">
                <a16:creationId xmlns:a16="http://schemas.microsoft.com/office/drawing/2014/main" id="{9DEA38B5-AF9C-9C42-8ABB-EA6891BCE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6156" y="8725598"/>
            <a:ext cx="2834355" cy="3224355"/>
          </a:xfrm>
          <a:custGeom>
            <a:avLst/>
            <a:gdLst>
              <a:gd name="T0" fmla="*/ 2274 w 2275"/>
              <a:gd name="T1" fmla="*/ 1065 h 2590"/>
              <a:gd name="T2" fmla="*/ 2274 w 2275"/>
              <a:gd name="T3" fmla="*/ 1065 h 2590"/>
              <a:gd name="T4" fmla="*/ 1137 w 2275"/>
              <a:gd name="T5" fmla="*/ 0 h 2590"/>
              <a:gd name="T6" fmla="*/ 1137 w 2275"/>
              <a:gd name="T7" fmla="*/ 0 h 2590"/>
              <a:gd name="T8" fmla="*/ 0 w 2275"/>
              <a:gd name="T9" fmla="*/ 1065 h 2590"/>
              <a:gd name="T10" fmla="*/ 0 w 2275"/>
              <a:gd name="T11" fmla="*/ 1065 h 2590"/>
              <a:gd name="T12" fmla="*/ 175 w 2275"/>
              <a:gd name="T13" fmla="*/ 1632 h 2590"/>
              <a:gd name="T14" fmla="*/ 175 w 2275"/>
              <a:gd name="T15" fmla="*/ 1632 h 2590"/>
              <a:gd name="T16" fmla="*/ 337 w 2275"/>
              <a:gd name="T17" fmla="*/ 2169 h 2590"/>
              <a:gd name="T18" fmla="*/ 337 w 2275"/>
              <a:gd name="T19" fmla="*/ 2169 h 2590"/>
              <a:gd name="T20" fmla="*/ 337 w 2275"/>
              <a:gd name="T21" fmla="*/ 2178 h 2590"/>
              <a:gd name="T22" fmla="*/ 337 w 2275"/>
              <a:gd name="T23" fmla="*/ 2178 h 2590"/>
              <a:gd name="T24" fmla="*/ 468 w 2275"/>
              <a:gd name="T25" fmla="*/ 2589 h 2590"/>
              <a:gd name="T26" fmla="*/ 1806 w 2275"/>
              <a:gd name="T27" fmla="*/ 2589 h 2590"/>
              <a:gd name="T28" fmla="*/ 1806 w 2275"/>
              <a:gd name="T29" fmla="*/ 2589 h 2590"/>
              <a:gd name="T30" fmla="*/ 1937 w 2275"/>
              <a:gd name="T31" fmla="*/ 2178 h 2590"/>
              <a:gd name="T32" fmla="*/ 1937 w 2275"/>
              <a:gd name="T33" fmla="*/ 2178 h 2590"/>
              <a:gd name="T34" fmla="*/ 1937 w 2275"/>
              <a:gd name="T35" fmla="*/ 2169 h 2590"/>
              <a:gd name="T36" fmla="*/ 1937 w 2275"/>
              <a:gd name="T37" fmla="*/ 2169 h 2590"/>
              <a:gd name="T38" fmla="*/ 2099 w 2275"/>
              <a:gd name="T39" fmla="*/ 1632 h 2590"/>
              <a:gd name="T40" fmla="*/ 2099 w 2275"/>
              <a:gd name="T41" fmla="*/ 1632 h 2590"/>
              <a:gd name="T42" fmla="*/ 2274 w 2275"/>
              <a:gd name="T43" fmla="*/ 1065 h 2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75" h="2590">
                <a:moveTo>
                  <a:pt x="2274" y="1065"/>
                </a:moveTo>
                <a:lnTo>
                  <a:pt x="2274" y="1065"/>
                </a:lnTo>
                <a:cubicBezTo>
                  <a:pt x="2274" y="477"/>
                  <a:pt x="1765" y="0"/>
                  <a:pt x="1137" y="0"/>
                </a:cubicBezTo>
                <a:lnTo>
                  <a:pt x="1137" y="0"/>
                </a:lnTo>
                <a:cubicBezTo>
                  <a:pt x="509" y="0"/>
                  <a:pt x="0" y="477"/>
                  <a:pt x="0" y="1065"/>
                </a:cubicBezTo>
                <a:lnTo>
                  <a:pt x="0" y="1065"/>
                </a:lnTo>
                <a:cubicBezTo>
                  <a:pt x="0" y="1273"/>
                  <a:pt x="64" y="1468"/>
                  <a:pt x="175" y="1632"/>
                </a:cubicBezTo>
                <a:lnTo>
                  <a:pt x="175" y="1632"/>
                </a:lnTo>
                <a:cubicBezTo>
                  <a:pt x="281" y="1791"/>
                  <a:pt x="340" y="1977"/>
                  <a:pt x="337" y="2169"/>
                </a:cubicBezTo>
                <a:lnTo>
                  <a:pt x="337" y="2169"/>
                </a:lnTo>
                <a:cubicBezTo>
                  <a:pt x="337" y="2171"/>
                  <a:pt x="337" y="2175"/>
                  <a:pt x="337" y="2178"/>
                </a:cubicBezTo>
                <a:lnTo>
                  <a:pt x="337" y="2178"/>
                </a:lnTo>
                <a:cubicBezTo>
                  <a:pt x="337" y="2330"/>
                  <a:pt x="385" y="2471"/>
                  <a:pt x="468" y="2589"/>
                </a:cubicBezTo>
                <a:lnTo>
                  <a:pt x="1806" y="2589"/>
                </a:lnTo>
                <a:lnTo>
                  <a:pt x="1806" y="2589"/>
                </a:lnTo>
                <a:cubicBezTo>
                  <a:pt x="1888" y="2471"/>
                  <a:pt x="1937" y="2330"/>
                  <a:pt x="1937" y="2178"/>
                </a:cubicBezTo>
                <a:lnTo>
                  <a:pt x="1937" y="2178"/>
                </a:lnTo>
                <a:cubicBezTo>
                  <a:pt x="1937" y="2175"/>
                  <a:pt x="1937" y="2171"/>
                  <a:pt x="1937" y="2169"/>
                </a:cubicBezTo>
                <a:lnTo>
                  <a:pt x="1937" y="2169"/>
                </a:lnTo>
                <a:cubicBezTo>
                  <a:pt x="1934" y="1977"/>
                  <a:pt x="1992" y="1791"/>
                  <a:pt x="2099" y="1632"/>
                </a:cubicBezTo>
                <a:lnTo>
                  <a:pt x="2099" y="1632"/>
                </a:lnTo>
                <a:cubicBezTo>
                  <a:pt x="2210" y="1468"/>
                  <a:pt x="2274" y="1273"/>
                  <a:pt x="2274" y="106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60" name="BASE LIGHT BULD">
            <a:extLst>
              <a:ext uri="{FF2B5EF4-FFF2-40B4-BE49-F238E27FC236}">
                <a16:creationId xmlns:a16="http://schemas.microsoft.com/office/drawing/2014/main" id="{529805E5-77E2-2A4B-B01F-1DED8789F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2912" y="11949953"/>
            <a:ext cx="1675347" cy="818446"/>
          </a:xfrm>
          <a:custGeom>
            <a:avLst/>
            <a:gdLst>
              <a:gd name="T0" fmla="*/ 1342 w 1347"/>
              <a:gd name="T1" fmla="*/ 0 h 659"/>
              <a:gd name="T2" fmla="*/ 4 w 1347"/>
              <a:gd name="T3" fmla="*/ 0 h 659"/>
              <a:gd name="T4" fmla="*/ 0 w 1347"/>
              <a:gd name="T5" fmla="*/ 0 h 659"/>
              <a:gd name="T6" fmla="*/ 0 w 1347"/>
              <a:gd name="T7" fmla="*/ 218 h 659"/>
              <a:gd name="T8" fmla="*/ 0 w 1347"/>
              <a:gd name="T9" fmla="*/ 218 h 659"/>
              <a:gd name="T10" fmla="*/ 440 w 1347"/>
              <a:gd name="T11" fmla="*/ 658 h 659"/>
              <a:gd name="T12" fmla="*/ 906 w 1347"/>
              <a:gd name="T13" fmla="*/ 658 h 659"/>
              <a:gd name="T14" fmla="*/ 906 w 1347"/>
              <a:gd name="T15" fmla="*/ 658 h 659"/>
              <a:gd name="T16" fmla="*/ 1346 w 1347"/>
              <a:gd name="T17" fmla="*/ 218 h 659"/>
              <a:gd name="T18" fmla="*/ 1346 w 1347"/>
              <a:gd name="T19" fmla="*/ 0 h 659"/>
              <a:gd name="T20" fmla="*/ 1342 w 1347"/>
              <a:gd name="T21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47" h="659">
                <a:moveTo>
                  <a:pt x="1342" y="0"/>
                </a:moveTo>
                <a:lnTo>
                  <a:pt x="4" y="0"/>
                </a:lnTo>
                <a:lnTo>
                  <a:pt x="0" y="0"/>
                </a:lnTo>
                <a:lnTo>
                  <a:pt x="0" y="218"/>
                </a:lnTo>
                <a:lnTo>
                  <a:pt x="0" y="218"/>
                </a:lnTo>
                <a:cubicBezTo>
                  <a:pt x="0" y="461"/>
                  <a:pt x="197" y="658"/>
                  <a:pt x="440" y="658"/>
                </a:cubicBezTo>
                <a:lnTo>
                  <a:pt x="906" y="658"/>
                </a:lnTo>
                <a:lnTo>
                  <a:pt x="906" y="658"/>
                </a:lnTo>
                <a:cubicBezTo>
                  <a:pt x="1149" y="658"/>
                  <a:pt x="1346" y="461"/>
                  <a:pt x="1346" y="218"/>
                </a:cubicBezTo>
                <a:lnTo>
                  <a:pt x="1346" y="0"/>
                </a:lnTo>
                <a:lnTo>
                  <a:pt x="1342" y="0"/>
                </a:lnTo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2916E3CC-8BAB-5145-8882-BDC2A6BAB956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1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INNOVATION INFOGRAPHIC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953C625D-2BA7-F049-B377-8915DFDED100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7" name="CIRC A">
            <a:extLst>
              <a:ext uri="{FF2B5EF4-FFF2-40B4-BE49-F238E27FC236}">
                <a16:creationId xmlns:a16="http://schemas.microsoft.com/office/drawing/2014/main" id="{A196A910-21F4-AC4B-BF00-C3328728B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482" y="10384464"/>
            <a:ext cx="1406192" cy="140619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8" name="LETTER A">
            <a:extLst>
              <a:ext uri="{FF2B5EF4-FFF2-40B4-BE49-F238E27FC236}">
                <a16:creationId xmlns:a16="http://schemas.microsoft.com/office/drawing/2014/main" id="{2B4ECD81-8E2B-DA4C-93C8-87CC54158318}"/>
              </a:ext>
            </a:extLst>
          </p:cNvPr>
          <p:cNvSpPr txBox="1"/>
          <p:nvPr/>
        </p:nvSpPr>
        <p:spPr>
          <a:xfrm>
            <a:off x="6533527" y="10475066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7" name="TITLE 01">
            <a:extLst>
              <a:ext uri="{FF2B5EF4-FFF2-40B4-BE49-F238E27FC236}">
                <a16:creationId xmlns:a16="http://schemas.microsoft.com/office/drawing/2014/main" id="{0BCCE519-F434-2D4F-AA06-B23C710E58EB}"/>
              </a:ext>
            </a:extLst>
          </p:cNvPr>
          <p:cNvSpPr txBox="1"/>
          <p:nvPr/>
        </p:nvSpPr>
        <p:spPr>
          <a:xfrm>
            <a:off x="1757452" y="10024551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" name="BODY 01">
            <a:extLst>
              <a:ext uri="{FF2B5EF4-FFF2-40B4-BE49-F238E27FC236}">
                <a16:creationId xmlns:a16="http://schemas.microsoft.com/office/drawing/2014/main" id="{966E8E26-BD1F-F147-A956-2C6D6AD47497}"/>
              </a:ext>
            </a:extLst>
          </p:cNvPr>
          <p:cNvSpPr txBox="1"/>
          <p:nvPr/>
        </p:nvSpPr>
        <p:spPr>
          <a:xfrm>
            <a:off x="1757452" y="10686319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6" name="CIRC B">
            <a:extLst>
              <a:ext uri="{FF2B5EF4-FFF2-40B4-BE49-F238E27FC236}">
                <a16:creationId xmlns:a16="http://schemas.microsoft.com/office/drawing/2014/main" id="{D41E7A39-A252-6743-9943-808BF9457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673" y="7176590"/>
            <a:ext cx="1406192" cy="140619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9" name="LETTER B">
            <a:extLst>
              <a:ext uri="{FF2B5EF4-FFF2-40B4-BE49-F238E27FC236}">
                <a16:creationId xmlns:a16="http://schemas.microsoft.com/office/drawing/2014/main" id="{3C70EAFE-8F01-A245-AB44-691BA5F87B63}"/>
              </a:ext>
            </a:extLst>
          </p:cNvPr>
          <p:cNvSpPr txBox="1"/>
          <p:nvPr/>
        </p:nvSpPr>
        <p:spPr>
          <a:xfrm>
            <a:off x="7948981" y="7250673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9" name="TITLE 02">
            <a:extLst>
              <a:ext uri="{FF2B5EF4-FFF2-40B4-BE49-F238E27FC236}">
                <a16:creationId xmlns:a16="http://schemas.microsoft.com/office/drawing/2014/main" id="{9564D39E-9B6E-1742-9914-4302306F1028}"/>
              </a:ext>
            </a:extLst>
          </p:cNvPr>
          <p:cNvSpPr txBox="1"/>
          <p:nvPr/>
        </p:nvSpPr>
        <p:spPr>
          <a:xfrm>
            <a:off x="2779992" y="6498005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" name="BODY 02">
            <a:extLst>
              <a:ext uri="{FF2B5EF4-FFF2-40B4-BE49-F238E27FC236}">
                <a16:creationId xmlns:a16="http://schemas.microsoft.com/office/drawing/2014/main" id="{52361E8E-6494-B846-8E17-50C1A6A7FAD2}"/>
              </a:ext>
            </a:extLst>
          </p:cNvPr>
          <p:cNvSpPr txBox="1"/>
          <p:nvPr/>
        </p:nvSpPr>
        <p:spPr>
          <a:xfrm>
            <a:off x="2779992" y="7294980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5" name="CIRC C">
            <a:extLst>
              <a:ext uri="{FF2B5EF4-FFF2-40B4-BE49-F238E27FC236}">
                <a16:creationId xmlns:a16="http://schemas.microsoft.com/office/drawing/2014/main" id="{E6083C3C-6FAF-1344-BA6B-0270A6EC4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2209" y="6028569"/>
            <a:ext cx="1406192" cy="140619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0" name="LETTER C">
            <a:extLst>
              <a:ext uri="{FF2B5EF4-FFF2-40B4-BE49-F238E27FC236}">
                <a16:creationId xmlns:a16="http://schemas.microsoft.com/office/drawing/2014/main" id="{C666C105-4379-0C40-85B1-B01400BCEE13}"/>
              </a:ext>
            </a:extLst>
          </p:cNvPr>
          <p:cNvSpPr txBox="1"/>
          <p:nvPr/>
        </p:nvSpPr>
        <p:spPr>
          <a:xfrm>
            <a:off x="11437867" y="6096854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1" name="TITLE 03">
            <a:extLst>
              <a:ext uri="{FF2B5EF4-FFF2-40B4-BE49-F238E27FC236}">
                <a16:creationId xmlns:a16="http://schemas.microsoft.com/office/drawing/2014/main" id="{2EAFFE6D-FEA8-344E-99E8-AE875171DFC8}"/>
              </a:ext>
            </a:extLst>
          </p:cNvPr>
          <p:cNvSpPr txBox="1"/>
          <p:nvPr/>
        </p:nvSpPr>
        <p:spPr>
          <a:xfrm>
            <a:off x="10061574" y="3333498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" name="BODY 03">
            <a:extLst>
              <a:ext uri="{FF2B5EF4-FFF2-40B4-BE49-F238E27FC236}">
                <a16:creationId xmlns:a16="http://schemas.microsoft.com/office/drawing/2014/main" id="{F43AB626-4566-C649-B5FF-5AFB8A76D523}"/>
              </a:ext>
            </a:extLst>
          </p:cNvPr>
          <p:cNvSpPr txBox="1"/>
          <p:nvPr/>
        </p:nvSpPr>
        <p:spPr>
          <a:xfrm>
            <a:off x="10061574" y="4005540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8" name="CIRC D">
            <a:extLst>
              <a:ext uri="{FF2B5EF4-FFF2-40B4-BE49-F238E27FC236}">
                <a16:creationId xmlns:a16="http://schemas.microsoft.com/office/drawing/2014/main" id="{D1AA315D-C999-314B-AA5F-784CA1387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3321" y="7176590"/>
            <a:ext cx="1406192" cy="140619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1" name="LETTER D">
            <a:extLst>
              <a:ext uri="{FF2B5EF4-FFF2-40B4-BE49-F238E27FC236}">
                <a16:creationId xmlns:a16="http://schemas.microsoft.com/office/drawing/2014/main" id="{A4E6903E-F728-F84D-819A-339E1CCA9FC7}"/>
              </a:ext>
            </a:extLst>
          </p:cNvPr>
          <p:cNvSpPr txBox="1"/>
          <p:nvPr/>
        </p:nvSpPr>
        <p:spPr>
          <a:xfrm>
            <a:off x="14841028" y="7227231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D</a:t>
            </a:r>
          </a:p>
        </p:txBody>
      </p:sp>
      <p:sp>
        <p:nvSpPr>
          <p:cNvPr id="13" name="TITLE 04">
            <a:extLst>
              <a:ext uri="{FF2B5EF4-FFF2-40B4-BE49-F238E27FC236}">
                <a16:creationId xmlns:a16="http://schemas.microsoft.com/office/drawing/2014/main" id="{B4812A5D-8C43-2946-8279-652BD1F15AE7}"/>
              </a:ext>
            </a:extLst>
          </p:cNvPr>
          <p:cNvSpPr txBox="1"/>
          <p:nvPr/>
        </p:nvSpPr>
        <p:spPr>
          <a:xfrm>
            <a:off x="17001827" y="6502271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4" name="BODY 04">
            <a:extLst>
              <a:ext uri="{FF2B5EF4-FFF2-40B4-BE49-F238E27FC236}">
                <a16:creationId xmlns:a16="http://schemas.microsoft.com/office/drawing/2014/main" id="{1C25A919-023B-0F4C-B482-676176E17143}"/>
              </a:ext>
            </a:extLst>
          </p:cNvPr>
          <p:cNvSpPr txBox="1"/>
          <p:nvPr/>
        </p:nvSpPr>
        <p:spPr>
          <a:xfrm>
            <a:off x="17001827" y="7297242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9" name="CIRC E">
            <a:extLst>
              <a:ext uri="{FF2B5EF4-FFF2-40B4-BE49-F238E27FC236}">
                <a16:creationId xmlns:a16="http://schemas.microsoft.com/office/drawing/2014/main" id="{27A23C4C-358F-B14D-B8B0-66FAC0113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5007" y="10384464"/>
            <a:ext cx="1406192" cy="140619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2" name="LETTER E">
            <a:extLst>
              <a:ext uri="{FF2B5EF4-FFF2-40B4-BE49-F238E27FC236}">
                <a16:creationId xmlns:a16="http://schemas.microsoft.com/office/drawing/2014/main" id="{74E71DDB-71B6-AC42-8ECB-E6BC1A157546}"/>
              </a:ext>
            </a:extLst>
          </p:cNvPr>
          <p:cNvSpPr txBox="1"/>
          <p:nvPr/>
        </p:nvSpPr>
        <p:spPr>
          <a:xfrm>
            <a:off x="16251660" y="10470722"/>
            <a:ext cx="1559066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E</a:t>
            </a:r>
          </a:p>
        </p:txBody>
      </p:sp>
      <p:sp>
        <p:nvSpPr>
          <p:cNvPr id="16" name="BODY 05">
            <a:extLst>
              <a:ext uri="{FF2B5EF4-FFF2-40B4-BE49-F238E27FC236}">
                <a16:creationId xmlns:a16="http://schemas.microsoft.com/office/drawing/2014/main" id="{F0962964-8E98-6C49-B6D5-3717A96C7F43}"/>
              </a:ext>
            </a:extLst>
          </p:cNvPr>
          <p:cNvSpPr txBox="1"/>
          <p:nvPr/>
        </p:nvSpPr>
        <p:spPr>
          <a:xfrm>
            <a:off x="18303756" y="10682899"/>
            <a:ext cx="43116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" name="TITLE 05">
            <a:extLst>
              <a:ext uri="{FF2B5EF4-FFF2-40B4-BE49-F238E27FC236}">
                <a16:creationId xmlns:a16="http://schemas.microsoft.com/office/drawing/2014/main" id="{7B8DD817-B8FD-5643-B62A-4BC4CDC7D2D7}"/>
              </a:ext>
            </a:extLst>
          </p:cNvPr>
          <p:cNvSpPr txBox="1"/>
          <p:nvPr/>
        </p:nvSpPr>
        <p:spPr>
          <a:xfrm>
            <a:off x="18303756" y="10021490"/>
            <a:ext cx="43116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05</a:t>
            </a:r>
          </a:p>
        </p:txBody>
      </p:sp>
    </p:spTree>
    <p:extLst>
      <p:ext uri="{BB962C8B-B14F-4D97-AF65-F5344CB8AC3E}">
        <p14:creationId xmlns:p14="http://schemas.microsoft.com/office/powerpoint/2010/main" val="8082054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Innovation Infographics - S2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14718E"/>
      </a:accent1>
      <a:accent2>
        <a:srgbClr val="229DCC"/>
      </a:accent2>
      <a:accent3>
        <a:srgbClr val="38A6B6"/>
      </a:accent3>
      <a:accent4>
        <a:srgbClr val="63C08A"/>
      </a:accent4>
      <a:accent5>
        <a:srgbClr val="9CCC7D"/>
      </a:accent5>
      <a:accent6>
        <a:srgbClr val="C3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82636</TotalTime>
  <Words>1703</Words>
  <Application>Microsoft Macintosh PowerPoint</Application>
  <PresentationFormat>Custom</PresentationFormat>
  <Paragraphs>268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Montserrat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9700</cp:revision>
  <cp:lastPrinted>2019-09-18T23:04:43Z</cp:lastPrinted>
  <dcterms:created xsi:type="dcterms:W3CDTF">2014-11-12T21:47:38Z</dcterms:created>
  <dcterms:modified xsi:type="dcterms:W3CDTF">2022-02-11T16:45:39Z</dcterms:modified>
  <cp:category/>
</cp:coreProperties>
</file>