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3" r:id="rId2"/>
    <p:sldId id="4084" r:id="rId3"/>
    <p:sldId id="4085" r:id="rId4"/>
    <p:sldId id="4086" r:id="rId5"/>
    <p:sldId id="4087" r:id="rId6"/>
    <p:sldId id="4088" r:id="rId7"/>
    <p:sldId id="4089" r:id="rId8"/>
    <p:sldId id="4090" r:id="rId9"/>
    <p:sldId id="4091" r:id="rId10"/>
    <p:sldId id="4092" r:id="rId11"/>
    <p:sldId id="4093" r:id="rId12"/>
    <p:sldId id="4094" r:id="rId13"/>
    <p:sldId id="4095" r:id="rId14"/>
    <p:sldId id="4096" r:id="rId15"/>
    <p:sldId id="4097" r:id="rId16"/>
    <p:sldId id="4098" r:id="rId17"/>
    <p:sldId id="4099" r:id="rId18"/>
    <p:sldId id="4100" r:id="rId19"/>
    <p:sldId id="4101" r:id="rId20"/>
    <p:sldId id="410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CF3F6"/>
    <a:srgbClr val="747A94"/>
    <a:srgbClr val="111340"/>
    <a:srgbClr val="073B4C"/>
    <a:srgbClr val="DCDFE1"/>
    <a:srgbClr val="E2ECF1"/>
    <a:srgbClr val="F1F6F8"/>
    <a:srgbClr val="DBE9F0"/>
    <a:srgbClr val="335FFE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1" autoAdjust="0"/>
    <p:restoredTop sz="95226" autoAdjust="0"/>
  </p:normalViewPr>
  <p:slideViewPr>
    <p:cSldViewPr snapToGrid="0" snapToObjects="1">
      <p:cViewPr varScale="1">
        <p:scale>
          <a:sx n="52" d="100"/>
          <a:sy n="52" d="100"/>
        </p:scale>
        <p:origin x="280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 spc="-100" baseline="0">
          <a:solidFill>
            <a:schemeClr val="tx2"/>
          </a:solidFill>
          <a:latin typeface="Montserrat" panose="00000500000000000000" pitchFamily="2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FC95B5-0EF1-34D3-DD32-56F730E0CECB}"/>
              </a:ext>
            </a:extLst>
          </p:cNvPr>
          <p:cNvGrpSpPr/>
          <p:nvPr/>
        </p:nvGrpSpPr>
        <p:grpSpPr>
          <a:xfrm>
            <a:off x="4798793" y="7234361"/>
            <a:ext cx="14781319" cy="6481639"/>
            <a:chOff x="4798793" y="7234361"/>
            <a:chExt cx="14781319" cy="648163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C688351-FF38-BD58-9F4F-F103D903A691}"/>
                </a:ext>
              </a:extLst>
            </p:cNvPr>
            <p:cNvSpPr/>
            <p:nvPr/>
          </p:nvSpPr>
          <p:spPr>
            <a:xfrm>
              <a:off x="16267552" y="8860691"/>
              <a:ext cx="134546" cy="17970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443">
                  <a:moveTo>
                    <a:pt x="109" y="0"/>
                  </a:moveTo>
                  <a:lnTo>
                    <a:pt x="0" y="0"/>
                  </a:lnTo>
                  <a:lnTo>
                    <a:pt x="0" y="1443"/>
                  </a:lnTo>
                  <a:lnTo>
                    <a:pt x="109" y="1443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1E9EDB8F-F935-9A5B-90AC-DB25DE873234}"/>
                </a:ext>
              </a:extLst>
            </p:cNvPr>
            <p:cNvSpPr/>
            <p:nvPr/>
          </p:nvSpPr>
          <p:spPr>
            <a:xfrm>
              <a:off x="15680784" y="10555562"/>
              <a:ext cx="1306836" cy="27279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0" h="2190">
                  <a:moveTo>
                    <a:pt x="976" y="2072"/>
                  </a:moveTo>
                  <a:cubicBezTo>
                    <a:pt x="952" y="2033"/>
                    <a:pt x="919" y="2000"/>
                    <a:pt x="881" y="1976"/>
                  </a:cubicBezTo>
                  <a:cubicBezTo>
                    <a:pt x="832" y="1944"/>
                    <a:pt x="774" y="1927"/>
                    <a:pt x="714" y="1927"/>
                  </a:cubicBezTo>
                  <a:lnTo>
                    <a:pt x="676" y="1927"/>
                  </a:lnTo>
                  <a:lnTo>
                    <a:pt x="676" y="151"/>
                  </a:lnTo>
                  <a:cubicBezTo>
                    <a:pt x="676" y="117"/>
                    <a:pt x="665" y="86"/>
                    <a:pt x="646" y="61"/>
                  </a:cubicBezTo>
                  <a:cubicBezTo>
                    <a:pt x="618" y="24"/>
                    <a:pt x="575" y="0"/>
                    <a:pt x="525" y="0"/>
                  </a:cubicBezTo>
                  <a:cubicBezTo>
                    <a:pt x="476" y="0"/>
                    <a:pt x="433" y="24"/>
                    <a:pt x="405" y="60"/>
                  </a:cubicBezTo>
                  <a:cubicBezTo>
                    <a:pt x="386" y="85"/>
                    <a:pt x="374" y="116"/>
                    <a:pt x="374" y="151"/>
                  </a:cubicBezTo>
                  <a:lnTo>
                    <a:pt x="374" y="1927"/>
                  </a:lnTo>
                  <a:lnTo>
                    <a:pt x="336" y="1927"/>
                  </a:lnTo>
                  <a:cubicBezTo>
                    <a:pt x="283" y="1927"/>
                    <a:pt x="232" y="1941"/>
                    <a:pt x="187" y="1966"/>
                  </a:cubicBezTo>
                  <a:cubicBezTo>
                    <a:pt x="141" y="1991"/>
                    <a:pt x="103" y="2027"/>
                    <a:pt x="74" y="2072"/>
                  </a:cubicBezTo>
                  <a:lnTo>
                    <a:pt x="0" y="2190"/>
                  </a:lnTo>
                  <a:lnTo>
                    <a:pt x="1050" y="219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51C04C8-7508-4D6D-980E-E6394A902347}"/>
                </a:ext>
              </a:extLst>
            </p:cNvPr>
            <p:cNvSpPr/>
            <p:nvPr/>
          </p:nvSpPr>
          <p:spPr>
            <a:xfrm>
              <a:off x="15183713" y="13284805"/>
              <a:ext cx="2302223" cy="4311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9" h="347">
                  <a:moveTo>
                    <a:pt x="1849" y="347"/>
                  </a:moveTo>
                  <a:lnTo>
                    <a:pt x="0" y="347"/>
                  </a:lnTo>
                  <a:lnTo>
                    <a:pt x="0" y="320"/>
                  </a:lnTo>
                  <a:cubicBezTo>
                    <a:pt x="0" y="233"/>
                    <a:pt x="34" y="155"/>
                    <a:pt x="89" y="97"/>
                  </a:cubicBezTo>
                  <a:cubicBezTo>
                    <a:pt x="147" y="38"/>
                    <a:pt x="229" y="0"/>
                    <a:pt x="319" y="0"/>
                  </a:cubicBezTo>
                  <a:lnTo>
                    <a:pt x="1529" y="0"/>
                  </a:lnTo>
                  <a:cubicBezTo>
                    <a:pt x="1617" y="0"/>
                    <a:pt x="1696" y="35"/>
                    <a:pt x="1754" y="93"/>
                  </a:cubicBezTo>
                  <a:cubicBezTo>
                    <a:pt x="1813" y="150"/>
                    <a:pt x="1849" y="231"/>
                    <a:pt x="1849" y="32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ACE6206B-9AC9-30B3-30BD-9C1E7635F8ED}"/>
                </a:ext>
              </a:extLst>
            </p:cNvPr>
            <p:cNvSpPr/>
            <p:nvPr/>
          </p:nvSpPr>
          <p:spPr>
            <a:xfrm>
              <a:off x="15680784" y="10555562"/>
              <a:ext cx="1306836" cy="27279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0" h="2190">
                  <a:moveTo>
                    <a:pt x="976" y="2072"/>
                  </a:moveTo>
                  <a:cubicBezTo>
                    <a:pt x="952" y="2033"/>
                    <a:pt x="919" y="2000"/>
                    <a:pt x="881" y="1976"/>
                  </a:cubicBezTo>
                  <a:cubicBezTo>
                    <a:pt x="832" y="1944"/>
                    <a:pt x="774" y="1927"/>
                    <a:pt x="714" y="1927"/>
                  </a:cubicBezTo>
                  <a:lnTo>
                    <a:pt x="676" y="1927"/>
                  </a:lnTo>
                  <a:lnTo>
                    <a:pt x="676" y="151"/>
                  </a:lnTo>
                  <a:cubicBezTo>
                    <a:pt x="676" y="117"/>
                    <a:pt x="665" y="86"/>
                    <a:pt x="646" y="61"/>
                  </a:cubicBezTo>
                  <a:cubicBezTo>
                    <a:pt x="618" y="24"/>
                    <a:pt x="575" y="0"/>
                    <a:pt x="525" y="0"/>
                  </a:cubicBezTo>
                  <a:cubicBezTo>
                    <a:pt x="476" y="0"/>
                    <a:pt x="433" y="24"/>
                    <a:pt x="405" y="60"/>
                  </a:cubicBezTo>
                  <a:cubicBezTo>
                    <a:pt x="386" y="85"/>
                    <a:pt x="374" y="116"/>
                    <a:pt x="374" y="151"/>
                  </a:cubicBezTo>
                  <a:lnTo>
                    <a:pt x="374" y="1927"/>
                  </a:lnTo>
                  <a:lnTo>
                    <a:pt x="336" y="1927"/>
                  </a:lnTo>
                  <a:cubicBezTo>
                    <a:pt x="283" y="1927"/>
                    <a:pt x="232" y="1941"/>
                    <a:pt x="187" y="1966"/>
                  </a:cubicBezTo>
                  <a:cubicBezTo>
                    <a:pt x="141" y="1991"/>
                    <a:pt x="103" y="2027"/>
                    <a:pt x="74" y="2072"/>
                  </a:cubicBezTo>
                  <a:lnTo>
                    <a:pt x="0" y="2190"/>
                  </a:lnTo>
                  <a:lnTo>
                    <a:pt x="1050" y="219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4507696B-E225-C1EA-DFFA-9E7512A0A3AB}"/>
                </a:ext>
              </a:extLst>
            </p:cNvPr>
            <p:cNvSpPr/>
            <p:nvPr/>
          </p:nvSpPr>
          <p:spPr>
            <a:xfrm>
              <a:off x="16162905" y="8673756"/>
              <a:ext cx="343839" cy="1856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7" h="150">
                  <a:moveTo>
                    <a:pt x="213" y="150"/>
                  </a:moveTo>
                  <a:lnTo>
                    <a:pt x="63" y="150"/>
                  </a:lnTo>
                  <a:lnTo>
                    <a:pt x="0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F86046FB-9B5D-AD67-579A-A5EC39A61796}"/>
                </a:ext>
              </a:extLst>
            </p:cNvPr>
            <p:cNvSpPr/>
            <p:nvPr/>
          </p:nvSpPr>
          <p:spPr>
            <a:xfrm>
              <a:off x="16162905" y="8418279"/>
              <a:ext cx="343839" cy="2542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7" h="205">
                  <a:moveTo>
                    <a:pt x="138" y="0"/>
                  </a:moveTo>
                  <a:cubicBezTo>
                    <a:pt x="164" y="0"/>
                    <a:pt x="188" y="10"/>
                    <a:pt x="207" y="27"/>
                  </a:cubicBezTo>
                  <a:cubicBezTo>
                    <a:pt x="220" y="38"/>
                    <a:pt x="230" y="54"/>
                    <a:pt x="236" y="72"/>
                  </a:cubicBezTo>
                  <a:lnTo>
                    <a:pt x="277" y="205"/>
                  </a:lnTo>
                  <a:lnTo>
                    <a:pt x="0" y="205"/>
                  </a:lnTo>
                  <a:lnTo>
                    <a:pt x="41" y="72"/>
                  </a:lnTo>
                  <a:cubicBezTo>
                    <a:pt x="47" y="54"/>
                    <a:pt x="56" y="39"/>
                    <a:pt x="69" y="27"/>
                  </a:cubicBezTo>
                  <a:cubicBezTo>
                    <a:pt x="88" y="10"/>
                    <a:pt x="112" y="0"/>
                    <a:pt x="138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22A47B7-B35A-349B-7943-D6AB8CD6A08E}"/>
                </a:ext>
              </a:extLst>
            </p:cNvPr>
            <p:cNvSpPr/>
            <p:nvPr/>
          </p:nvSpPr>
          <p:spPr>
            <a:xfrm>
              <a:off x="16225195" y="8198943"/>
              <a:ext cx="218014" cy="2180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6">
                  <a:moveTo>
                    <a:pt x="176" y="88"/>
                  </a:moveTo>
                  <a:cubicBezTo>
                    <a:pt x="176" y="137"/>
                    <a:pt x="137" y="176"/>
                    <a:pt x="88" y="176"/>
                  </a:cubicBez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EB7DFBC-E5E3-22AC-3764-6A48287D092D}"/>
                </a:ext>
              </a:extLst>
            </p:cNvPr>
            <p:cNvSpPr/>
            <p:nvPr/>
          </p:nvSpPr>
          <p:spPr>
            <a:xfrm>
              <a:off x="14795026" y="8673756"/>
              <a:ext cx="1445118" cy="3464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1" h="279">
                  <a:moveTo>
                    <a:pt x="1161" y="150"/>
                  </a:moveTo>
                  <a:cubicBezTo>
                    <a:pt x="1161" y="150"/>
                    <a:pt x="945" y="274"/>
                    <a:pt x="581" y="279"/>
                  </a:cubicBezTo>
                  <a:cubicBezTo>
                    <a:pt x="140" y="283"/>
                    <a:pt x="0" y="150"/>
                    <a:pt x="0" y="150"/>
                  </a:cubicBezTo>
                  <a:cubicBezTo>
                    <a:pt x="0" y="150"/>
                    <a:pt x="130" y="210"/>
                    <a:pt x="538" y="186"/>
                  </a:cubicBezTo>
                  <a:cubicBezTo>
                    <a:pt x="885" y="164"/>
                    <a:pt x="1098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9ABACD2-2722-60E1-23F4-4CBC48071F73}"/>
                </a:ext>
              </a:extLst>
            </p:cNvPr>
            <p:cNvSpPr/>
            <p:nvPr/>
          </p:nvSpPr>
          <p:spPr>
            <a:xfrm>
              <a:off x="16428259" y="8673756"/>
              <a:ext cx="1445118" cy="3464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1" h="279">
                  <a:moveTo>
                    <a:pt x="0" y="150"/>
                  </a:moveTo>
                  <a:cubicBezTo>
                    <a:pt x="0" y="150"/>
                    <a:pt x="217" y="274"/>
                    <a:pt x="581" y="279"/>
                  </a:cubicBezTo>
                  <a:cubicBezTo>
                    <a:pt x="1022" y="283"/>
                    <a:pt x="1161" y="150"/>
                    <a:pt x="1161" y="150"/>
                  </a:cubicBezTo>
                  <a:cubicBezTo>
                    <a:pt x="1161" y="150"/>
                    <a:pt x="1031" y="210"/>
                    <a:pt x="623" y="186"/>
                  </a:cubicBezTo>
                  <a:cubicBezTo>
                    <a:pt x="276" y="164"/>
                    <a:pt x="64" y="0"/>
                    <a:pt x="64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293037D-FDC6-2B91-6277-C0082C8E0E35}"/>
                </a:ext>
              </a:extLst>
            </p:cNvPr>
            <p:cNvSpPr/>
            <p:nvPr/>
          </p:nvSpPr>
          <p:spPr>
            <a:xfrm>
              <a:off x="14281760" y="8845736"/>
              <a:ext cx="1027778" cy="1177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6" h="946">
                  <a:moveTo>
                    <a:pt x="814" y="946"/>
                  </a:moveTo>
                  <a:cubicBezTo>
                    <a:pt x="810" y="946"/>
                    <a:pt x="805" y="943"/>
                    <a:pt x="803" y="939"/>
                  </a:cubicBezTo>
                  <a:lnTo>
                    <a:pt x="413" y="42"/>
                  </a:lnTo>
                  <a:lnTo>
                    <a:pt x="23" y="939"/>
                  </a:lnTo>
                  <a:cubicBezTo>
                    <a:pt x="21" y="945"/>
                    <a:pt x="13" y="947"/>
                    <a:pt x="7" y="945"/>
                  </a:cubicBezTo>
                  <a:cubicBezTo>
                    <a:pt x="1" y="942"/>
                    <a:pt x="-1" y="935"/>
                    <a:pt x="1" y="929"/>
                  </a:cubicBezTo>
                  <a:lnTo>
                    <a:pt x="402" y="7"/>
                  </a:lnTo>
                  <a:cubicBezTo>
                    <a:pt x="405" y="3"/>
                    <a:pt x="409" y="0"/>
                    <a:pt x="413" y="0"/>
                  </a:cubicBezTo>
                  <a:cubicBezTo>
                    <a:pt x="418" y="0"/>
                    <a:pt x="422" y="3"/>
                    <a:pt x="424" y="7"/>
                  </a:cubicBezTo>
                  <a:lnTo>
                    <a:pt x="825" y="929"/>
                  </a:lnTo>
                  <a:cubicBezTo>
                    <a:pt x="828" y="935"/>
                    <a:pt x="825" y="942"/>
                    <a:pt x="819" y="945"/>
                  </a:cubicBezTo>
                  <a:cubicBezTo>
                    <a:pt x="818" y="946"/>
                    <a:pt x="816" y="946"/>
                    <a:pt x="814" y="94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8EEAB44-6E32-3195-0013-3C03C00A9FF9}"/>
                </a:ext>
              </a:extLst>
            </p:cNvPr>
            <p:cNvSpPr/>
            <p:nvPr/>
          </p:nvSpPr>
          <p:spPr>
            <a:xfrm>
              <a:off x="17361357" y="8845736"/>
              <a:ext cx="1027778" cy="1177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6" h="946">
                  <a:moveTo>
                    <a:pt x="815" y="946"/>
                  </a:moveTo>
                  <a:cubicBezTo>
                    <a:pt x="810" y="946"/>
                    <a:pt x="805" y="943"/>
                    <a:pt x="803" y="939"/>
                  </a:cubicBezTo>
                  <a:lnTo>
                    <a:pt x="413" y="42"/>
                  </a:lnTo>
                  <a:lnTo>
                    <a:pt x="23" y="939"/>
                  </a:lnTo>
                  <a:cubicBezTo>
                    <a:pt x="21" y="944"/>
                    <a:pt x="13" y="947"/>
                    <a:pt x="7" y="945"/>
                  </a:cubicBezTo>
                  <a:cubicBezTo>
                    <a:pt x="2" y="942"/>
                    <a:pt x="-1" y="935"/>
                    <a:pt x="1" y="929"/>
                  </a:cubicBezTo>
                  <a:lnTo>
                    <a:pt x="402" y="7"/>
                  </a:lnTo>
                  <a:cubicBezTo>
                    <a:pt x="404" y="3"/>
                    <a:pt x="408" y="0"/>
                    <a:pt x="413" y="0"/>
                  </a:cubicBezTo>
                  <a:cubicBezTo>
                    <a:pt x="418" y="0"/>
                    <a:pt x="422" y="3"/>
                    <a:pt x="424" y="7"/>
                  </a:cubicBezTo>
                  <a:lnTo>
                    <a:pt x="826" y="929"/>
                  </a:lnTo>
                  <a:cubicBezTo>
                    <a:pt x="828" y="935"/>
                    <a:pt x="825" y="942"/>
                    <a:pt x="819" y="945"/>
                  </a:cubicBezTo>
                  <a:cubicBezTo>
                    <a:pt x="817" y="946"/>
                    <a:pt x="816" y="946"/>
                    <a:pt x="815" y="94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5B7AB2D-ED8F-A5AB-8BD6-B654CC599D6A}"/>
                </a:ext>
              </a:extLst>
            </p:cNvPr>
            <p:cNvSpPr/>
            <p:nvPr/>
          </p:nvSpPr>
          <p:spPr>
            <a:xfrm>
              <a:off x="14795026" y="8673756"/>
              <a:ext cx="1445118" cy="3464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1" h="279">
                  <a:moveTo>
                    <a:pt x="1161" y="150"/>
                  </a:moveTo>
                  <a:cubicBezTo>
                    <a:pt x="1161" y="150"/>
                    <a:pt x="945" y="274"/>
                    <a:pt x="581" y="279"/>
                  </a:cubicBezTo>
                  <a:cubicBezTo>
                    <a:pt x="140" y="283"/>
                    <a:pt x="0" y="150"/>
                    <a:pt x="0" y="150"/>
                  </a:cubicBezTo>
                  <a:cubicBezTo>
                    <a:pt x="0" y="150"/>
                    <a:pt x="130" y="210"/>
                    <a:pt x="538" y="186"/>
                  </a:cubicBezTo>
                  <a:cubicBezTo>
                    <a:pt x="885" y="164"/>
                    <a:pt x="1098" y="0"/>
                    <a:pt x="1098" y="0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2742050-B998-B48E-B237-F7C1A37B76F5}"/>
                </a:ext>
              </a:extLst>
            </p:cNvPr>
            <p:cNvSpPr/>
            <p:nvPr/>
          </p:nvSpPr>
          <p:spPr>
            <a:xfrm>
              <a:off x="16428259" y="8673756"/>
              <a:ext cx="1445118" cy="3464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1" h="279">
                  <a:moveTo>
                    <a:pt x="0" y="150"/>
                  </a:moveTo>
                  <a:cubicBezTo>
                    <a:pt x="0" y="150"/>
                    <a:pt x="217" y="274"/>
                    <a:pt x="581" y="279"/>
                  </a:cubicBezTo>
                  <a:cubicBezTo>
                    <a:pt x="1022" y="283"/>
                    <a:pt x="1161" y="150"/>
                    <a:pt x="1161" y="150"/>
                  </a:cubicBezTo>
                  <a:cubicBezTo>
                    <a:pt x="1161" y="150"/>
                    <a:pt x="1031" y="210"/>
                    <a:pt x="623" y="186"/>
                  </a:cubicBezTo>
                  <a:cubicBezTo>
                    <a:pt x="276" y="164"/>
                    <a:pt x="64" y="0"/>
                    <a:pt x="64" y="0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486FB6B-8379-E778-79BB-08C41720AF2A}"/>
                </a:ext>
              </a:extLst>
            </p:cNvPr>
            <p:cNvSpPr/>
            <p:nvPr/>
          </p:nvSpPr>
          <p:spPr>
            <a:xfrm>
              <a:off x="14721524" y="8788409"/>
              <a:ext cx="144512" cy="1433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16">
                  <a:moveTo>
                    <a:pt x="117" y="58"/>
                  </a:moveTo>
                  <a:cubicBezTo>
                    <a:pt x="117" y="91"/>
                    <a:pt x="92" y="116"/>
                    <a:pt x="59" y="116"/>
                  </a:cubicBezTo>
                  <a:cubicBezTo>
                    <a:pt x="27" y="116"/>
                    <a:pt x="0" y="91"/>
                    <a:pt x="0" y="58"/>
                  </a:cubicBezTo>
                  <a:cubicBezTo>
                    <a:pt x="0" y="26"/>
                    <a:pt x="27" y="0"/>
                    <a:pt x="59" y="0"/>
                  </a:cubicBezTo>
                  <a:cubicBezTo>
                    <a:pt x="92" y="0"/>
                    <a:pt x="117" y="26"/>
                    <a:pt x="117" y="5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13EA2B1-52EC-B9B1-9DA4-87035C927D26}"/>
                </a:ext>
              </a:extLst>
            </p:cNvPr>
            <p:cNvSpPr/>
            <p:nvPr/>
          </p:nvSpPr>
          <p:spPr>
            <a:xfrm>
              <a:off x="17802364" y="8788409"/>
              <a:ext cx="144512" cy="1433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16">
                  <a:moveTo>
                    <a:pt x="0" y="58"/>
                  </a:moveTo>
                  <a:cubicBezTo>
                    <a:pt x="0" y="91"/>
                    <a:pt x="26" y="116"/>
                    <a:pt x="58" y="116"/>
                  </a:cubicBezTo>
                  <a:cubicBezTo>
                    <a:pt x="91" y="116"/>
                    <a:pt x="117" y="91"/>
                    <a:pt x="117" y="58"/>
                  </a:cubicBezTo>
                  <a:cubicBezTo>
                    <a:pt x="117" y="26"/>
                    <a:pt x="91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29D30E5-D91D-6E83-4F94-B28309EF754A}"/>
                </a:ext>
              </a:extLst>
            </p:cNvPr>
            <p:cNvSpPr/>
            <p:nvPr/>
          </p:nvSpPr>
          <p:spPr>
            <a:xfrm>
              <a:off x="16146710" y="12102133"/>
              <a:ext cx="374983" cy="1420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15">
                  <a:moveTo>
                    <a:pt x="302" y="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302" y="115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E89C8E1-7D19-D5B1-EA6F-8DC1D6C44C36}"/>
                </a:ext>
              </a:extLst>
            </p:cNvPr>
            <p:cNvSpPr/>
            <p:nvPr/>
          </p:nvSpPr>
          <p:spPr>
            <a:xfrm>
              <a:off x="14164655" y="10009714"/>
              <a:ext cx="1259492" cy="909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2" h="74">
                  <a:moveTo>
                    <a:pt x="975" y="74"/>
                  </a:moveTo>
                  <a:lnTo>
                    <a:pt x="506" y="74"/>
                  </a:lnTo>
                  <a:lnTo>
                    <a:pt x="38" y="74"/>
                  </a:lnTo>
                  <a:cubicBezTo>
                    <a:pt x="27" y="74"/>
                    <a:pt x="18" y="70"/>
                    <a:pt x="11" y="63"/>
                  </a:cubicBezTo>
                  <a:cubicBezTo>
                    <a:pt x="5" y="56"/>
                    <a:pt x="0" y="47"/>
                    <a:pt x="0" y="37"/>
                  </a:cubicBezTo>
                  <a:cubicBezTo>
                    <a:pt x="0" y="27"/>
                    <a:pt x="5" y="17"/>
                    <a:pt x="11" y="10"/>
                  </a:cubicBezTo>
                  <a:cubicBezTo>
                    <a:pt x="18" y="3"/>
                    <a:pt x="27" y="0"/>
                    <a:pt x="38" y="0"/>
                  </a:cubicBezTo>
                  <a:lnTo>
                    <a:pt x="506" y="0"/>
                  </a:lnTo>
                  <a:lnTo>
                    <a:pt x="975" y="0"/>
                  </a:lnTo>
                  <a:cubicBezTo>
                    <a:pt x="985" y="0"/>
                    <a:pt x="994" y="3"/>
                    <a:pt x="1001" y="10"/>
                  </a:cubicBezTo>
                  <a:cubicBezTo>
                    <a:pt x="1008" y="17"/>
                    <a:pt x="1012" y="27"/>
                    <a:pt x="1012" y="37"/>
                  </a:cubicBezTo>
                  <a:cubicBezTo>
                    <a:pt x="1012" y="47"/>
                    <a:pt x="1008" y="56"/>
                    <a:pt x="1001" y="63"/>
                  </a:cubicBezTo>
                  <a:cubicBezTo>
                    <a:pt x="994" y="70"/>
                    <a:pt x="985" y="74"/>
                    <a:pt x="975" y="74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9597B822-CB1E-829B-9322-331807CD6CEA}"/>
                </a:ext>
              </a:extLst>
            </p:cNvPr>
            <p:cNvSpPr/>
            <p:nvPr/>
          </p:nvSpPr>
          <p:spPr>
            <a:xfrm>
              <a:off x="14239403" y="10101935"/>
              <a:ext cx="1110000" cy="5097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2" h="410">
                  <a:moveTo>
                    <a:pt x="892" y="0"/>
                  </a:moveTo>
                  <a:lnTo>
                    <a:pt x="446" y="0"/>
                  </a:lnTo>
                  <a:lnTo>
                    <a:pt x="0" y="0"/>
                  </a:lnTo>
                  <a:lnTo>
                    <a:pt x="10" y="39"/>
                  </a:lnTo>
                  <a:lnTo>
                    <a:pt x="21" y="80"/>
                  </a:lnTo>
                  <a:cubicBezTo>
                    <a:pt x="46" y="176"/>
                    <a:pt x="102" y="259"/>
                    <a:pt x="177" y="317"/>
                  </a:cubicBezTo>
                  <a:cubicBezTo>
                    <a:pt x="252" y="375"/>
                    <a:pt x="346" y="410"/>
                    <a:pt x="446" y="410"/>
                  </a:cubicBezTo>
                  <a:cubicBezTo>
                    <a:pt x="547" y="410"/>
                    <a:pt x="640" y="375"/>
                    <a:pt x="715" y="317"/>
                  </a:cubicBezTo>
                  <a:cubicBezTo>
                    <a:pt x="791" y="259"/>
                    <a:pt x="847" y="176"/>
                    <a:pt x="872" y="80"/>
                  </a:cubicBezTo>
                  <a:lnTo>
                    <a:pt x="882" y="39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D1F49A3-F5FF-1109-1124-F68D4C3B568B}"/>
                </a:ext>
              </a:extLst>
            </p:cNvPr>
            <p:cNvSpPr/>
            <p:nvPr/>
          </p:nvSpPr>
          <p:spPr>
            <a:xfrm>
              <a:off x="17245498" y="10009714"/>
              <a:ext cx="1258250" cy="909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1" h="74">
                  <a:moveTo>
                    <a:pt x="37" y="74"/>
                  </a:moveTo>
                  <a:lnTo>
                    <a:pt x="505" y="74"/>
                  </a:lnTo>
                  <a:lnTo>
                    <a:pt x="974" y="74"/>
                  </a:lnTo>
                  <a:cubicBezTo>
                    <a:pt x="984" y="74"/>
                    <a:pt x="993" y="70"/>
                    <a:pt x="1000" y="63"/>
                  </a:cubicBezTo>
                  <a:cubicBezTo>
                    <a:pt x="1007" y="56"/>
                    <a:pt x="1011" y="47"/>
                    <a:pt x="1011" y="37"/>
                  </a:cubicBezTo>
                  <a:cubicBezTo>
                    <a:pt x="1011" y="27"/>
                    <a:pt x="1007" y="17"/>
                    <a:pt x="1000" y="10"/>
                  </a:cubicBezTo>
                  <a:cubicBezTo>
                    <a:pt x="993" y="3"/>
                    <a:pt x="984" y="0"/>
                    <a:pt x="974" y="0"/>
                  </a:cubicBezTo>
                  <a:lnTo>
                    <a:pt x="505" y="0"/>
                  </a:lnTo>
                  <a:lnTo>
                    <a:pt x="37" y="0"/>
                  </a:lnTo>
                  <a:cubicBezTo>
                    <a:pt x="26" y="0"/>
                    <a:pt x="17" y="3"/>
                    <a:pt x="11" y="10"/>
                  </a:cubicBezTo>
                  <a:cubicBezTo>
                    <a:pt x="4" y="17"/>
                    <a:pt x="0" y="27"/>
                    <a:pt x="0" y="37"/>
                  </a:cubicBezTo>
                  <a:cubicBezTo>
                    <a:pt x="0" y="47"/>
                    <a:pt x="4" y="56"/>
                    <a:pt x="11" y="63"/>
                  </a:cubicBezTo>
                  <a:cubicBezTo>
                    <a:pt x="17" y="70"/>
                    <a:pt x="26" y="74"/>
                    <a:pt x="37" y="74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0C1B204-12DE-86E7-AB0B-AA0D1A9AB41E}"/>
                </a:ext>
              </a:extLst>
            </p:cNvPr>
            <p:cNvSpPr/>
            <p:nvPr/>
          </p:nvSpPr>
          <p:spPr>
            <a:xfrm>
              <a:off x="17319000" y="10101935"/>
              <a:ext cx="1110000" cy="5097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2" h="410">
                  <a:moveTo>
                    <a:pt x="0" y="0"/>
                  </a:moveTo>
                  <a:lnTo>
                    <a:pt x="446" y="0"/>
                  </a:lnTo>
                  <a:lnTo>
                    <a:pt x="892" y="0"/>
                  </a:lnTo>
                  <a:lnTo>
                    <a:pt x="882" y="39"/>
                  </a:lnTo>
                  <a:lnTo>
                    <a:pt x="872" y="80"/>
                  </a:lnTo>
                  <a:cubicBezTo>
                    <a:pt x="847" y="176"/>
                    <a:pt x="791" y="259"/>
                    <a:pt x="715" y="317"/>
                  </a:cubicBezTo>
                  <a:cubicBezTo>
                    <a:pt x="640" y="375"/>
                    <a:pt x="547" y="410"/>
                    <a:pt x="446" y="410"/>
                  </a:cubicBezTo>
                  <a:cubicBezTo>
                    <a:pt x="346" y="410"/>
                    <a:pt x="252" y="375"/>
                    <a:pt x="177" y="317"/>
                  </a:cubicBezTo>
                  <a:cubicBezTo>
                    <a:pt x="102" y="259"/>
                    <a:pt x="46" y="176"/>
                    <a:pt x="21" y="80"/>
                  </a:cubicBezTo>
                  <a:lnTo>
                    <a:pt x="10" y="39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F9173DB-6508-C200-096C-301D236C4325}"/>
                </a:ext>
              </a:extLst>
            </p:cNvPr>
            <p:cNvSpPr/>
            <p:nvPr/>
          </p:nvSpPr>
          <p:spPr>
            <a:xfrm>
              <a:off x="14164655" y="10009714"/>
              <a:ext cx="1259492" cy="909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2" h="74">
                  <a:moveTo>
                    <a:pt x="975" y="74"/>
                  </a:moveTo>
                  <a:lnTo>
                    <a:pt x="506" y="74"/>
                  </a:lnTo>
                  <a:lnTo>
                    <a:pt x="38" y="74"/>
                  </a:lnTo>
                  <a:cubicBezTo>
                    <a:pt x="27" y="74"/>
                    <a:pt x="18" y="70"/>
                    <a:pt x="11" y="63"/>
                  </a:cubicBezTo>
                  <a:cubicBezTo>
                    <a:pt x="5" y="56"/>
                    <a:pt x="0" y="47"/>
                    <a:pt x="0" y="37"/>
                  </a:cubicBezTo>
                  <a:cubicBezTo>
                    <a:pt x="0" y="27"/>
                    <a:pt x="5" y="17"/>
                    <a:pt x="11" y="10"/>
                  </a:cubicBezTo>
                  <a:cubicBezTo>
                    <a:pt x="18" y="3"/>
                    <a:pt x="27" y="0"/>
                    <a:pt x="38" y="0"/>
                  </a:cubicBezTo>
                  <a:lnTo>
                    <a:pt x="506" y="0"/>
                  </a:lnTo>
                  <a:lnTo>
                    <a:pt x="975" y="0"/>
                  </a:lnTo>
                  <a:cubicBezTo>
                    <a:pt x="985" y="0"/>
                    <a:pt x="994" y="3"/>
                    <a:pt x="1001" y="10"/>
                  </a:cubicBezTo>
                  <a:cubicBezTo>
                    <a:pt x="1008" y="17"/>
                    <a:pt x="1012" y="27"/>
                    <a:pt x="1012" y="37"/>
                  </a:cubicBezTo>
                  <a:cubicBezTo>
                    <a:pt x="1012" y="47"/>
                    <a:pt x="1008" y="56"/>
                    <a:pt x="1001" y="63"/>
                  </a:cubicBezTo>
                  <a:cubicBezTo>
                    <a:pt x="994" y="70"/>
                    <a:pt x="985" y="74"/>
                    <a:pt x="975" y="74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C0EBCEB-98EA-97D4-D431-0A4EE6B617EB}"/>
                </a:ext>
              </a:extLst>
            </p:cNvPr>
            <p:cNvSpPr/>
            <p:nvPr/>
          </p:nvSpPr>
          <p:spPr>
            <a:xfrm>
              <a:off x="17245498" y="10009714"/>
              <a:ext cx="1258250" cy="909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1" h="74">
                  <a:moveTo>
                    <a:pt x="37" y="74"/>
                  </a:moveTo>
                  <a:lnTo>
                    <a:pt x="505" y="74"/>
                  </a:lnTo>
                  <a:lnTo>
                    <a:pt x="974" y="74"/>
                  </a:lnTo>
                  <a:cubicBezTo>
                    <a:pt x="984" y="74"/>
                    <a:pt x="993" y="70"/>
                    <a:pt x="1000" y="63"/>
                  </a:cubicBezTo>
                  <a:cubicBezTo>
                    <a:pt x="1007" y="56"/>
                    <a:pt x="1011" y="47"/>
                    <a:pt x="1011" y="37"/>
                  </a:cubicBezTo>
                  <a:cubicBezTo>
                    <a:pt x="1011" y="27"/>
                    <a:pt x="1007" y="17"/>
                    <a:pt x="1000" y="10"/>
                  </a:cubicBezTo>
                  <a:cubicBezTo>
                    <a:pt x="993" y="3"/>
                    <a:pt x="984" y="0"/>
                    <a:pt x="974" y="0"/>
                  </a:cubicBezTo>
                  <a:lnTo>
                    <a:pt x="505" y="0"/>
                  </a:lnTo>
                  <a:lnTo>
                    <a:pt x="37" y="0"/>
                  </a:lnTo>
                  <a:cubicBezTo>
                    <a:pt x="26" y="0"/>
                    <a:pt x="17" y="3"/>
                    <a:pt x="11" y="10"/>
                  </a:cubicBezTo>
                  <a:cubicBezTo>
                    <a:pt x="4" y="17"/>
                    <a:pt x="0" y="27"/>
                    <a:pt x="0" y="37"/>
                  </a:cubicBezTo>
                  <a:cubicBezTo>
                    <a:pt x="0" y="47"/>
                    <a:pt x="4" y="56"/>
                    <a:pt x="11" y="63"/>
                  </a:cubicBezTo>
                  <a:cubicBezTo>
                    <a:pt x="17" y="70"/>
                    <a:pt x="26" y="74"/>
                    <a:pt x="37" y="74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E549842-8A4F-459A-8873-561A56C93631}"/>
                </a:ext>
              </a:extLst>
            </p:cNvPr>
            <p:cNvSpPr/>
            <p:nvPr/>
          </p:nvSpPr>
          <p:spPr>
            <a:xfrm>
              <a:off x="6963979" y="13369548"/>
              <a:ext cx="7342693" cy="3464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95" h="279">
                  <a:moveTo>
                    <a:pt x="5755" y="279"/>
                  </a:moveTo>
                  <a:lnTo>
                    <a:pt x="2948" y="279"/>
                  </a:lnTo>
                  <a:lnTo>
                    <a:pt x="140" y="279"/>
                  </a:lnTo>
                  <a:cubicBezTo>
                    <a:pt x="101" y="279"/>
                    <a:pt x="67" y="263"/>
                    <a:pt x="41" y="238"/>
                  </a:cubicBezTo>
                  <a:cubicBezTo>
                    <a:pt x="16" y="213"/>
                    <a:pt x="0" y="178"/>
                    <a:pt x="0" y="139"/>
                  </a:cubicBezTo>
                  <a:cubicBezTo>
                    <a:pt x="0" y="100"/>
                    <a:pt x="16" y="66"/>
                    <a:pt x="41" y="41"/>
                  </a:cubicBezTo>
                  <a:cubicBezTo>
                    <a:pt x="67" y="15"/>
                    <a:pt x="101" y="0"/>
                    <a:pt x="140" y="0"/>
                  </a:cubicBezTo>
                  <a:lnTo>
                    <a:pt x="2948" y="0"/>
                  </a:lnTo>
                  <a:lnTo>
                    <a:pt x="5755" y="0"/>
                  </a:lnTo>
                  <a:cubicBezTo>
                    <a:pt x="5794" y="0"/>
                    <a:pt x="5829" y="15"/>
                    <a:pt x="5854" y="41"/>
                  </a:cubicBezTo>
                  <a:cubicBezTo>
                    <a:pt x="5879" y="66"/>
                    <a:pt x="5895" y="100"/>
                    <a:pt x="5895" y="139"/>
                  </a:cubicBezTo>
                  <a:cubicBezTo>
                    <a:pt x="5895" y="178"/>
                    <a:pt x="5879" y="213"/>
                    <a:pt x="5854" y="238"/>
                  </a:cubicBezTo>
                  <a:cubicBezTo>
                    <a:pt x="5829" y="263"/>
                    <a:pt x="5794" y="279"/>
                    <a:pt x="5755" y="279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5735B74-915A-4BF8-97B6-A2AD714B0E8C}"/>
                </a:ext>
              </a:extLst>
            </p:cNvPr>
            <p:cNvSpPr/>
            <p:nvPr/>
          </p:nvSpPr>
          <p:spPr>
            <a:xfrm>
              <a:off x="7676572" y="9759218"/>
              <a:ext cx="5917511" cy="36090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1" h="2897">
                  <a:moveTo>
                    <a:pt x="4575" y="0"/>
                  </a:moveTo>
                  <a:lnTo>
                    <a:pt x="2376" y="0"/>
                  </a:lnTo>
                  <a:lnTo>
                    <a:pt x="176" y="0"/>
                  </a:lnTo>
                  <a:cubicBezTo>
                    <a:pt x="127" y="0"/>
                    <a:pt x="83" y="20"/>
                    <a:pt x="52" y="52"/>
                  </a:cubicBezTo>
                  <a:cubicBezTo>
                    <a:pt x="20" y="83"/>
                    <a:pt x="0" y="128"/>
                    <a:pt x="0" y="176"/>
                  </a:cubicBezTo>
                  <a:lnTo>
                    <a:pt x="0" y="1536"/>
                  </a:lnTo>
                  <a:lnTo>
                    <a:pt x="0" y="2897"/>
                  </a:lnTo>
                  <a:lnTo>
                    <a:pt x="2376" y="2897"/>
                  </a:lnTo>
                  <a:lnTo>
                    <a:pt x="4751" y="2897"/>
                  </a:lnTo>
                  <a:lnTo>
                    <a:pt x="4751" y="1536"/>
                  </a:lnTo>
                  <a:lnTo>
                    <a:pt x="4751" y="176"/>
                  </a:lnTo>
                  <a:cubicBezTo>
                    <a:pt x="4751" y="128"/>
                    <a:pt x="4732" y="83"/>
                    <a:pt x="4700" y="52"/>
                  </a:cubicBezTo>
                  <a:cubicBezTo>
                    <a:pt x="4668" y="20"/>
                    <a:pt x="4624" y="0"/>
                    <a:pt x="4575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8965B167-A9EE-745D-5E26-152BFF81E4D7}"/>
                </a:ext>
              </a:extLst>
            </p:cNvPr>
            <p:cNvSpPr/>
            <p:nvPr/>
          </p:nvSpPr>
          <p:spPr>
            <a:xfrm>
              <a:off x="7809872" y="10035885"/>
              <a:ext cx="5650911" cy="297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37" h="2392">
                  <a:moveTo>
                    <a:pt x="4537" y="0"/>
                  </a:moveTo>
                  <a:lnTo>
                    <a:pt x="0" y="0"/>
                  </a:lnTo>
                  <a:lnTo>
                    <a:pt x="0" y="2392"/>
                  </a:lnTo>
                  <a:lnTo>
                    <a:pt x="4537" y="2392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D300BB21-B993-2BD6-EDB1-591EF3866316}"/>
                </a:ext>
              </a:extLst>
            </p:cNvPr>
            <p:cNvSpPr/>
            <p:nvPr/>
          </p:nvSpPr>
          <p:spPr>
            <a:xfrm>
              <a:off x="11360375" y="10245251"/>
              <a:ext cx="1830068" cy="1059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0" h="86">
                  <a:moveTo>
                    <a:pt x="1470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70" y="86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B3D77856-59F7-3562-8192-CB931AE45F57}"/>
                </a:ext>
              </a:extLst>
            </p:cNvPr>
            <p:cNvSpPr/>
            <p:nvPr/>
          </p:nvSpPr>
          <p:spPr>
            <a:xfrm>
              <a:off x="11360375" y="12335174"/>
              <a:ext cx="1830068" cy="4386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0" h="353">
                  <a:moveTo>
                    <a:pt x="0" y="353"/>
                  </a:moveTo>
                  <a:lnTo>
                    <a:pt x="1470" y="353"/>
                  </a:lnTo>
                  <a:lnTo>
                    <a:pt x="14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DF0DC2D9-8501-7F91-AE70-3C4575CA25B6}"/>
                </a:ext>
              </a:extLst>
            </p:cNvPr>
            <p:cNvSpPr/>
            <p:nvPr/>
          </p:nvSpPr>
          <p:spPr>
            <a:xfrm>
              <a:off x="11360375" y="10352427"/>
              <a:ext cx="1830068" cy="19815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0" h="1591">
                  <a:moveTo>
                    <a:pt x="0" y="1591"/>
                  </a:moveTo>
                  <a:lnTo>
                    <a:pt x="1470" y="1591"/>
                  </a:lnTo>
                  <a:lnTo>
                    <a:pt x="14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D2A058C7-7865-1A21-8599-03782BC938E4}"/>
                </a:ext>
              </a:extLst>
            </p:cNvPr>
            <p:cNvSpPr/>
            <p:nvPr/>
          </p:nvSpPr>
          <p:spPr>
            <a:xfrm>
              <a:off x="12080442" y="12447335"/>
              <a:ext cx="389933" cy="2143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4" h="173">
                  <a:moveTo>
                    <a:pt x="223" y="59"/>
                  </a:moveTo>
                  <a:lnTo>
                    <a:pt x="223" y="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223" y="173"/>
                  </a:lnTo>
                  <a:lnTo>
                    <a:pt x="223" y="113"/>
                  </a:lnTo>
                  <a:lnTo>
                    <a:pt x="314" y="173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78D5C93-323C-899D-FF2C-C6743C69DEDE}"/>
                </a:ext>
              </a:extLst>
            </p:cNvPr>
            <p:cNvSpPr/>
            <p:nvPr/>
          </p:nvSpPr>
          <p:spPr>
            <a:xfrm>
              <a:off x="12406843" y="11552546"/>
              <a:ext cx="595488" cy="7813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" h="628">
                  <a:moveTo>
                    <a:pt x="2" y="628"/>
                  </a:moveTo>
                  <a:lnTo>
                    <a:pt x="479" y="628"/>
                  </a:lnTo>
                  <a:cubicBezTo>
                    <a:pt x="479" y="628"/>
                    <a:pt x="451" y="283"/>
                    <a:pt x="424" y="165"/>
                  </a:cubicBezTo>
                  <a:cubicBezTo>
                    <a:pt x="393" y="26"/>
                    <a:pt x="227" y="0"/>
                    <a:pt x="227" y="0"/>
                  </a:cubicBezTo>
                  <a:cubicBezTo>
                    <a:pt x="227" y="0"/>
                    <a:pt x="-24" y="91"/>
                    <a:pt x="2" y="62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02C4D73E-3DE8-6285-3788-2E776C47E704}"/>
                </a:ext>
              </a:extLst>
            </p:cNvPr>
            <p:cNvSpPr/>
            <p:nvPr/>
          </p:nvSpPr>
          <p:spPr>
            <a:xfrm>
              <a:off x="11360375" y="11546315"/>
              <a:ext cx="900707" cy="78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4" h="633">
                  <a:moveTo>
                    <a:pt x="724" y="0"/>
                  </a:moveTo>
                  <a:cubicBezTo>
                    <a:pt x="724" y="0"/>
                    <a:pt x="681" y="8"/>
                    <a:pt x="668" y="11"/>
                  </a:cubicBezTo>
                  <a:cubicBezTo>
                    <a:pt x="515" y="54"/>
                    <a:pt x="420" y="351"/>
                    <a:pt x="420" y="351"/>
                  </a:cubicBezTo>
                  <a:lnTo>
                    <a:pt x="0" y="216"/>
                  </a:lnTo>
                  <a:lnTo>
                    <a:pt x="0" y="514"/>
                  </a:lnTo>
                  <a:lnTo>
                    <a:pt x="351" y="633"/>
                  </a:lnTo>
                  <a:lnTo>
                    <a:pt x="614" y="633"/>
                  </a:lnTo>
                  <a:cubicBezTo>
                    <a:pt x="611" y="94"/>
                    <a:pt x="724" y="0"/>
                    <a:pt x="724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7BEEA59-14FD-0E2A-EF09-251DF58643DF}"/>
                </a:ext>
              </a:extLst>
            </p:cNvPr>
            <p:cNvSpPr/>
            <p:nvPr/>
          </p:nvSpPr>
          <p:spPr>
            <a:xfrm>
              <a:off x="12124045" y="11482757"/>
              <a:ext cx="563098" cy="851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3" h="684">
                  <a:moveTo>
                    <a:pt x="453" y="56"/>
                  </a:moveTo>
                  <a:lnTo>
                    <a:pt x="448" y="38"/>
                  </a:lnTo>
                  <a:cubicBezTo>
                    <a:pt x="445" y="28"/>
                    <a:pt x="439" y="20"/>
                    <a:pt x="432" y="14"/>
                  </a:cubicBezTo>
                  <a:cubicBezTo>
                    <a:pt x="422" y="5"/>
                    <a:pt x="410" y="0"/>
                    <a:pt x="396" y="0"/>
                  </a:cubicBezTo>
                  <a:lnTo>
                    <a:pt x="164" y="0"/>
                  </a:lnTo>
                  <a:cubicBezTo>
                    <a:pt x="153" y="0"/>
                    <a:pt x="143" y="3"/>
                    <a:pt x="135" y="9"/>
                  </a:cubicBezTo>
                  <a:cubicBezTo>
                    <a:pt x="123" y="16"/>
                    <a:pt x="115" y="28"/>
                    <a:pt x="111" y="42"/>
                  </a:cubicBezTo>
                  <a:lnTo>
                    <a:pt x="110" y="51"/>
                  </a:lnTo>
                  <a:cubicBezTo>
                    <a:pt x="110" y="51"/>
                    <a:pt x="-3" y="145"/>
                    <a:pt x="0" y="684"/>
                  </a:cubicBezTo>
                  <a:lnTo>
                    <a:pt x="228" y="684"/>
                  </a:lnTo>
                  <a:cubicBezTo>
                    <a:pt x="202" y="147"/>
                    <a:pt x="453" y="56"/>
                    <a:pt x="453" y="56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77AECE68-7ED3-A9B6-487F-E1E1670A4825}"/>
                </a:ext>
              </a:extLst>
            </p:cNvPr>
            <p:cNvSpPr/>
            <p:nvPr/>
          </p:nvSpPr>
          <p:spPr>
            <a:xfrm>
              <a:off x="11942163" y="11968786"/>
              <a:ext cx="31145" cy="357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8">
                  <a:moveTo>
                    <a:pt x="5" y="288"/>
                  </a:moveTo>
                  <a:cubicBezTo>
                    <a:pt x="3" y="288"/>
                    <a:pt x="2" y="286"/>
                    <a:pt x="2" y="284"/>
                  </a:cubicBezTo>
                  <a:cubicBezTo>
                    <a:pt x="2" y="283"/>
                    <a:pt x="-7" y="125"/>
                    <a:pt x="18" y="3"/>
                  </a:cubicBezTo>
                  <a:cubicBezTo>
                    <a:pt x="19" y="1"/>
                    <a:pt x="21" y="0"/>
                    <a:pt x="23" y="0"/>
                  </a:cubicBezTo>
                  <a:cubicBezTo>
                    <a:pt x="25" y="1"/>
                    <a:pt x="26" y="3"/>
                    <a:pt x="26" y="5"/>
                  </a:cubicBezTo>
                  <a:cubicBezTo>
                    <a:pt x="1" y="126"/>
                    <a:pt x="10" y="282"/>
                    <a:pt x="10" y="284"/>
                  </a:cubicBezTo>
                  <a:cubicBezTo>
                    <a:pt x="10" y="286"/>
                    <a:pt x="8" y="287"/>
                    <a:pt x="6" y="28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7FC84E4-2CC9-8815-5554-713EA4C6F85E}"/>
                </a:ext>
              </a:extLst>
            </p:cNvPr>
            <p:cNvSpPr/>
            <p:nvPr/>
          </p:nvSpPr>
          <p:spPr>
            <a:xfrm>
              <a:off x="12197550" y="11657229"/>
              <a:ext cx="190606" cy="6767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544">
                  <a:moveTo>
                    <a:pt x="99" y="0"/>
                  </a:moveTo>
                  <a:cubicBezTo>
                    <a:pt x="99" y="0"/>
                    <a:pt x="0" y="175"/>
                    <a:pt x="0" y="544"/>
                  </a:cubicBezTo>
                  <a:lnTo>
                    <a:pt x="105" y="544"/>
                  </a:lnTo>
                  <a:cubicBezTo>
                    <a:pt x="105" y="544"/>
                    <a:pt x="80" y="259"/>
                    <a:pt x="154" y="1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001EA2B8-9177-04E3-C517-7005D58CDE44}"/>
                </a:ext>
              </a:extLst>
            </p:cNvPr>
            <p:cNvSpPr/>
            <p:nvPr/>
          </p:nvSpPr>
          <p:spPr>
            <a:xfrm>
              <a:off x="12254853" y="11541326"/>
              <a:ext cx="44849" cy="113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92">
                  <a:moveTo>
                    <a:pt x="33" y="92"/>
                  </a:moveTo>
                  <a:lnTo>
                    <a:pt x="32" y="92"/>
                  </a:lnTo>
                  <a:cubicBezTo>
                    <a:pt x="-4" y="83"/>
                    <a:pt x="0" y="7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7" y="25"/>
                    <a:pt x="10" y="78"/>
                    <a:pt x="34" y="84"/>
                  </a:cubicBezTo>
                  <a:cubicBezTo>
                    <a:pt x="36" y="85"/>
                    <a:pt x="38" y="87"/>
                    <a:pt x="37" y="89"/>
                  </a:cubicBezTo>
                  <a:cubicBezTo>
                    <a:pt x="36" y="91"/>
                    <a:pt x="35" y="92"/>
                    <a:pt x="33" y="9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D2CF236F-F6CE-4690-B178-7080B2BEDCFD}"/>
                </a:ext>
              </a:extLst>
            </p:cNvPr>
            <p:cNvSpPr/>
            <p:nvPr/>
          </p:nvSpPr>
          <p:spPr>
            <a:xfrm>
              <a:off x="12405597" y="11646013"/>
              <a:ext cx="164445" cy="448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37">
                  <a:moveTo>
                    <a:pt x="48" y="37"/>
                  </a:moveTo>
                  <a:cubicBezTo>
                    <a:pt x="24" y="37"/>
                    <a:pt x="5" y="31"/>
                    <a:pt x="3" y="30"/>
                  </a:cubicBezTo>
                  <a:cubicBezTo>
                    <a:pt x="1" y="30"/>
                    <a:pt x="0" y="28"/>
                    <a:pt x="0" y="26"/>
                  </a:cubicBezTo>
                  <a:cubicBezTo>
                    <a:pt x="1" y="24"/>
                    <a:pt x="4" y="22"/>
                    <a:pt x="5" y="23"/>
                  </a:cubicBezTo>
                  <a:cubicBezTo>
                    <a:pt x="6" y="23"/>
                    <a:pt x="79" y="45"/>
                    <a:pt x="127" y="1"/>
                  </a:cubicBezTo>
                  <a:cubicBezTo>
                    <a:pt x="129" y="0"/>
                    <a:pt x="131" y="0"/>
                    <a:pt x="132" y="2"/>
                  </a:cubicBezTo>
                  <a:cubicBezTo>
                    <a:pt x="134" y="3"/>
                    <a:pt x="134" y="5"/>
                    <a:pt x="132" y="7"/>
                  </a:cubicBezTo>
                  <a:cubicBezTo>
                    <a:pt x="106" y="31"/>
                    <a:pt x="74" y="37"/>
                    <a:pt x="48" y="3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81B920F7-185E-F503-693B-6BE7F3AA6EFF}"/>
                </a:ext>
              </a:extLst>
            </p:cNvPr>
            <p:cNvSpPr/>
            <p:nvPr/>
          </p:nvSpPr>
          <p:spPr>
            <a:xfrm>
              <a:off x="10524452" y="9881352"/>
              <a:ext cx="221751" cy="28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24">
                  <a:moveTo>
                    <a:pt x="167" y="24"/>
                  </a:moveTo>
                  <a:lnTo>
                    <a:pt x="12" y="24"/>
                  </a:lnTo>
                  <a:cubicBezTo>
                    <a:pt x="5" y="24"/>
                    <a:pt x="0" y="19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lnTo>
                    <a:pt x="167" y="0"/>
                  </a:lnTo>
                  <a:cubicBezTo>
                    <a:pt x="174" y="0"/>
                    <a:pt x="179" y="6"/>
                    <a:pt x="179" y="12"/>
                  </a:cubicBezTo>
                  <a:cubicBezTo>
                    <a:pt x="179" y="19"/>
                    <a:pt x="174" y="24"/>
                    <a:pt x="167" y="2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2CC0A11B-36AB-F861-36A7-9E114AFD39CB}"/>
                </a:ext>
              </a:extLst>
            </p:cNvPr>
            <p:cNvSpPr/>
            <p:nvPr/>
          </p:nvSpPr>
          <p:spPr>
            <a:xfrm>
              <a:off x="9221354" y="10415985"/>
              <a:ext cx="1624512" cy="4199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5" h="338">
                  <a:moveTo>
                    <a:pt x="1305" y="0"/>
                  </a:moveTo>
                  <a:lnTo>
                    <a:pt x="0" y="0"/>
                  </a:lnTo>
                  <a:lnTo>
                    <a:pt x="0" y="338"/>
                  </a:lnTo>
                  <a:lnTo>
                    <a:pt x="1305" y="338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52BD4B0-E026-6A36-72CA-556470C8FB7D}"/>
                </a:ext>
              </a:extLst>
            </p:cNvPr>
            <p:cNvSpPr/>
            <p:nvPr/>
          </p:nvSpPr>
          <p:spPr>
            <a:xfrm>
              <a:off x="9221354" y="10835964"/>
              <a:ext cx="1624512" cy="9197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5" h="739">
                  <a:moveTo>
                    <a:pt x="0" y="739"/>
                  </a:moveTo>
                  <a:lnTo>
                    <a:pt x="1305" y="739"/>
                  </a:lnTo>
                  <a:lnTo>
                    <a:pt x="1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32018D56-FCA4-6270-12EC-C919EC59210E}"/>
                </a:ext>
              </a:extLst>
            </p:cNvPr>
            <p:cNvSpPr/>
            <p:nvPr/>
          </p:nvSpPr>
          <p:spPr>
            <a:xfrm>
              <a:off x="9743341" y="10835964"/>
              <a:ext cx="29899" cy="9197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739">
                  <a:moveTo>
                    <a:pt x="25" y="739"/>
                  </a:moveTo>
                  <a:lnTo>
                    <a:pt x="0" y="739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FCDACD32-8B5D-ED02-3946-C55AD6670B3E}"/>
                </a:ext>
              </a:extLst>
            </p:cNvPr>
            <p:cNvSpPr/>
            <p:nvPr/>
          </p:nvSpPr>
          <p:spPr>
            <a:xfrm>
              <a:off x="10295226" y="10835964"/>
              <a:ext cx="27407" cy="9197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739">
                  <a:moveTo>
                    <a:pt x="23" y="739"/>
                  </a:moveTo>
                  <a:lnTo>
                    <a:pt x="0" y="739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A0DB81B-03DE-FFC1-81BB-55F71CFD4489}"/>
                </a:ext>
              </a:extLst>
            </p:cNvPr>
            <p:cNvSpPr/>
            <p:nvPr/>
          </p:nvSpPr>
          <p:spPr>
            <a:xfrm>
              <a:off x="9230074" y="11280868"/>
              <a:ext cx="1615792" cy="28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8" h="24">
                  <a:moveTo>
                    <a:pt x="1298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D133C07-EBF9-F417-3E34-920E89C44364}"/>
                </a:ext>
              </a:extLst>
            </p:cNvPr>
            <p:cNvSpPr/>
            <p:nvPr/>
          </p:nvSpPr>
          <p:spPr>
            <a:xfrm>
              <a:off x="9399502" y="10543100"/>
              <a:ext cx="830943" cy="1657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8" h="134">
                  <a:moveTo>
                    <a:pt x="601" y="134"/>
                  </a:moveTo>
                  <a:lnTo>
                    <a:pt x="334" y="134"/>
                  </a:lnTo>
                  <a:lnTo>
                    <a:pt x="66" y="134"/>
                  </a:lnTo>
                  <a:cubicBezTo>
                    <a:pt x="48" y="134"/>
                    <a:pt x="31" y="126"/>
                    <a:pt x="19" y="114"/>
                  </a:cubicBezTo>
                  <a:cubicBezTo>
                    <a:pt x="7" y="102"/>
                    <a:pt x="0" y="86"/>
                    <a:pt x="0" y="67"/>
                  </a:cubicBezTo>
                  <a:cubicBezTo>
                    <a:pt x="0" y="49"/>
                    <a:pt x="7" y="32"/>
                    <a:pt x="19" y="20"/>
                  </a:cubicBezTo>
                  <a:cubicBezTo>
                    <a:pt x="31" y="8"/>
                    <a:pt x="48" y="0"/>
                    <a:pt x="66" y="0"/>
                  </a:cubicBezTo>
                  <a:lnTo>
                    <a:pt x="334" y="0"/>
                  </a:lnTo>
                  <a:lnTo>
                    <a:pt x="601" y="0"/>
                  </a:lnTo>
                  <a:cubicBezTo>
                    <a:pt x="620" y="0"/>
                    <a:pt x="637" y="8"/>
                    <a:pt x="649" y="20"/>
                  </a:cubicBezTo>
                  <a:cubicBezTo>
                    <a:pt x="661" y="32"/>
                    <a:pt x="668" y="49"/>
                    <a:pt x="668" y="67"/>
                  </a:cubicBezTo>
                  <a:cubicBezTo>
                    <a:pt x="668" y="86"/>
                    <a:pt x="661" y="102"/>
                    <a:pt x="649" y="114"/>
                  </a:cubicBezTo>
                  <a:cubicBezTo>
                    <a:pt x="637" y="126"/>
                    <a:pt x="620" y="134"/>
                    <a:pt x="601" y="13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905FBAE2-28FD-70C3-DCC8-240D91B73E74}"/>
                </a:ext>
              </a:extLst>
            </p:cNvPr>
            <p:cNvSpPr/>
            <p:nvPr/>
          </p:nvSpPr>
          <p:spPr>
            <a:xfrm>
              <a:off x="10469637" y="11437893"/>
              <a:ext cx="199327" cy="1931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156">
                  <a:moveTo>
                    <a:pt x="99" y="10"/>
                  </a:moveTo>
                  <a:lnTo>
                    <a:pt x="105" y="20"/>
                  </a:lnTo>
                  <a:lnTo>
                    <a:pt x="111" y="29"/>
                  </a:lnTo>
                  <a:cubicBezTo>
                    <a:pt x="113" y="32"/>
                    <a:pt x="114" y="34"/>
                    <a:pt x="116" y="35"/>
                  </a:cubicBezTo>
                  <a:cubicBezTo>
                    <a:pt x="118" y="37"/>
                    <a:pt x="121" y="38"/>
                    <a:pt x="123" y="39"/>
                  </a:cubicBezTo>
                  <a:lnTo>
                    <a:pt x="135" y="41"/>
                  </a:lnTo>
                  <a:lnTo>
                    <a:pt x="146" y="45"/>
                  </a:lnTo>
                  <a:cubicBezTo>
                    <a:pt x="153" y="47"/>
                    <a:pt x="159" y="52"/>
                    <a:pt x="160" y="58"/>
                  </a:cubicBezTo>
                  <a:cubicBezTo>
                    <a:pt x="162" y="65"/>
                    <a:pt x="162" y="73"/>
                    <a:pt x="157" y="79"/>
                  </a:cubicBezTo>
                  <a:lnTo>
                    <a:pt x="149" y="87"/>
                  </a:lnTo>
                  <a:lnTo>
                    <a:pt x="142" y="96"/>
                  </a:lnTo>
                  <a:cubicBezTo>
                    <a:pt x="141" y="98"/>
                    <a:pt x="140" y="100"/>
                    <a:pt x="138" y="103"/>
                  </a:cubicBezTo>
                  <a:cubicBezTo>
                    <a:pt x="138" y="106"/>
                    <a:pt x="137" y="108"/>
                    <a:pt x="138" y="110"/>
                  </a:cubicBezTo>
                  <a:lnTo>
                    <a:pt x="138" y="122"/>
                  </a:lnTo>
                  <a:lnTo>
                    <a:pt x="138" y="134"/>
                  </a:lnTo>
                  <a:cubicBezTo>
                    <a:pt x="139" y="142"/>
                    <a:pt x="135" y="149"/>
                    <a:pt x="130" y="152"/>
                  </a:cubicBezTo>
                  <a:cubicBezTo>
                    <a:pt x="124" y="156"/>
                    <a:pt x="116" y="158"/>
                    <a:pt x="110" y="155"/>
                  </a:cubicBezTo>
                  <a:lnTo>
                    <a:pt x="99" y="151"/>
                  </a:lnTo>
                  <a:lnTo>
                    <a:pt x="88" y="147"/>
                  </a:lnTo>
                  <a:cubicBezTo>
                    <a:pt x="86" y="145"/>
                    <a:pt x="83" y="145"/>
                    <a:pt x="81" y="145"/>
                  </a:cubicBezTo>
                  <a:cubicBezTo>
                    <a:pt x="78" y="145"/>
                    <a:pt x="75" y="145"/>
                    <a:pt x="73" y="147"/>
                  </a:cubicBezTo>
                  <a:lnTo>
                    <a:pt x="62" y="151"/>
                  </a:lnTo>
                  <a:lnTo>
                    <a:pt x="52" y="155"/>
                  </a:lnTo>
                  <a:cubicBezTo>
                    <a:pt x="45" y="158"/>
                    <a:pt x="37" y="156"/>
                    <a:pt x="31" y="152"/>
                  </a:cubicBezTo>
                  <a:cubicBezTo>
                    <a:pt x="26" y="149"/>
                    <a:pt x="22" y="142"/>
                    <a:pt x="23" y="134"/>
                  </a:cubicBezTo>
                  <a:lnTo>
                    <a:pt x="23" y="122"/>
                  </a:lnTo>
                  <a:lnTo>
                    <a:pt x="24" y="110"/>
                  </a:lnTo>
                  <a:cubicBezTo>
                    <a:pt x="24" y="108"/>
                    <a:pt x="23" y="106"/>
                    <a:pt x="23" y="103"/>
                  </a:cubicBezTo>
                  <a:cubicBezTo>
                    <a:pt x="22" y="100"/>
                    <a:pt x="20" y="98"/>
                    <a:pt x="19" y="96"/>
                  </a:cubicBezTo>
                  <a:lnTo>
                    <a:pt x="12" y="87"/>
                  </a:lnTo>
                  <a:lnTo>
                    <a:pt x="5" y="79"/>
                  </a:lnTo>
                  <a:cubicBezTo>
                    <a:pt x="0" y="73"/>
                    <a:pt x="-1" y="65"/>
                    <a:pt x="1" y="58"/>
                  </a:cubicBezTo>
                  <a:cubicBezTo>
                    <a:pt x="3" y="52"/>
                    <a:pt x="8" y="47"/>
                    <a:pt x="15" y="45"/>
                  </a:cubicBezTo>
                  <a:lnTo>
                    <a:pt x="27" y="41"/>
                  </a:lnTo>
                  <a:lnTo>
                    <a:pt x="38" y="39"/>
                  </a:lnTo>
                  <a:cubicBezTo>
                    <a:pt x="41" y="38"/>
                    <a:pt x="43" y="37"/>
                    <a:pt x="45" y="35"/>
                  </a:cubicBezTo>
                  <a:cubicBezTo>
                    <a:pt x="47" y="34"/>
                    <a:pt x="49" y="32"/>
                    <a:pt x="50" y="29"/>
                  </a:cubicBezTo>
                  <a:lnTo>
                    <a:pt x="56" y="20"/>
                  </a:lnTo>
                  <a:lnTo>
                    <a:pt x="62" y="10"/>
                  </a:lnTo>
                  <a:cubicBezTo>
                    <a:pt x="67" y="4"/>
                    <a:pt x="73" y="0"/>
                    <a:pt x="81" y="0"/>
                  </a:cubicBezTo>
                  <a:cubicBezTo>
                    <a:pt x="88" y="0"/>
                    <a:pt x="94" y="4"/>
                    <a:pt x="99" y="1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398B012D-C643-10B5-3C96-595E6B65F02B}"/>
                </a:ext>
              </a:extLst>
            </p:cNvPr>
            <p:cNvSpPr/>
            <p:nvPr/>
          </p:nvSpPr>
          <p:spPr>
            <a:xfrm>
              <a:off x="9215125" y="12032344"/>
              <a:ext cx="1107509" cy="299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25">
                  <a:moveTo>
                    <a:pt x="878" y="25"/>
                  </a:moveTo>
                  <a:lnTo>
                    <a:pt x="12" y="25"/>
                  </a:lnTo>
                  <a:cubicBezTo>
                    <a:pt x="5" y="25"/>
                    <a:pt x="0" y="19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lnTo>
                    <a:pt x="878" y="0"/>
                  </a:lnTo>
                  <a:cubicBezTo>
                    <a:pt x="885" y="0"/>
                    <a:pt x="890" y="6"/>
                    <a:pt x="890" y="13"/>
                  </a:cubicBezTo>
                  <a:cubicBezTo>
                    <a:pt x="890" y="19"/>
                    <a:pt x="885" y="25"/>
                    <a:pt x="878" y="2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7FF665F-AF59-1692-87A8-AECA81BA4961}"/>
                </a:ext>
              </a:extLst>
            </p:cNvPr>
            <p:cNvSpPr/>
            <p:nvPr/>
          </p:nvSpPr>
          <p:spPr>
            <a:xfrm>
              <a:off x="9215125" y="12341409"/>
              <a:ext cx="1644445" cy="28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1" h="24">
                  <a:moveTo>
                    <a:pt x="1310" y="24"/>
                  </a:moveTo>
                  <a:lnTo>
                    <a:pt x="12" y="24"/>
                  </a:ln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1310" y="0"/>
                  </a:lnTo>
                  <a:cubicBezTo>
                    <a:pt x="1316" y="0"/>
                    <a:pt x="1321" y="5"/>
                    <a:pt x="1321" y="12"/>
                  </a:cubicBezTo>
                  <a:cubicBezTo>
                    <a:pt x="1321" y="19"/>
                    <a:pt x="1316" y="24"/>
                    <a:pt x="1310" y="2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76D995F-1B56-B7B9-6E88-8DFFF0EE5E1F}"/>
                </a:ext>
              </a:extLst>
            </p:cNvPr>
            <p:cNvSpPr/>
            <p:nvPr/>
          </p:nvSpPr>
          <p:spPr>
            <a:xfrm>
              <a:off x="9215125" y="12649228"/>
              <a:ext cx="1644445" cy="2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1" h="23">
                  <a:moveTo>
                    <a:pt x="1310" y="23"/>
                  </a:moveTo>
                  <a:lnTo>
                    <a:pt x="12" y="23"/>
                  </a:lnTo>
                  <a:cubicBezTo>
                    <a:pt x="5" y="23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1310" y="0"/>
                  </a:lnTo>
                  <a:cubicBezTo>
                    <a:pt x="1316" y="0"/>
                    <a:pt x="1321" y="5"/>
                    <a:pt x="1321" y="12"/>
                  </a:cubicBezTo>
                  <a:cubicBezTo>
                    <a:pt x="1321" y="19"/>
                    <a:pt x="1316" y="23"/>
                    <a:pt x="1310" y="23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ABD8F286-DBFC-C407-C638-14EC8B557998}"/>
                </a:ext>
              </a:extLst>
            </p:cNvPr>
            <p:cNvSpPr/>
            <p:nvPr/>
          </p:nvSpPr>
          <p:spPr>
            <a:xfrm>
              <a:off x="12134011" y="10767421"/>
              <a:ext cx="534445" cy="812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0" h="653">
                  <a:moveTo>
                    <a:pt x="286" y="11"/>
                  </a:moveTo>
                  <a:cubicBezTo>
                    <a:pt x="173" y="-26"/>
                    <a:pt x="45" y="35"/>
                    <a:pt x="20" y="118"/>
                  </a:cubicBezTo>
                  <a:cubicBezTo>
                    <a:pt x="-5" y="202"/>
                    <a:pt x="-13" y="441"/>
                    <a:pt x="35" y="492"/>
                  </a:cubicBezTo>
                  <a:cubicBezTo>
                    <a:pt x="60" y="518"/>
                    <a:pt x="105" y="523"/>
                    <a:pt x="158" y="519"/>
                  </a:cubicBezTo>
                  <a:lnTo>
                    <a:pt x="158" y="606"/>
                  </a:lnTo>
                  <a:cubicBezTo>
                    <a:pt x="158" y="606"/>
                    <a:pt x="161" y="646"/>
                    <a:pt x="191" y="652"/>
                  </a:cubicBezTo>
                  <a:cubicBezTo>
                    <a:pt x="256" y="665"/>
                    <a:pt x="384" y="574"/>
                    <a:pt x="384" y="574"/>
                  </a:cubicBezTo>
                  <a:lnTo>
                    <a:pt x="384" y="381"/>
                  </a:lnTo>
                  <a:cubicBezTo>
                    <a:pt x="401" y="353"/>
                    <a:pt x="414" y="320"/>
                    <a:pt x="423" y="280"/>
                  </a:cubicBezTo>
                  <a:cubicBezTo>
                    <a:pt x="449" y="165"/>
                    <a:pt x="397" y="47"/>
                    <a:pt x="286" y="11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8B39E6D5-CE0F-2280-C2B2-EF80A333B700}"/>
                </a:ext>
              </a:extLst>
            </p:cNvPr>
            <p:cNvSpPr/>
            <p:nvPr/>
          </p:nvSpPr>
          <p:spPr>
            <a:xfrm>
              <a:off x="12043069" y="10728788"/>
              <a:ext cx="673973" cy="5882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2" h="473">
                  <a:moveTo>
                    <a:pt x="337" y="328"/>
                  </a:moveTo>
                  <a:cubicBezTo>
                    <a:pt x="337" y="328"/>
                    <a:pt x="346" y="277"/>
                    <a:pt x="376" y="281"/>
                  </a:cubicBezTo>
                  <a:cubicBezTo>
                    <a:pt x="433" y="292"/>
                    <a:pt x="420" y="413"/>
                    <a:pt x="357" y="398"/>
                  </a:cubicBezTo>
                  <a:cubicBezTo>
                    <a:pt x="357" y="398"/>
                    <a:pt x="375" y="461"/>
                    <a:pt x="456" y="473"/>
                  </a:cubicBezTo>
                  <a:cubicBezTo>
                    <a:pt x="456" y="473"/>
                    <a:pt x="570" y="305"/>
                    <a:pt x="535" y="165"/>
                  </a:cubicBezTo>
                  <a:cubicBezTo>
                    <a:pt x="505" y="45"/>
                    <a:pt x="401" y="-27"/>
                    <a:pt x="222" y="9"/>
                  </a:cubicBezTo>
                  <a:cubicBezTo>
                    <a:pt x="102" y="33"/>
                    <a:pt x="42" y="-15"/>
                    <a:pt x="13" y="7"/>
                  </a:cubicBezTo>
                  <a:cubicBezTo>
                    <a:pt x="-24" y="36"/>
                    <a:pt x="3" y="249"/>
                    <a:pt x="291" y="187"/>
                  </a:cubicBezTo>
                  <a:cubicBezTo>
                    <a:pt x="291" y="187"/>
                    <a:pt x="253" y="278"/>
                    <a:pt x="337" y="32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74BC6FBA-4D79-74BE-8BED-957A0B3E13C8}"/>
                </a:ext>
              </a:extLst>
            </p:cNvPr>
            <p:cNvSpPr/>
            <p:nvPr/>
          </p:nvSpPr>
          <p:spPr>
            <a:xfrm>
              <a:off x="12295968" y="11560020"/>
              <a:ext cx="128317" cy="1183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" h="96">
                  <a:moveTo>
                    <a:pt x="104" y="12"/>
                  </a:moveTo>
                  <a:lnTo>
                    <a:pt x="38" y="0"/>
                  </a:lnTo>
                  <a:lnTo>
                    <a:pt x="0" y="73"/>
                  </a:lnTo>
                  <a:lnTo>
                    <a:pt x="92" y="96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79617E18-A90E-468E-F58E-5BB7BCC97E94}"/>
                </a:ext>
              </a:extLst>
            </p:cNvPr>
            <p:cNvSpPr/>
            <p:nvPr/>
          </p:nvSpPr>
          <p:spPr>
            <a:xfrm>
              <a:off x="12292230" y="11556281"/>
              <a:ext cx="138283" cy="127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" h="103">
                  <a:moveTo>
                    <a:pt x="10" y="74"/>
                  </a:moveTo>
                  <a:lnTo>
                    <a:pt x="93" y="94"/>
                  </a:lnTo>
                  <a:lnTo>
                    <a:pt x="103" y="19"/>
                  </a:lnTo>
                  <a:lnTo>
                    <a:pt x="44" y="8"/>
                  </a:lnTo>
                  <a:close/>
                  <a:moveTo>
                    <a:pt x="96" y="103"/>
                  </a:moveTo>
                  <a:lnTo>
                    <a:pt x="96" y="102"/>
                  </a:lnTo>
                  <a:lnTo>
                    <a:pt x="3" y="80"/>
                  </a:lnTo>
                  <a:cubicBezTo>
                    <a:pt x="2" y="80"/>
                    <a:pt x="1" y="79"/>
                    <a:pt x="1" y="78"/>
                  </a:cubicBezTo>
                  <a:cubicBezTo>
                    <a:pt x="0" y="77"/>
                    <a:pt x="0" y="76"/>
                    <a:pt x="1" y="74"/>
                  </a:cubicBezTo>
                  <a:lnTo>
                    <a:pt x="39" y="2"/>
                  </a:lnTo>
                  <a:cubicBezTo>
                    <a:pt x="39" y="0"/>
                    <a:pt x="41" y="-1"/>
                    <a:pt x="43" y="0"/>
                  </a:cubicBezTo>
                  <a:lnTo>
                    <a:pt x="109" y="12"/>
                  </a:lnTo>
                  <a:cubicBezTo>
                    <a:pt x="111" y="13"/>
                    <a:pt x="113" y="14"/>
                    <a:pt x="112" y="16"/>
                  </a:cubicBezTo>
                  <a:lnTo>
                    <a:pt x="100" y="99"/>
                  </a:lnTo>
                  <a:cubicBezTo>
                    <a:pt x="100" y="101"/>
                    <a:pt x="99" y="101"/>
                    <a:pt x="98" y="102"/>
                  </a:cubicBezTo>
                  <a:cubicBezTo>
                    <a:pt x="98" y="102"/>
                    <a:pt x="97" y="103"/>
                    <a:pt x="96" y="10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9F3513C5-5137-3FF1-DD5E-CFC183993D67}"/>
                </a:ext>
              </a:extLst>
            </p:cNvPr>
            <p:cNvSpPr/>
            <p:nvPr/>
          </p:nvSpPr>
          <p:spPr>
            <a:xfrm>
              <a:off x="4798793" y="7234361"/>
              <a:ext cx="3969092" cy="5250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87" h="4214">
                  <a:moveTo>
                    <a:pt x="2930" y="4214"/>
                  </a:moveTo>
                  <a:lnTo>
                    <a:pt x="1593" y="4214"/>
                  </a:lnTo>
                  <a:lnTo>
                    <a:pt x="256" y="4214"/>
                  </a:lnTo>
                  <a:cubicBezTo>
                    <a:pt x="185" y="4214"/>
                    <a:pt x="121" y="4186"/>
                    <a:pt x="74" y="4139"/>
                  </a:cubicBezTo>
                  <a:cubicBezTo>
                    <a:pt x="28" y="4093"/>
                    <a:pt x="0" y="4028"/>
                    <a:pt x="0" y="3958"/>
                  </a:cubicBezTo>
                  <a:lnTo>
                    <a:pt x="0" y="2107"/>
                  </a:lnTo>
                  <a:lnTo>
                    <a:pt x="0" y="256"/>
                  </a:lnTo>
                  <a:cubicBezTo>
                    <a:pt x="0" y="186"/>
                    <a:pt x="28" y="122"/>
                    <a:pt x="74" y="75"/>
                  </a:cubicBezTo>
                  <a:cubicBezTo>
                    <a:pt x="121" y="29"/>
                    <a:pt x="185" y="0"/>
                    <a:pt x="256" y="0"/>
                  </a:cubicBezTo>
                  <a:lnTo>
                    <a:pt x="1593" y="0"/>
                  </a:lnTo>
                  <a:lnTo>
                    <a:pt x="2930" y="0"/>
                  </a:lnTo>
                  <a:cubicBezTo>
                    <a:pt x="3001" y="0"/>
                    <a:pt x="3065" y="29"/>
                    <a:pt x="3112" y="75"/>
                  </a:cubicBezTo>
                  <a:cubicBezTo>
                    <a:pt x="3159" y="122"/>
                    <a:pt x="3187" y="186"/>
                    <a:pt x="3187" y="256"/>
                  </a:cubicBezTo>
                  <a:lnTo>
                    <a:pt x="3187" y="2107"/>
                  </a:lnTo>
                  <a:lnTo>
                    <a:pt x="3187" y="3958"/>
                  </a:lnTo>
                  <a:cubicBezTo>
                    <a:pt x="3187" y="4028"/>
                    <a:pt x="3159" y="4093"/>
                    <a:pt x="3112" y="4139"/>
                  </a:cubicBezTo>
                  <a:cubicBezTo>
                    <a:pt x="3065" y="4186"/>
                    <a:pt x="3001" y="4214"/>
                    <a:pt x="2930" y="4214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9B744DC-7D47-CE75-A320-17A81B2BCFF2}"/>
                </a:ext>
              </a:extLst>
            </p:cNvPr>
            <p:cNvSpPr/>
            <p:nvPr/>
          </p:nvSpPr>
          <p:spPr>
            <a:xfrm>
              <a:off x="5207413" y="7702940"/>
              <a:ext cx="3151850" cy="38047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1" h="3054">
                  <a:moveTo>
                    <a:pt x="2531" y="3054"/>
                  </a:moveTo>
                  <a:lnTo>
                    <a:pt x="0" y="3054"/>
                  </a:lnTo>
                  <a:lnTo>
                    <a:pt x="0" y="0"/>
                  </a:lnTo>
                  <a:lnTo>
                    <a:pt x="2531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F0DEF09-175B-210B-6311-04E67CCBD712}"/>
                </a:ext>
              </a:extLst>
            </p:cNvPr>
            <p:cNvSpPr/>
            <p:nvPr/>
          </p:nvSpPr>
          <p:spPr>
            <a:xfrm>
              <a:off x="5207413" y="11758170"/>
              <a:ext cx="1529832" cy="206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9" h="167">
                  <a:moveTo>
                    <a:pt x="1146" y="167"/>
                  </a:moveTo>
                  <a:lnTo>
                    <a:pt x="615" y="167"/>
                  </a:lnTo>
                  <a:lnTo>
                    <a:pt x="83" y="167"/>
                  </a:lnTo>
                  <a:cubicBezTo>
                    <a:pt x="60" y="167"/>
                    <a:pt x="39" y="157"/>
                    <a:pt x="24" y="142"/>
                  </a:cubicBezTo>
                  <a:cubicBezTo>
                    <a:pt x="9" y="128"/>
                    <a:pt x="0" y="107"/>
                    <a:pt x="0" y="83"/>
                  </a:cubicBezTo>
                  <a:cubicBezTo>
                    <a:pt x="0" y="61"/>
                    <a:pt x="9" y="40"/>
                    <a:pt x="24" y="25"/>
                  </a:cubicBezTo>
                  <a:cubicBezTo>
                    <a:pt x="39" y="10"/>
                    <a:pt x="60" y="0"/>
                    <a:pt x="83" y="0"/>
                  </a:cubicBezTo>
                  <a:lnTo>
                    <a:pt x="615" y="0"/>
                  </a:lnTo>
                  <a:lnTo>
                    <a:pt x="1146" y="0"/>
                  </a:lnTo>
                  <a:cubicBezTo>
                    <a:pt x="1169" y="0"/>
                    <a:pt x="1190" y="10"/>
                    <a:pt x="1205" y="25"/>
                  </a:cubicBezTo>
                  <a:cubicBezTo>
                    <a:pt x="1220" y="40"/>
                    <a:pt x="1229" y="61"/>
                    <a:pt x="1229" y="83"/>
                  </a:cubicBezTo>
                  <a:cubicBezTo>
                    <a:pt x="1229" y="107"/>
                    <a:pt x="1220" y="128"/>
                    <a:pt x="1205" y="142"/>
                  </a:cubicBezTo>
                  <a:cubicBezTo>
                    <a:pt x="1190" y="157"/>
                    <a:pt x="1169" y="167"/>
                    <a:pt x="1146" y="167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9FEB500C-7A13-3035-CBAB-9D02F022BE1B}"/>
                </a:ext>
              </a:extLst>
            </p:cNvPr>
            <p:cNvSpPr/>
            <p:nvPr/>
          </p:nvSpPr>
          <p:spPr>
            <a:xfrm>
              <a:off x="5606066" y="8579043"/>
              <a:ext cx="2354546" cy="16001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1" h="1285">
                  <a:moveTo>
                    <a:pt x="1891" y="1285"/>
                  </a:moveTo>
                  <a:lnTo>
                    <a:pt x="0" y="1285"/>
                  </a:lnTo>
                  <a:lnTo>
                    <a:pt x="0" y="0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604A71F5-15B5-8DAA-D097-243214638FA2}"/>
                </a:ext>
              </a:extLst>
            </p:cNvPr>
            <p:cNvSpPr/>
            <p:nvPr/>
          </p:nvSpPr>
          <p:spPr>
            <a:xfrm>
              <a:off x="5586134" y="8260008"/>
              <a:ext cx="1168553" cy="386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9" h="32">
                  <a:moveTo>
                    <a:pt x="923" y="32"/>
                  </a:moveTo>
                  <a:lnTo>
                    <a:pt x="16" y="32"/>
                  </a:ln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lnTo>
                    <a:pt x="923" y="0"/>
                  </a:lnTo>
                  <a:cubicBezTo>
                    <a:pt x="933" y="0"/>
                    <a:pt x="939" y="7"/>
                    <a:pt x="939" y="16"/>
                  </a:cubicBezTo>
                  <a:cubicBezTo>
                    <a:pt x="939" y="25"/>
                    <a:pt x="933" y="32"/>
                    <a:pt x="923" y="3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556B4CB-9282-3ACC-3DA9-65C3B9B85878}"/>
                </a:ext>
              </a:extLst>
            </p:cNvPr>
            <p:cNvSpPr/>
            <p:nvPr/>
          </p:nvSpPr>
          <p:spPr>
            <a:xfrm>
              <a:off x="6961488" y="8260008"/>
              <a:ext cx="443502" cy="386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7" h="32">
                  <a:moveTo>
                    <a:pt x="341" y="32"/>
                  </a:moveTo>
                  <a:lnTo>
                    <a:pt x="16" y="32"/>
                  </a:ln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lnTo>
                    <a:pt x="341" y="0"/>
                  </a:lnTo>
                  <a:cubicBezTo>
                    <a:pt x="350" y="0"/>
                    <a:pt x="357" y="7"/>
                    <a:pt x="357" y="16"/>
                  </a:cubicBezTo>
                  <a:cubicBezTo>
                    <a:pt x="357" y="25"/>
                    <a:pt x="350" y="32"/>
                    <a:pt x="341" y="3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4A2377F3-85EF-9E04-00B1-E02A149C5E93}"/>
                </a:ext>
              </a:extLst>
            </p:cNvPr>
            <p:cNvSpPr/>
            <p:nvPr/>
          </p:nvSpPr>
          <p:spPr>
            <a:xfrm>
              <a:off x="5946167" y="8865675"/>
              <a:ext cx="1644445" cy="386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1" h="32">
                  <a:moveTo>
                    <a:pt x="1305" y="32"/>
                  </a:moveTo>
                  <a:lnTo>
                    <a:pt x="16" y="32"/>
                  </a:lnTo>
                  <a:cubicBezTo>
                    <a:pt x="7" y="32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lnTo>
                    <a:pt x="1305" y="0"/>
                  </a:lnTo>
                  <a:cubicBezTo>
                    <a:pt x="1314" y="0"/>
                    <a:pt x="1321" y="7"/>
                    <a:pt x="1321" y="16"/>
                  </a:cubicBezTo>
                  <a:cubicBezTo>
                    <a:pt x="1321" y="24"/>
                    <a:pt x="1314" y="32"/>
                    <a:pt x="1305" y="3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3443C005-CDD7-31B5-2966-6F4D5DA12148}"/>
                </a:ext>
              </a:extLst>
            </p:cNvPr>
            <p:cNvSpPr/>
            <p:nvPr/>
          </p:nvSpPr>
          <p:spPr>
            <a:xfrm>
              <a:off x="5946167" y="9209635"/>
              <a:ext cx="1644445" cy="37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1" h="31">
                  <a:moveTo>
                    <a:pt x="1305" y="31"/>
                  </a:moveTo>
                  <a:lnTo>
                    <a:pt x="16" y="31"/>
                  </a:lnTo>
                  <a:cubicBezTo>
                    <a:pt x="7" y="31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lnTo>
                    <a:pt x="1305" y="0"/>
                  </a:lnTo>
                  <a:cubicBezTo>
                    <a:pt x="1314" y="0"/>
                    <a:pt x="1321" y="7"/>
                    <a:pt x="1321" y="16"/>
                  </a:cubicBezTo>
                  <a:cubicBezTo>
                    <a:pt x="1321" y="25"/>
                    <a:pt x="1314" y="31"/>
                    <a:pt x="1305" y="31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9710614C-7C1E-D3E2-9466-67317810EB68}"/>
                </a:ext>
              </a:extLst>
            </p:cNvPr>
            <p:cNvSpPr/>
            <p:nvPr/>
          </p:nvSpPr>
          <p:spPr>
            <a:xfrm>
              <a:off x="5946167" y="9553594"/>
              <a:ext cx="1644445" cy="386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1" h="32">
                  <a:moveTo>
                    <a:pt x="1305" y="32"/>
                  </a:moveTo>
                  <a:lnTo>
                    <a:pt x="16" y="32"/>
                  </a:ln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lnTo>
                    <a:pt x="1305" y="0"/>
                  </a:lnTo>
                  <a:cubicBezTo>
                    <a:pt x="1314" y="0"/>
                    <a:pt x="1321" y="7"/>
                    <a:pt x="1321" y="16"/>
                  </a:cubicBezTo>
                  <a:cubicBezTo>
                    <a:pt x="1321" y="25"/>
                    <a:pt x="1314" y="32"/>
                    <a:pt x="1305" y="3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8DD33010-5EF1-F780-9FFA-C7829DA846DD}"/>
                </a:ext>
              </a:extLst>
            </p:cNvPr>
            <p:cNvSpPr/>
            <p:nvPr/>
          </p:nvSpPr>
          <p:spPr>
            <a:xfrm>
              <a:off x="5946167" y="9897553"/>
              <a:ext cx="1644445" cy="386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1" h="32">
                  <a:moveTo>
                    <a:pt x="1305" y="32"/>
                  </a:moveTo>
                  <a:lnTo>
                    <a:pt x="16" y="32"/>
                  </a:lnTo>
                  <a:cubicBezTo>
                    <a:pt x="7" y="32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lnTo>
                    <a:pt x="1305" y="0"/>
                  </a:lnTo>
                  <a:cubicBezTo>
                    <a:pt x="1314" y="0"/>
                    <a:pt x="1321" y="7"/>
                    <a:pt x="1321" y="16"/>
                  </a:cubicBezTo>
                  <a:cubicBezTo>
                    <a:pt x="1321" y="24"/>
                    <a:pt x="1314" y="32"/>
                    <a:pt x="1305" y="3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DA5D56DF-4B35-7E31-F9DA-D1593B570512}"/>
                </a:ext>
              </a:extLst>
            </p:cNvPr>
            <p:cNvSpPr/>
            <p:nvPr/>
          </p:nvSpPr>
          <p:spPr>
            <a:xfrm>
              <a:off x="5591117" y="10981773"/>
              <a:ext cx="1559731" cy="299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3" h="25">
                  <a:moveTo>
                    <a:pt x="1240" y="25"/>
                  </a:moveTo>
                  <a:lnTo>
                    <a:pt x="12" y="25"/>
                  </a:lnTo>
                  <a:cubicBezTo>
                    <a:pt x="5" y="25"/>
                    <a:pt x="0" y="19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lnTo>
                    <a:pt x="1240" y="0"/>
                  </a:lnTo>
                  <a:cubicBezTo>
                    <a:pt x="1247" y="0"/>
                    <a:pt x="1253" y="6"/>
                    <a:pt x="1253" y="12"/>
                  </a:cubicBezTo>
                  <a:cubicBezTo>
                    <a:pt x="1253" y="19"/>
                    <a:pt x="1247" y="25"/>
                    <a:pt x="1240" y="2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8D22AFF-48A4-B7D5-DC03-C42B3D311415}"/>
                </a:ext>
              </a:extLst>
            </p:cNvPr>
            <p:cNvSpPr/>
            <p:nvPr/>
          </p:nvSpPr>
          <p:spPr>
            <a:xfrm>
              <a:off x="5744346" y="10383583"/>
              <a:ext cx="1252017" cy="4810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387">
                  <a:moveTo>
                    <a:pt x="336" y="24"/>
                  </a:moveTo>
                  <a:cubicBezTo>
                    <a:pt x="323" y="24"/>
                    <a:pt x="306" y="31"/>
                    <a:pt x="289" y="41"/>
                  </a:cubicBezTo>
                  <a:cubicBezTo>
                    <a:pt x="258" y="60"/>
                    <a:pt x="230" y="93"/>
                    <a:pt x="208" y="133"/>
                  </a:cubicBezTo>
                  <a:cubicBezTo>
                    <a:pt x="175" y="193"/>
                    <a:pt x="163" y="261"/>
                    <a:pt x="176" y="307"/>
                  </a:cubicBezTo>
                  <a:cubicBezTo>
                    <a:pt x="240" y="271"/>
                    <a:pt x="308" y="210"/>
                    <a:pt x="352" y="110"/>
                  </a:cubicBezTo>
                  <a:cubicBezTo>
                    <a:pt x="370" y="68"/>
                    <a:pt x="370" y="37"/>
                    <a:pt x="351" y="27"/>
                  </a:cubicBezTo>
                  <a:cubicBezTo>
                    <a:pt x="347" y="26"/>
                    <a:pt x="342" y="24"/>
                    <a:pt x="336" y="24"/>
                  </a:cubicBezTo>
                  <a:close/>
                  <a:moveTo>
                    <a:pt x="515" y="152"/>
                  </a:moveTo>
                  <a:cubicBezTo>
                    <a:pt x="492" y="152"/>
                    <a:pt x="474" y="169"/>
                    <a:pt x="463" y="183"/>
                  </a:cubicBezTo>
                  <a:cubicBezTo>
                    <a:pt x="438" y="218"/>
                    <a:pt x="427" y="272"/>
                    <a:pt x="434" y="311"/>
                  </a:cubicBezTo>
                  <a:cubicBezTo>
                    <a:pt x="496" y="270"/>
                    <a:pt x="532" y="212"/>
                    <a:pt x="537" y="179"/>
                  </a:cubicBezTo>
                  <a:cubicBezTo>
                    <a:pt x="540" y="155"/>
                    <a:pt x="527" y="153"/>
                    <a:pt x="523" y="152"/>
                  </a:cubicBezTo>
                  <a:cubicBezTo>
                    <a:pt x="519" y="152"/>
                    <a:pt x="517" y="152"/>
                    <a:pt x="515" y="152"/>
                  </a:cubicBezTo>
                  <a:close/>
                  <a:moveTo>
                    <a:pt x="873" y="387"/>
                  </a:moveTo>
                  <a:cubicBezTo>
                    <a:pt x="870" y="387"/>
                    <a:pt x="868" y="387"/>
                    <a:pt x="866" y="386"/>
                  </a:cubicBezTo>
                  <a:cubicBezTo>
                    <a:pt x="841" y="381"/>
                    <a:pt x="847" y="351"/>
                    <a:pt x="853" y="322"/>
                  </a:cubicBezTo>
                  <a:cubicBezTo>
                    <a:pt x="861" y="285"/>
                    <a:pt x="866" y="257"/>
                    <a:pt x="846" y="249"/>
                  </a:cubicBezTo>
                  <a:cubicBezTo>
                    <a:pt x="806" y="233"/>
                    <a:pt x="730" y="322"/>
                    <a:pt x="691" y="380"/>
                  </a:cubicBezTo>
                  <a:cubicBezTo>
                    <a:pt x="688" y="386"/>
                    <a:pt x="680" y="388"/>
                    <a:pt x="675" y="384"/>
                  </a:cubicBezTo>
                  <a:cubicBezTo>
                    <a:pt x="669" y="381"/>
                    <a:pt x="667" y="374"/>
                    <a:pt x="670" y="368"/>
                  </a:cubicBezTo>
                  <a:cubicBezTo>
                    <a:pt x="689" y="336"/>
                    <a:pt x="715" y="274"/>
                    <a:pt x="707" y="249"/>
                  </a:cubicBezTo>
                  <a:cubicBezTo>
                    <a:pt x="705" y="245"/>
                    <a:pt x="703" y="242"/>
                    <a:pt x="699" y="241"/>
                  </a:cubicBezTo>
                  <a:cubicBezTo>
                    <a:pt x="677" y="231"/>
                    <a:pt x="649" y="263"/>
                    <a:pt x="619" y="297"/>
                  </a:cubicBezTo>
                  <a:cubicBezTo>
                    <a:pt x="582" y="339"/>
                    <a:pt x="541" y="387"/>
                    <a:pt x="488" y="387"/>
                  </a:cubicBezTo>
                  <a:lnTo>
                    <a:pt x="487" y="387"/>
                  </a:lnTo>
                  <a:cubicBezTo>
                    <a:pt x="457" y="386"/>
                    <a:pt x="434" y="372"/>
                    <a:pt x="421" y="347"/>
                  </a:cubicBezTo>
                  <a:cubicBezTo>
                    <a:pt x="368" y="375"/>
                    <a:pt x="302" y="393"/>
                    <a:pt x="230" y="385"/>
                  </a:cubicBezTo>
                  <a:cubicBezTo>
                    <a:pt x="202" y="382"/>
                    <a:pt x="179" y="367"/>
                    <a:pt x="165" y="341"/>
                  </a:cubicBezTo>
                  <a:cubicBezTo>
                    <a:pt x="83" y="382"/>
                    <a:pt x="14" y="387"/>
                    <a:pt x="13" y="387"/>
                  </a:cubicBezTo>
                  <a:cubicBezTo>
                    <a:pt x="6" y="387"/>
                    <a:pt x="0" y="382"/>
                    <a:pt x="0" y="375"/>
                  </a:cubicBezTo>
                  <a:cubicBezTo>
                    <a:pt x="0" y="369"/>
                    <a:pt x="4" y="363"/>
                    <a:pt x="11" y="363"/>
                  </a:cubicBezTo>
                  <a:cubicBezTo>
                    <a:pt x="13" y="363"/>
                    <a:pt x="78" y="358"/>
                    <a:pt x="155" y="319"/>
                  </a:cubicBezTo>
                  <a:cubicBezTo>
                    <a:pt x="138" y="267"/>
                    <a:pt x="150" y="190"/>
                    <a:pt x="187" y="122"/>
                  </a:cubicBezTo>
                  <a:cubicBezTo>
                    <a:pt x="240" y="23"/>
                    <a:pt x="319" y="-15"/>
                    <a:pt x="362" y="6"/>
                  </a:cubicBezTo>
                  <a:cubicBezTo>
                    <a:pt x="374" y="12"/>
                    <a:pt x="410" y="37"/>
                    <a:pt x="374" y="120"/>
                  </a:cubicBezTo>
                  <a:cubicBezTo>
                    <a:pt x="327" y="227"/>
                    <a:pt x="254" y="292"/>
                    <a:pt x="186" y="330"/>
                  </a:cubicBezTo>
                  <a:cubicBezTo>
                    <a:pt x="197" y="348"/>
                    <a:pt x="213" y="359"/>
                    <a:pt x="233" y="361"/>
                  </a:cubicBezTo>
                  <a:cubicBezTo>
                    <a:pt x="304" y="369"/>
                    <a:pt x="364" y="352"/>
                    <a:pt x="412" y="325"/>
                  </a:cubicBezTo>
                  <a:cubicBezTo>
                    <a:pt x="400" y="278"/>
                    <a:pt x="412" y="213"/>
                    <a:pt x="444" y="169"/>
                  </a:cubicBezTo>
                  <a:cubicBezTo>
                    <a:pt x="466" y="138"/>
                    <a:pt x="496" y="124"/>
                    <a:pt x="525" y="128"/>
                  </a:cubicBezTo>
                  <a:cubicBezTo>
                    <a:pt x="551" y="132"/>
                    <a:pt x="564" y="153"/>
                    <a:pt x="560" y="181"/>
                  </a:cubicBezTo>
                  <a:cubicBezTo>
                    <a:pt x="554" y="226"/>
                    <a:pt x="510" y="290"/>
                    <a:pt x="441" y="334"/>
                  </a:cubicBezTo>
                  <a:cubicBezTo>
                    <a:pt x="442" y="335"/>
                    <a:pt x="442" y="335"/>
                    <a:pt x="442" y="335"/>
                  </a:cubicBezTo>
                  <a:cubicBezTo>
                    <a:pt x="451" y="353"/>
                    <a:pt x="466" y="363"/>
                    <a:pt x="488" y="363"/>
                  </a:cubicBezTo>
                  <a:cubicBezTo>
                    <a:pt x="530" y="363"/>
                    <a:pt x="568" y="320"/>
                    <a:pt x="601" y="282"/>
                  </a:cubicBezTo>
                  <a:cubicBezTo>
                    <a:pt x="636" y="241"/>
                    <a:pt x="670" y="202"/>
                    <a:pt x="708" y="219"/>
                  </a:cubicBezTo>
                  <a:cubicBezTo>
                    <a:pt x="719" y="223"/>
                    <a:pt x="726" y="231"/>
                    <a:pt x="729" y="242"/>
                  </a:cubicBezTo>
                  <a:cubicBezTo>
                    <a:pt x="734" y="256"/>
                    <a:pt x="732" y="275"/>
                    <a:pt x="727" y="294"/>
                  </a:cubicBezTo>
                  <a:cubicBezTo>
                    <a:pt x="765" y="253"/>
                    <a:pt x="815" y="211"/>
                    <a:pt x="855" y="227"/>
                  </a:cubicBezTo>
                  <a:cubicBezTo>
                    <a:pt x="895" y="243"/>
                    <a:pt x="885" y="292"/>
                    <a:pt x="877" y="327"/>
                  </a:cubicBezTo>
                  <a:cubicBezTo>
                    <a:pt x="874" y="339"/>
                    <a:pt x="870" y="358"/>
                    <a:pt x="872" y="363"/>
                  </a:cubicBezTo>
                  <a:cubicBezTo>
                    <a:pt x="875" y="364"/>
                    <a:pt x="883" y="361"/>
                    <a:pt x="892" y="355"/>
                  </a:cubicBezTo>
                  <a:cubicBezTo>
                    <a:pt x="927" y="333"/>
                    <a:pt x="971" y="272"/>
                    <a:pt x="983" y="211"/>
                  </a:cubicBezTo>
                  <a:cubicBezTo>
                    <a:pt x="984" y="205"/>
                    <a:pt x="990" y="201"/>
                    <a:pt x="997" y="202"/>
                  </a:cubicBezTo>
                  <a:cubicBezTo>
                    <a:pt x="1003" y="203"/>
                    <a:pt x="1007" y="209"/>
                    <a:pt x="1006" y="216"/>
                  </a:cubicBezTo>
                  <a:cubicBezTo>
                    <a:pt x="993" y="285"/>
                    <a:pt x="944" y="350"/>
                    <a:pt x="905" y="375"/>
                  </a:cubicBezTo>
                  <a:cubicBezTo>
                    <a:pt x="893" y="383"/>
                    <a:pt x="882" y="387"/>
                    <a:pt x="873" y="38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838F53C3-425C-DAFC-C7C2-101163CA95D1}"/>
                </a:ext>
              </a:extLst>
            </p:cNvPr>
            <p:cNvSpPr/>
            <p:nvPr/>
          </p:nvSpPr>
          <p:spPr>
            <a:xfrm>
              <a:off x="7175764" y="11670938"/>
              <a:ext cx="1011583" cy="5433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3" h="437">
                  <a:moveTo>
                    <a:pt x="560" y="0"/>
                  </a:moveTo>
                  <a:lnTo>
                    <a:pt x="254" y="0"/>
                  </a:lnTo>
                  <a:lnTo>
                    <a:pt x="0" y="253"/>
                  </a:lnTo>
                  <a:lnTo>
                    <a:pt x="128" y="308"/>
                  </a:lnTo>
                  <a:lnTo>
                    <a:pt x="183" y="437"/>
                  </a:lnTo>
                  <a:lnTo>
                    <a:pt x="407" y="214"/>
                  </a:lnTo>
                  <a:lnTo>
                    <a:pt x="630" y="437"/>
                  </a:lnTo>
                  <a:lnTo>
                    <a:pt x="685" y="308"/>
                  </a:lnTo>
                  <a:lnTo>
                    <a:pt x="813" y="253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7EFB1B09-E43D-F55A-FA19-D1FD2CBF7E45}"/>
                </a:ext>
              </a:extLst>
            </p:cNvPr>
            <p:cNvSpPr/>
            <p:nvPr/>
          </p:nvSpPr>
          <p:spPr>
            <a:xfrm>
              <a:off x="7271690" y="11050315"/>
              <a:ext cx="820977" cy="8212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0" h="660">
                  <a:moveTo>
                    <a:pt x="660" y="330"/>
                  </a:moveTo>
                  <a:cubicBezTo>
                    <a:pt x="660" y="513"/>
                    <a:pt x="512" y="660"/>
                    <a:pt x="330" y="660"/>
                  </a:cubicBezTo>
                  <a:cubicBezTo>
                    <a:pt x="147" y="660"/>
                    <a:pt x="0" y="513"/>
                    <a:pt x="0" y="330"/>
                  </a:cubicBezTo>
                  <a:cubicBezTo>
                    <a:pt x="0" y="148"/>
                    <a:pt x="147" y="0"/>
                    <a:pt x="330" y="0"/>
                  </a:cubicBezTo>
                  <a:cubicBezTo>
                    <a:pt x="512" y="0"/>
                    <a:pt x="660" y="148"/>
                    <a:pt x="660" y="33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9A4584C-CF5B-570C-BB6E-BB2383C3C943}"/>
                </a:ext>
              </a:extLst>
            </p:cNvPr>
            <p:cNvSpPr/>
            <p:nvPr/>
          </p:nvSpPr>
          <p:spPr>
            <a:xfrm>
              <a:off x="7476000" y="11262174"/>
              <a:ext cx="412357" cy="3975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320">
                  <a:moveTo>
                    <a:pt x="203" y="20"/>
                  </a:moveTo>
                  <a:lnTo>
                    <a:pt x="216" y="39"/>
                  </a:lnTo>
                  <a:lnTo>
                    <a:pt x="229" y="58"/>
                  </a:lnTo>
                  <a:cubicBezTo>
                    <a:pt x="231" y="63"/>
                    <a:pt x="235" y="67"/>
                    <a:pt x="239" y="70"/>
                  </a:cubicBezTo>
                  <a:cubicBezTo>
                    <a:pt x="244" y="73"/>
                    <a:pt x="249" y="76"/>
                    <a:pt x="254" y="77"/>
                  </a:cubicBezTo>
                  <a:lnTo>
                    <a:pt x="276" y="83"/>
                  </a:lnTo>
                  <a:lnTo>
                    <a:pt x="299" y="89"/>
                  </a:lnTo>
                  <a:cubicBezTo>
                    <a:pt x="314" y="94"/>
                    <a:pt x="325" y="106"/>
                    <a:pt x="329" y="119"/>
                  </a:cubicBezTo>
                  <a:cubicBezTo>
                    <a:pt x="334" y="134"/>
                    <a:pt x="332" y="149"/>
                    <a:pt x="322" y="162"/>
                  </a:cubicBezTo>
                  <a:lnTo>
                    <a:pt x="307" y="179"/>
                  </a:lnTo>
                  <a:lnTo>
                    <a:pt x="293" y="196"/>
                  </a:lnTo>
                  <a:cubicBezTo>
                    <a:pt x="289" y="200"/>
                    <a:pt x="287" y="205"/>
                    <a:pt x="285" y="211"/>
                  </a:cubicBezTo>
                  <a:cubicBezTo>
                    <a:pt x="283" y="216"/>
                    <a:pt x="283" y="221"/>
                    <a:pt x="283" y="227"/>
                  </a:cubicBezTo>
                  <a:lnTo>
                    <a:pt x="284" y="250"/>
                  </a:lnTo>
                  <a:lnTo>
                    <a:pt x="285" y="273"/>
                  </a:lnTo>
                  <a:cubicBezTo>
                    <a:pt x="286" y="290"/>
                    <a:pt x="278" y="303"/>
                    <a:pt x="266" y="312"/>
                  </a:cubicBezTo>
                  <a:cubicBezTo>
                    <a:pt x="255" y="320"/>
                    <a:pt x="239" y="323"/>
                    <a:pt x="224" y="317"/>
                  </a:cubicBezTo>
                  <a:lnTo>
                    <a:pt x="203" y="309"/>
                  </a:lnTo>
                  <a:lnTo>
                    <a:pt x="182" y="301"/>
                  </a:lnTo>
                  <a:cubicBezTo>
                    <a:pt x="177" y="299"/>
                    <a:pt x="171" y="297"/>
                    <a:pt x="166" y="297"/>
                  </a:cubicBezTo>
                  <a:cubicBezTo>
                    <a:pt x="160" y="297"/>
                    <a:pt x="155" y="299"/>
                    <a:pt x="149" y="301"/>
                  </a:cubicBezTo>
                  <a:lnTo>
                    <a:pt x="128" y="309"/>
                  </a:lnTo>
                  <a:lnTo>
                    <a:pt x="107" y="317"/>
                  </a:lnTo>
                  <a:cubicBezTo>
                    <a:pt x="92" y="323"/>
                    <a:pt x="77" y="320"/>
                    <a:pt x="65" y="312"/>
                  </a:cubicBezTo>
                  <a:cubicBezTo>
                    <a:pt x="53" y="303"/>
                    <a:pt x="45" y="290"/>
                    <a:pt x="46" y="273"/>
                  </a:cubicBezTo>
                  <a:lnTo>
                    <a:pt x="47" y="250"/>
                  </a:lnTo>
                  <a:lnTo>
                    <a:pt x="48" y="227"/>
                  </a:lnTo>
                  <a:cubicBezTo>
                    <a:pt x="49" y="221"/>
                    <a:pt x="47" y="216"/>
                    <a:pt x="46" y="211"/>
                  </a:cubicBezTo>
                  <a:cubicBezTo>
                    <a:pt x="44" y="205"/>
                    <a:pt x="41" y="200"/>
                    <a:pt x="38" y="196"/>
                  </a:cubicBezTo>
                  <a:lnTo>
                    <a:pt x="24" y="179"/>
                  </a:lnTo>
                  <a:lnTo>
                    <a:pt x="10" y="162"/>
                  </a:lnTo>
                  <a:cubicBezTo>
                    <a:pt x="0" y="149"/>
                    <a:pt x="-2" y="134"/>
                    <a:pt x="2" y="119"/>
                  </a:cubicBezTo>
                  <a:cubicBezTo>
                    <a:pt x="6" y="106"/>
                    <a:pt x="17" y="94"/>
                    <a:pt x="33" y="89"/>
                  </a:cubicBezTo>
                  <a:lnTo>
                    <a:pt x="55" y="83"/>
                  </a:lnTo>
                  <a:lnTo>
                    <a:pt x="77" y="77"/>
                  </a:lnTo>
                  <a:cubicBezTo>
                    <a:pt x="83" y="76"/>
                    <a:pt x="88" y="73"/>
                    <a:pt x="92" y="70"/>
                  </a:cubicBezTo>
                  <a:cubicBezTo>
                    <a:pt x="96" y="67"/>
                    <a:pt x="100" y="63"/>
                    <a:pt x="103" y="58"/>
                  </a:cubicBezTo>
                  <a:lnTo>
                    <a:pt x="115" y="39"/>
                  </a:lnTo>
                  <a:lnTo>
                    <a:pt x="128" y="20"/>
                  </a:lnTo>
                  <a:cubicBezTo>
                    <a:pt x="137" y="7"/>
                    <a:pt x="151" y="0"/>
                    <a:pt x="166" y="0"/>
                  </a:cubicBezTo>
                  <a:cubicBezTo>
                    <a:pt x="180" y="0"/>
                    <a:pt x="194" y="7"/>
                    <a:pt x="203" y="2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F6C0620F-A450-46F9-EEA7-EC263DE07EA6}"/>
                </a:ext>
              </a:extLst>
            </p:cNvPr>
            <p:cNvSpPr/>
            <p:nvPr/>
          </p:nvSpPr>
          <p:spPr>
            <a:xfrm>
              <a:off x="14629332" y="12102133"/>
              <a:ext cx="28653" cy="16138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296">
                  <a:moveTo>
                    <a:pt x="24" y="1296"/>
                  </a:moveTo>
                  <a:lnTo>
                    <a:pt x="0" y="1296"/>
                  </a:ln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8F9ADA0C-1F11-53D6-FB73-7E0307E894E9}"/>
                </a:ext>
              </a:extLst>
            </p:cNvPr>
            <p:cNvSpPr/>
            <p:nvPr/>
          </p:nvSpPr>
          <p:spPr>
            <a:xfrm>
              <a:off x="17635431" y="12102133"/>
              <a:ext cx="28653" cy="16138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296">
                  <a:moveTo>
                    <a:pt x="24" y="1296"/>
                  </a:moveTo>
                  <a:lnTo>
                    <a:pt x="0" y="1296"/>
                  </a:ln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67E10DD-CFCD-060E-19DC-F638563603A6}"/>
                </a:ext>
              </a:extLst>
            </p:cNvPr>
            <p:cNvSpPr/>
            <p:nvPr/>
          </p:nvSpPr>
          <p:spPr>
            <a:xfrm>
              <a:off x="14074958" y="11338191"/>
              <a:ext cx="3643941" cy="4997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6" h="402">
                  <a:moveTo>
                    <a:pt x="2862" y="275"/>
                  </a:moveTo>
                  <a:lnTo>
                    <a:pt x="2727" y="275"/>
                  </a:lnTo>
                  <a:lnTo>
                    <a:pt x="2727" y="127"/>
                  </a:lnTo>
                  <a:lnTo>
                    <a:pt x="2862" y="127"/>
                  </a:lnTo>
                  <a:cubicBezTo>
                    <a:pt x="2880" y="127"/>
                    <a:pt x="2896" y="120"/>
                    <a:pt x="2907" y="109"/>
                  </a:cubicBezTo>
                  <a:cubicBezTo>
                    <a:pt x="2919" y="98"/>
                    <a:pt x="2926" y="82"/>
                    <a:pt x="2926" y="64"/>
                  </a:cubicBezTo>
                  <a:cubicBezTo>
                    <a:pt x="2926" y="46"/>
                    <a:pt x="2919" y="30"/>
                    <a:pt x="2907" y="19"/>
                  </a:cubicBezTo>
                  <a:cubicBezTo>
                    <a:pt x="2896" y="7"/>
                    <a:pt x="2880" y="0"/>
                    <a:pt x="2862" y="0"/>
                  </a:cubicBezTo>
                  <a:lnTo>
                    <a:pt x="1431" y="0"/>
                  </a:lnTo>
                  <a:lnTo>
                    <a:pt x="97" y="0"/>
                  </a:lnTo>
                  <a:cubicBezTo>
                    <a:pt x="72" y="0"/>
                    <a:pt x="49" y="10"/>
                    <a:pt x="32" y="25"/>
                  </a:cubicBezTo>
                  <a:cubicBezTo>
                    <a:pt x="13" y="43"/>
                    <a:pt x="0" y="68"/>
                    <a:pt x="0" y="96"/>
                  </a:cubicBezTo>
                  <a:lnTo>
                    <a:pt x="0" y="306"/>
                  </a:lnTo>
                  <a:cubicBezTo>
                    <a:pt x="0" y="329"/>
                    <a:pt x="8" y="350"/>
                    <a:pt x="21" y="366"/>
                  </a:cubicBezTo>
                  <a:cubicBezTo>
                    <a:pt x="39" y="388"/>
                    <a:pt x="66" y="402"/>
                    <a:pt x="97" y="402"/>
                  </a:cubicBezTo>
                  <a:lnTo>
                    <a:pt x="1431" y="402"/>
                  </a:lnTo>
                  <a:lnTo>
                    <a:pt x="2862" y="402"/>
                  </a:lnTo>
                  <a:cubicBezTo>
                    <a:pt x="2880" y="402"/>
                    <a:pt x="2896" y="396"/>
                    <a:pt x="2907" y="384"/>
                  </a:cubicBezTo>
                  <a:cubicBezTo>
                    <a:pt x="2919" y="372"/>
                    <a:pt x="2926" y="356"/>
                    <a:pt x="2926" y="339"/>
                  </a:cubicBezTo>
                  <a:cubicBezTo>
                    <a:pt x="2926" y="321"/>
                    <a:pt x="2919" y="305"/>
                    <a:pt x="2907" y="294"/>
                  </a:cubicBezTo>
                  <a:cubicBezTo>
                    <a:pt x="2896" y="282"/>
                    <a:pt x="2880" y="275"/>
                    <a:pt x="2862" y="275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0FC42492-31D0-41C9-9593-D1785DC6EBD7}"/>
                </a:ext>
              </a:extLst>
            </p:cNvPr>
            <p:cNvSpPr/>
            <p:nvPr/>
          </p:nvSpPr>
          <p:spPr>
            <a:xfrm>
              <a:off x="14403847" y="10902014"/>
              <a:ext cx="1066398" cy="434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7" h="350">
                  <a:moveTo>
                    <a:pt x="83" y="0"/>
                  </a:moveTo>
                  <a:cubicBezTo>
                    <a:pt x="60" y="0"/>
                    <a:pt x="39" y="10"/>
                    <a:pt x="24" y="25"/>
                  </a:cubicBezTo>
                  <a:cubicBezTo>
                    <a:pt x="9" y="40"/>
                    <a:pt x="0" y="61"/>
                    <a:pt x="0" y="84"/>
                  </a:cubicBezTo>
                  <a:lnTo>
                    <a:pt x="0" y="176"/>
                  </a:lnTo>
                  <a:lnTo>
                    <a:pt x="0" y="267"/>
                  </a:lnTo>
                  <a:cubicBezTo>
                    <a:pt x="0" y="291"/>
                    <a:pt x="9" y="311"/>
                    <a:pt x="24" y="326"/>
                  </a:cubicBezTo>
                  <a:cubicBezTo>
                    <a:pt x="39" y="341"/>
                    <a:pt x="60" y="350"/>
                    <a:pt x="83" y="350"/>
                  </a:cubicBezTo>
                  <a:lnTo>
                    <a:pt x="857" y="350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01F23FFC-EE1A-3E18-3696-607887E89B46}"/>
                </a:ext>
              </a:extLst>
            </p:cNvPr>
            <p:cNvSpPr/>
            <p:nvPr/>
          </p:nvSpPr>
          <p:spPr>
            <a:xfrm>
              <a:off x="15637181" y="10902014"/>
              <a:ext cx="1704243" cy="434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9" h="350">
                  <a:moveTo>
                    <a:pt x="1345" y="25"/>
                  </a:moveTo>
                  <a:cubicBezTo>
                    <a:pt x="1330" y="10"/>
                    <a:pt x="1309" y="0"/>
                    <a:pt x="1286" y="0"/>
                  </a:cubicBezTo>
                  <a:lnTo>
                    <a:pt x="190" y="0"/>
                  </a:lnTo>
                  <a:lnTo>
                    <a:pt x="0" y="0"/>
                  </a:lnTo>
                  <a:lnTo>
                    <a:pt x="0" y="350"/>
                  </a:lnTo>
                  <a:lnTo>
                    <a:pt x="190" y="350"/>
                  </a:lnTo>
                  <a:lnTo>
                    <a:pt x="1286" y="350"/>
                  </a:lnTo>
                  <a:cubicBezTo>
                    <a:pt x="1309" y="350"/>
                    <a:pt x="1330" y="341"/>
                    <a:pt x="1345" y="326"/>
                  </a:cubicBezTo>
                  <a:cubicBezTo>
                    <a:pt x="1360" y="311"/>
                    <a:pt x="1369" y="291"/>
                    <a:pt x="1369" y="267"/>
                  </a:cubicBezTo>
                  <a:lnTo>
                    <a:pt x="1369" y="176"/>
                  </a:lnTo>
                  <a:lnTo>
                    <a:pt x="1369" y="84"/>
                  </a:lnTo>
                  <a:cubicBezTo>
                    <a:pt x="1369" y="61"/>
                    <a:pt x="1360" y="40"/>
                    <a:pt x="1345" y="2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7BCB7B43-DEA8-E3C1-3511-3C8D426BE65E}"/>
                </a:ext>
              </a:extLst>
            </p:cNvPr>
            <p:cNvSpPr/>
            <p:nvPr/>
          </p:nvSpPr>
          <p:spPr>
            <a:xfrm>
              <a:off x="15471491" y="10902014"/>
              <a:ext cx="164445" cy="434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350">
                  <a:moveTo>
                    <a:pt x="0" y="350"/>
                  </a:moveTo>
                  <a:lnTo>
                    <a:pt x="133" y="350"/>
                  </a:lnTo>
                  <a:lnTo>
                    <a:pt x="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DEB9455-6496-8E05-A9E3-EA47615AD4DB}"/>
                </a:ext>
              </a:extLst>
            </p:cNvPr>
            <p:cNvSpPr/>
            <p:nvPr/>
          </p:nvSpPr>
          <p:spPr>
            <a:xfrm>
              <a:off x="14570783" y="11047823"/>
              <a:ext cx="773637" cy="135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2" h="110">
                  <a:moveTo>
                    <a:pt x="622" y="110"/>
                  </a:moveTo>
                  <a:lnTo>
                    <a:pt x="0" y="110"/>
                  </a:lnTo>
                  <a:lnTo>
                    <a:pt x="0" y="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1BD2F59B-FDF9-D6C9-534D-B520E90979E7}"/>
                </a:ext>
              </a:extLst>
            </p:cNvPr>
            <p:cNvSpPr/>
            <p:nvPr/>
          </p:nvSpPr>
          <p:spPr>
            <a:xfrm>
              <a:off x="14284251" y="11496466"/>
              <a:ext cx="3186732" cy="1831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9" h="148">
                  <a:moveTo>
                    <a:pt x="2559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2559" y="148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345CAFBC-CA25-A3D0-80FB-48C5F278A08F}"/>
                </a:ext>
              </a:extLst>
            </p:cNvPr>
            <p:cNvSpPr/>
            <p:nvPr/>
          </p:nvSpPr>
          <p:spPr>
            <a:xfrm>
              <a:off x="16916609" y="11579963"/>
              <a:ext cx="554377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6" h="16">
                  <a:moveTo>
                    <a:pt x="446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C578A73B-EE2C-CD49-2960-0E0FABC62F16}"/>
                </a:ext>
              </a:extLst>
            </p:cNvPr>
            <p:cNvSpPr/>
            <p:nvPr/>
          </p:nvSpPr>
          <p:spPr>
            <a:xfrm>
              <a:off x="14284251" y="11579963"/>
              <a:ext cx="749967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3" h="16">
                  <a:moveTo>
                    <a:pt x="603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37720D55-A937-FF02-5293-A472B0F5A169}"/>
                </a:ext>
              </a:extLst>
            </p:cNvPr>
            <p:cNvSpPr/>
            <p:nvPr/>
          </p:nvSpPr>
          <p:spPr>
            <a:xfrm>
              <a:off x="15178730" y="11579963"/>
              <a:ext cx="291515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" h="16">
                  <a:moveTo>
                    <a:pt x="235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CABF5A24-7038-EDBC-DB0F-F1BC70F51553}"/>
                </a:ext>
              </a:extLst>
            </p:cNvPr>
            <p:cNvSpPr/>
            <p:nvPr/>
          </p:nvSpPr>
          <p:spPr>
            <a:xfrm>
              <a:off x="13889335" y="11839179"/>
              <a:ext cx="4514749" cy="2617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5" h="211">
                  <a:moveTo>
                    <a:pt x="3625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1A5D0247-4E7C-169A-EC65-132D4C3BBDF1}"/>
                </a:ext>
              </a:extLst>
            </p:cNvPr>
            <p:cNvSpPr/>
            <p:nvPr/>
          </p:nvSpPr>
          <p:spPr>
            <a:xfrm>
              <a:off x="19277381" y="11260928"/>
              <a:ext cx="171919" cy="9060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728">
                  <a:moveTo>
                    <a:pt x="139" y="69"/>
                  </a:moveTo>
                  <a:cubicBezTo>
                    <a:pt x="139" y="50"/>
                    <a:pt x="131" y="32"/>
                    <a:pt x="118" y="20"/>
                  </a:cubicBezTo>
                  <a:cubicBezTo>
                    <a:pt x="106" y="7"/>
                    <a:pt x="88" y="0"/>
                    <a:pt x="69" y="0"/>
                  </a:cubicBezTo>
                  <a:cubicBezTo>
                    <a:pt x="50" y="0"/>
                    <a:pt x="33" y="7"/>
                    <a:pt x="20" y="20"/>
                  </a:cubicBezTo>
                  <a:cubicBezTo>
                    <a:pt x="7" y="32"/>
                    <a:pt x="0" y="50"/>
                    <a:pt x="0" y="69"/>
                  </a:cubicBezTo>
                  <a:lnTo>
                    <a:pt x="0" y="728"/>
                  </a:lnTo>
                  <a:lnTo>
                    <a:pt x="139" y="72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EBF9D918-59FF-C745-2937-D068670DF9AC}"/>
                </a:ext>
              </a:extLst>
            </p:cNvPr>
            <p:cNvSpPr/>
            <p:nvPr/>
          </p:nvSpPr>
          <p:spPr>
            <a:xfrm>
              <a:off x="19277381" y="12280344"/>
              <a:ext cx="170673" cy="1881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52">
                  <a:moveTo>
                    <a:pt x="0" y="152"/>
                  </a:moveTo>
                  <a:lnTo>
                    <a:pt x="138" y="15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D1C57C28-FDD8-C63D-CD6C-0C500F0B3B84}"/>
                </a:ext>
              </a:extLst>
            </p:cNvPr>
            <p:cNvSpPr/>
            <p:nvPr/>
          </p:nvSpPr>
          <p:spPr>
            <a:xfrm>
              <a:off x="19277381" y="12168183"/>
              <a:ext cx="170673" cy="1109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90">
                  <a:moveTo>
                    <a:pt x="0" y="90"/>
                  </a:moveTo>
                  <a:lnTo>
                    <a:pt x="138" y="90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9D948462-2E43-8CDD-3CC7-A7D013640F83}"/>
                </a:ext>
              </a:extLst>
            </p:cNvPr>
            <p:cNvSpPr/>
            <p:nvPr/>
          </p:nvSpPr>
          <p:spPr>
            <a:xfrm>
              <a:off x="18471357" y="12469771"/>
              <a:ext cx="1108755" cy="1744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1" h="141">
                  <a:moveTo>
                    <a:pt x="806" y="0"/>
                  </a:moveTo>
                  <a:lnTo>
                    <a:pt x="445" y="0"/>
                  </a:lnTo>
                  <a:lnTo>
                    <a:pt x="86" y="0"/>
                  </a:lnTo>
                  <a:cubicBezTo>
                    <a:pt x="62" y="0"/>
                    <a:pt x="40" y="10"/>
                    <a:pt x="25" y="25"/>
                  </a:cubicBezTo>
                  <a:cubicBezTo>
                    <a:pt x="10" y="41"/>
                    <a:pt x="0" y="62"/>
                    <a:pt x="0" y="86"/>
                  </a:cubicBezTo>
                  <a:lnTo>
                    <a:pt x="0" y="114"/>
                  </a:lnTo>
                  <a:lnTo>
                    <a:pt x="0" y="141"/>
                  </a:lnTo>
                  <a:lnTo>
                    <a:pt x="445" y="141"/>
                  </a:lnTo>
                  <a:lnTo>
                    <a:pt x="891" y="141"/>
                  </a:lnTo>
                  <a:lnTo>
                    <a:pt x="891" y="114"/>
                  </a:lnTo>
                  <a:lnTo>
                    <a:pt x="891" y="86"/>
                  </a:lnTo>
                  <a:cubicBezTo>
                    <a:pt x="891" y="62"/>
                    <a:pt x="881" y="41"/>
                    <a:pt x="865" y="25"/>
                  </a:cubicBezTo>
                  <a:cubicBezTo>
                    <a:pt x="850" y="10"/>
                    <a:pt x="829" y="0"/>
                    <a:pt x="806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99BB8F4-372D-F049-5B09-6CD77A1DB960}"/>
                </a:ext>
              </a:extLst>
            </p:cNvPr>
            <p:cNvSpPr/>
            <p:nvPr/>
          </p:nvSpPr>
          <p:spPr>
            <a:xfrm>
              <a:off x="18471357" y="12645489"/>
              <a:ext cx="1108755" cy="10705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1" h="860">
                  <a:moveTo>
                    <a:pt x="0" y="860"/>
                  </a:moveTo>
                  <a:lnTo>
                    <a:pt x="891" y="860"/>
                  </a:lnTo>
                  <a:lnTo>
                    <a:pt x="8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853B955B-D231-1F47-A6BA-C6B70482352A}"/>
                </a:ext>
              </a:extLst>
            </p:cNvPr>
            <p:cNvSpPr/>
            <p:nvPr/>
          </p:nvSpPr>
          <p:spPr>
            <a:xfrm>
              <a:off x="18647014" y="11244724"/>
              <a:ext cx="311448" cy="1223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983">
                  <a:moveTo>
                    <a:pt x="251" y="983"/>
                  </a:moveTo>
                  <a:lnTo>
                    <a:pt x="0" y="983"/>
                  </a:lnTo>
                  <a:lnTo>
                    <a:pt x="0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135AA3FF-9F7C-9EA7-148D-533AC570902A}"/>
                </a:ext>
              </a:extLst>
            </p:cNvPr>
            <p:cNvSpPr/>
            <p:nvPr/>
          </p:nvSpPr>
          <p:spPr>
            <a:xfrm>
              <a:off x="18647014" y="11334452"/>
              <a:ext cx="215522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16">
                  <a:moveTo>
                    <a:pt x="174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04A2246A-119B-8A29-3FD6-CBFA3CDC902E}"/>
                </a:ext>
              </a:extLst>
            </p:cNvPr>
            <p:cNvSpPr/>
            <p:nvPr/>
          </p:nvSpPr>
          <p:spPr>
            <a:xfrm>
              <a:off x="18647014" y="11808019"/>
              <a:ext cx="215522" cy="174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15">
                  <a:moveTo>
                    <a:pt x="174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66EB9C10-C437-6427-39D7-F96E66706480}"/>
                </a:ext>
              </a:extLst>
            </p:cNvPr>
            <p:cNvSpPr/>
            <p:nvPr/>
          </p:nvSpPr>
          <p:spPr>
            <a:xfrm>
              <a:off x="18647014" y="12280344"/>
              <a:ext cx="215522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16">
                  <a:moveTo>
                    <a:pt x="174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D62511C8-285C-8087-3A3F-CD9713ABF8B4}"/>
                </a:ext>
              </a:extLst>
            </p:cNvPr>
            <p:cNvSpPr/>
            <p:nvPr/>
          </p:nvSpPr>
          <p:spPr>
            <a:xfrm>
              <a:off x="18647014" y="12067239"/>
              <a:ext cx="122088" cy="174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15">
                  <a:moveTo>
                    <a:pt x="99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D8BB4A02-CA0D-1BA5-95EF-71118CD74FBE}"/>
                </a:ext>
              </a:extLst>
            </p:cNvPr>
            <p:cNvSpPr/>
            <p:nvPr/>
          </p:nvSpPr>
          <p:spPr>
            <a:xfrm>
              <a:off x="18647014" y="11552546"/>
              <a:ext cx="122088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16">
                  <a:moveTo>
                    <a:pt x="99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F69CE28D-5268-F665-1352-190363F35327}"/>
                </a:ext>
              </a:extLst>
            </p:cNvPr>
            <p:cNvSpPr/>
            <p:nvPr/>
          </p:nvSpPr>
          <p:spPr>
            <a:xfrm>
              <a:off x="19020748" y="12645489"/>
              <a:ext cx="559360" cy="10705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0" h="860">
                  <a:moveTo>
                    <a:pt x="0" y="860"/>
                  </a:moveTo>
                  <a:lnTo>
                    <a:pt x="450" y="860"/>
                  </a:lnTo>
                  <a:lnTo>
                    <a:pt x="4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50C7501-16CA-4A3B-C8C0-E791EDEB18E8}"/>
                </a:ext>
              </a:extLst>
            </p:cNvPr>
            <p:cNvSpPr/>
            <p:nvPr/>
          </p:nvSpPr>
          <p:spPr>
            <a:xfrm>
              <a:off x="19020748" y="12023621"/>
              <a:ext cx="142020" cy="4449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358">
                  <a:moveTo>
                    <a:pt x="115" y="358"/>
                  </a:moveTo>
                  <a:lnTo>
                    <a:pt x="0" y="358"/>
                  </a:lnTo>
                  <a:lnTo>
                    <a:pt x="0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F319F410-1A15-500F-DF49-6D543BB24231}"/>
                </a:ext>
              </a:extLst>
            </p:cNvPr>
            <p:cNvSpPr/>
            <p:nvPr/>
          </p:nvSpPr>
          <p:spPr>
            <a:xfrm>
              <a:off x="18997081" y="11512663"/>
              <a:ext cx="307711" cy="5732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461">
                  <a:moveTo>
                    <a:pt x="178" y="115"/>
                  </a:moveTo>
                  <a:lnTo>
                    <a:pt x="153" y="115"/>
                  </a:lnTo>
                  <a:lnTo>
                    <a:pt x="153" y="77"/>
                  </a:lnTo>
                  <a:cubicBezTo>
                    <a:pt x="153" y="58"/>
                    <a:pt x="146" y="40"/>
                    <a:pt x="134" y="27"/>
                  </a:cubicBezTo>
                  <a:cubicBezTo>
                    <a:pt x="120" y="11"/>
                    <a:pt x="99" y="0"/>
                    <a:pt x="76" y="0"/>
                  </a:cubicBezTo>
                  <a:cubicBezTo>
                    <a:pt x="53" y="0"/>
                    <a:pt x="33" y="11"/>
                    <a:pt x="19" y="27"/>
                  </a:cubicBezTo>
                  <a:cubicBezTo>
                    <a:pt x="7" y="40"/>
                    <a:pt x="0" y="58"/>
                    <a:pt x="0" y="77"/>
                  </a:cubicBezTo>
                  <a:lnTo>
                    <a:pt x="0" y="410"/>
                  </a:lnTo>
                  <a:lnTo>
                    <a:pt x="153" y="410"/>
                  </a:lnTo>
                  <a:lnTo>
                    <a:pt x="153" y="163"/>
                  </a:lnTo>
                  <a:lnTo>
                    <a:pt x="179" y="163"/>
                  </a:lnTo>
                  <a:cubicBezTo>
                    <a:pt x="191" y="163"/>
                    <a:pt x="201" y="172"/>
                    <a:pt x="201" y="185"/>
                  </a:cubicBezTo>
                  <a:lnTo>
                    <a:pt x="201" y="438"/>
                  </a:lnTo>
                  <a:cubicBezTo>
                    <a:pt x="201" y="451"/>
                    <a:pt x="212" y="461"/>
                    <a:pt x="225" y="461"/>
                  </a:cubicBezTo>
                  <a:cubicBezTo>
                    <a:pt x="238" y="461"/>
                    <a:pt x="248" y="451"/>
                    <a:pt x="248" y="438"/>
                  </a:cubicBezTo>
                  <a:lnTo>
                    <a:pt x="248" y="186"/>
                  </a:lnTo>
                  <a:cubicBezTo>
                    <a:pt x="248" y="167"/>
                    <a:pt x="241" y="150"/>
                    <a:pt x="230" y="137"/>
                  </a:cubicBezTo>
                  <a:cubicBezTo>
                    <a:pt x="217" y="124"/>
                    <a:pt x="198" y="115"/>
                    <a:pt x="178" y="115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653B8842-A041-3534-0749-BE1FB36B7BDA}"/>
                </a:ext>
              </a:extLst>
            </p:cNvPr>
            <p:cNvSpPr/>
            <p:nvPr/>
          </p:nvSpPr>
          <p:spPr>
            <a:xfrm>
              <a:off x="19020748" y="12023621"/>
              <a:ext cx="142020" cy="56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46">
                  <a:moveTo>
                    <a:pt x="115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6B87716A-82BE-181D-422B-92E972D15D77}"/>
              </a:ext>
            </a:extLst>
          </p:cNvPr>
          <p:cNvSpPr/>
          <p:nvPr/>
        </p:nvSpPr>
        <p:spPr>
          <a:xfrm>
            <a:off x="9413206" y="3395975"/>
            <a:ext cx="1722930" cy="2401480"/>
          </a:xfrm>
          <a:prstGeom prst="roundRect">
            <a:avLst/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075DF162-9C97-258D-CEF9-DF59C66ECBE2}"/>
              </a:ext>
            </a:extLst>
          </p:cNvPr>
          <p:cNvSpPr/>
          <p:nvPr/>
        </p:nvSpPr>
        <p:spPr>
          <a:xfrm>
            <a:off x="9476738" y="3458283"/>
            <a:ext cx="1595856" cy="2276861"/>
          </a:xfrm>
          <a:prstGeom prst="roundRect">
            <a:avLst/>
          </a:prstGeom>
          <a:solidFill>
            <a:srgbClr val="ECF3F6">
              <a:alpha val="1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4B809D55-28B9-8F01-68A2-82E7B7B82B84}"/>
              </a:ext>
            </a:extLst>
          </p:cNvPr>
          <p:cNvSpPr/>
          <p:nvPr/>
        </p:nvSpPr>
        <p:spPr>
          <a:xfrm>
            <a:off x="9688522" y="4024075"/>
            <a:ext cx="1171044" cy="1145285"/>
          </a:xfrm>
          <a:custGeom>
            <a:avLst/>
            <a:gdLst>
              <a:gd name="connsiteX0" fmla="*/ 898506 w 1171044"/>
              <a:gd name="connsiteY0" fmla="*/ 835311 h 1145285"/>
              <a:gd name="connsiteX1" fmla="*/ 863660 w 1171044"/>
              <a:gd name="connsiteY1" fmla="*/ 839046 h 1145285"/>
              <a:gd name="connsiteX2" fmla="*/ 927128 w 1171044"/>
              <a:gd name="connsiteY2" fmla="*/ 922453 h 1145285"/>
              <a:gd name="connsiteX3" fmla="*/ 991841 w 1171044"/>
              <a:gd name="connsiteY3" fmla="*/ 839046 h 1145285"/>
              <a:gd name="connsiteX4" fmla="*/ 955751 w 1171044"/>
              <a:gd name="connsiteY4" fmla="*/ 835311 h 1145285"/>
              <a:gd name="connsiteX5" fmla="*/ 927496 w 1171044"/>
              <a:gd name="connsiteY5" fmla="*/ 528267 h 1145285"/>
              <a:gd name="connsiteX6" fmla="*/ 818356 w 1171044"/>
              <a:gd name="connsiteY6" fmla="*/ 637446 h 1145285"/>
              <a:gd name="connsiteX7" fmla="*/ 927496 w 1171044"/>
              <a:gd name="connsiteY7" fmla="*/ 747865 h 1145285"/>
              <a:gd name="connsiteX8" fmla="*/ 1036636 w 1171044"/>
              <a:gd name="connsiteY8" fmla="*/ 637446 h 1145285"/>
              <a:gd name="connsiteX9" fmla="*/ 927496 w 1171044"/>
              <a:gd name="connsiteY9" fmla="*/ 528267 h 1145285"/>
              <a:gd name="connsiteX10" fmla="*/ 927496 w 1171044"/>
              <a:gd name="connsiteY10" fmla="*/ 498491 h 1145285"/>
              <a:gd name="connsiteX11" fmla="*/ 1066402 w 1171044"/>
              <a:gd name="connsiteY11" fmla="*/ 637446 h 1145285"/>
              <a:gd name="connsiteX12" fmla="*/ 927496 w 1171044"/>
              <a:gd name="connsiteY12" fmla="*/ 776400 h 1145285"/>
              <a:gd name="connsiteX13" fmla="*/ 788590 w 1171044"/>
              <a:gd name="connsiteY13" fmla="*/ 637446 h 1145285"/>
              <a:gd name="connsiteX14" fmla="*/ 927496 w 1171044"/>
              <a:gd name="connsiteY14" fmla="*/ 498491 h 1145285"/>
              <a:gd name="connsiteX15" fmla="*/ 263827 w 1171044"/>
              <a:gd name="connsiteY15" fmla="*/ 492971 h 1145285"/>
              <a:gd name="connsiteX16" fmla="*/ 275027 w 1171044"/>
              <a:gd name="connsiteY16" fmla="*/ 516623 h 1145285"/>
              <a:gd name="connsiteX17" fmla="*/ 284983 w 1171044"/>
              <a:gd name="connsiteY17" fmla="*/ 505419 h 1145285"/>
              <a:gd name="connsiteX18" fmla="*/ 287472 w 1171044"/>
              <a:gd name="connsiteY18" fmla="*/ 504175 h 1145285"/>
              <a:gd name="connsiteX19" fmla="*/ 283739 w 1171044"/>
              <a:gd name="connsiteY19" fmla="*/ 500440 h 1145285"/>
              <a:gd name="connsiteX20" fmla="*/ 263827 w 1171044"/>
              <a:gd name="connsiteY20" fmla="*/ 492971 h 1145285"/>
              <a:gd name="connsiteX21" fmla="*/ 531877 w 1171044"/>
              <a:gd name="connsiteY21" fmla="*/ 348944 h 1145285"/>
              <a:gd name="connsiteX22" fmla="*/ 752535 w 1171044"/>
              <a:gd name="connsiteY22" fmla="*/ 348944 h 1145285"/>
              <a:gd name="connsiteX23" fmla="*/ 767411 w 1171044"/>
              <a:gd name="connsiteY23" fmla="*/ 363301 h 1145285"/>
              <a:gd name="connsiteX24" fmla="*/ 752535 w 1171044"/>
              <a:gd name="connsiteY24" fmla="*/ 378854 h 1145285"/>
              <a:gd name="connsiteX25" fmla="*/ 531877 w 1171044"/>
              <a:gd name="connsiteY25" fmla="*/ 378854 h 1145285"/>
              <a:gd name="connsiteX26" fmla="*/ 515761 w 1171044"/>
              <a:gd name="connsiteY26" fmla="*/ 363301 h 1145285"/>
              <a:gd name="connsiteX27" fmla="*/ 531877 w 1171044"/>
              <a:gd name="connsiteY27" fmla="*/ 348944 h 1145285"/>
              <a:gd name="connsiteX28" fmla="*/ 531877 w 1171044"/>
              <a:gd name="connsiteY28" fmla="*/ 285386 h 1145285"/>
              <a:gd name="connsiteX29" fmla="*/ 752535 w 1171044"/>
              <a:gd name="connsiteY29" fmla="*/ 285386 h 1145285"/>
              <a:gd name="connsiteX30" fmla="*/ 767411 w 1171044"/>
              <a:gd name="connsiteY30" fmla="*/ 300912 h 1145285"/>
              <a:gd name="connsiteX31" fmla="*/ 752535 w 1171044"/>
              <a:gd name="connsiteY31" fmla="*/ 314049 h 1145285"/>
              <a:gd name="connsiteX32" fmla="*/ 531877 w 1171044"/>
              <a:gd name="connsiteY32" fmla="*/ 314049 h 1145285"/>
              <a:gd name="connsiteX33" fmla="*/ 515761 w 1171044"/>
              <a:gd name="connsiteY33" fmla="*/ 300912 h 1145285"/>
              <a:gd name="connsiteX34" fmla="*/ 531877 w 1171044"/>
              <a:gd name="connsiteY34" fmla="*/ 285386 h 1145285"/>
              <a:gd name="connsiteX35" fmla="*/ 389172 w 1171044"/>
              <a:gd name="connsiteY35" fmla="*/ 255220 h 1145285"/>
              <a:gd name="connsiteX36" fmla="*/ 389172 w 1171044"/>
              <a:gd name="connsiteY36" fmla="*/ 302201 h 1145285"/>
              <a:gd name="connsiteX37" fmla="*/ 384228 w 1171044"/>
              <a:gd name="connsiteY37" fmla="*/ 312091 h 1145285"/>
              <a:gd name="connsiteX38" fmla="*/ 353330 w 1171044"/>
              <a:gd name="connsiteY38" fmla="*/ 344236 h 1145285"/>
              <a:gd name="connsiteX39" fmla="*/ 371869 w 1171044"/>
              <a:gd name="connsiteY39" fmla="*/ 347945 h 1145285"/>
              <a:gd name="connsiteX40" fmla="*/ 420069 w 1171044"/>
              <a:gd name="connsiteY40" fmla="*/ 300964 h 1145285"/>
              <a:gd name="connsiteX41" fmla="*/ 389172 w 1171044"/>
              <a:gd name="connsiteY41" fmla="*/ 255220 h 1145285"/>
              <a:gd name="connsiteX42" fmla="*/ 359510 w 1171044"/>
              <a:gd name="connsiteY42" fmla="*/ 253983 h 1145285"/>
              <a:gd name="connsiteX43" fmla="*/ 323669 w 1171044"/>
              <a:gd name="connsiteY43" fmla="*/ 300964 h 1145285"/>
              <a:gd name="connsiteX44" fmla="*/ 331084 w 1171044"/>
              <a:gd name="connsiteY44" fmla="*/ 324455 h 1145285"/>
              <a:gd name="connsiteX45" fmla="*/ 359510 w 1171044"/>
              <a:gd name="connsiteY45" fmla="*/ 296019 h 1145285"/>
              <a:gd name="connsiteX46" fmla="*/ 180448 w 1171044"/>
              <a:gd name="connsiteY46" fmla="*/ 253954 h 1145285"/>
              <a:gd name="connsiteX47" fmla="*/ 180448 w 1171044"/>
              <a:gd name="connsiteY47" fmla="*/ 282586 h 1145285"/>
              <a:gd name="connsiteX48" fmla="*/ 211559 w 1171044"/>
              <a:gd name="connsiteY48" fmla="*/ 282586 h 1145285"/>
              <a:gd name="connsiteX49" fmla="*/ 180448 w 1171044"/>
              <a:gd name="connsiteY49" fmla="*/ 253954 h 1145285"/>
              <a:gd name="connsiteX50" fmla="*/ 150581 w 1171044"/>
              <a:gd name="connsiteY50" fmla="*/ 253954 h 1145285"/>
              <a:gd name="connsiteX51" fmla="*/ 118224 w 1171044"/>
              <a:gd name="connsiteY51" fmla="*/ 301260 h 1145285"/>
              <a:gd name="connsiteX52" fmla="*/ 156803 w 1171044"/>
              <a:gd name="connsiteY52" fmla="*/ 347320 h 1145285"/>
              <a:gd name="connsiteX53" fmla="*/ 153070 w 1171044"/>
              <a:gd name="connsiteY53" fmla="*/ 339851 h 1145285"/>
              <a:gd name="connsiteX54" fmla="*/ 159292 w 1171044"/>
              <a:gd name="connsiteY54" fmla="*/ 319933 h 1145285"/>
              <a:gd name="connsiteX55" fmla="*/ 180448 w 1171044"/>
              <a:gd name="connsiteY55" fmla="*/ 326157 h 1145285"/>
              <a:gd name="connsiteX56" fmla="*/ 187915 w 1171044"/>
              <a:gd name="connsiteY56" fmla="*/ 343585 h 1145285"/>
              <a:gd name="connsiteX57" fmla="*/ 212804 w 1171044"/>
              <a:gd name="connsiteY57" fmla="*/ 312463 h 1145285"/>
              <a:gd name="connsiteX58" fmla="*/ 166759 w 1171044"/>
              <a:gd name="connsiteY58" fmla="*/ 312463 h 1145285"/>
              <a:gd name="connsiteX59" fmla="*/ 150581 w 1171044"/>
              <a:gd name="connsiteY59" fmla="*/ 297525 h 1145285"/>
              <a:gd name="connsiteX60" fmla="*/ 531877 w 1171044"/>
              <a:gd name="connsiteY60" fmla="*/ 223075 h 1145285"/>
              <a:gd name="connsiteX61" fmla="*/ 752535 w 1171044"/>
              <a:gd name="connsiteY61" fmla="*/ 223075 h 1145285"/>
              <a:gd name="connsiteX62" fmla="*/ 767411 w 1171044"/>
              <a:gd name="connsiteY62" fmla="*/ 236212 h 1145285"/>
              <a:gd name="connsiteX63" fmla="*/ 752535 w 1171044"/>
              <a:gd name="connsiteY63" fmla="*/ 251738 h 1145285"/>
              <a:gd name="connsiteX64" fmla="*/ 531877 w 1171044"/>
              <a:gd name="connsiteY64" fmla="*/ 251738 h 1145285"/>
              <a:gd name="connsiteX65" fmla="*/ 515761 w 1171044"/>
              <a:gd name="connsiteY65" fmla="*/ 236212 h 1145285"/>
              <a:gd name="connsiteX66" fmla="*/ 531877 w 1171044"/>
              <a:gd name="connsiteY66" fmla="*/ 223075 h 1145285"/>
              <a:gd name="connsiteX67" fmla="*/ 371869 w 1171044"/>
              <a:gd name="connsiteY67" fmla="*/ 223075 h 1145285"/>
              <a:gd name="connsiteX68" fmla="*/ 449731 w 1171044"/>
              <a:gd name="connsiteY68" fmla="*/ 300964 h 1145285"/>
              <a:gd name="connsiteX69" fmla="*/ 371869 w 1171044"/>
              <a:gd name="connsiteY69" fmla="*/ 378854 h 1145285"/>
              <a:gd name="connsiteX70" fmla="*/ 319961 w 1171044"/>
              <a:gd name="connsiteY70" fmla="*/ 357836 h 1145285"/>
              <a:gd name="connsiteX71" fmla="*/ 319961 w 1171044"/>
              <a:gd name="connsiteY71" fmla="*/ 356600 h 1145285"/>
              <a:gd name="connsiteX72" fmla="*/ 318725 w 1171044"/>
              <a:gd name="connsiteY72" fmla="*/ 356600 h 1145285"/>
              <a:gd name="connsiteX73" fmla="*/ 294007 w 1171044"/>
              <a:gd name="connsiteY73" fmla="*/ 300964 h 1145285"/>
              <a:gd name="connsiteX74" fmla="*/ 371869 w 1171044"/>
              <a:gd name="connsiteY74" fmla="*/ 223075 h 1145285"/>
              <a:gd name="connsiteX75" fmla="*/ 29867 w 1171044"/>
              <a:gd name="connsiteY75" fmla="*/ 124487 h 1145285"/>
              <a:gd name="connsiteX76" fmla="*/ 29867 w 1171044"/>
              <a:gd name="connsiteY76" fmla="*/ 1014573 h 1145285"/>
              <a:gd name="connsiteX77" fmla="*/ 683213 w 1171044"/>
              <a:gd name="connsiteY77" fmla="*/ 1014573 h 1145285"/>
              <a:gd name="connsiteX78" fmla="*/ 683213 w 1171044"/>
              <a:gd name="connsiteY78" fmla="*/ 962289 h 1145285"/>
              <a:gd name="connsiteX79" fmla="*/ 632190 w 1171044"/>
              <a:gd name="connsiteY79" fmla="*/ 962289 h 1145285"/>
              <a:gd name="connsiteX80" fmla="*/ 507743 w 1171044"/>
              <a:gd name="connsiteY80" fmla="*/ 910004 h 1145285"/>
              <a:gd name="connsiteX81" fmla="*/ 280005 w 1171044"/>
              <a:gd name="connsiteY81" fmla="*/ 657294 h 1145285"/>
              <a:gd name="connsiteX82" fmla="*/ 224004 w 1171044"/>
              <a:gd name="connsiteY82" fmla="*/ 631152 h 1145285"/>
              <a:gd name="connsiteX83" fmla="*/ 214048 w 1171044"/>
              <a:gd name="connsiteY83" fmla="*/ 619948 h 1145285"/>
              <a:gd name="connsiteX84" fmla="*/ 214048 w 1171044"/>
              <a:gd name="connsiteY84" fmla="*/ 494216 h 1145285"/>
              <a:gd name="connsiteX85" fmla="*/ 225249 w 1171044"/>
              <a:gd name="connsiteY85" fmla="*/ 483012 h 1145285"/>
              <a:gd name="connsiteX86" fmla="*/ 171737 w 1171044"/>
              <a:gd name="connsiteY86" fmla="*/ 378442 h 1145285"/>
              <a:gd name="connsiteX87" fmla="*/ 166759 w 1171044"/>
              <a:gd name="connsiteY87" fmla="*/ 378442 h 1145285"/>
              <a:gd name="connsiteX88" fmla="*/ 88357 w 1171044"/>
              <a:gd name="connsiteY88" fmla="*/ 301260 h 1145285"/>
              <a:gd name="connsiteX89" fmla="*/ 166759 w 1171044"/>
              <a:gd name="connsiteY89" fmla="*/ 222832 h 1145285"/>
              <a:gd name="connsiteX90" fmla="*/ 243916 w 1171044"/>
              <a:gd name="connsiteY90" fmla="*/ 295035 h 1145285"/>
              <a:gd name="connsiteX91" fmla="*/ 245160 w 1171044"/>
              <a:gd name="connsiteY91" fmla="*/ 297525 h 1145285"/>
              <a:gd name="connsiteX92" fmla="*/ 243916 w 1171044"/>
              <a:gd name="connsiteY92" fmla="*/ 298770 h 1145285"/>
              <a:gd name="connsiteX93" fmla="*/ 245160 w 1171044"/>
              <a:gd name="connsiteY93" fmla="*/ 301260 h 1145285"/>
              <a:gd name="connsiteX94" fmla="*/ 201604 w 1171044"/>
              <a:gd name="connsiteY94" fmla="*/ 369728 h 1145285"/>
              <a:gd name="connsiteX95" fmla="*/ 250138 w 1171044"/>
              <a:gd name="connsiteY95" fmla="*/ 465583 h 1145285"/>
              <a:gd name="connsiteX96" fmla="*/ 266316 w 1171044"/>
              <a:gd name="connsiteY96" fmla="*/ 463094 h 1145285"/>
              <a:gd name="connsiteX97" fmla="*/ 304895 w 1171044"/>
              <a:gd name="connsiteY97" fmla="*/ 479277 h 1145285"/>
              <a:gd name="connsiteX98" fmla="*/ 334762 w 1171044"/>
              <a:gd name="connsiteY98" fmla="*/ 510399 h 1145285"/>
              <a:gd name="connsiteX99" fmla="*/ 337251 w 1171044"/>
              <a:gd name="connsiteY99" fmla="*/ 510399 h 1145285"/>
              <a:gd name="connsiteX100" fmla="*/ 404452 w 1171044"/>
              <a:gd name="connsiteY100" fmla="*/ 577622 h 1145285"/>
              <a:gd name="connsiteX101" fmla="*/ 582411 w 1171044"/>
              <a:gd name="connsiteY101" fmla="*/ 773068 h 1145285"/>
              <a:gd name="connsiteX102" fmla="*/ 688191 w 1171044"/>
              <a:gd name="connsiteY102" fmla="*/ 819128 h 1145285"/>
              <a:gd name="connsiteX103" fmla="*/ 825082 w 1171044"/>
              <a:gd name="connsiteY103" fmla="*/ 819128 h 1145285"/>
              <a:gd name="connsiteX104" fmla="*/ 898506 w 1171044"/>
              <a:gd name="connsiteY104" fmla="*/ 805434 h 1145285"/>
              <a:gd name="connsiteX105" fmla="*/ 955751 w 1171044"/>
              <a:gd name="connsiteY105" fmla="*/ 805434 h 1145285"/>
              <a:gd name="connsiteX106" fmla="*/ 1032908 w 1171044"/>
              <a:gd name="connsiteY106" fmla="*/ 820373 h 1145285"/>
              <a:gd name="connsiteX107" fmla="*/ 1078953 w 1171044"/>
              <a:gd name="connsiteY107" fmla="*/ 839046 h 1145285"/>
              <a:gd name="connsiteX108" fmla="*/ 1078953 w 1171044"/>
              <a:gd name="connsiteY108" fmla="*/ 124487 h 1145285"/>
              <a:gd name="connsiteX109" fmla="*/ 29867 w 1171044"/>
              <a:gd name="connsiteY109" fmla="*/ 29877 h 1145285"/>
              <a:gd name="connsiteX110" fmla="*/ 29867 w 1171044"/>
              <a:gd name="connsiteY110" fmla="*/ 95855 h 1145285"/>
              <a:gd name="connsiteX111" fmla="*/ 1078953 w 1171044"/>
              <a:gd name="connsiteY111" fmla="*/ 95855 h 1145285"/>
              <a:gd name="connsiteX112" fmla="*/ 1078953 w 1171044"/>
              <a:gd name="connsiteY112" fmla="*/ 29877 h 1145285"/>
              <a:gd name="connsiteX113" fmla="*/ 14934 w 1171044"/>
              <a:gd name="connsiteY113" fmla="*/ 0 h 1145285"/>
              <a:gd name="connsiteX114" fmla="*/ 1092642 w 1171044"/>
              <a:gd name="connsiteY114" fmla="*/ 0 h 1145285"/>
              <a:gd name="connsiteX115" fmla="*/ 1108821 w 1171044"/>
              <a:gd name="connsiteY115" fmla="*/ 14938 h 1145285"/>
              <a:gd name="connsiteX116" fmla="*/ 1108821 w 1171044"/>
              <a:gd name="connsiteY116" fmla="*/ 850250 h 1145285"/>
              <a:gd name="connsiteX117" fmla="*/ 1110065 w 1171044"/>
              <a:gd name="connsiteY117" fmla="*/ 851495 h 1145285"/>
              <a:gd name="connsiteX118" fmla="*/ 1171044 w 1171044"/>
              <a:gd name="connsiteY118" fmla="*/ 942371 h 1145285"/>
              <a:gd name="connsiteX119" fmla="*/ 1171044 w 1171044"/>
              <a:gd name="connsiteY119" fmla="*/ 1130347 h 1145285"/>
              <a:gd name="connsiteX120" fmla="*/ 1157355 w 1171044"/>
              <a:gd name="connsiteY120" fmla="*/ 1145285 h 1145285"/>
              <a:gd name="connsiteX121" fmla="*/ 1142421 w 1171044"/>
              <a:gd name="connsiteY121" fmla="*/ 1130347 h 1145285"/>
              <a:gd name="connsiteX122" fmla="*/ 1142421 w 1171044"/>
              <a:gd name="connsiteY122" fmla="*/ 942371 h 1145285"/>
              <a:gd name="connsiteX123" fmla="*/ 1098865 w 1171044"/>
              <a:gd name="connsiteY123" fmla="*/ 878882 h 1145285"/>
              <a:gd name="connsiteX124" fmla="*/ 1087665 w 1171044"/>
              <a:gd name="connsiteY124" fmla="*/ 873902 h 1145285"/>
              <a:gd name="connsiteX125" fmla="*/ 1021708 w 1171044"/>
              <a:gd name="connsiteY125" fmla="*/ 847760 h 1145285"/>
              <a:gd name="connsiteX126" fmla="*/ 948284 w 1171044"/>
              <a:gd name="connsiteY126" fmla="*/ 943615 h 1145285"/>
              <a:gd name="connsiteX127" fmla="*/ 927128 w 1171044"/>
              <a:gd name="connsiteY127" fmla="*/ 953574 h 1145285"/>
              <a:gd name="connsiteX128" fmla="*/ 905972 w 1171044"/>
              <a:gd name="connsiteY128" fmla="*/ 943615 h 1145285"/>
              <a:gd name="connsiteX129" fmla="*/ 832549 w 1171044"/>
              <a:gd name="connsiteY129" fmla="*/ 847760 h 1145285"/>
              <a:gd name="connsiteX130" fmla="*/ 830060 w 1171044"/>
              <a:gd name="connsiteY130" fmla="*/ 849005 h 1145285"/>
              <a:gd name="connsiteX131" fmla="*/ 828815 w 1171044"/>
              <a:gd name="connsiteY131" fmla="*/ 849005 h 1145285"/>
              <a:gd name="connsiteX132" fmla="*/ 827571 w 1171044"/>
              <a:gd name="connsiteY132" fmla="*/ 849005 h 1145285"/>
              <a:gd name="connsiteX133" fmla="*/ 688191 w 1171044"/>
              <a:gd name="connsiteY133" fmla="*/ 849005 h 1145285"/>
              <a:gd name="connsiteX134" fmla="*/ 561255 w 1171044"/>
              <a:gd name="connsiteY134" fmla="*/ 792986 h 1145285"/>
              <a:gd name="connsiteX135" fmla="*/ 382052 w 1171044"/>
              <a:gd name="connsiteY135" fmla="*/ 598785 h 1145285"/>
              <a:gd name="connsiteX136" fmla="*/ 344718 w 1171044"/>
              <a:gd name="connsiteY136" fmla="*/ 561439 h 1145285"/>
              <a:gd name="connsiteX137" fmla="*/ 314850 w 1171044"/>
              <a:gd name="connsiteY137" fmla="*/ 531562 h 1145285"/>
              <a:gd name="connsiteX138" fmla="*/ 302406 w 1171044"/>
              <a:gd name="connsiteY138" fmla="*/ 529072 h 1145285"/>
              <a:gd name="connsiteX139" fmla="*/ 297428 w 1171044"/>
              <a:gd name="connsiteY139" fmla="*/ 546500 h 1145285"/>
              <a:gd name="connsiteX140" fmla="*/ 311117 w 1171044"/>
              <a:gd name="connsiteY140" fmla="*/ 578867 h 1145285"/>
              <a:gd name="connsiteX141" fmla="*/ 313606 w 1171044"/>
              <a:gd name="connsiteY141" fmla="*/ 598785 h 1145285"/>
              <a:gd name="connsiteX142" fmla="*/ 293694 w 1171044"/>
              <a:gd name="connsiteY142" fmla="*/ 602520 h 1145285"/>
              <a:gd name="connsiteX143" fmla="*/ 276272 w 1171044"/>
              <a:gd name="connsiteY143" fmla="*/ 582602 h 1145285"/>
              <a:gd name="connsiteX144" fmla="*/ 271294 w 1171044"/>
              <a:gd name="connsiteY144" fmla="*/ 577622 h 1145285"/>
              <a:gd name="connsiteX145" fmla="*/ 238938 w 1171044"/>
              <a:gd name="connsiteY145" fmla="*/ 510399 h 1145285"/>
              <a:gd name="connsiteX146" fmla="*/ 233960 w 1171044"/>
              <a:gd name="connsiteY146" fmla="*/ 515378 h 1145285"/>
              <a:gd name="connsiteX147" fmla="*/ 233960 w 1171044"/>
              <a:gd name="connsiteY147" fmla="*/ 598785 h 1145285"/>
              <a:gd name="connsiteX148" fmla="*/ 245160 w 1171044"/>
              <a:gd name="connsiteY148" fmla="*/ 611234 h 1145285"/>
              <a:gd name="connsiteX149" fmla="*/ 287472 w 1171044"/>
              <a:gd name="connsiteY149" fmla="*/ 627417 h 1145285"/>
              <a:gd name="connsiteX150" fmla="*/ 298672 w 1171044"/>
              <a:gd name="connsiteY150" fmla="*/ 632397 h 1145285"/>
              <a:gd name="connsiteX151" fmla="*/ 528899 w 1171044"/>
              <a:gd name="connsiteY151" fmla="*/ 888841 h 1145285"/>
              <a:gd name="connsiteX152" fmla="*/ 632190 w 1171044"/>
              <a:gd name="connsiteY152" fmla="*/ 932412 h 1145285"/>
              <a:gd name="connsiteX153" fmla="*/ 683213 w 1171044"/>
              <a:gd name="connsiteY153" fmla="*/ 932412 h 1145285"/>
              <a:gd name="connsiteX154" fmla="*/ 704369 w 1171044"/>
              <a:gd name="connsiteY154" fmla="*/ 941126 h 1145285"/>
              <a:gd name="connsiteX155" fmla="*/ 713080 w 1171044"/>
              <a:gd name="connsiteY155" fmla="*/ 962289 h 1145285"/>
              <a:gd name="connsiteX156" fmla="*/ 711835 w 1171044"/>
              <a:gd name="connsiteY156" fmla="*/ 1130347 h 1145285"/>
              <a:gd name="connsiteX157" fmla="*/ 698146 w 1171044"/>
              <a:gd name="connsiteY157" fmla="*/ 1145285 h 1145285"/>
              <a:gd name="connsiteX158" fmla="*/ 681968 w 1171044"/>
              <a:gd name="connsiteY158" fmla="*/ 1130347 h 1145285"/>
              <a:gd name="connsiteX159" fmla="*/ 683213 w 1171044"/>
              <a:gd name="connsiteY159" fmla="*/ 1045695 h 1145285"/>
              <a:gd name="connsiteX160" fmla="*/ 14934 w 1171044"/>
              <a:gd name="connsiteY160" fmla="*/ 1045695 h 1145285"/>
              <a:gd name="connsiteX161" fmla="*/ 0 w 1171044"/>
              <a:gd name="connsiteY161" fmla="*/ 1029512 h 1145285"/>
              <a:gd name="connsiteX162" fmla="*/ 0 w 1171044"/>
              <a:gd name="connsiteY162" fmla="*/ 14938 h 1145285"/>
              <a:gd name="connsiteX163" fmla="*/ 14934 w 1171044"/>
              <a:gd name="connsiteY163" fmla="*/ 0 h 11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171044" h="1145285">
                <a:moveTo>
                  <a:pt x="898506" y="835311"/>
                </a:moveTo>
                <a:cubicBezTo>
                  <a:pt x="886061" y="835311"/>
                  <a:pt x="874861" y="836556"/>
                  <a:pt x="863660" y="839046"/>
                </a:cubicBezTo>
                <a:lnTo>
                  <a:pt x="927128" y="922453"/>
                </a:lnTo>
                <a:lnTo>
                  <a:pt x="991841" y="839046"/>
                </a:lnTo>
                <a:cubicBezTo>
                  <a:pt x="979396" y="836556"/>
                  <a:pt x="968196" y="835311"/>
                  <a:pt x="955751" y="835311"/>
                </a:cubicBezTo>
                <a:close/>
                <a:moveTo>
                  <a:pt x="927496" y="528267"/>
                </a:moveTo>
                <a:cubicBezTo>
                  <a:pt x="866725" y="528267"/>
                  <a:pt x="818356" y="577894"/>
                  <a:pt x="818356" y="637446"/>
                </a:cubicBezTo>
                <a:cubicBezTo>
                  <a:pt x="818356" y="698238"/>
                  <a:pt x="866725" y="747865"/>
                  <a:pt x="927496" y="747865"/>
                </a:cubicBezTo>
                <a:cubicBezTo>
                  <a:pt x="987027" y="747865"/>
                  <a:pt x="1036636" y="698238"/>
                  <a:pt x="1036636" y="637446"/>
                </a:cubicBezTo>
                <a:cubicBezTo>
                  <a:pt x="1036636" y="577894"/>
                  <a:pt x="987027" y="528267"/>
                  <a:pt x="927496" y="528267"/>
                </a:cubicBezTo>
                <a:close/>
                <a:moveTo>
                  <a:pt x="927496" y="498491"/>
                </a:moveTo>
                <a:cubicBezTo>
                  <a:pt x="1004390" y="498491"/>
                  <a:pt x="1066402" y="560525"/>
                  <a:pt x="1066402" y="637446"/>
                </a:cubicBezTo>
                <a:cubicBezTo>
                  <a:pt x="1066402" y="714367"/>
                  <a:pt x="1004390" y="776400"/>
                  <a:pt x="927496" y="776400"/>
                </a:cubicBezTo>
                <a:cubicBezTo>
                  <a:pt x="850602" y="776400"/>
                  <a:pt x="788590" y="714367"/>
                  <a:pt x="788590" y="637446"/>
                </a:cubicBezTo>
                <a:cubicBezTo>
                  <a:pt x="788590" y="560525"/>
                  <a:pt x="850602" y="498491"/>
                  <a:pt x="927496" y="498491"/>
                </a:cubicBezTo>
                <a:close/>
                <a:moveTo>
                  <a:pt x="263827" y="492971"/>
                </a:moveTo>
                <a:lnTo>
                  <a:pt x="275027" y="516623"/>
                </a:lnTo>
                <a:cubicBezTo>
                  <a:pt x="277516" y="512889"/>
                  <a:pt x="281250" y="507909"/>
                  <a:pt x="284983" y="505419"/>
                </a:cubicBezTo>
                <a:cubicBezTo>
                  <a:pt x="286228" y="504175"/>
                  <a:pt x="286228" y="504175"/>
                  <a:pt x="287472" y="504175"/>
                </a:cubicBezTo>
                <a:lnTo>
                  <a:pt x="283739" y="500440"/>
                </a:lnTo>
                <a:cubicBezTo>
                  <a:pt x="277516" y="495460"/>
                  <a:pt x="270049" y="492971"/>
                  <a:pt x="263827" y="492971"/>
                </a:cubicBezTo>
                <a:close/>
                <a:moveTo>
                  <a:pt x="531877" y="348944"/>
                </a:moveTo>
                <a:lnTo>
                  <a:pt x="752535" y="348944"/>
                </a:lnTo>
                <a:cubicBezTo>
                  <a:pt x="759973" y="348944"/>
                  <a:pt x="767411" y="356123"/>
                  <a:pt x="767411" y="363301"/>
                </a:cubicBezTo>
                <a:cubicBezTo>
                  <a:pt x="767411" y="371676"/>
                  <a:pt x="759973" y="378854"/>
                  <a:pt x="752535" y="378854"/>
                </a:cubicBezTo>
                <a:lnTo>
                  <a:pt x="531877" y="378854"/>
                </a:lnTo>
                <a:cubicBezTo>
                  <a:pt x="523199" y="378854"/>
                  <a:pt x="515761" y="371676"/>
                  <a:pt x="515761" y="363301"/>
                </a:cubicBezTo>
                <a:cubicBezTo>
                  <a:pt x="515761" y="356123"/>
                  <a:pt x="523199" y="348944"/>
                  <a:pt x="531877" y="348944"/>
                </a:cubicBezTo>
                <a:close/>
                <a:moveTo>
                  <a:pt x="531877" y="285386"/>
                </a:moveTo>
                <a:lnTo>
                  <a:pt x="752535" y="285386"/>
                </a:lnTo>
                <a:cubicBezTo>
                  <a:pt x="759973" y="285386"/>
                  <a:pt x="767411" y="292552"/>
                  <a:pt x="767411" y="300912"/>
                </a:cubicBezTo>
                <a:cubicBezTo>
                  <a:pt x="767411" y="308077"/>
                  <a:pt x="759973" y="314049"/>
                  <a:pt x="752535" y="314049"/>
                </a:cubicBezTo>
                <a:lnTo>
                  <a:pt x="531877" y="314049"/>
                </a:lnTo>
                <a:cubicBezTo>
                  <a:pt x="523199" y="314049"/>
                  <a:pt x="515761" y="308077"/>
                  <a:pt x="515761" y="300912"/>
                </a:cubicBezTo>
                <a:cubicBezTo>
                  <a:pt x="515761" y="292552"/>
                  <a:pt x="523199" y="285386"/>
                  <a:pt x="531877" y="285386"/>
                </a:cubicBezTo>
                <a:close/>
                <a:moveTo>
                  <a:pt x="389172" y="255220"/>
                </a:moveTo>
                <a:lnTo>
                  <a:pt x="389172" y="302201"/>
                </a:lnTo>
                <a:cubicBezTo>
                  <a:pt x="389172" y="305910"/>
                  <a:pt x="387936" y="309619"/>
                  <a:pt x="384228" y="312091"/>
                </a:cubicBezTo>
                <a:lnTo>
                  <a:pt x="353330" y="344236"/>
                </a:lnTo>
                <a:cubicBezTo>
                  <a:pt x="358274" y="346709"/>
                  <a:pt x="364454" y="347945"/>
                  <a:pt x="371869" y="347945"/>
                </a:cubicBezTo>
                <a:cubicBezTo>
                  <a:pt x="399059" y="347945"/>
                  <a:pt x="420069" y="326927"/>
                  <a:pt x="420069" y="300964"/>
                </a:cubicBezTo>
                <a:cubicBezTo>
                  <a:pt x="420069" y="279946"/>
                  <a:pt x="406474" y="261401"/>
                  <a:pt x="389172" y="255220"/>
                </a:cubicBezTo>
                <a:close/>
                <a:moveTo>
                  <a:pt x="359510" y="253983"/>
                </a:moveTo>
                <a:cubicBezTo>
                  <a:pt x="339735" y="260165"/>
                  <a:pt x="323669" y="277474"/>
                  <a:pt x="323669" y="300964"/>
                </a:cubicBezTo>
                <a:cubicBezTo>
                  <a:pt x="323669" y="309619"/>
                  <a:pt x="326141" y="318273"/>
                  <a:pt x="331084" y="324455"/>
                </a:cubicBezTo>
                <a:lnTo>
                  <a:pt x="359510" y="296019"/>
                </a:lnTo>
                <a:close/>
                <a:moveTo>
                  <a:pt x="180448" y="253954"/>
                </a:moveTo>
                <a:lnTo>
                  <a:pt x="180448" y="282586"/>
                </a:lnTo>
                <a:lnTo>
                  <a:pt x="211559" y="282586"/>
                </a:lnTo>
                <a:cubicBezTo>
                  <a:pt x="205337" y="268893"/>
                  <a:pt x="194137" y="258934"/>
                  <a:pt x="180448" y="253954"/>
                </a:cubicBezTo>
                <a:close/>
                <a:moveTo>
                  <a:pt x="150581" y="253954"/>
                </a:moveTo>
                <a:cubicBezTo>
                  <a:pt x="131914" y="261424"/>
                  <a:pt x="118224" y="278852"/>
                  <a:pt x="118224" y="301260"/>
                </a:cubicBezTo>
                <a:cubicBezTo>
                  <a:pt x="118224" y="324912"/>
                  <a:pt x="135647" y="344830"/>
                  <a:pt x="156803" y="347320"/>
                </a:cubicBezTo>
                <a:lnTo>
                  <a:pt x="153070" y="339851"/>
                </a:lnTo>
                <a:cubicBezTo>
                  <a:pt x="149336" y="332381"/>
                  <a:pt x="153070" y="322422"/>
                  <a:pt x="159292" y="319933"/>
                </a:cubicBezTo>
                <a:cubicBezTo>
                  <a:pt x="166759" y="316198"/>
                  <a:pt x="176714" y="318688"/>
                  <a:pt x="180448" y="326157"/>
                </a:cubicBezTo>
                <a:lnTo>
                  <a:pt x="187915" y="343585"/>
                </a:lnTo>
                <a:cubicBezTo>
                  <a:pt x="200359" y="337361"/>
                  <a:pt x="210315" y="326157"/>
                  <a:pt x="212804" y="312463"/>
                </a:cubicBezTo>
                <a:lnTo>
                  <a:pt x="166759" y="312463"/>
                </a:lnTo>
                <a:cubicBezTo>
                  <a:pt x="158047" y="312463"/>
                  <a:pt x="150581" y="306239"/>
                  <a:pt x="150581" y="297525"/>
                </a:cubicBezTo>
                <a:close/>
                <a:moveTo>
                  <a:pt x="531877" y="223075"/>
                </a:moveTo>
                <a:lnTo>
                  <a:pt x="752535" y="223075"/>
                </a:lnTo>
                <a:cubicBezTo>
                  <a:pt x="759973" y="223075"/>
                  <a:pt x="767411" y="229046"/>
                  <a:pt x="767411" y="236212"/>
                </a:cubicBezTo>
                <a:cubicBezTo>
                  <a:pt x="767411" y="244572"/>
                  <a:pt x="759973" y="251738"/>
                  <a:pt x="752535" y="251738"/>
                </a:cubicBezTo>
                <a:lnTo>
                  <a:pt x="531877" y="251738"/>
                </a:lnTo>
                <a:cubicBezTo>
                  <a:pt x="523199" y="251738"/>
                  <a:pt x="515761" y="244572"/>
                  <a:pt x="515761" y="236212"/>
                </a:cubicBezTo>
                <a:cubicBezTo>
                  <a:pt x="515761" y="229046"/>
                  <a:pt x="523199" y="223075"/>
                  <a:pt x="531877" y="223075"/>
                </a:cubicBezTo>
                <a:close/>
                <a:moveTo>
                  <a:pt x="371869" y="223075"/>
                </a:moveTo>
                <a:cubicBezTo>
                  <a:pt x="413890" y="223075"/>
                  <a:pt x="449731" y="257692"/>
                  <a:pt x="449731" y="300964"/>
                </a:cubicBezTo>
                <a:cubicBezTo>
                  <a:pt x="449731" y="343000"/>
                  <a:pt x="413890" y="378854"/>
                  <a:pt x="371869" y="378854"/>
                </a:cubicBezTo>
                <a:cubicBezTo>
                  <a:pt x="352095" y="378854"/>
                  <a:pt x="333556" y="370200"/>
                  <a:pt x="319961" y="357836"/>
                </a:cubicBezTo>
                <a:lnTo>
                  <a:pt x="319961" y="356600"/>
                </a:lnTo>
                <a:lnTo>
                  <a:pt x="318725" y="356600"/>
                </a:lnTo>
                <a:cubicBezTo>
                  <a:pt x="303894" y="343000"/>
                  <a:pt x="294007" y="321982"/>
                  <a:pt x="294007" y="300964"/>
                </a:cubicBezTo>
                <a:cubicBezTo>
                  <a:pt x="294007" y="257692"/>
                  <a:pt x="328612" y="223075"/>
                  <a:pt x="371869" y="223075"/>
                </a:cubicBezTo>
                <a:close/>
                <a:moveTo>
                  <a:pt x="29867" y="124487"/>
                </a:moveTo>
                <a:lnTo>
                  <a:pt x="29867" y="1014573"/>
                </a:lnTo>
                <a:lnTo>
                  <a:pt x="683213" y="1014573"/>
                </a:lnTo>
                <a:lnTo>
                  <a:pt x="683213" y="962289"/>
                </a:lnTo>
                <a:lnTo>
                  <a:pt x="632190" y="962289"/>
                </a:lnTo>
                <a:cubicBezTo>
                  <a:pt x="586144" y="962289"/>
                  <a:pt x="540099" y="943615"/>
                  <a:pt x="507743" y="910004"/>
                </a:cubicBezTo>
                <a:lnTo>
                  <a:pt x="280005" y="657294"/>
                </a:lnTo>
                <a:cubicBezTo>
                  <a:pt x="258849" y="656049"/>
                  <a:pt x="238938" y="646090"/>
                  <a:pt x="224004" y="631152"/>
                </a:cubicBezTo>
                <a:lnTo>
                  <a:pt x="214048" y="619948"/>
                </a:lnTo>
                <a:cubicBezTo>
                  <a:pt x="177959" y="585091"/>
                  <a:pt x="177959" y="529072"/>
                  <a:pt x="214048" y="494216"/>
                </a:cubicBezTo>
                <a:lnTo>
                  <a:pt x="225249" y="483012"/>
                </a:lnTo>
                <a:lnTo>
                  <a:pt x="171737" y="378442"/>
                </a:lnTo>
                <a:cubicBezTo>
                  <a:pt x="170492" y="378442"/>
                  <a:pt x="169248" y="378442"/>
                  <a:pt x="166759" y="378442"/>
                </a:cubicBezTo>
                <a:cubicBezTo>
                  <a:pt x="123202" y="378442"/>
                  <a:pt x="88357" y="343585"/>
                  <a:pt x="88357" y="301260"/>
                </a:cubicBezTo>
                <a:cubicBezTo>
                  <a:pt x="88357" y="257689"/>
                  <a:pt x="123202" y="222832"/>
                  <a:pt x="166759" y="222832"/>
                </a:cubicBezTo>
                <a:cubicBezTo>
                  <a:pt x="207826" y="222832"/>
                  <a:pt x="241427" y="253954"/>
                  <a:pt x="243916" y="295035"/>
                </a:cubicBezTo>
                <a:lnTo>
                  <a:pt x="245160" y="297525"/>
                </a:lnTo>
                <a:lnTo>
                  <a:pt x="243916" y="298770"/>
                </a:lnTo>
                <a:cubicBezTo>
                  <a:pt x="243916" y="298770"/>
                  <a:pt x="245160" y="300015"/>
                  <a:pt x="245160" y="301260"/>
                </a:cubicBezTo>
                <a:cubicBezTo>
                  <a:pt x="245160" y="331137"/>
                  <a:pt x="227738" y="357279"/>
                  <a:pt x="201604" y="369728"/>
                </a:cubicBezTo>
                <a:lnTo>
                  <a:pt x="250138" y="465583"/>
                </a:lnTo>
                <a:cubicBezTo>
                  <a:pt x="255116" y="464339"/>
                  <a:pt x="261338" y="463094"/>
                  <a:pt x="266316" y="463094"/>
                </a:cubicBezTo>
                <a:cubicBezTo>
                  <a:pt x="280005" y="463094"/>
                  <a:pt x="293694" y="469318"/>
                  <a:pt x="304895" y="479277"/>
                </a:cubicBezTo>
                <a:lnTo>
                  <a:pt x="334762" y="510399"/>
                </a:lnTo>
                <a:cubicBezTo>
                  <a:pt x="336006" y="510399"/>
                  <a:pt x="336006" y="510399"/>
                  <a:pt x="337251" y="510399"/>
                </a:cubicBezTo>
                <a:lnTo>
                  <a:pt x="404452" y="577622"/>
                </a:lnTo>
                <a:lnTo>
                  <a:pt x="582411" y="773068"/>
                </a:lnTo>
                <a:cubicBezTo>
                  <a:pt x="609789" y="802945"/>
                  <a:pt x="648368" y="819128"/>
                  <a:pt x="688191" y="819128"/>
                </a:cubicBezTo>
                <a:lnTo>
                  <a:pt x="825082" y="819128"/>
                </a:lnTo>
                <a:cubicBezTo>
                  <a:pt x="848727" y="810414"/>
                  <a:pt x="873616" y="805434"/>
                  <a:pt x="898506" y="805434"/>
                </a:cubicBezTo>
                <a:lnTo>
                  <a:pt x="955751" y="805434"/>
                </a:lnTo>
                <a:cubicBezTo>
                  <a:pt x="981885" y="805434"/>
                  <a:pt x="1008019" y="810414"/>
                  <a:pt x="1032908" y="820373"/>
                </a:cubicBezTo>
                <a:lnTo>
                  <a:pt x="1078953" y="839046"/>
                </a:lnTo>
                <a:lnTo>
                  <a:pt x="1078953" y="124487"/>
                </a:lnTo>
                <a:close/>
                <a:moveTo>
                  <a:pt x="29867" y="29877"/>
                </a:moveTo>
                <a:lnTo>
                  <a:pt x="29867" y="95855"/>
                </a:lnTo>
                <a:lnTo>
                  <a:pt x="1078953" y="95855"/>
                </a:lnTo>
                <a:lnTo>
                  <a:pt x="1078953" y="29877"/>
                </a:lnTo>
                <a:close/>
                <a:moveTo>
                  <a:pt x="14934" y="0"/>
                </a:moveTo>
                <a:lnTo>
                  <a:pt x="1092642" y="0"/>
                </a:lnTo>
                <a:cubicBezTo>
                  <a:pt x="1101354" y="0"/>
                  <a:pt x="1108821" y="7469"/>
                  <a:pt x="1108821" y="14938"/>
                </a:cubicBezTo>
                <a:lnTo>
                  <a:pt x="1108821" y="850250"/>
                </a:lnTo>
                <a:lnTo>
                  <a:pt x="1110065" y="851495"/>
                </a:lnTo>
                <a:cubicBezTo>
                  <a:pt x="1147399" y="866433"/>
                  <a:pt x="1171044" y="902535"/>
                  <a:pt x="1171044" y="942371"/>
                </a:cubicBezTo>
                <a:lnTo>
                  <a:pt x="1171044" y="1130347"/>
                </a:lnTo>
                <a:cubicBezTo>
                  <a:pt x="1171044" y="1137816"/>
                  <a:pt x="1166066" y="1145285"/>
                  <a:pt x="1157355" y="1145285"/>
                </a:cubicBezTo>
                <a:cubicBezTo>
                  <a:pt x="1148644" y="1145285"/>
                  <a:pt x="1142421" y="1137816"/>
                  <a:pt x="1142421" y="1130347"/>
                </a:cubicBezTo>
                <a:lnTo>
                  <a:pt x="1142421" y="942371"/>
                </a:lnTo>
                <a:cubicBezTo>
                  <a:pt x="1142421" y="913738"/>
                  <a:pt x="1124999" y="888841"/>
                  <a:pt x="1098865" y="878882"/>
                </a:cubicBezTo>
                <a:lnTo>
                  <a:pt x="1087665" y="873902"/>
                </a:lnTo>
                <a:lnTo>
                  <a:pt x="1021708" y="847760"/>
                </a:lnTo>
                <a:lnTo>
                  <a:pt x="948284" y="943615"/>
                </a:lnTo>
                <a:cubicBezTo>
                  <a:pt x="943306" y="949840"/>
                  <a:pt x="935840" y="953574"/>
                  <a:pt x="927128" y="953574"/>
                </a:cubicBezTo>
                <a:cubicBezTo>
                  <a:pt x="919662" y="953574"/>
                  <a:pt x="910950" y="949840"/>
                  <a:pt x="905972" y="943615"/>
                </a:cubicBezTo>
                <a:lnTo>
                  <a:pt x="832549" y="847760"/>
                </a:lnTo>
                <a:cubicBezTo>
                  <a:pt x="831304" y="847760"/>
                  <a:pt x="831304" y="847760"/>
                  <a:pt x="830060" y="849005"/>
                </a:cubicBezTo>
                <a:lnTo>
                  <a:pt x="828815" y="849005"/>
                </a:lnTo>
                <a:lnTo>
                  <a:pt x="827571" y="849005"/>
                </a:lnTo>
                <a:lnTo>
                  <a:pt x="688191" y="849005"/>
                </a:lnTo>
                <a:cubicBezTo>
                  <a:pt x="639656" y="849005"/>
                  <a:pt x="593611" y="827842"/>
                  <a:pt x="561255" y="792986"/>
                </a:cubicBezTo>
                <a:lnTo>
                  <a:pt x="382052" y="598785"/>
                </a:lnTo>
                <a:lnTo>
                  <a:pt x="344718" y="561439"/>
                </a:lnTo>
                <a:lnTo>
                  <a:pt x="314850" y="531562"/>
                </a:lnTo>
                <a:cubicBezTo>
                  <a:pt x="307384" y="525337"/>
                  <a:pt x="303650" y="527827"/>
                  <a:pt x="302406" y="529072"/>
                </a:cubicBezTo>
                <a:cubicBezTo>
                  <a:pt x="301161" y="530317"/>
                  <a:pt x="297428" y="536541"/>
                  <a:pt x="297428" y="546500"/>
                </a:cubicBezTo>
                <a:cubicBezTo>
                  <a:pt x="297428" y="560194"/>
                  <a:pt x="302406" y="571398"/>
                  <a:pt x="311117" y="578867"/>
                </a:cubicBezTo>
                <a:cubicBezTo>
                  <a:pt x="317339" y="582602"/>
                  <a:pt x="318584" y="592561"/>
                  <a:pt x="313606" y="598785"/>
                </a:cubicBezTo>
                <a:cubicBezTo>
                  <a:pt x="308628" y="605009"/>
                  <a:pt x="299917" y="606254"/>
                  <a:pt x="293694" y="602520"/>
                </a:cubicBezTo>
                <a:cubicBezTo>
                  <a:pt x="286228" y="597540"/>
                  <a:pt x="280005" y="590071"/>
                  <a:pt x="276272" y="582602"/>
                </a:cubicBezTo>
                <a:cubicBezTo>
                  <a:pt x="275027" y="581357"/>
                  <a:pt x="272538" y="578867"/>
                  <a:pt x="271294" y="577622"/>
                </a:cubicBezTo>
                <a:lnTo>
                  <a:pt x="238938" y="510399"/>
                </a:lnTo>
                <a:lnTo>
                  <a:pt x="233960" y="515378"/>
                </a:lnTo>
                <a:cubicBezTo>
                  <a:pt x="211559" y="539031"/>
                  <a:pt x="211559" y="575132"/>
                  <a:pt x="233960" y="598785"/>
                </a:cubicBezTo>
                <a:lnTo>
                  <a:pt x="245160" y="611234"/>
                </a:lnTo>
                <a:cubicBezTo>
                  <a:pt x="256360" y="621193"/>
                  <a:pt x="271294" y="627417"/>
                  <a:pt x="287472" y="627417"/>
                </a:cubicBezTo>
                <a:cubicBezTo>
                  <a:pt x="292450" y="627417"/>
                  <a:pt x="296183" y="629907"/>
                  <a:pt x="298672" y="632397"/>
                </a:cubicBezTo>
                <a:lnTo>
                  <a:pt x="528899" y="888841"/>
                </a:lnTo>
                <a:cubicBezTo>
                  <a:pt x="556277" y="916228"/>
                  <a:pt x="593611" y="932412"/>
                  <a:pt x="632190" y="932412"/>
                </a:cubicBezTo>
                <a:lnTo>
                  <a:pt x="683213" y="932412"/>
                </a:lnTo>
                <a:cubicBezTo>
                  <a:pt x="691924" y="932412"/>
                  <a:pt x="698146" y="936146"/>
                  <a:pt x="704369" y="941126"/>
                </a:cubicBezTo>
                <a:cubicBezTo>
                  <a:pt x="709346" y="947350"/>
                  <a:pt x="713080" y="954819"/>
                  <a:pt x="713080" y="962289"/>
                </a:cubicBezTo>
                <a:lnTo>
                  <a:pt x="711835" y="1130347"/>
                </a:lnTo>
                <a:cubicBezTo>
                  <a:pt x="711835" y="1137816"/>
                  <a:pt x="705613" y="1145285"/>
                  <a:pt x="698146" y="1145285"/>
                </a:cubicBezTo>
                <a:cubicBezTo>
                  <a:pt x="689435" y="1145285"/>
                  <a:pt x="681968" y="1137816"/>
                  <a:pt x="681968" y="1130347"/>
                </a:cubicBezTo>
                <a:lnTo>
                  <a:pt x="683213" y="1045695"/>
                </a:lnTo>
                <a:lnTo>
                  <a:pt x="14934" y="1045695"/>
                </a:lnTo>
                <a:cubicBezTo>
                  <a:pt x="7467" y="1045695"/>
                  <a:pt x="0" y="1038226"/>
                  <a:pt x="0" y="1029512"/>
                </a:cubicBezTo>
                <a:lnTo>
                  <a:pt x="0" y="14938"/>
                </a:lnTo>
                <a:cubicBezTo>
                  <a:pt x="0" y="7469"/>
                  <a:pt x="7467" y="0"/>
                  <a:pt x="14934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0C92E473-2567-C104-2010-683A412F6ADD}"/>
              </a:ext>
            </a:extLst>
          </p:cNvPr>
          <p:cNvSpPr/>
          <p:nvPr/>
        </p:nvSpPr>
        <p:spPr>
          <a:xfrm>
            <a:off x="1503674" y="3395975"/>
            <a:ext cx="1722930" cy="2401480"/>
          </a:xfrm>
          <a:prstGeom prst="roundRect">
            <a:avLst/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52DA26B0-C6FE-0B80-BCDD-E6E571567BA7}"/>
              </a:ext>
            </a:extLst>
          </p:cNvPr>
          <p:cNvSpPr/>
          <p:nvPr/>
        </p:nvSpPr>
        <p:spPr>
          <a:xfrm>
            <a:off x="1568455" y="3458283"/>
            <a:ext cx="1594613" cy="2276861"/>
          </a:xfrm>
          <a:prstGeom prst="roundRect">
            <a:avLst/>
          </a:prstGeom>
          <a:solidFill>
            <a:srgbClr val="ECF3F6">
              <a:alpha val="1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CD9346DA-BAB3-F05A-8F0A-597A28C3934A}"/>
              </a:ext>
            </a:extLst>
          </p:cNvPr>
          <p:cNvSpPr/>
          <p:nvPr/>
        </p:nvSpPr>
        <p:spPr>
          <a:xfrm>
            <a:off x="1796434" y="4156175"/>
            <a:ext cx="1138654" cy="881084"/>
          </a:xfrm>
          <a:custGeom>
            <a:avLst/>
            <a:gdLst>
              <a:gd name="connsiteX0" fmla="*/ 625948 w 1138654"/>
              <a:gd name="connsiteY0" fmla="*/ 791482 h 881084"/>
              <a:gd name="connsiteX1" fmla="*/ 618482 w 1138654"/>
              <a:gd name="connsiteY1" fmla="*/ 820105 h 881084"/>
              <a:gd name="connsiteX2" fmla="*/ 607282 w 1138654"/>
              <a:gd name="connsiteY2" fmla="*/ 840017 h 881084"/>
              <a:gd name="connsiteX3" fmla="*/ 624704 w 1138654"/>
              <a:gd name="connsiteY3" fmla="*/ 848728 h 881084"/>
              <a:gd name="connsiteX4" fmla="*/ 653326 w 1138654"/>
              <a:gd name="connsiteY4" fmla="*/ 838772 h 881084"/>
              <a:gd name="connsiteX5" fmla="*/ 657060 w 1138654"/>
              <a:gd name="connsiteY5" fmla="*/ 831305 h 881084"/>
              <a:gd name="connsiteX6" fmla="*/ 647104 w 1138654"/>
              <a:gd name="connsiteY6" fmla="*/ 802683 h 881084"/>
              <a:gd name="connsiteX7" fmla="*/ 573682 w 1138654"/>
              <a:gd name="connsiteY7" fmla="*/ 770326 h 881084"/>
              <a:gd name="connsiteX8" fmla="*/ 551283 w 1138654"/>
              <a:gd name="connsiteY8" fmla="*/ 784016 h 881084"/>
              <a:gd name="connsiteX9" fmla="*/ 531372 w 1138654"/>
              <a:gd name="connsiteY9" fmla="*/ 817616 h 881084"/>
              <a:gd name="connsiteX10" fmla="*/ 530127 w 1138654"/>
              <a:gd name="connsiteY10" fmla="*/ 833794 h 881084"/>
              <a:gd name="connsiteX11" fmla="*/ 559994 w 1138654"/>
              <a:gd name="connsiteY11" fmla="*/ 851217 h 881084"/>
              <a:gd name="connsiteX12" fmla="*/ 568705 w 1138654"/>
              <a:gd name="connsiteY12" fmla="*/ 848728 h 881084"/>
              <a:gd name="connsiteX13" fmla="*/ 593593 w 1138654"/>
              <a:gd name="connsiteY13" fmla="*/ 805172 h 881084"/>
              <a:gd name="connsiteX14" fmla="*/ 594838 w 1138654"/>
              <a:gd name="connsiteY14" fmla="*/ 786505 h 881084"/>
              <a:gd name="connsiteX15" fmla="*/ 582393 w 1138654"/>
              <a:gd name="connsiteY15" fmla="*/ 772815 h 881084"/>
              <a:gd name="connsiteX16" fmla="*/ 573682 w 1138654"/>
              <a:gd name="connsiteY16" fmla="*/ 770326 h 881084"/>
              <a:gd name="connsiteX17" fmla="*/ 596082 w 1138654"/>
              <a:gd name="connsiteY17" fmla="*/ 686947 h 881084"/>
              <a:gd name="connsiteX18" fmla="*/ 593593 w 1138654"/>
              <a:gd name="connsiteY18" fmla="*/ 705614 h 881084"/>
              <a:gd name="connsiteX19" fmla="*/ 591104 w 1138654"/>
              <a:gd name="connsiteY19" fmla="*/ 706859 h 881084"/>
              <a:gd name="connsiteX20" fmla="*/ 577416 w 1138654"/>
              <a:gd name="connsiteY20" fmla="*/ 732992 h 881084"/>
              <a:gd name="connsiteX21" fmla="*/ 597327 w 1138654"/>
              <a:gd name="connsiteY21" fmla="*/ 742948 h 881084"/>
              <a:gd name="connsiteX22" fmla="*/ 695637 w 1138654"/>
              <a:gd name="connsiteY22" fmla="*/ 793971 h 881084"/>
              <a:gd name="connsiteX23" fmla="*/ 713059 w 1138654"/>
              <a:gd name="connsiteY23" fmla="*/ 795216 h 881084"/>
              <a:gd name="connsiteX24" fmla="*/ 726748 w 1138654"/>
              <a:gd name="connsiteY24" fmla="*/ 784016 h 881084"/>
              <a:gd name="connsiteX25" fmla="*/ 729236 w 1138654"/>
              <a:gd name="connsiteY25" fmla="*/ 780282 h 881084"/>
              <a:gd name="connsiteX26" fmla="*/ 720525 w 1138654"/>
              <a:gd name="connsiteY26" fmla="*/ 749171 h 881084"/>
              <a:gd name="connsiteX27" fmla="*/ 538527 w 1138654"/>
              <a:gd name="connsiteY27" fmla="*/ 662058 h 881084"/>
              <a:gd name="connsiteX28" fmla="*/ 523905 w 1138654"/>
              <a:gd name="connsiteY28" fmla="*/ 670769 h 881084"/>
              <a:gd name="connsiteX29" fmla="*/ 522661 w 1138654"/>
              <a:gd name="connsiteY29" fmla="*/ 673258 h 881084"/>
              <a:gd name="connsiteX30" fmla="*/ 459195 w 1138654"/>
              <a:gd name="connsiteY30" fmla="*/ 785260 h 881084"/>
              <a:gd name="connsiteX31" fmla="*/ 461684 w 1138654"/>
              <a:gd name="connsiteY31" fmla="*/ 793971 h 881084"/>
              <a:gd name="connsiteX32" fmla="*/ 490306 w 1138654"/>
              <a:gd name="connsiteY32" fmla="*/ 811394 h 881084"/>
              <a:gd name="connsiteX33" fmla="*/ 495283 w 1138654"/>
              <a:gd name="connsiteY33" fmla="*/ 811394 h 881084"/>
              <a:gd name="connsiteX34" fmla="*/ 500261 w 1138654"/>
              <a:gd name="connsiteY34" fmla="*/ 807661 h 881084"/>
              <a:gd name="connsiteX35" fmla="*/ 566216 w 1138654"/>
              <a:gd name="connsiteY35" fmla="*/ 693169 h 881084"/>
              <a:gd name="connsiteX36" fmla="*/ 555016 w 1138654"/>
              <a:gd name="connsiteY36" fmla="*/ 664547 h 881084"/>
              <a:gd name="connsiteX37" fmla="*/ 538527 w 1138654"/>
              <a:gd name="connsiteY37" fmla="*/ 662058 h 881084"/>
              <a:gd name="connsiteX38" fmla="*/ 465417 w 1138654"/>
              <a:gd name="connsiteY38" fmla="*/ 640902 h 881084"/>
              <a:gd name="connsiteX39" fmla="*/ 441773 w 1138654"/>
              <a:gd name="connsiteY39" fmla="*/ 654591 h 881084"/>
              <a:gd name="connsiteX40" fmla="*/ 394484 w 1138654"/>
              <a:gd name="connsiteY40" fmla="*/ 737970 h 881084"/>
              <a:gd name="connsiteX41" fmla="*/ 390751 w 1138654"/>
              <a:gd name="connsiteY41" fmla="*/ 752904 h 881084"/>
              <a:gd name="connsiteX42" fmla="*/ 393240 w 1138654"/>
              <a:gd name="connsiteY42" fmla="*/ 755393 h 881084"/>
              <a:gd name="connsiteX43" fmla="*/ 423106 w 1138654"/>
              <a:gd name="connsiteY43" fmla="*/ 772815 h 881084"/>
              <a:gd name="connsiteX44" fmla="*/ 431817 w 1138654"/>
              <a:gd name="connsiteY44" fmla="*/ 770326 h 881084"/>
              <a:gd name="connsiteX45" fmla="*/ 485328 w 1138654"/>
              <a:gd name="connsiteY45" fmla="*/ 676991 h 881084"/>
              <a:gd name="connsiteX46" fmla="*/ 487817 w 1138654"/>
              <a:gd name="connsiteY46" fmla="*/ 658324 h 881084"/>
              <a:gd name="connsiteX47" fmla="*/ 475372 w 1138654"/>
              <a:gd name="connsiteY47" fmla="*/ 643391 h 881084"/>
              <a:gd name="connsiteX48" fmla="*/ 465417 w 1138654"/>
              <a:gd name="connsiteY48" fmla="*/ 640902 h 881084"/>
              <a:gd name="connsiteX49" fmla="*/ 380796 w 1138654"/>
              <a:gd name="connsiteY49" fmla="*/ 632190 h 881084"/>
              <a:gd name="connsiteX50" fmla="*/ 359640 w 1138654"/>
              <a:gd name="connsiteY50" fmla="*/ 644635 h 881084"/>
              <a:gd name="connsiteX51" fmla="*/ 326041 w 1138654"/>
              <a:gd name="connsiteY51" fmla="*/ 701881 h 881084"/>
              <a:gd name="connsiteX52" fmla="*/ 323552 w 1138654"/>
              <a:gd name="connsiteY52" fmla="*/ 714325 h 881084"/>
              <a:gd name="connsiteX53" fmla="*/ 326041 w 1138654"/>
              <a:gd name="connsiteY53" fmla="*/ 716814 h 881084"/>
              <a:gd name="connsiteX54" fmla="*/ 355907 w 1138654"/>
              <a:gd name="connsiteY54" fmla="*/ 734237 h 881084"/>
              <a:gd name="connsiteX55" fmla="*/ 359640 w 1138654"/>
              <a:gd name="connsiteY55" fmla="*/ 735481 h 881084"/>
              <a:gd name="connsiteX56" fmla="*/ 364618 w 1138654"/>
              <a:gd name="connsiteY56" fmla="*/ 731748 h 881084"/>
              <a:gd name="connsiteX57" fmla="*/ 400707 w 1138654"/>
              <a:gd name="connsiteY57" fmla="*/ 667036 h 881084"/>
              <a:gd name="connsiteX58" fmla="*/ 403195 w 1138654"/>
              <a:gd name="connsiteY58" fmla="*/ 648369 h 881084"/>
              <a:gd name="connsiteX59" fmla="*/ 390751 w 1138654"/>
              <a:gd name="connsiteY59" fmla="*/ 634679 h 881084"/>
              <a:gd name="connsiteX60" fmla="*/ 380796 w 1138654"/>
              <a:gd name="connsiteY60" fmla="*/ 632190 h 881084"/>
              <a:gd name="connsiteX61" fmla="*/ 663410 w 1138654"/>
              <a:gd name="connsiteY61" fmla="*/ 206874 h 881084"/>
              <a:gd name="connsiteX62" fmla="*/ 678957 w 1138654"/>
              <a:gd name="connsiteY62" fmla="*/ 221231 h 881084"/>
              <a:gd name="connsiteX63" fmla="*/ 663410 w 1138654"/>
              <a:gd name="connsiteY63" fmla="*/ 236784 h 881084"/>
              <a:gd name="connsiteX64" fmla="*/ 649058 w 1138654"/>
              <a:gd name="connsiteY64" fmla="*/ 221231 h 881084"/>
              <a:gd name="connsiteX65" fmla="*/ 663410 w 1138654"/>
              <a:gd name="connsiteY65" fmla="*/ 206874 h 881084"/>
              <a:gd name="connsiteX66" fmla="*/ 568703 w 1138654"/>
              <a:gd name="connsiteY66" fmla="*/ 206874 h 881084"/>
              <a:gd name="connsiteX67" fmla="*/ 583030 w 1138654"/>
              <a:gd name="connsiteY67" fmla="*/ 221231 h 881084"/>
              <a:gd name="connsiteX68" fmla="*/ 568703 w 1138654"/>
              <a:gd name="connsiteY68" fmla="*/ 236784 h 881084"/>
              <a:gd name="connsiteX69" fmla="*/ 554377 w 1138654"/>
              <a:gd name="connsiteY69" fmla="*/ 221231 h 881084"/>
              <a:gd name="connsiteX70" fmla="*/ 568703 w 1138654"/>
              <a:gd name="connsiteY70" fmla="*/ 206874 h 881084"/>
              <a:gd name="connsiteX71" fmla="*/ 472774 w 1138654"/>
              <a:gd name="connsiteY71" fmla="*/ 206874 h 881084"/>
              <a:gd name="connsiteX72" fmla="*/ 487101 w 1138654"/>
              <a:gd name="connsiteY72" fmla="*/ 221231 h 881084"/>
              <a:gd name="connsiteX73" fmla="*/ 472774 w 1138654"/>
              <a:gd name="connsiteY73" fmla="*/ 236784 h 881084"/>
              <a:gd name="connsiteX74" fmla="*/ 458448 w 1138654"/>
              <a:gd name="connsiteY74" fmla="*/ 221231 h 881084"/>
              <a:gd name="connsiteX75" fmla="*/ 472774 w 1138654"/>
              <a:gd name="connsiteY75" fmla="*/ 206874 h 881084"/>
              <a:gd name="connsiteX76" fmla="*/ 69688 w 1138654"/>
              <a:gd name="connsiteY76" fmla="*/ 29867 h 881084"/>
              <a:gd name="connsiteX77" fmla="*/ 28622 w 1138654"/>
              <a:gd name="connsiteY77" fmla="*/ 70934 h 881084"/>
              <a:gd name="connsiteX78" fmla="*/ 28622 w 1138654"/>
              <a:gd name="connsiteY78" fmla="*/ 358407 h 881084"/>
              <a:gd name="connsiteX79" fmla="*/ 69688 w 1138654"/>
              <a:gd name="connsiteY79" fmla="*/ 398230 h 881084"/>
              <a:gd name="connsiteX80" fmla="*/ 165509 w 1138654"/>
              <a:gd name="connsiteY80" fmla="*/ 398230 h 881084"/>
              <a:gd name="connsiteX81" fmla="*/ 201598 w 1138654"/>
              <a:gd name="connsiteY81" fmla="*/ 435564 h 881084"/>
              <a:gd name="connsiteX82" fmla="*/ 201598 w 1138654"/>
              <a:gd name="connsiteY82" fmla="*/ 479121 h 881084"/>
              <a:gd name="connsiteX83" fmla="*/ 298663 w 1138654"/>
              <a:gd name="connsiteY83" fmla="*/ 406942 h 881084"/>
              <a:gd name="connsiteX84" fmla="*/ 321063 w 1138654"/>
              <a:gd name="connsiteY84" fmla="*/ 398230 h 881084"/>
              <a:gd name="connsiteX85" fmla="*/ 456706 w 1138654"/>
              <a:gd name="connsiteY85" fmla="*/ 398230 h 881084"/>
              <a:gd name="connsiteX86" fmla="*/ 479106 w 1138654"/>
              <a:gd name="connsiteY86" fmla="*/ 368363 h 881084"/>
              <a:gd name="connsiteX87" fmla="*/ 731725 w 1138654"/>
              <a:gd name="connsiteY87" fmla="*/ 349696 h 881084"/>
              <a:gd name="connsiteX88" fmla="*/ 793947 w 1138654"/>
              <a:gd name="connsiteY88" fmla="*/ 395741 h 881084"/>
              <a:gd name="connsiteX89" fmla="*/ 793947 w 1138654"/>
              <a:gd name="connsiteY89" fmla="*/ 226494 h 881084"/>
              <a:gd name="connsiteX90" fmla="*/ 755370 w 1138654"/>
              <a:gd name="connsiteY90" fmla="*/ 265072 h 881084"/>
              <a:gd name="connsiteX91" fmla="*/ 745414 w 1138654"/>
              <a:gd name="connsiteY91" fmla="*/ 268806 h 881084"/>
              <a:gd name="connsiteX92" fmla="*/ 734214 w 1138654"/>
              <a:gd name="connsiteY92" fmla="*/ 265072 h 881084"/>
              <a:gd name="connsiteX93" fmla="*/ 734214 w 1138654"/>
              <a:gd name="connsiteY93" fmla="*/ 243916 h 881084"/>
              <a:gd name="connsiteX94" fmla="*/ 798925 w 1138654"/>
              <a:gd name="connsiteY94" fmla="*/ 179203 h 881084"/>
              <a:gd name="connsiteX95" fmla="*/ 820080 w 1138654"/>
              <a:gd name="connsiteY95" fmla="*/ 179203 h 881084"/>
              <a:gd name="connsiteX96" fmla="*/ 882301 w 1138654"/>
              <a:gd name="connsiteY96" fmla="*/ 241427 h 881084"/>
              <a:gd name="connsiteX97" fmla="*/ 882301 w 1138654"/>
              <a:gd name="connsiteY97" fmla="*/ 263828 h 881084"/>
              <a:gd name="connsiteX98" fmla="*/ 861146 w 1138654"/>
              <a:gd name="connsiteY98" fmla="*/ 263828 h 881084"/>
              <a:gd name="connsiteX99" fmla="*/ 823813 w 1138654"/>
              <a:gd name="connsiteY99" fmla="*/ 225249 h 881084"/>
              <a:gd name="connsiteX100" fmla="*/ 823813 w 1138654"/>
              <a:gd name="connsiteY100" fmla="*/ 414408 h 881084"/>
              <a:gd name="connsiteX101" fmla="*/ 822569 w 1138654"/>
              <a:gd name="connsiteY101" fmla="*/ 416897 h 881084"/>
              <a:gd name="connsiteX102" fmla="*/ 884790 w 1138654"/>
              <a:gd name="connsiteY102" fmla="*/ 462943 h 881084"/>
              <a:gd name="connsiteX103" fmla="*/ 887279 w 1138654"/>
              <a:gd name="connsiteY103" fmla="*/ 466676 h 881084"/>
              <a:gd name="connsiteX104" fmla="*/ 904701 w 1138654"/>
              <a:gd name="connsiteY104" fmla="*/ 479121 h 881084"/>
              <a:gd name="connsiteX105" fmla="*/ 904701 w 1138654"/>
              <a:gd name="connsiteY105" fmla="*/ 435564 h 881084"/>
              <a:gd name="connsiteX106" fmla="*/ 942034 w 1138654"/>
              <a:gd name="connsiteY106" fmla="*/ 398230 h 881084"/>
              <a:gd name="connsiteX107" fmla="*/ 1068966 w 1138654"/>
              <a:gd name="connsiteY107" fmla="*/ 398230 h 881084"/>
              <a:gd name="connsiteX108" fmla="*/ 1108788 w 1138654"/>
              <a:gd name="connsiteY108" fmla="*/ 358407 h 881084"/>
              <a:gd name="connsiteX109" fmla="*/ 1108788 w 1138654"/>
              <a:gd name="connsiteY109" fmla="*/ 70934 h 881084"/>
              <a:gd name="connsiteX110" fmla="*/ 1068966 w 1138654"/>
              <a:gd name="connsiteY110" fmla="*/ 29867 h 881084"/>
              <a:gd name="connsiteX111" fmla="*/ 344707 w 1138654"/>
              <a:gd name="connsiteY111" fmla="*/ 29867 h 881084"/>
              <a:gd name="connsiteX112" fmla="*/ 344707 w 1138654"/>
              <a:gd name="connsiteY112" fmla="*/ 201604 h 881084"/>
              <a:gd name="connsiteX113" fmla="*/ 383284 w 1138654"/>
              <a:gd name="connsiteY113" fmla="*/ 163025 h 881084"/>
              <a:gd name="connsiteX114" fmla="*/ 403195 w 1138654"/>
              <a:gd name="connsiteY114" fmla="*/ 163025 h 881084"/>
              <a:gd name="connsiteX115" fmla="*/ 403195 w 1138654"/>
              <a:gd name="connsiteY115" fmla="*/ 185426 h 881084"/>
              <a:gd name="connsiteX116" fmla="*/ 338485 w 1138654"/>
              <a:gd name="connsiteY116" fmla="*/ 248894 h 881084"/>
              <a:gd name="connsiteX117" fmla="*/ 328530 w 1138654"/>
              <a:gd name="connsiteY117" fmla="*/ 252627 h 881084"/>
              <a:gd name="connsiteX118" fmla="*/ 318574 w 1138654"/>
              <a:gd name="connsiteY118" fmla="*/ 248894 h 881084"/>
              <a:gd name="connsiteX119" fmla="*/ 256353 w 1138654"/>
              <a:gd name="connsiteY119" fmla="*/ 186670 h 881084"/>
              <a:gd name="connsiteX120" fmla="*/ 256353 w 1138654"/>
              <a:gd name="connsiteY120" fmla="*/ 165514 h 881084"/>
              <a:gd name="connsiteX121" fmla="*/ 276264 w 1138654"/>
              <a:gd name="connsiteY121" fmla="*/ 165514 h 881084"/>
              <a:gd name="connsiteX122" fmla="*/ 314841 w 1138654"/>
              <a:gd name="connsiteY122" fmla="*/ 202848 h 881084"/>
              <a:gd name="connsiteX123" fmla="*/ 314841 w 1138654"/>
              <a:gd name="connsiteY123" fmla="*/ 29867 h 881084"/>
              <a:gd name="connsiteX124" fmla="*/ 69688 w 1138654"/>
              <a:gd name="connsiteY124" fmla="*/ 0 h 881084"/>
              <a:gd name="connsiteX125" fmla="*/ 326041 w 1138654"/>
              <a:gd name="connsiteY125" fmla="*/ 0 h 881084"/>
              <a:gd name="connsiteX126" fmla="*/ 329774 w 1138654"/>
              <a:gd name="connsiteY126" fmla="*/ 0 h 881084"/>
              <a:gd name="connsiteX127" fmla="*/ 332263 w 1138654"/>
              <a:gd name="connsiteY127" fmla="*/ 0 h 881084"/>
              <a:gd name="connsiteX128" fmla="*/ 1068966 w 1138654"/>
              <a:gd name="connsiteY128" fmla="*/ 0 h 881084"/>
              <a:gd name="connsiteX129" fmla="*/ 1138654 w 1138654"/>
              <a:gd name="connsiteY129" fmla="*/ 70934 h 881084"/>
              <a:gd name="connsiteX130" fmla="*/ 1138654 w 1138654"/>
              <a:gd name="connsiteY130" fmla="*/ 358407 h 881084"/>
              <a:gd name="connsiteX131" fmla="*/ 1068966 w 1138654"/>
              <a:gd name="connsiteY131" fmla="*/ 428098 h 881084"/>
              <a:gd name="connsiteX132" fmla="*/ 942034 w 1138654"/>
              <a:gd name="connsiteY132" fmla="*/ 428098 h 881084"/>
              <a:gd name="connsiteX133" fmla="*/ 934568 w 1138654"/>
              <a:gd name="connsiteY133" fmla="*/ 435564 h 881084"/>
              <a:gd name="connsiteX134" fmla="*/ 934568 w 1138654"/>
              <a:gd name="connsiteY134" fmla="*/ 479121 h 881084"/>
              <a:gd name="connsiteX135" fmla="*/ 1095099 w 1138654"/>
              <a:gd name="connsiteY135" fmla="*/ 479121 h 881084"/>
              <a:gd name="connsiteX136" fmla="*/ 1110032 w 1138654"/>
              <a:gd name="connsiteY136" fmla="*/ 492810 h 881084"/>
              <a:gd name="connsiteX137" fmla="*/ 1095099 w 1138654"/>
              <a:gd name="connsiteY137" fmla="*/ 507744 h 881084"/>
              <a:gd name="connsiteX138" fmla="*/ 925857 w 1138654"/>
              <a:gd name="connsiteY138" fmla="*/ 507744 h 881084"/>
              <a:gd name="connsiteX139" fmla="*/ 920879 w 1138654"/>
              <a:gd name="connsiteY139" fmla="*/ 511477 h 881084"/>
              <a:gd name="connsiteX140" fmla="*/ 894746 w 1138654"/>
              <a:gd name="connsiteY140" fmla="*/ 508988 h 881084"/>
              <a:gd name="connsiteX141" fmla="*/ 782747 w 1138654"/>
              <a:gd name="connsiteY141" fmla="*/ 425609 h 881084"/>
              <a:gd name="connsiteX142" fmla="*/ 714303 w 1138654"/>
              <a:gd name="connsiteY142" fmla="*/ 374585 h 881084"/>
              <a:gd name="connsiteX143" fmla="*/ 501505 w 1138654"/>
              <a:gd name="connsiteY143" fmla="*/ 388275 h 881084"/>
              <a:gd name="connsiteX144" fmla="*/ 415640 w 1138654"/>
              <a:gd name="connsiteY144" fmla="*/ 506499 h 881084"/>
              <a:gd name="connsiteX145" fmla="*/ 423106 w 1138654"/>
              <a:gd name="connsiteY145" fmla="*/ 557522 h 881084"/>
              <a:gd name="connsiteX146" fmla="*/ 450484 w 1138654"/>
              <a:gd name="connsiteY146" fmla="*/ 563745 h 881084"/>
              <a:gd name="connsiteX147" fmla="*/ 472883 w 1138654"/>
              <a:gd name="connsiteY147" fmla="*/ 550055 h 881084"/>
              <a:gd name="connsiteX148" fmla="*/ 530127 w 1138654"/>
              <a:gd name="connsiteY148" fmla="*/ 471654 h 881084"/>
              <a:gd name="connsiteX149" fmla="*/ 573682 w 1138654"/>
              <a:gd name="connsiteY149" fmla="*/ 469165 h 881084"/>
              <a:gd name="connsiteX150" fmla="*/ 660793 w 1138654"/>
              <a:gd name="connsiteY150" fmla="*/ 501521 h 881084"/>
              <a:gd name="connsiteX151" fmla="*/ 662037 w 1138654"/>
              <a:gd name="connsiteY151" fmla="*/ 501521 h 881084"/>
              <a:gd name="connsiteX152" fmla="*/ 736703 w 1138654"/>
              <a:gd name="connsiteY152" fmla="*/ 484099 h 881084"/>
              <a:gd name="connsiteX153" fmla="*/ 756614 w 1138654"/>
              <a:gd name="connsiteY153" fmla="*/ 490321 h 881084"/>
              <a:gd name="connsiteX154" fmla="*/ 750392 w 1138654"/>
              <a:gd name="connsiteY154" fmla="*/ 510232 h 881084"/>
              <a:gd name="connsiteX155" fmla="*/ 710570 w 1138654"/>
              <a:gd name="connsiteY155" fmla="*/ 525166 h 881084"/>
              <a:gd name="connsiteX156" fmla="*/ 869857 w 1138654"/>
              <a:gd name="connsiteY156" fmla="*/ 609790 h 881084"/>
              <a:gd name="connsiteX157" fmla="*/ 897235 w 1138654"/>
              <a:gd name="connsiteY157" fmla="*/ 642146 h 881084"/>
              <a:gd name="connsiteX158" fmla="*/ 894746 w 1138654"/>
              <a:gd name="connsiteY158" fmla="*/ 684458 h 881084"/>
              <a:gd name="connsiteX159" fmla="*/ 844969 w 1138654"/>
              <a:gd name="connsiteY159" fmla="*/ 714325 h 881084"/>
              <a:gd name="connsiteX160" fmla="*/ 833769 w 1138654"/>
              <a:gd name="connsiteY160" fmla="*/ 713081 h 881084"/>
              <a:gd name="connsiteX161" fmla="*/ 828791 w 1138654"/>
              <a:gd name="connsiteY161" fmla="*/ 739215 h 881084"/>
              <a:gd name="connsiteX162" fmla="*/ 826302 w 1138654"/>
              <a:gd name="connsiteY162" fmla="*/ 742948 h 881084"/>
              <a:gd name="connsiteX163" fmla="*/ 779014 w 1138654"/>
              <a:gd name="connsiteY163" fmla="*/ 770326 h 881084"/>
              <a:gd name="connsiteX164" fmla="*/ 761592 w 1138654"/>
              <a:gd name="connsiteY164" fmla="*/ 767838 h 881084"/>
              <a:gd name="connsiteX165" fmla="*/ 755370 w 1138654"/>
              <a:gd name="connsiteY165" fmla="*/ 792727 h 881084"/>
              <a:gd name="connsiteX166" fmla="*/ 752881 w 1138654"/>
              <a:gd name="connsiteY166" fmla="*/ 796460 h 881084"/>
              <a:gd name="connsiteX167" fmla="*/ 706837 w 1138654"/>
              <a:gd name="connsiteY167" fmla="*/ 826328 h 881084"/>
              <a:gd name="connsiteX168" fmla="*/ 688170 w 1138654"/>
              <a:gd name="connsiteY168" fmla="*/ 823839 h 881084"/>
              <a:gd name="connsiteX169" fmla="*/ 683193 w 1138654"/>
              <a:gd name="connsiteY169" fmla="*/ 844995 h 881084"/>
              <a:gd name="connsiteX170" fmla="*/ 679459 w 1138654"/>
              <a:gd name="connsiteY170" fmla="*/ 852461 h 881084"/>
              <a:gd name="connsiteX171" fmla="*/ 649593 w 1138654"/>
              <a:gd name="connsiteY171" fmla="*/ 878595 h 881084"/>
              <a:gd name="connsiteX172" fmla="*/ 633415 w 1138654"/>
              <a:gd name="connsiteY172" fmla="*/ 879840 h 881084"/>
              <a:gd name="connsiteX173" fmla="*/ 609771 w 1138654"/>
              <a:gd name="connsiteY173" fmla="*/ 874862 h 881084"/>
              <a:gd name="connsiteX174" fmla="*/ 593593 w 1138654"/>
              <a:gd name="connsiteY174" fmla="*/ 866151 h 881084"/>
              <a:gd name="connsiteX175" fmla="*/ 562482 w 1138654"/>
              <a:gd name="connsiteY175" fmla="*/ 881084 h 881084"/>
              <a:gd name="connsiteX176" fmla="*/ 545060 w 1138654"/>
              <a:gd name="connsiteY176" fmla="*/ 876106 h 881084"/>
              <a:gd name="connsiteX177" fmla="*/ 515194 w 1138654"/>
              <a:gd name="connsiteY177" fmla="*/ 859928 h 881084"/>
              <a:gd name="connsiteX178" fmla="*/ 500261 w 1138654"/>
              <a:gd name="connsiteY178" fmla="*/ 841261 h 881084"/>
              <a:gd name="connsiteX179" fmla="*/ 494039 w 1138654"/>
              <a:gd name="connsiteY179" fmla="*/ 841261 h 881084"/>
              <a:gd name="connsiteX180" fmla="*/ 475372 w 1138654"/>
              <a:gd name="connsiteY180" fmla="*/ 837528 h 881084"/>
              <a:gd name="connsiteX181" fmla="*/ 446750 w 1138654"/>
              <a:gd name="connsiteY181" fmla="*/ 820105 h 881084"/>
              <a:gd name="connsiteX182" fmla="*/ 430573 w 1138654"/>
              <a:gd name="connsiteY182" fmla="*/ 802683 h 881084"/>
              <a:gd name="connsiteX183" fmla="*/ 425595 w 1138654"/>
              <a:gd name="connsiteY183" fmla="*/ 802683 h 881084"/>
              <a:gd name="connsiteX184" fmla="*/ 406929 w 1138654"/>
              <a:gd name="connsiteY184" fmla="*/ 797705 h 881084"/>
              <a:gd name="connsiteX185" fmla="*/ 377062 w 1138654"/>
              <a:gd name="connsiteY185" fmla="*/ 781527 h 881084"/>
              <a:gd name="connsiteX186" fmla="*/ 363374 w 1138654"/>
              <a:gd name="connsiteY186" fmla="*/ 765349 h 881084"/>
              <a:gd name="connsiteX187" fmla="*/ 358396 w 1138654"/>
              <a:gd name="connsiteY187" fmla="*/ 765349 h 881084"/>
              <a:gd name="connsiteX188" fmla="*/ 340974 w 1138654"/>
              <a:gd name="connsiteY188" fmla="*/ 760371 h 881084"/>
              <a:gd name="connsiteX189" fmla="*/ 311108 w 1138654"/>
              <a:gd name="connsiteY189" fmla="*/ 742948 h 881084"/>
              <a:gd name="connsiteX190" fmla="*/ 293686 w 1138654"/>
              <a:gd name="connsiteY190" fmla="*/ 719303 h 881084"/>
              <a:gd name="connsiteX191" fmla="*/ 293686 w 1138654"/>
              <a:gd name="connsiteY191" fmla="*/ 705614 h 881084"/>
              <a:gd name="connsiteX192" fmla="*/ 207820 w 1138654"/>
              <a:gd name="connsiteY192" fmla="*/ 657080 h 881084"/>
              <a:gd name="connsiteX193" fmla="*/ 187909 w 1138654"/>
              <a:gd name="connsiteY193" fmla="*/ 650857 h 881084"/>
              <a:gd name="connsiteX194" fmla="*/ 42311 w 1138654"/>
              <a:gd name="connsiteY194" fmla="*/ 650857 h 881084"/>
              <a:gd name="connsiteX195" fmla="*/ 28622 w 1138654"/>
              <a:gd name="connsiteY195" fmla="*/ 637168 h 881084"/>
              <a:gd name="connsiteX196" fmla="*/ 42311 w 1138654"/>
              <a:gd name="connsiteY196" fmla="*/ 622235 h 881084"/>
              <a:gd name="connsiteX197" fmla="*/ 187909 w 1138654"/>
              <a:gd name="connsiteY197" fmla="*/ 622235 h 881084"/>
              <a:gd name="connsiteX198" fmla="*/ 221509 w 1138654"/>
              <a:gd name="connsiteY198" fmla="*/ 630946 h 881084"/>
              <a:gd name="connsiteX199" fmla="*/ 306130 w 1138654"/>
              <a:gd name="connsiteY199" fmla="*/ 678236 h 881084"/>
              <a:gd name="connsiteX200" fmla="*/ 333507 w 1138654"/>
              <a:gd name="connsiteY200" fmla="*/ 630946 h 881084"/>
              <a:gd name="connsiteX201" fmla="*/ 404440 w 1138654"/>
              <a:gd name="connsiteY201" fmla="*/ 608546 h 881084"/>
              <a:gd name="connsiteX202" fmla="*/ 425595 w 1138654"/>
              <a:gd name="connsiteY202" fmla="*/ 628457 h 881084"/>
              <a:gd name="connsiteX203" fmla="*/ 487817 w 1138654"/>
              <a:gd name="connsiteY203" fmla="*/ 617257 h 881084"/>
              <a:gd name="connsiteX204" fmla="*/ 512705 w 1138654"/>
              <a:gd name="connsiteY204" fmla="*/ 642146 h 881084"/>
              <a:gd name="connsiteX205" fmla="*/ 569949 w 1138654"/>
              <a:gd name="connsiteY205" fmla="*/ 638413 h 881084"/>
              <a:gd name="connsiteX206" fmla="*/ 581149 w 1138654"/>
              <a:gd name="connsiteY206" fmla="*/ 648369 h 881084"/>
              <a:gd name="connsiteX207" fmla="*/ 588616 w 1138654"/>
              <a:gd name="connsiteY207" fmla="*/ 649613 h 881084"/>
              <a:gd name="connsiteX208" fmla="*/ 731725 w 1138654"/>
              <a:gd name="connsiteY208" fmla="*/ 721792 h 881084"/>
              <a:gd name="connsiteX209" fmla="*/ 734214 w 1138654"/>
              <a:gd name="connsiteY209" fmla="*/ 723037 h 881084"/>
              <a:gd name="connsiteX210" fmla="*/ 762836 w 1138654"/>
              <a:gd name="connsiteY210" fmla="*/ 736726 h 881084"/>
              <a:gd name="connsiteX211" fmla="*/ 800169 w 1138654"/>
              <a:gd name="connsiteY211" fmla="*/ 729259 h 881084"/>
              <a:gd name="connsiteX212" fmla="*/ 802658 w 1138654"/>
              <a:gd name="connsiteY212" fmla="*/ 725526 h 881084"/>
              <a:gd name="connsiteX213" fmla="*/ 802658 w 1138654"/>
              <a:gd name="connsiteY213" fmla="*/ 708103 h 881084"/>
              <a:gd name="connsiteX214" fmla="*/ 786480 w 1138654"/>
              <a:gd name="connsiteY214" fmla="*/ 691925 h 881084"/>
              <a:gd name="connsiteX215" fmla="*/ 573682 w 1138654"/>
              <a:gd name="connsiteY215" fmla="*/ 582412 h 881084"/>
              <a:gd name="connsiteX216" fmla="*/ 567460 w 1138654"/>
              <a:gd name="connsiteY216" fmla="*/ 563745 h 881084"/>
              <a:gd name="connsiteX217" fmla="*/ 587371 w 1138654"/>
              <a:gd name="connsiteY217" fmla="*/ 556278 h 881084"/>
              <a:gd name="connsiteX218" fmla="*/ 652082 w 1138654"/>
              <a:gd name="connsiteY218" fmla="*/ 589878 h 881084"/>
              <a:gd name="connsiteX219" fmla="*/ 832524 w 1138654"/>
              <a:gd name="connsiteY219" fmla="*/ 681969 h 881084"/>
              <a:gd name="connsiteX220" fmla="*/ 867368 w 1138654"/>
              <a:gd name="connsiteY220" fmla="*/ 670769 h 881084"/>
              <a:gd name="connsiteX221" fmla="*/ 868613 w 1138654"/>
              <a:gd name="connsiteY221" fmla="*/ 650857 h 881084"/>
              <a:gd name="connsiteX222" fmla="*/ 856168 w 1138654"/>
              <a:gd name="connsiteY222" fmla="*/ 635924 h 881084"/>
              <a:gd name="connsiteX223" fmla="*/ 655815 w 1138654"/>
              <a:gd name="connsiteY223" fmla="*/ 531388 h 881084"/>
              <a:gd name="connsiteX224" fmla="*/ 553771 w 1138654"/>
              <a:gd name="connsiteY224" fmla="*/ 492810 h 881084"/>
              <a:gd name="connsiteX225" fmla="*/ 552527 w 1138654"/>
              <a:gd name="connsiteY225" fmla="*/ 492810 h 881084"/>
              <a:gd name="connsiteX226" fmla="*/ 496528 w 1138654"/>
              <a:gd name="connsiteY226" fmla="*/ 566234 h 881084"/>
              <a:gd name="connsiteX227" fmla="*/ 444262 w 1138654"/>
              <a:gd name="connsiteY227" fmla="*/ 593612 h 881084"/>
              <a:gd name="connsiteX228" fmla="*/ 404440 w 1138654"/>
              <a:gd name="connsiteY228" fmla="*/ 582412 h 881084"/>
              <a:gd name="connsiteX229" fmla="*/ 390751 w 1138654"/>
              <a:gd name="connsiteY229" fmla="*/ 489077 h 881084"/>
              <a:gd name="connsiteX230" fmla="*/ 435551 w 1138654"/>
              <a:gd name="connsiteY230" fmla="*/ 428098 h 881084"/>
              <a:gd name="connsiteX231" fmla="*/ 321063 w 1138654"/>
              <a:gd name="connsiteY231" fmla="*/ 428098 h 881084"/>
              <a:gd name="connsiteX232" fmla="*/ 317330 w 1138654"/>
              <a:gd name="connsiteY232" fmla="*/ 429342 h 881084"/>
              <a:gd name="connsiteX233" fmla="*/ 211553 w 1138654"/>
              <a:gd name="connsiteY233" fmla="*/ 508988 h 881084"/>
              <a:gd name="connsiteX234" fmla="*/ 196620 w 1138654"/>
              <a:gd name="connsiteY234" fmla="*/ 513966 h 881084"/>
              <a:gd name="connsiteX235" fmla="*/ 185420 w 1138654"/>
              <a:gd name="connsiteY235" fmla="*/ 511477 h 881084"/>
              <a:gd name="connsiteX236" fmla="*/ 171731 w 1138654"/>
              <a:gd name="connsiteY236" fmla="*/ 489077 h 881084"/>
              <a:gd name="connsiteX237" fmla="*/ 171731 w 1138654"/>
              <a:gd name="connsiteY237" fmla="*/ 435564 h 881084"/>
              <a:gd name="connsiteX238" fmla="*/ 165509 w 1138654"/>
              <a:gd name="connsiteY238" fmla="*/ 428098 h 881084"/>
              <a:gd name="connsiteX239" fmla="*/ 69688 w 1138654"/>
              <a:gd name="connsiteY239" fmla="*/ 428098 h 881084"/>
              <a:gd name="connsiteX240" fmla="*/ 0 w 1138654"/>
              <a:gd name="connsiteY240" fmla="*/ 358407 h 881084"/>
              <a:gd name="connsiteX241" fmla="*/ 0 w 1138654"/>
              <a:gd name="connsiteY241" fmla="*/ 70934 h 881084"/>
              <a:gd name="connsiteX242" fmla="*/ 69688 w 1138654"/>
              <a:gd name="connsiteY242" fmla="*/ 0 h 8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</a:cxnLst>
            <a:rect l="l" t="t" r="r" b="b"/>
            <a:pathLst>
              <a:path w="1138654" h="881084">
                <a:moveTo>
                  <a:pt x="625948" y="791482"/>
                </a:moveTo>
                <a:cubicBezTo>
                  <a:pt x="625948" y="801438"/>
                  <a:pt x="623460" y="811394"/>
                  <a:pt x="618482" y="820105"/>
                </a:cubicBezTo>
                <a:lnTo>
                  <a:pt x="607282" y="840017"/>
                </a:lnTo>
                <a:lnTo>
                  <a:pt x="624704" y="848728"/>
                </a:lnTo>
                <a:cubicBezTo>
                  <a:pt x="634659" y="853706"/>
                  <a:pt x="647104" y="848728"/>
                  <a:pt x="653326" y="838772"/>
                </a:cubicBezTo>
                <a:lnTo>
                  <a:pt x="657060" y="831305"/>
                </a:lnTo>
                <a:cubicBezTo>
                  <a:pt x="662037" y="821350"/>
                  <a:pt x="658304" y="807661"/>
                  <a:pt x="647104" y="802683"/>
                </a:cubicBezTo>
                <a:close/>
                <a:moveTo>
                  <a:pt x="573682" y="770326"/>
                </a:moveTo>
                <a:cubicBezTo>
                  <a:pt x="564971" y="770326"/>
                  <a:pt x="555016" y="774060"/>
                  <a:pt x="551283" y="784016"/>
                </a:cubicBezTo>
                <a:lnTo>
                  <a:pt x="531372" y="817616"/>
                </a:lnTo>
                <a:cubicBezTo>
                  <a:pt x="530127" y="821350"/>
                  <a:pt x="523905" y="831305"/>
                  <a:pt x="530127" y="833794"/>
                </a:cubicBezTo>
                <a:lnTo>
                  <a:pt x="559994" y="851217"/>
                </a:lnTo>
                <a:cubicBezTo>
                  <a:pt x="562482" y="852461"/>
                  <a:pt x="567460" y="851217"/>
                  <a:pt x="568705" y="848728"/>
                </a:cubicBezTo>
                <a:lnTo>
                  <a:pt x="593593" y="805172"/>
                </a:lnTo>
                <a:cubicBezTo>
                  <a:pt x="596082" y="800194"/>
                  <a:pt x="596082" y="792727"/>
                  <a:pt x="594838" y="786505"/>
                </a:cubicBezTo>
                <a:cubicBezTo>
                  <a:pt x="593593" y="780282"/>
                  <a:pt x="588616" y="775304"/>
                  <a:pt x="582393" y="772815"/>
                </a:cubicBezTo>
                <a:cubicBezTo>
                  <a:pt x="579905" y="770326"/>
                  <a:pt x="577416" y="770326"/>
                  <a:pt x="573682" y="770326"/>
                </a:cubicBezTo>
                <a:close/>
                <a:moveTo>
                  <a:pt x="596082" y="686947"/>
                </a:moveTo>
                <a:cubicBezTo>
                  <a:pt x="596082" y="693169"/>
                  <a:pt x="594838" y="699392"/>
                  <a:pt x="593593" y="705614"/>
                </a:cubicBezTo>
                <a:lnTo>
                  <a:pt x="591104" y="706859"/>
                </a:lnTo>
                <a:lnTo>
                  <a:pt x="577416" y="732992"/>
                </a:lnTo>
                <a:lnTo>
                  <a:pt x="597327" y="742948"/>
                </a:lnTo>
                <a:lnTo>
                  <a:pt x="695637" y="793971"/>
                </a:lnTo>
                <a:cubicBezTo>
                  <a:pt x="700615" y="796460"/>
                  <a:pt x="708081" y="797705"/>
                  <a:pt x="713059" y="795216"/>
                </a:cubicBezTo>
                <a:cubicBezTo>
                  <a:pt x="719281" y="793971"/>
                  <a:pt x="724259" y="788994"/>
                  <a:pt x="726748" y="784016"/>
                </a:cubicBezTo>
                <a:lnTo>
                  <a:pt x="729236" y="780282"/>
                </a:lnTo>
                <a:cubicBezTo>
                  <a:pt x="734214" y="767838"/>
                  <a:pt x="730481" y="755393"/>
                  <a:pt x="720525" y="749171"/>
                </a:cubicBezTo>
                <a:close/>
                <a:moveTo>
                  <a:pt x="538527" y="662058"/>
                </a:moveTo>
                <a:cubicBezTo>
                  <a:pt x="532927" y="663302"/>
                  <a:pt x="527639" y="666413"/>
                  <a:pt x="523905" y="670769"/>
                </a:cubicBezTo>
                <a:lnTo>
                  <a:pt x="522661" y="673258"/>
                </a:lnTo>
                <a:lnTo>
                  <a:pt x="459195" y="785260"/>
                </a:lnTo>
                <a:cubicBezTo>
                  <a:pt x="456706" y="788994"/>
                  <a:pt x="457950" y="792727"/>
                  <a:pt x="461684" y="793971"/>
                </a:cubicBezTo>
                <a:lnTo>
                  <a:pt x="490306" y="811394"/>
                </a:lnTo>
                <a:cubicBezTo>
                  <a:pt x="492794" y="812638"/>
                  <a:pt x="495283" y="811394"/>
                  <a:pt x="495283" y="811394"/>
                </a:cubicBezTo>
                <a:cubicBezTo>
                  <a:pt x="496528" y="811394"/>
                  <a:pt x="499017" y="810149"/>
                  <a:pt x="500261" y="807661"/>
                </a:cubicBezTo>
                <a:lnTo>
                  <a:pt x="566216" y="693169"/>
                </a:lnTo>
                <a:cubicBezTo>
                  <a:pt x="568705" y="681969"/>
                  <a:pt x="564971" y="670769"/>
                  <a:pt x="555016" y="664547"/>
                </a:cubicBezTo>
                <a:cubicBezTo>
                  <a:pt x="550038" y="661435"/>
                  <a:pt x="544127" y="660813"/>
                  <a:pt x="538527" y="662058"/>
                </a:cubicBezTo>
                <a:close/>
                <a:moveTo>
                  <a:pt x="465417" y="640902"/>
                </a:moveTo>
                <a:cubicBezTo>
                  <a:pt x="455461" y="640902"/>
                  <a:pt x="447995" y="645880"/>
                  <a:pt x="441773" y="654591"/>
                </a:cubicBezTo>
                <a:lnTo>
                  <a:pt x="394484" y="737970"/>
                </a:lnTo>
                <a:cubicBezTo>
                  <a:pt x="390751" y="746682"/>
                  <a:pt x="390751" y="750415"/>
                  <a:pt x="390751" y="752904"/>
                </a:cubicBezTo>
                <a:cubicBezTo>
                  <a:pt x="390751" y="752904"/>
                  <a:pt x="390751" y="754148"/>
                  <a:pt x="393240" y="755393"/>
                </a:cubicBezTo>
                <a:lnTo>
                  <a:pt x="423106" y="772815"/>
                </a:lnTo>
                <a:cubicBezTo>
                  <a:pt x="425595" y="774060"/>
                  <a:pt x="429328" y="772815"/>
                  <a:pt x="431817" y="770326"/>
                </a:cubicBezTo>
                <a:lnTo>
                  <a:pt x="485328" y="676991"/>
                </a:lnTo>
                <a:cubicBezTo>
                  <a:pt x="487817" y="670769"/>
                  <a:pt x="489061" y="664547"/>
                  <a:pt x="487817" y="658324"/>
                </a:cubicBezTo>
                <a:cubicBezTo>
                  <a:pt x="485328" y="650857"/>
                  <a:pt x="480350" y="647124"/>
                  <a:pt x="475372" y="643391"/>
                </a:cubicBezTo>
                <a:cubicBezTo>
                  <a:pt x="471639" y="642146"/>
                  <a:pt x="467906" y="640902"/>
                  <a:pt x="465417" y="640902"/>
                </a:cubicBezTo>
                <a:close/>
                <a:moveTo>
                  <a:pt x="380796" y="632190"/>
                </a:moveTo>
                <a:cubicBezTo>
                  <a:pt x="373329" y="632190"/>
                  <a:pt x="363374" y="637168"/>
                  <a:pt x="359640" y="644635"/>
                </a:cubicBezTo>
                <a:lnTo>
                  <a:pt x="326041" y="701881"/>
                </a:lnTo>
                <a:cubicBezTo>
                  <a:pt x="324796" y="706859"/>
                  <a:pt x="322307" y="710592"/>
                  <a:pt x="323552" y="714325"/>
                </a:cubicBezTo>
                <a:cubicBezTo>
                  <a:pt x="323552" y="715570"/>
                  <a:pt x="324796" y="715570"/>
                  <a:pt x="326041" y="716814"/>
                </a:cubicBezTo>
                <a:lnTo>
                  <a:pt x="355907" y="734237"/>
                </a:lnTo>
                <a:cubicBezTo>
                  <a:pt x="358396" y="735481"/>
                  <a:pt x="359640" y="735481"/>
                  <a:pt x="359640" y="735481"/>
                </a:cubicBezTo>
                <a:cubicBezTo>
                  <a:pt x="360885" y="734237"/>
                  <a:pt x="363374" y="732992"/>
                  <a:pt x="364618" y="731748"/>
                </a:cubicBezTo>
                <a:lnTo>
                  <a:pt x="400707" y="667036"/>
                </a:lnTo>
                <a:cubicBezTo>
                  <a:pt x="404440" y="660813"/>
                  <a:pt x="404440" y="654591"/>
                  <a:pt x="403195" y="648369"/>
                </a:cubicBezTo>
                <a:cubicBezTo>
                  <a:pt x="400707" y="642146"/>
                  <a:pt x="396973" y="637168"/>
                  <a:pt x="390751" y="634679"/>
                </a:cubicBezTo>
                <a:cubicBezTo>
                  <a:pt x="388262" y="633435"/>
                  <a:pt x="385773" y="632190"/>
                  <a:pt x="380796" y="632190"/>
                </a:cubicBezTo>
                <a:close/>
                <a:moveTo>
                  <a:pt x="663410" y="206874"/>
                </a:moveTo>
                <a:cubicBezTo>
                  <a:pt x="672977" y="206874"/>
                  <a:pt x="678957" y="214053"/>
                  <a:pt x="678957" y="221231"/>
                </a:cubicBezTo>
                <a:cubicBezTo>
                  <a:pt x="678957" y="229606"/>
                  <a:pt x="672977" y="236784"/>
                  <a:pt x="663410" y="236784"/>
                </a:cubicBezTo>
                <a:cubicBezTo>
                  <a:pt x="656234" y="236784"/>
                  <a:pt x="649058" y="229606"/>
                  <a:pt x="649058" y="221231"/>
                </a:cubicBezTo>
                <a:cubicBezTo>
                  <a:pt x="649058" y="214053"/>
                  <a:pt x="656234" y="206874"/>
                  <a:pt x="663410" y="206874"/>
                </a:cubicBezTo>
                <a:close/>
                <a:moveTo>
                  <a:pt x="568703" y="206874"/>
                </a:moveTo>
                <a:cubicBezTo>
                  <a:pt x="577060" y="206874"/>
                  <a:pt x="583030" y="214053"/>
                  <a:pt x="583030" y="221231"/>
                </a:cubicBezTo>
                <a:cubicBezTo>
                  <a:pt x="583030" y="229606"/>
                  <a:pt x="577060" y="236784"/>
                  <a:pt x="568703" y="236784"/>
                </a:cubicBezTo>
                <a:cubicBezTo>
                  <a:pt x="560346" y="236784"/>
                  <a:pt x="554377" y="229606"/>
                  <a:pt x="554377" y="221231"/>
                </a:cubicBezTo>
                <a:cubicBezTo>
                  <a:pt x="554377" y="214053"/>
                  <a:pt x="560346" y="206874"/>
                  <a:pt x="568703" y="206874"/>
                </a:cubicBezTo>
                <a:close/>
                <a:moveTo>
                  <a:pt x="472774" y="206874"/>
                </a:moveTo>
                <a:cubicBezTo>
                  <a:pt x="481131" y="206874"/>
                  <a:pt x="487101" y="214053"/>
                  <a:pt x="487101" y="221231"/>
                </a:cubicBezTo>
                <a:cubicBezTo>
                  <a:pt x="487101" y="229606"/>
                  <a:pt x="481131" y="236784"/>
                  <a:pt x="472774" y="236784"/>
                </a:cubicBezTo>
                <a:cubicBezTo>
                  <a:pt x="464417" y="236784"/>
                  <a:pt x="458448" y="229606"/>
                  <a:pt x="458448" y="221231"/>
                </a:cubicBezTo>
                <a:cubicBezTo>
                  <a:pt x="458448" y="214053"/>
                  <a:pt x="464417" y="206874"/>
                  <a:pt x="472774" y="206874"/>
                </a:cubicBezTo>
                <a:close/>
                <a:moveTo>
                  <a:pt x="69688" y="29867"/>
                </a:moveTo>
                <a:cubicBezTo>
                  <a:pt x="47288" y="29867"/>
                  <a:pt x="28622" y="47290"/>
                  <a:pt x="28622" y="70934"/>
                </a:cubicBezTo>
                <a:lnTo>
                  <a:pt x="28622" y="358407"/>
                </a:lnTo>
                <a:cubicBezTo>
                  <a:pt x="28622" y="380808"/>
                  <a:pt x="47288" y="398230"/>
                  <a:pt x="69688" y="398230"/>
                </a:cubicBezTo>
                <a:lnTo>
                  <a:pt x="165509" y="398230"/>
                </a:lnTo>
                <a:cubicBezTo>
                  <a:pt x="185420" y="398230"/>
                  <a:pt x="201598" y="414408"/>
                  <a:pt x="201598" y="435564"/>
                </a:cubicBezTo>
                <a:lnTo>
                  <a:pt x="201598" y="479121"/>
                </a:lnTo>
                <a:lnTo>
                  <a:pt x="298663" y="406942"/>
                </a:lnTo>
                <a:cubicBezTo>
                  <a:pt x="304885" y="400719"/>
                  <a:pt x="313596" y="398230"/>
                  <a:pt x="321063" y="398230"/>
                </a:cubicBezTo>
                <a:lnTo>
                  <a:pt x="456706" y="398230"/>
                </a:lnTo>
                <a:lnTo>
                  <a:pt x="479106" y="368363"/>
                </a:lnTo>
                <a:cubicBezTo>
                  <a:pt x="540083" y="303651"/>
                  <a:pt x="662037" y="306140"/>
                  <a:pt x="731725" y="349696"/>
                </a:cubicBezTo>
                <a:lnTo>
                  <a:pt x="793947" y="395741"/>
                </a:lnTo>
                <a:lnTo>
                  <a:pt x="793947" y="226494"/>
                </a:lnTo>
                <a:lnTo>
                  <a:pt x="755370" y="265072"/>
                </a:lnTo>
                <a:cubicBezTo>
                  <a:pt x="752881" y="267561"/>
                  <a:pt x="749147" y="268806"/>
                  <a:pt x="745414" y="268806"/>
                </a:cubicBezTo>
                <a:cubicBezTo>
                  <a:pt x="741681" y="268806"/>
                  <a:pt x="737948" y="267561"/>
                  <a:pt x="734214" y="265072"/>
                </a:cubicBezTo>
                <a:cubicBezTo>
                  <a:pt x="727992" y="258850"/>
                  <a:pt x="727992" y="250138"/>
                  <a:pt x="734214" y="243916"/>
                </a:cubicBezTo>
                <a:lnTo>
                  <a:pt x="798925" y="179203"/>
                </a:lnTo>
                <a:cubicBezTo>
                  <a:pt x="803902" y="172981"/>
                  <a:pt x="813858" y="172981"/>
                  <a:pt x="820080" y="179203"/>
                </a:cubicBezTo>
                <a:lnTo>
                  <a:pt x="882301" y="241427"/>
                </a:lnTo>
                <a:cubicBezTo>
                  <a:pt x="888524" y="247650"/>
                  <a:pt x="888524" y="257605"/>
                  <a:pt x="882301" y="263828"/>
                </a:cubicBezTo>
                <a:cubicBezTo>
                  <a:pt x="877324" y="268806"/>
                  <a:pt x="867368" y="268806"/>
                  <a:pt x="861146" y="263828"/>
                </a:cubicBezTo>
                <a:lnTo>
                  <a:pt x="823813" y="225249"/>
                </a:lnTo>
                <a:lnTo>
                  <a:pt x="823813" y="414408"/>
                </a:lnTo>
                <a:cubicBezTo>
                  <a:pt x="823813" y="415653"/>
                  <a:pt x="823813" y="415653"/>
                  <a:pt x="822569" y="416897"/>
                </a:cubicBezTo>
                <a:lnTo>
                  <a:pt x="884790" y="462943"/>
                </a:lnTo>
                <a:cubicBezTo>
                  <a:pt x="886035" y="464187"/>
                  <a:pt x="887279" y="465432"/>
                  <a:pt x="887279" y="466676"/>
                </a:cubicBezTo>
                <a:lnTo>
                  <a:pt x="904701" y="479121"/>
                </a:lnTo>
                <a:lnTo>
                  <a:pt x="904701" y="435564"/>
                </a:lnTo>
                <a:cubicBezTo>
                  <a:pt x="904701" y="414408"/>
                  <a:pt x="920879" y="398230"/>
                  <a:pt x="942034" y="398230"/>
                </a:cubicBezTo>
                <a:lnTo>
                  <a:pt x="1068966" y="398230"/>
                </a:lnTo>
                <a:cubicBezTo>
                  <a:pt x="1090121" y="398230"/>
                  <a:pt x="1108788" y="380808"/>
                  <a:pt x="1108788" y="358407"/>
                </a:cubicBezTo>
                <a:lnTo>
                  <a:pt x="1108788" y="70934"/>
                </a:lnTo>
                <a:cubicBezTo>
                  <a:pt x="1108788" y="47290"/>
                  <a:pt x="1090121" y="29867"/>
                  <a:pt x="1068966" y="29867"/>
                </a:cubicBezTo>
                <a:lnTo>
                  <a:pt x="344707" y="29867"/>
                </a:lnTo>
                <a:lnTo>
                  <a:pt x="344707" y="201604"/>
                </a:lnTo>
                <a:lnTo>
                  <a:pt x="383284" y="163025"/>
                </a:lnTo>
                <a:cubicBezTo>
                  <a:pt x="388262" y="156803"/>
                  <a:pt x="398218" y="156803"/>
                  <a:pt x="403195" y="163025"/>
                </a:cubicBezTo>
                <a:cubicBezTo>
                  <a:pt x="409418" y="169248"/>
                  <a:pt x="409418" y="179203"/>
                  <a:pt x="403195" y="185426"/>
                </a:cubicBezTo>
                <a:lnTo>
                  <a:pt x="338485" y="248894"/>
                </a:lnTo>
                <a:cubicBezTo>
                  <a:pt x="337241" y="251383"/>
                  <a:pt x="332263" y="252627"/>
                  <a:pt x="328530" y="252627"/>
                </a:cubicBezTo>
                <a:cubicBezTo>
                  <a:pt x="324796" y="252627"/>
                  <a:pt x="321063" y="251383"/>
                  <a:pt x="318574" y="248894"/>
                </a:cubicBezTo>
                <a:lnTo>
                  <a:pt x="256353" y="186670"/>
                </a:lnTo>
                <a:cubicBezTo>
                  <a:pt x="250130" y="180448"/>
                  <a:pt x="250130" y="171736"/>
                  <a:pt x="256353" y="165514"/>
                </a:cubicBezTo>
                <a:cubicBezTo>
                  <a:pt x="261330" y="159292"/>
                  <a:pt x="271286" y="159292"/>
                  <a:pt x="276264" y="165514"/>
                </a:cubicBezTo>
                <a:lnTo>
                  <a:pt x="314841" y="202848"/>
                </a:lnTo>
                <a:lnTo>
                  <a:pt x="314841" y="29867"/>
                </a:lnTo>
                <a:close/>
                <a:moveTo>
                  <a:pt x="69688" y="0"/>
                </a:moveTo>
                <a:lnTo>
                  <a:pt x="326041" y="0"/>
                </a:lnTo>
                <a:cubicBezTo>
                  <a:pt x="327285" y="0"/>
                  <a:pt x="328530" y="0"/>
                  <a:pt x="329774" y="0"/>
                </a:cubicBezTo>
                <a:cubicBezTo>
                  <a:pt x="331018" y="0"/>
                  <a:pt x="331018" y="0"/>
                  <a:pt x="332263" y="0"/>
                </a:cubicBezTo>
                <a:lnTo>
                  <a:pt x="1068966" y="0"/>
                </a:lnTo>
                <a:cubicBezTo>
                  <a:pt x="1107543" y="0"/>
                  <a:pt x="1138654" y="31112"/>
                  <a:pt x="1138654" y="70934"/>
                </a:cubicBezTo>
                <a:lnTo>
                  <a:pt x="1138654" y="358407"/>
                </a:lnTo>
                <a:cubicBezTo>
                  <a:pt x="1138654" y="396986"/>
                  <a:pt x="1107543" y="428098"/>
                  <a:pt x="1068966" y="428098"/>
                </a:cubicBezTo>
                <a:lnTo>
                  <a:pt x="942034" y="428098"/>
                </a:lnTo>
                <a:cubicBezTo>
                  <a:pt x="938301" y="428098"/>
                  <a:pt x="934568" y="430586"/>
                  <a:pt x="934568" y="435564"/>
                </a:cubicBezTo>
                <a:lnTo>
                  <a:pt x="934568" y="479121"/>
                </a:lnTo>
                <a:lnTo>
                  <a:pt x="1095099" y="479121"/>
                </a:lnTo>
                <a:cubicBezTo>
                  <a:pt x="1103810" y="479121"/>
                  <a:pt x="1110032" y="485343"/>
                  <a:pt x="1110032" y="492810"/>
                </a:cubicBezTo>
                <a:cubicBezTo>
                  <a:pt x="1110032" y="501521"/>
                  <a:pt x="1103810" y="507744"/>
                  <a:pt x="1095099" y="507744"/>
                </a:cubicBezTo>
                <a:lnTo>
                  <a:pt x="925857" y="507744"/>
                </a:lnTo>
                <a:cubicBezTo>
                  <a:pt x="924612" y="508988"/>
                  <a:pt x="922123" y="510232"/>
                  <a:pt x="920879" y="511477"/>
                </a:cubicBezTo>
                <a:cubicBezTo>
                  <a:pt x="912168" y="515210"/>
                  <a:pt x="902212" y="513966"/>
                  <a:pt x="894746" y="508988"/>
                </a:cubicBezTo>
                <a:lnTo>
                  <a:pt x="782747" y="425609"/>
                </a:lnTo>
                <a:lnTo>
                  <a:pt x="714303" y="374585"/>
                </a:lnTo>
                <a:cubicBezTo>
                  <a:pt x="657060" y="337251"/>
                  <a:pt x="552527" y="336007"/>
                  <a:pt x="501505" y="388275"/>
                </a:cubicBezTo>
                <a:lnTo>
                  <a:pt x="415640" y="506499"/>
                </a:lnTo>
                <a:cubicBezTo>
                  <a:pt x="403195" y="523922"/>
                  <a:pt x="406929" y="545078"/>
                  <a:pt x="423106" y="557522"/>
                </a:cubicBezTo>
                <a:cubicBezTo>
                  <a:pt x="430573" y="563745"/>
                  <a:pt x="439284" y="564989"/>
                  <a:pt x="450484" y="563745"/>
                </a:cubicBezTo>
                <a:cubicBezTo>
                  <a:pt x="459195" y="562500"/>
                  <a:pt x="467906" y="557522"/>
                  <a:pt x="472883" y="550055"/>
                </a:cubicBezTo>
                <a:lnTo>
                  <a:pt x="530127" y="471654"/>
                </a:lnTo>
                <a:cubicBezTo>
                  <a:pt x="542572" y="460454"/>
                  <a:pt x="559994" y="459209"/>
                  <a:pt x="573682" y="469165"/>
                </a:cubicBezTo>
                <a:cubicBezTo>
                  <a:pt x="598571" y="490321"/>
                  <a:pt x="629682" y="500277"/>
                  <a:pt x="660793" y="501521"/>
                </a:cubicBezTo>
                <a:cubicBezTo>
                  <a:pt x="660793" y="501521"/>
                  <a:pt x="660793" y="501521"/>
                  <a:pt x="662037" y="501521"/>
                </a:cubicBezTo>
                <a:cubicBezTo>
                  <a:pt x="686926" y="501521"/>
                  <a:pt x="713059" y="496543"/>
                  <a:pt x="736703" y="484099"/>
                </a:cubicBezTo>
                <a:cubicBezTo>
                  <a:pt x="744170" y="480365"/>
                  <a:pt x="752881" y="482854"/>
                  <a:pt x="756614" y="490321"/>
                </a:cubicBezTo>
                <a:cubicBezTo>
                  <a:pt x="760347" y="497788"/>
                  <a:pt x="757858" y="506499"/>
                  <a:pt x="750392" y="510232"/>
                </a:cubicBezTo>
                <a:cubicBezTo>
                  <a:pt x="737948" y="517699"/>
                  <a:pt x="724259" y="522677"/>
                  <a:pt x="710570" y="525166"/>
                </a:cubicBezTo>
                <a:lnTo>
                  <a:pt x="869857" y="609790"/>
                </a:lnTo>
                <a:cubicBezTo>
                  <a:pt x="882301" y="616012"/>
                  <a:pt x="893501" y="628457"/>
                  <a:pt x="897235" y="642146"/>
                </a:cubicBezTo>
                <a:cubicBezTo>
                  <a:pt x="902212" y="655835"/>
                  <a:pt x="900968" y="670769"/>
                  <a:pt x="894746" y="684458"/>
                </a:cubicBezTo>
                <a:cubicBezTo>
                  <a:pt x="884790" y="703125"/>
                  <a:pt x="864879" y="714325"/>
                  <a:pt x="844969" y="714325"/>
                </a:cubicBezTo>
                <a:cubicBezTo>
                  <a:pt x="841235" y="714325"/>
                  <a:pt x="837502" y="714325"/>
                  <a:pt x="833769" y="713081"/>
                </a:cubicBezTo>
                <a:cubicBezTo>
                  <a:pt x="833769" y="721792"/>
                  <a:pt x="832524" y="730503"/>
                  <a:pt x="828791" y="739215"/>
                </a:cubicBezTo>
                <a:lnTo>
                  <a:pt x="826302" y="742948"/>
                </a:lnTo>
                <a:cubicBezTo>
                  <a:pt x="817591" y="760371"/>
                  <a:pt x="798925" y="770326"/>
                  <a:pt x="779014" y="770326"/>
                </a:cubicBezTo>
                <a:cubicBezTo>
                  <a:pt x="772792" y="770326"/>
                  <a:pt x="767814" y="770326"/>
                  <a:pt x="761592" y="767838"/>
                </a:cubicBezTo>
                <a:cubicBezTo>
                  <a:pt x="761592" y="776549"/>
                  <a:pt x="759103" y="785260"/>
                  <a:pt x="755370" y="792727"/>
                </a:cubicBezTo>
                <a:lnTo>
                  <a:pt x="752881" y="796460"/>
                </a:lnTo>
                <a:cubicBezTo>
                  <a:pt x="744170" y="815127"/>
                  <a:pt x="725503" y="826328"/>
                  <a:pt x="706837" y="826328"/>
                </a:cubicBezTo>
                <a:cubicBezTo>
                  <a:pt x="700615" y="826328"/>
                  <a:pt x="694392" y="825083"/>
                  <a:pt x="688170" y="823839"/>
                </a:cubicBezTo>
                <a:cubicBezTo>
                  <a:pt x="688170" y="831305"/>
                  <a:pt x="686926" y="838772"/>
                  <a:pt x="683193" y="844995"/>
                </a:cubicBezTo>
                <a:lnTo>
                  <a:pt x="679459" y="852461"/>
                </a:lnTo>
                <a:cubicBezTo>
                  <a:pt x="673237" y="864906"/>
                  <a:pt x="663282" y="873617"/>
                  <a:pt x="649593" y="878595"/>
                </a:cubicBezTo>
                <a:cubicBezTo>
                  <a:pt x="644615" y="879840"/>
                  <a:pt x="639637" y="879840"/>
                  <a:pt x="633415" y="879840"/>
                </a:cubicBezTo>
                <a:cubicBezTo>
                  <a:pt x="625948" y="879840"/>
                  <a:pt x="618482" y="878595"/>
                  <a:pt x="609771" y="874862"/>
                </a:cubicBezTo>
                <a:lnTo>
                  <a:pt x="593593" y="866151"/>
                </a:lnTo>
                <a:cubicBezTo>
                  <a:pt x="586127" y="876106"/>
                  <a:pt x="574927" y="881084"/>
                  <a:pt x="562482" y="881084"/>
                </a:cubicBezTo>
                <a:cubicBezTo>
                  <a:pt x="556260" y="881084"/>
                  <a:pt x="550038" y="879840"/>
                  <a:pt x="545060" y="876106"/>
                </a:cubicBezTo>
                <a:lnTo>
                  <a:pt x="515194" y="859928"/>
                </a:lnTo>
                <a:cubicBezTo>
                  <a:pt x="508972" y="854950"/>
                  <a:pt x="502750" y="848728"/>
                  <a:pt x="500261" y="841261"/>
                </a:cubicBezTo>
                <a:cubicBezTo>
                  <a:pt x="497772" y="841261"/>
                  <a:pt x="495283" y="841261"/>
                  <a:pt x="494039" y="841261"/>
                </a:cubicBezTo>
                <a:cubicBezTo>
                  <a:pt x="487817" y="841261"/>
                  <a:pt x="481595" y="840017"/>
                  <a:pt x="475372" y="837528"/>
                </a:cubicBezTo>
                <a:lnTo>
                  <a:pt x="446750" y="820105"/>
                </a:lnTo>
                <a:cubicBezTo>
                  <a:pt x="439284" y="816372"/>
                  <a:pt x="434306" y="808905"/>
                  <a:pt x="430573" y="802683"/>
                </a:cubicBezTo>
                <a:cubicBezTo>
                  <a:pt x="429328" y="802683"/>
                  <a:pt x="426840" y="802683"/>
                  <a:pt x="425595" y="802683"/>
                </a:cubicBezTo>
                <a:cubicBezTo>
                  <a:pt x="419373" y="802683"/>
                  <a:pt x="413151" y="801438"/>
                  <a:pt x="406929" y="797705"/>
                </a:cubicBezTo>
                <a:lnTo>
                  <a:pt x="377062" y="781527"/>
                </a:lnTo>
                <a:cubicBezTo>
                  <a:pt x="370840" y="776549"/>
                  <a:pt x="365862" y="771571"/>
                  <a:pt x="363374" y="765349"/>
                </a:cubicBezTo>
                <a:cubicBezTo>
                  <a:pt x="360885" y="765349"/>
                  <a:pt x="359640" y="765349"/>
                  <a:pt x="358396" y="765349"/>
                </a:cubicBezTo>
                <a:cubicBezTo>
                  <a:pt x="352174" y="765349"/>
                  <a:pt x="345952" y="762860"/>
                  <a:pt x="340974" y="760371"/>
                </a:cubicBezTo>
                <a:lnTo>
                  <a:pt x="311108" y="742948"/>
                </a:lnTo>
                <a:cubicBezTo>
                  <a:pt x="301152" y="736726"/>
                  <a:pt x="294930" y="729259"/>
                  <a:pt x="293686" y="719303"/>
                </a:cubicBezTo>
                <a:cubicBezTo>
                  <a:pt x="293686" y="714325"/>
                  <a:pt x="293686" y="710592"/>
                  <a:pt x="293686" y="705614"/>
                </a:cubicBezTo>
                <a:lnTo>
                  <a:pt x="207820" y="657080"/>
                </a:lnTo>
                <a:cubicBezTo>
                  <a:pt x="201598" y="653346"/>
                  <a:pt x="195376" y="650857"/>
                  <a:pt x="187909" y="650857"/>
                </a:cubicBezTo>
                <a:lnTo>
                  <a:pt x="42311" y="650857"/>
                </a:lnTo>
                <a:cubicBezTo>
                  <a:pt x="34844" y="650857"/>
                  <a:pt x="28622" y="644635"/>
                  <a:pt x="28622" y="637168"/>
                </a:cubicBezTo>
                <a:cubicBezTo>
                  <a:pt x="28622" y="628457"/>
                  <a:pt x="34844" y="622235"/>
                  <a:pt x="42311" y="622235"/>
                </a:cubicBezTo>
                <a:lnTo>
                  <a:pt x="187909" y="622235"/>
                </a:lnTo>
                <a:cubicBezTo>
                  <a:pt x="200353" y="622235"/>
                  <a:pt x="211553" y="624724"/>
                  <a:pt x="221509" y="630946"/>
                </a:cubicBezTo>
                <a:lnTo>
                  <a:pt x="306130" y="678236"/>
                </a:lnTo>
                <a:lnTo>
                  <a:pt x="333507" y="630946"/>
                </a:lnTo>
                <a:cubicBezTo>
                  <a:pt x="347196" y="604812"/>
                  <a:pt x="379551" y="594856"/>
                  <a:pt x="404440" y="608546"/>
                </a:cubicBezTo>
                <a:cubicBezTo>
                  <a:pt x="414395" y="612279"/>
                  <a:pt x="420617" y="619746"/>
                  <a:pt x="425595" y="628457"/>
                </a:cubicBezTo>
                <a:cubicBezTo>
                  <a:pt x="441773" y="612279"/>
                  <a:pt x="467906" y="606057"/>
                  <a:pt x="487817" y="617257"/>
                </a:cubicBezTo>
                <a:cubicBezTo>
                  <a:pt x="499017" y="622235"/>
                  <a:pt x="507728" y="630946"/>
                  <a:pt x="512705" y="642146"/>
                </a:cubicBezTo>
                <a:cubicBezTo>
                  <a:pt x="528883" y="630946"/>
                  <a:pt x="551283" y="628457"/>
                  <a:pt x="569949" y="638413"/>
                </a:cubicBezTo>
                <a:cubicBezTo>
                  <a:pt x="573682" y="640902"/>
                  <a:pt x="577416" y="644635"/>
                  <a:pt x="581149" y="648369"/>
                </a:cubicBezTo>
                <a:cubicBezTo>
                  <a:pt x="582393" y="647124"/>
                  <a:pt x="586127" y="648369"/>
                  <a:pt x="588616" y="649613"/>
                </a:cubicBezTo>
                <a:lnTo>
                  <a:pt x="731725" y="721792"/>
                </a:lnTo>
                <a:cubicBezTo>
                  <a:pt x="732970" y="721792"/>
                  <a:pt x="734214" y="721792"/>
                  <a:pt x="734214" y="723037"/>
                </a:cubicBezTo>
                <a:lnTo>
                  <a:pt x="762836" y="736726"/>
                </a:lnTo>
                <a:cubicBezTo>
                  <a:pt x="777769" y="745437"/>
                  <a:pt x="795191" y="741704"/>
                  <a:pt x="800169" y="729259"/>
                </a:cubicBezTo>
                <a:lnTo>
                  <a:pt x="802658" y="725526"/>
                </a:lnTo>
                <a:cubicBezTo>
                  <a:pt x="803902" y="720548"/>
                  <a:pt x="803902" y="714325"/>
                  <a:pt x="802658" y="708103"/>
                </a:cubicBezTo>
                <a:cubicBezTo>
                  <a:pt x="798925" y="700636"/>
                  <a:pt x="793947" y="695658"/>
                  <a:pt x="786480" y="691925"/>
                </a:cubicBezTo>
                <a:lnTo>
                  <a:pt x="573682" y="582412"/>
                </a:lnTo>
                <a:cubicBezTo>
                  <a:pt x="566216" y="578678"/>
                  <a:pt x="563727" y="569967"/>
                  <a:pt x="567460" y="563745"/>
                </a:cubicBezTo>
                <a:cubicBezTo>
                  <a:pt x="571193" y="555033"/>
                  <a:pt x="579905" y="552544"/>
                  <a:pt x="587371" y="556278"/>
                </a:cubicBezTo>
                <a:lnTo>
                  <a:pt x="652082" y="589878"/>
                </a:lnTo>
                <a:lnTo>
                  <a:pt x="832524" y="681969"/>
                </a:lnTo>
                <a:cubicBezTo>
                  <a:pt x="846213" y="688192"/>
                  <a:pt x="861146" y="683214"/>
                  <a:pt x="867368" y="670769"/>
                </a:cubicBezTo>
                <a:cubicBezTo>
                  <a:pt x="871102" y="664547"/>
                  <a:pt x="871102" y="657080"/>
                  <a:pt x="868613" y="650857"/>
                </a:cubicBezTo>
                <a:cubicBezTo>
                  <a:pt x="867368" y="644635"/>
                  <a:pt x="862391" y="638413"/>
                  <a:pt x="856168" y="635924"/>
                </a:cubicBezTo>
                <a:lnTo>
                  <a:pt x="655815" y="531388"/>
                </a:lnTo>
                <a:cubicBezTo>
                  <a:pt x="620971" y="528900"/>
                  <a:pt x="584882" y="516455"/>
                  <a:pt x="553771" y="492810"/>
                </a:cubicBezTo>
                <a:lnTo>
                  <a:pt x="552527" y="492810"/>
                </a:lnTo>
                <a:lnTo>
                  <a:pt x="496528" y="566234"/>
                </a:lnTo>
                <a:cubicBezTo>
                  <a:pt x="485328" y="584901"/>
                  <a:pt x="464172" y="593612"/>
                  <a:pt x="444262" y="593612"/>
                </a:cubicBezTo>
                <a:cubicBezTo>
                  <a:pt x="430573" y="593612"/>
                  <a:pt x="416884" y="589878"/>
                  <a:pt x="404440" y="582412"/>
                </a:cubicBezTo>
                <a:cubicBezTo>
                  <a:pt x="375818" y="560011"/>
                  <a:pt x="369596" y="518944"/>
                  <a:pt x="390751" y="489077"/>
                </a:cubicBezTo>
                <a:lnTo>
                  <a:pt x="435551" y="428098"/>
                </a:lnTo>
                <a:lnTo>
                  <a:pt x="321063" y="428098"/>
                </a:lnTo>
                <a:cubicBezTo>
                  <a:pt x="319819" y="428098"/>
                  <a:pt x="318574" y="429342"/>
                  <a:pt x="317330" y="429342"/>
                </a:cubicBezTo>
                <a:lnTo>
                  <a:pt x="211553" y="508988"/>
                </a:lnTo>
                <a:cubicBezTo>
                  <a:pt x="207820" y="511477"/>
                  <a:pt x="201598" y="513966"/>
                  <a:pt x="196620" y="513966"/>
                </a:cubicBezTo>
                <a:cubicBezTo>
                  <a:pt x="192887" y="513966"/>
                  <a:pt x="189153" y="512721"/>
                  <a:pt x="185420" y="511477"/>
                </a:cubicBezTo>
                <a:cubicBezTo>
                  <a:pt x="176709" y="506499"/>
                  <a:pt x="171731" y="497788"/>
                  <a:pt x="171731" y="489077"/>
                </a:cubicBezTo>
                <a:lnTo>
                  <a:pt x="171731" y="435564"/>
                </a:lnTo>
                <a:cubicBezTo>
                  <a:pt x="171731" y="430586"/>
                  <a:pt x="167998" y="428098"/>
                  <a:pt x="165509" y="428098"/>
                </a:cubicBezTo>
                <a:lnTo>
                  <a:pt x="69688" y="428098"/>
                </a:lnTo>
                <a:cubicBezTo>
                  <a:pt x="31111" y="428098"/>
                  <a:pt x="0" y="396986"/>
                  <a:pt x="0" y="358407"/>
                </a:cubicBezTo>
                <a:lnTo>
                  <a:pt x="0" y="70934"/>
                </a:lnTo>
                <a:cubicBezTo>
                  <a:pt x="0" y="31112"/>
                  <a:pt x="31111" y="0"/>
                  <a:pt x="69688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1" name="Rounded Rectangle 340">
            <a:extLst>
              <a:ext uri="{FF2B5EF4-FFF2-40B4-BE49-F238E27FC236}">
                <a16:creationId xmlns:a16="http://schemas.microsoft.com/office/drawing/2014/main" id="{29751329-E4CE-F618-3B20-A5E3B79654B1}"/>
              </a:ext>
            </a:extLst>
          </p:cNvPr>
          <p:cNvSpPr/>
          <p:nvPr/>
        </p:nvSpPr>
        <p:spPr>
          <a:xfrm>
            <a:off x="17321492" y="3395975"/>
            <a:ext cx="1722930" cy="2401480"/>
          </a:xfrm>
          <a:prstGeom prst="roundRect">
            <a:avLst/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2" name="Rounded Rectangle 341">
            <a:extLst>
              <a:ext uri="{FF2B5EF4-FFF2-40B4-BE49-F238E27FC236}">
                <a16:creationId xmlns:a16="http://schemas.microsoft.com/office/drawing/2014/main" id="{5F3DE075-C060-7FDB-ACEE-96AF0321F038}"/>
              </a:ext>
            </a:extLst>
          </p:cNvPr>
          <p:cNvSpPr/>
          <p:nvPr/>
        </p:nvSpPr>
        <p:spPr>
          <a:xfrm>
            <a:off x="17385027" y="3458283"/>
            <a:ext cx="1595856" cy="2276861"/>
          </a:xfrm>
          <a:prstGeom prst="roundRect">
            <a:avLst/>
          </a:prstGeom>
          <a:solidFill>
            <a:srgbClr val="ECF3F6">
              <a:alpha val="1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29634B66-B384-CD79-5703-A1505F52A04D}"/>
              </a:ext>
            </a:extLst>
          </p:cNvPr>
          <p:cNvSpPr/>
          <p:nvPr/>
        </p:nvSpPr>
        <p:spPr>
          <a:xfrm>
            <a:off x="17603204" y="4101341"/>
            <a:ext cx="1159664" cy="1006953"/>
          </a:xfrm>
          <a:custGeom>
            <a:avLst/>
            <a:gdLst>
              <a:gd name="connsiteX0" fmla="*/ 304724 w 1159664"/>
              <a:gd name="connsiteY0" fmla="*/ 845187 h 1006953"/>
              <a:gd name="connsiteX1" fmla="*/ 211390 w 1159664"/>
              <a:gd name="connsiteY1" fmla="*/ 962157 h 1006953"/>
              <a:gd name="connsiteX2" fmla="*/ 195212 w 1159664"/>
              <a:gd name="connsiteY2" fmla="*/ 978333 h 1006953"/>
              <a:gd name="connsiteX3" fmla="*/ 304724 w 1159664"/>
              <a:gd name="connsiteY3" fmla="*/ 978333 h 1006953"/>
              <a:gd name="connsiteX4" fmla="*/ 366948 w 1159664"/>
              <a:gd name="connsiteY4" fmla="*/ 634892 h 1006953"/>
              <a:gd name="connsiteX5" fmla="*/ 370680 w 1159664"/>
              <a:gd name="connsiteY5" fmla="*/ 735684 h 1006953"/>
              <a:gd name="connsiteX6" fmla="*/ 354502 w 1159664"/>
              <a:gd name="connsiteY6" fmla="*/ 782970 h 1006953"/>
              <a:gd name="connsiteX7" fmla="*/ 315924 w 1159664"/>
              <a:gd name="connsiteY7" fmla="*/ 831500 h 1006953"/>
              <a:gd name="connsiteX8" fmla="*/ 319658 w 1159664"/>
              <a:gd name="connsiteY8" fmla="*/ 831500 h 1006953"/>
              <a:gd name="connsiteX9" fmla="*/ 480192 w 1159664"/>
              <a:gd name="connsiteY9" fmla="*/ 831500 h 1006953"/>
              <a:gd name="connsiteX10" fmla="*/ 468992 w 1159664"/>
              <a:gd name="connsiteY10" fmla="*/ 807857 h 1006953"/>
              <a:gd name="connsiteX11" fmla="*/ 417970 w 1159664"/>
              <a:gd name="connsiteY11" fmla="*/ 644847 h 1006953"/>
              <a:gd name="connsiteX12" fmla="*/ 247480 w 1159664"/>
              <a:gd name="connsiteY12" fmla="*/ 607516 h 1006953"/>
              <a:gd name="connsiteX13" fmla="*/ 251212 w 1159664"/>
              <a:gd name="connsiteY13" fmla="*/ 717019 h 1006953"/>
              <a:gd name="connsiteX14" fmla="*/ 247480 w 1159664"/>
              <a:gd name="connsiteY14" fmla="*/ 725730 h 1006953"/>
              <a:gd name="connsiteX15" fmla="*/ 118056 w 1159664"/>
              <a:gd name="connsiteY15" fmla="*/ 888740 h 1006953"/>
              <a:gd name="connsiteX16" fmla="*/ 109346 w 1159664"/>
              <a:gd name="connsiteY16" fmla="*/ 921093 h 1006953"/>
              <a:gd name="connsiteX17" fmla="*/ 126768 w 1159664"/>
              <a:gd name="connsiteY17" fmla="*/ 950957 h 1006953"/>
              <a:gd name="connsiteX18" fmla="*/ 152900 w 1159664"/>
              <a:gd name="connsiteY18" fmla="*/ 960912 h 1006953"/>
              <a:gd name="connsiteX19" fmla="*/ 187746 w 1159664"/>
              <a:gd name="connsiteY19" fmla="*/ 944736 h 1006953"/>
              <a:gd name="connsiteX20" fmla="*/ 330858 w 1159664"/>
              <a:gd name="connsiteY20" fmla="*/ 764304 h 1006953"/>
              <a:gd name="connsiteX21" fmla="*/ 340814 w 1159664"/>
              <a:gd name="connsiteY21" fmla="*/ 735684 h 1006953"/>
              <a:gd name="connsiteX22" fmla="*/ 337080 w 1159664"/>
              <a:gd name="connsiteY22" fmla="*/ 631159 h 1006953"/>
              <a:gd name="connsiteX23" fmla="*/ 277346 w 1159664"/>
              <a:gd name="connsiteY23" fmla="*/ 619960 h 1006953"/>
              <a:gd name="connsiteX24" fmla="*/ 247480 w 1159664"/>
              <a:gd name="connsiteY24" fmla="*/ 607516 h 1006953"/>
              <a:gd name="connsiteX25" fmla="*/ 388102 w 1159664"/>
              <a:gd name="connsiteY25" fmla="*/ 276518 h 1006953"/>
              <a:gd name="connsiteX26" fmla="*/ 386858 w 1159664"/>
              <a:gd name="connsiteY26" fmla="*/ 279007 h 1006953"/>
              <a:gd name="connsiteX27" fmla="*/ 386858 w 1159664"/>
              <a:gd name="connsiteY27" fmla="*/ 311360 h 1006953"/>
              <a:gd name="connsiteX28" fmla="*/ 380636 w 1159664"/>
              <a:gd name="connsiteY28" fmla="*/ 354913 h 1006953"/>
              <a:gd name="connsiteX29" fmla="*/ 364458 w 1159664"/>
              <a:gd name="connsiteY29" fmla="*/ 392243 h 1006953"/>
              <a:gd name="connsiteX30" fmla="*/ 347036 w 1159664"/>
              <a:gd name="connsiteY30" fmla="*/ 408420 h 1006953"/>
              <a:gd name="connsiteX31" fmla="*/ 347036 w 1159664"/>
              <a:gd name="connsiteY31" fmla="*/ 412153 h 1006953"/>
              <a:gd name="connsiteX32" fmla="*/ 343302 w 1159664"/>
              <a:gd name="connsiteY32" fmla="*/ 455705 h 1006953"/>
              <a:gd name="connsiteX33" fmla="*/ 344548 w 1159664"/>
              <a:gd name="connsiteY33" fmla="*/ 458194 h 1006953"/>
              <a:gd name="connsiteX34" fmla="*/ 347036 w 1159664"/>
              <a:gd name="connsiteY34" fmla="*/ 459438 h 1006953"/>
              <a:gd name="connsiteX35" fmla="*/ 390592 w 1159664"/>
              <a:gd name="connsiteY35" fmla="*/ 456949 h 1006953"/>
              <a:gd name="connsiteX36" fmla="*/ 393080 w 1159664"/>
              <a:gd name="connsiteY36" fmla="*/ 455705 h 1006953"/>
              <a:gd name="connsiteX37" fmla="*/ 414236 w 1159664"/>
              <a:gd name="connsiteY37" fmla="*/ 407175 h 1006953"/>
              <a:gd name="connsiteX38" fmla="*/ 415480 w 1159664"/>
              <a:gd name="connsiteY38" fmla="*/ 354913 h 1006953"/>
              <a:gd name="connsiteX39" fmla="*/ 404280 w 1159664"/>
              <a:gd name="connsiteY39" fmla="*/ 307627 h 1006953"/>
              <a:gd name="connsiteX40" fmla="*/ 393080 w 1159664"/>
              <a:gd name="connsiteY40" fmla="*/ 277763 h 1006953"/>
              <a:gd name="connsiteX41" fmla="*/ 389348 w 1159664"/>
              <a:gd name="connsiteY41" fmla="*/ 276518 h 1006953"/>
              <a:gd name="connsiteX42" fmla="*/ 615684 w 1159664"/>
              <a:gd name="connsiteY42" fmla="*/ 242921 h 1006953"/>
              <a:gd name="connsiteX43" fmla="*/ 582238 w 1159664"/>
              <a:gd name="connsiteY43" fmla="*/ 250387 h 1006953"/>
              <a:gd name="connsiteX44" fmla="*/ 452814 w 1159664"/>
              <a:gd name="connsiteY44" fmla="*/ 338736 h 1006953"/>
              <a:gd name="connsiteX45" fmla="*/ 442858 w 1159664"/>
              <a:gd name="connsiteY45" fmla="*/ 341225 h 1006953"/>
              <a:gd name="connsiteX46" fmla="*/ 445348 w 1159664"/>
              <a:gd name="connsiteY46" fmla="*/ 351180 h 1006953"/>
              <a:gd name="connsiteX47" fmla="*/ 442858 w 1159664"/>
              <a:gd name="connsiteY47" fmla="*/ 413397 h 1006953"/>
              <a:gd name="connsiteX48" fmla="*/ 431658 w 1159664"/>
              <a:gd name="connsiteY48" fmla="*/ 449483 h 1006953"/>
              <a:gd name="connsiteX49" fmla="*/ 461526 w 1159664"/>
              <a:gd name="connsiteY49" fmla="*/ 442017 h 1006953"/>
              <a:gd name="connsiteX50" fmla="*/ 633260 w 1159664"/>
              <a:gd name="connsiteY50" fmla="*/ 323804 h 1006953"/>
              <a:gd name="connsiteX51" fmla="*/ 644460 w 1159664"/>
              <a:gd name="connsiteY51" fmla="*/ 261586 h 1006953"/>
              <a:gd name="connsiteX52" fmla="*/ 615684 w 1159664"/>
              <a:gd name="connsiteY52" fmla="*/ 242921 h 1006953"/>
              <a:gd name="connsiteX53" fmla="*/ 343302 w 1159664"/>
              <a:gd name="connsiteY53" fmla="*/ 220523 h 1006953"/>
              <a:gd name="connsiteX54" fmla="*/ 368192 w 1159664"/>
              <a:gd name="connsiteY54" fmla="*/ 255364 h 1006953"/>
              <a:gd name="connsiteX55" fmla="*/ 378148 w 1159664"/>
              <a:gd name="connsiteY55" fmla="*/ 249143 h 1006953"/>
              <a:gd name="connsiteX56" fmla="*/ 383126 w 1159664"/>
              <a:gd name="connsiteY56" fmla="*/ 247898 h 1006953"/>
              <a:gd name="connsiteX57" fmla="*/ 379392 w 1159664"/>
              <a:gd name="connsiteY57" fmla="*/ 241677 h 1006953"/>
              <a:gd name="connsiteX58" fmla="*/ 343302 w 1159664"/>
              <a:gd name="connsiteY58" fmla="*/ 220523 h 1006953"/>
              <a:gd name="connsiteX59" fmla="*/ 292280 w 1159664"/>
              <a:gd name="connsiteY59" fmla="*/ 210568 h 1006953"/>
              <a:gd name="connsiteX60" fmla="*/ 278590 w 1159664"/>
              <a:gd name="connsiteY60" fmla="*/ 214301 h 1006953"/>
              <a:gd name="connsiteX61" fmla="*/ 120546 w 1159664"/>
              <a:gd name="connsiteY61" fmla="*/ 280251 h 1006953"/>
              <a:gd name="connsiteX62" fmla="*/ 95656 w 1159664"/>
              <a:gd name="connsiteY62" fmla="*/ 307627 h 1006953"/>
              <a:gd name="connsiteX63" fmla="*/ 32188 w 1159664"/>
              <a:gd name="connsiteY63" fmla="*/ 498013 h 1006953"/>
              <a:gd name="connsiteX64" fmla="*/ 59566 w 1159664"/>
              <a:gd name="connsiteY64" fmla="*/ 555253 h 1006953"/>
              <a:gd name="connsiteX65" fmla="*/ 74500 w 1159664"/>
              <a:gd name="connsiteY65" fmla="*/ 556498 h 1006953"/>
              <a:gd name="connsiteX66" fmla="*/ 115568 w 1159664"/>
              <a:gd name="connsiteY66" fmla="*/ 526633 h 1006953"/>
              <a:gd name="connsiteX67" fmla="*/ 171568 w 1159664"/>
              <a:gd name="connsiteY67" fmla="*/ 361134 h 1006953"/>
              <a:gd name="connsiteX68" fmla="*/ 180278 w 1159664"/>
              <a:gd name="connsiteY68" fmla="*/ 352424 h 1006953"/>
              <a:gd name="connsiteX69" fmla="*/ 313436 w 1159664"/>
              <a:gd name="connsiteY69" fmla="*/ 296428 h 1006953"/>
              <a:gd name="connsiteX70" fmla="*/ 333346 w 1159664"/>
              <a:gd name="connsiteY70" fmla="*/ 303894 h 1006953"/>
              <a:gd name="connsiteX71" fmla="*/ 325880 w 1159664"/>
              <a:gd name="connsiteY71" fmla="*/ 323804 h 1006953"/>
              <a:gd name="connsiteX72" fmla="*/ 251212 w 1159664"/>
              <a:gd name="connsiteY72" fmla="*/ 354913 h 1006953"/>
              <a:gd name="connsiteX73" fmla="*/ 244990 w 1159664"/>
              <a:gd name="connsiteY73" fmla="*/ 546543 h 1006953"/>
              <a:gd name="connsiteX74" fmla="*/ 282324 w 1159664"/>
              <a:gd name="connsiteY74" fmla="*/ 591340 h 1006953"/>
              <a:gd name="connsiteX75" fmla="*/ 432904 w 1159664"/>
              <a:gd name="connsiteY75" fmla="*/ 616227 h 1006953"/>
              <a:gd name="connsiteX76" fmla="*/ 444104 w 1159664"/>
              <a:gd name="connsiteY76" fmla="*/ 627426 h 1006953"/>
              <a:gd name="connsiteX77" fmla="*/ 496370 w 1159664"/>
              <a:gd name="connsiteY77" fmla="*/ 799146 h 1006953"/>
              <a:gd name="connsiteX78" fmla="*/ 537438 w 1159664"/>
              <a:gd name="connsiteY78" fmla="*/ 831500 h 1006953"/>
              <a:gd name="connsiteX79" fmla="*/ 542416 w 1159664"/>
              <a:gd name="connsiteY79" fmla="*/ 831500 h 1006953"/>
              <a:gd name="connsiteX80" fmla="*/ 552372 w 1159664"/>
              <a:gd name="connsiteY80" fmla="*/ 829011 h 1006953"/>
              <a:gd name="connsiteX81" fmla="*/ 578504 w 1159664"/>
              <a:gd name="connsiteY81" fmla="*/ 807857 h 1006953"/>
              <a:gd name="connsiteX82" fmla="*/ 582238 w 1159664"/>
              <a:gd name="connsiteY82" fmla="*/ 773015 h 1006953"/>
              <a:gd name="connsiteX83" fmla="*/ 518770 w 1159664"/>
              <a:gd name="connsiteY83" fmla="*/ 566452 h 1006953"/>
              <a:gd name="connsiteX84" fmla="*/ 483926 w 1159664"/>
              <a:gd name="connsiteY84" fmla="*/ 535344 h 1006953"/>
              <a:gd name="connsiteX85" fmla="*/ 349524 w 1159664"/>
              <a:gd name="connsiteY85" fmla="*/ 511701 h 1006953"/>
              <a:gd name="connsiteX86" fmla="*/ 339570 w 1159664"/>
              <a:gd name="connsiteY86" fmla="*/ 505479 h 1006953"/>
              <a:gd name="connsiteX87" fmla="*/ 337080 w 1159664"/>
              <a:gd name="connsiteY87" fmla="*/ 494280 h 1006953"/>
              <a:gd name="connsiteX88" fmla="*/ 338324 w 1159664"/>
              <a:gd name="connsiteY88" fmla="*/ 486814 h 1006953"/>
              <a:gd name="connsiteX89" fmla="*/ 323392 w 1159664"/>
              <a:gd name="connsiteY89" fmla="*/ 478103 h 1006953"/>
              <a:gd name="connsiteX90" fmla="*/ 314680 w 1159664"/>
              <a:gd name="connsiteY90" fmla="*/ 453216 h 1006953"/>
              <a:gd name="connsiteX91" fmla="*/ 317168 w 1159664"/>
              <a:gd name="connsiteY91" fmla="*/ 409664 h 1006953"/>
              <a:gd name="connsiteX92" fmla="*/ 330858 w 1159664"/>
              <a:gd name="connsiteY92" fmla="*/ 384777 h 1006953"/>
              <a:gd name="connsiteX93" fmla="*/ 340814 w 1159664"/>
              <a:gd name="connsiteY93" fmla="*/ 374822 h 1006953"/>
              <a:gd name="connsiteX94" fmla="*/ 353258 w 1159664"/>
              <a:gd name="connsiteY94" fmla="*/ 347446 h 1006953"/>
              <a:gd name="connsiteX95" fmla="*/ 356992 w 1159664"/>
              <a:gd name="connsiteY95" fmla="*/ 310116 h 1006953"/>
              <a:gd name="connsiteX96" fmla="*/ 356992 w 1159664"/>
              <a:gd name="connsiteY96" fmla="*/ 283984 h 1006953"/>
              <a:gd name="connsiteX97" fmla="*/ 303480 w 1159664"/>
              <a:gd name="connsiteY97" fmla="*/ 210568 h 1006953"/>
              <a:gd name="connsiteX98" fmla="*/ 299746 w 1159664"/>
              <a:gd name="connsiteY98" fmla="*/ 210568 h 1006953"/>
              <a:gd name="connsiteX99" fmla="*/ 291036 w 1159664"/>
              <a:gd name="connsiteY99" fmla="*/ 180703 h 1006953"/>
              <a:gd name="connsiteX100" fmla="*/ 299746 w 1159664"/>
              <a:gd name="connsiteY100" fmla="*/ 180703 h 1006953"/>
              <a:gd name="connsiteX101" fmla="*/ 401792 w 1159664"/>
              <a:gd name="connsiteY101" fmla="*/ 223011 h 1006953"/>
              <a:gd name="connsiteX102" fmla="*/ 414236 w 1159664"/>
              <a:gd name="connsiteY102" fmla="*/ 257853 h 1006953"/>
              <a:gd name="connsiteX103" fmla="*/ 419214 w 1159664"/>
              <a:gd name="connsiteY103" fmla="*/ 265319 h 1006953"/>
              <a:gd name="connsiteX104" fmla="*/ 429170 w 1159664"/>
              <a:gd name="connsiteY104" fmla="*/ 287718 h 1006953"/>
              <a:gd name="connsiteX105" fmla="*/ 429170 w 1159664"/>
              <a:gd name="connsiteY105" fmla="*/ 288962 h 1006953"/>
              <a:gd name="connsiteX106" fmla="*/ 447836 w 1159664"/>
              <a:gd name="connsiteY106" fmla="*/ 306383 h 1006953"/>
              <a:gd name="connsiteX107" fmla="*/ 564816 w 1159664"/>
              <a:gd name="connsiteY107" fmla="*/ 225500 h 1006953"/>
              <a:gd name="connsiteX108" fmla="*/ 669350 w 1159664"/>
              <a:gd name="connsiteY108" fmla="*/ 244165 h 1006953"/>
              <a:gd name="connsiteX109" fmla="*/ 649438 w 1159664"/>
              <a:gd name="connsiteY109" fmla="*/ 347446 h 1006953"/>
              <a:gd name="connsiteX110" fmla="*/ 477704 w 1159664"/>
              <a:gd name="connsiteY110" fmla="*/ 466904 h 1006953"/>
              <a:gd name="connsiteX111" fmla="*/ 435392 w 1159664"/>
              <a:gd name="connsiteY111" fmla="*/ 479348 h 1006953"/>
              <a:gd name="connsiteX112" fmla="*/ 414236 w 1159664"/>
              <a:gd name="connsiteY112" fmla="*/ 476859 h 1006953"/>
              <a:gd name="connsiteX113" fmla="*/ 393080 w 1159664"/>
              <a:gd name="connsiteY113" fmla="*/ 485570 h 1006953"/>
              <a:gd name="connsiteX114" fmla="*/ 379392 w 1159664"/>
              <a:gd name="connsiteY114" fmla="*/ 486814 h 1006953"/>
              <a:gd name="connsiteX115" fmla="*/ 487660 w 1159664"/>
              <a:gd name="connsiteY115" fmla="*/ 505479 h 1006953"/>
              <a:gd name="connsiteX116" fmla="*/ 547394 w 1159664"/>
              <a:gd name="connsiteY116" fmla="*/ 556498 h 1006953"/>
              <a:gd name="connsiteX117" fmla="*/ 610860 w 1159664"/>
              <a:gd name="connsiteY117" fmla="*/ 764304 h 1006953"/>
              <a:gd name="connsiteX118" fmla="*/ 605882 w 1159664"/>
              <a:gd name="connsiteY118" fmla="*/ 821545 h 1006953"/>
              <a:gd name="connsiteX119" fmla="*/ 599660 w 1159664"/>
              <a:gd name="connsiteY119" fmla="*/ 831500 h 1006953"/>
              <a:gd name="connsiteX120" fmla="*/ 622060 w 1159664"/>
              <a:gd name="connsiteY120" fmla="*/ 831500 h 1006953"/>
              <a:gd name="connsiteX121" fmla="*/ 622060 w 1159664"/>
              <a:gd name="connsiteY121" fmla="*/ 719508 h 1006953"/>
              <a:gd name="connsiteX122" fmla="*/ 636994 w 1159664"/>
              <a:gd name="connsiteY122" fmla="*/ 704576 h 1006953"/>
              <a:gd name="connsiteX123" fmla="*/ 907040 w 1159664"/>
              <a:gd name="connsiteY123" fmla="*/ 704576 h 1006953"/>
              <a:gd name="connsiteX124" fmla="*/ 907040 w 1159664"/>
              <a:gd name="connsiteY124" fmla="*/ 592584 h 1006953"/>
              <a:gd name="connsiteX125" fmla="*/ 921974 w 1159664"/>
              <a:gd name="connsiteY125" fmla="*/ 576407 h 1006953"/>
              <a:gd name="connsiteX126" fmla="*/ 1129798 w 1159664"/>
              <a:gd name="connsiteY126" fmla="*/ 576407 h 1006953"/>
              <a:gd name="connsiteX127" fmla="*/ 1129798 w 1159664"/>
              <a:gd name="connsiteY127" fmla="*/ 402198 h 1006953"/>
              <a:gd name="connsiteX128" fmla="*/ 1144732 w 1159664"/>
              <a:gd name="connsiteY128" fmla="*/ 386021 h 1006953"/>
              <a:gd name="connsiteX129" fmla="*/ 1159664 w 1159664"/>
              <a:gd name="connsiteY129" fmla="*/ 402198 h 1006953"/>
              <a:gd name="connsiteX130" fmla="*/ 1159664 w 1159664"/>
              <a:gd name="connsiteY130" fmla="*/ 592584 h 1006953"/>
              <a:gd name="connsiteX131" fmla="*/ 1144732 w 1159664"/>
              <a:gd name="connsiteY131" fmla="*/ 606272 h 1006953"/>
              <a:gd name="connsiteX132" fmla="*/ 936908 w 1159664"/>
              <a:gd name="connsiteY132" fmla="*/ 606272 h 1006953"/>
              <a:gd name="connsiteX133" fmla="*/ 936908 w 1159664"/>
              <a:gd name="connsiteY133" fmla="*/ 719508 h 1006953"/>
              <a:gd name="connsiteX134" fmla="*/ 921974 w 1159664"/>
              <a:gd name="connsiteY134" fmla="*/ 733196 h 1006953"/>
              <a:gd name="connsiteX135" fmla="*/ 651928 w 1159664"/>
              <a:gd name="connsiteY135" fmla="*/ 733196 h 1006953"/>
              <a:gd name="connsiteX136" fmla="*/ 651928 w 1159664"/>
              <a:gd name="connsiteY136" fmla="*/ 845187 h 1006953"/>
              <a:gd name="connsiteX137" fmla="*/ 636994 w 1159664"/>
              <a:gd name="connsiteY137" fmla="*/ 861364 h 1006953"/>
              <a:gd name="connsiteX138" fmla="*/ 542416 w 1159664"/>
              <a:gd name="connsiteY138" fmla="*/ 861364 h 1006953"/>
              <a:gd name="connsiteX139" fmla="*/ 539926 w 1159664"/>
              <a:gd name="connsiteY139" fmla="*/ 861364 h 1006953"/>
              <a:gd name="connsiteX140" fmla="*/ 537438 w 1159664"/>
              <a:gd name="connsiteY140" fmla="*/ 861364 h 1006953"/>
              <a:gd name="connsiteX141" fmla="*/ 334592 w 1159664"/>
              <a:gd name="connsiteY141" fmla="*/ 861364 h 1006953"/>
              <a:gd name="connsiteX142" fmla="*/ 334592 w 1159664"/>
              <a:gd name="connsiteY142" fmla="*/ 993265 h 1006953"/>
              <a:gd name="connsiteX143" fmla="*/ 319658 w 1159664"/>
              <a:gd name="connsiteY143" fmla="*/ 1006953 h 1006953"/>
              <a:gd name="connsiteX144" fmla="*/ 65790 w 1159664"/>
              <a:gd name="connsiteY144" fmla="*/ 1006953 h 1006953"/>
              <a:gd name="connsiteX145" fmla="*/ 50856 w 1159664"/>
              <a:gd name="connsiteY145" fmla="*/ 993265 h 1006953"/>
              <a:gd name="connsiteX146" fmla="*/ 65790 w 1159664"/>
              <a:gd name="connsiteY146" fmla="*/ 978333 h 1006953"/>
              <a:gd name="connsiteX147" fmla="*/ 111834 w 1159664"/>
              <a:gd name="connsiteY147" fmla="*/ 978333 h 1006953"/>
              <a:gd name="connsiteX148" fmla="*/ 106856 w 1159664"/>
              <a:gd name="connsiteY148" fmla="*/ 974600 h 1006953"/>
              <a:gd name="connsiteX149" fmla="*/ 79478 w 1159664"/>
              <a:gd name="connsiteY149" fmla="*/ 926070 h 1006953"/>
              <a:gd name="connsiteX150" fmla="*/ 95656 w 1159664"/>
              <a:gd name="connsiteY150" fmla="*/ 870074 h 1006953"/>
              <a:gd name="connsiteX151" fmla="*/ 221346 w 1159664"/>
              <a:gd name="connsiteY151" fmla="*/ 712042 h 1006953"/>
              <a:gd name="connsiteX152" fmla="*/ 215124 w 1159664"/>
              <a:gd name="connsiteY152" fmla="*/ 549032 h 1006953"/>
              <a:gd name="connsiteX153" fmla="*/ 215124 w 1159664"/>
              <a:gd name="connsiteY153" fmla="*/ 545298 h 1006953"/>
              <a:gd name="connsiteX154" fmla="*/ 221346 w 1159664"/>
              <a:gd name="connsiteY154" fmla="*/ 367356 h 1006953"/>
              <a:gd name="connsiteX155" fmla="*/ 197702 w 1159664"/>
              <a:gd name="connsiteY155" fmla="*/ 377311 h 1006953"/>
              <a:gd name="connsiteX156" fmla="*/ 144190 w 1159664"/>
              <a:gd name="connsiteY156" fmla="*/ 536588 h 1006953"/>
              <a:gd name="connsiteX157" fmla="*/ 74500 w 1159664"/>
              <a:gd name="connsiteY157" fmla="*/ 586362 h 1006953"/>
              <a:gd name="connsiteX158" fmla="*/ 50856 w 1159664"/>
              <a:gd name="connsiteY158" fmla="*/ 582629 h 1006953"/>
              <a:gd name="connsiteX159" fmla="*/ 3566 w 1159664"/>
              <a:gd name="connsiteY159" fmla="*/ 489303 h 1006953"/>
              <a:gd name="connsiteX160" fmla="*/ 67034 w 1159664"/>
              <a:gd name="connsiteY160" fmla="*/ 298917 h 1006953"/>
              <a:gd name="connsiteX161" fmla="*/ 108100 w 1159664"/>
              <a:gd name="connsiteY161" fmla="*/ 254120 h 1006953"/>
              <a:gd name="connsiteX162" fmla="*/ 266146 w 1159664"/>
              <a:gd name="connsiteY162" fmla="*/ 186925 h 1006953"/>
              <a:gd name="connsiteX163" fmla="*/ 291036 w 1159664"/>
              <a:gd name="connsiteY163" fmla="*/ 180703 h 1006953"/>
              <a:gd name="connsiteX164" fmla="*/ 315650 w 1159664"/>
              <a:gd name="connsiteY164" fmla="*/ 29690 h 1006953"/>
              <a:gd name="connsiteX165" fmla="*/ 261234 w 1159664"/>
              <a:gd name="connsiteY165" fmla="*/ 84121 h 1006953"/>
              <a:gd name="connsiteX166" fmla="*/ 315650 w 1159664"/>
              <a:gd name="connsiteY166" fmla="*/ 138552 h 1006953"/>
              <a:gd name="connsiteX167" fmla="*/ 371302 w 1159664"/>
              <a:gd name="connsiteY167" fmla="*/ 84121 h 1006953"/>
              <a:gd name="connsiteX168" fmla="*/ 315650 w 1159664"/>
              <a:gd name="connsiteY168" fmla="*/ 29690 h 1006953"/>
              <a:gd name="connsiteX169" fmla="*/ 315650 w 1159664"/>
              <a:gd name="connsiteY169" fmla="*/ 0 h 1006953"/>
              <a:gd name="connsiteX170" fmla="*/ 400982 w 1159664"/>
              <a:gd name="connsiteY170" fmla="*/ 84121 h 1006953"/>
              <a:gd name="connsiteX171" fmla="*/ 315650 w 1159664"/>
              <a:gd name="connsiteY171" fmla="*/ 168241 h 1006953"/>
              <a:gd name="connsiteX172" fmla="*/ 231554 w 1159664"/>
              <a:gd name="connsiteY172" fmla="*/ 84121 h 1006953"/>
              <a:gd name="connsiteX173" fmla="*/ 315650 w 1159664"/>
              <a:gd name="connsiteY173" fmla="*/ 0 h 100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159664" h="1006953">
                <a:moveTo>
                  <a:pt x="304724" y="845187"/>
                </a:moveTo>
                <a:lnTo>
                  <a:pt x="211390" y="962157"/>
                </a:lnTo>
                <a:cubicBezTo>
                  <a:pt x="206412" y="968378"/>
                  <a:pt x="201434" y="974600"/>
                  <a:pt x="195212" y="978333"/>
                </a:cubicBezTo>
                <a:lnTo>
                  <a:pt x="304724" y="978333"/>
                </a:lnTo>
                <a:close/>
                <a:moveTo>
                  <a:pt x="366948" y="634892"/>
                </a:moveTo>
                <a:lnTo>
                  <a:pt x="370680" y="735684"/>
                </a:lnTo>
                <a:cubicBezTo>
                  <a:pt x="370680" y="753105"/>
                  <a:pt x="364458" y="769282"/>
                  <a:pt x="354502" y="782970"/>
                </a:cubicBezTo>
                <a:lnTo>
                  <a:pt x="315924" y="831500"/>
                </a:lnTo>
                <a:cubicBezTo>
                  <a:pt x="317168" y="831500"/>
                  <a:pt x="318414" y="831500"/>
                  <a:pt x="319658" y="831500"/>
                </a:cubicBezTo>
                <a:lnTo>
                  <a:pt x="480192" y="831500"/>
                </a:lnTo>
                <a:cubicBezTo>
                  <a:pt x="475214" y="824033"/>
                  <a:pt x="471482" y="816567"/>
                  <a:pt x="468992" y="807857"/>
                </a:cubicBezTo>
                <a:lnTo>
                  <a:pt x="417970" y="644847"/>
                </a:lnTo>
                <a:close/>
                <a:moveTo>
                  <a:pt x="247480" y="607516"/>
                </a:moveTo>
                <a:lnTo>
                  <a:pt x="251212" y="717019"/>
                </a:lnTo>
                <a:cubicBezTo>
                  <a:pt x="251212" y="719508"/>
                  <a:pt x="249968" y="723241"/>
                  <a:pt x="247480" y="725730"/>
                </a:cubicBezTo>
                <a:lnTo>
                  <a:pt x="118056" y="888740"/>
                </a:lnTo>
                <a:cubicBezTo>
                  <a:pt x="110590" y="898695"/>
                  <a:pt x="108100" y="909894"/>
                  <a:pt x="109346" y="921093"/>
                </a:cubicBezTo>
                <a:cubicBezTo>
                  <a:pt x="110590" y="933536"/>
                  <a:pt x="115568" y="944736"/>
                  <a:pt x="126768" y="950957"/>
                </a:cubicBezTo>
                <a:cubicBezTo>
                  <a:pt x="134234" y="958423"/>
                  <a:pt x="142946" y="960912"/>
                  <a:pt x="152900" y="960912"/>
                </a:cubicBezTo>
                <a:cubicBezTo>
                  <a:pt x="166590" y="960912"/>
                  <a:pt x="180278" y="954690"/>
                  <a:pt x="187746" y="944736"/>
                </a:cubicBezTo>
                <a:lnTo>
                  <a:pt x="330858" y="764304"/>
                </a:lnTo>
                <a:cubicBezTo>
                  <a:pt x="337080" y="756838"/>
                  <a:pt x="340814" y="746884"/>
                  <a:pt x="340814" y="735684"/>
                </a:cubicBezTo>
                <a:lnTo>
                  <a:pt x="337080" y="631159"/>
                </a:lnTo>
                <a:lnTo>
                  <a:pt x="277346" y="619960"/>
                </a:lnTo>
                <a:cubicBezTo>
                  <a:pt x="266146" y="618715"/>
                  <a:pt x="256190" y="613738"/>
                  <a:pt x="247480" y="607516"/>
                </a:cubicBezTo>
                <a:close/>
                <a:moveTo>
                  <a:pt x="388102" y="276518"/>
                </a:moveTo>
                <a:cubicBezTo>
                  <a:pt x="386858" y="276518"/>
                  <a:pt x="386858" y="277763"/>
                  <a:pt x="386858" y="279007"/>
                </a:cubicBezTo>
                <a:cubicBezTo>
                  <a:pt x="386858" y="290206"/>
                  <a:pt x="388102" y="300161"/>
                  <a:pt x="386858" y="311360"/>
                </a:cubicBezTo>
                <a:cubicBezTo>
                  <a:pt x="386858" y="328781"/>
                  <a:pt x="384370" y="342469"/>
                  <a:pt x="380636" y="354913"/>
                </a:cubicBezTo>
                <a:cubicBezTo>
                  <a:pt x="376902" y="371089"/>
                  <a:pt x="371926" y="383533"/>
                  <a:pt x="364458" y="392243"/>
                </a:cubicBezTo>
                <a:cubicBezTo>
                  <a:pt x="359480" y="399709"/>
                  <a:pt x="354502" y="404687"/>
                  <a:pt x="347036" y="408420"/>
                </a:cubicBezTo>
                <a:cubicBezTo>
                  <a:pt x="347036" y="409664"/>
                  <a:pt x="347036" y="410908"/>
                  <a:pt x="347036" y="412153"/>
                </a:cubicBezTo>
                <a:lnTo>
                  <a:pt x="343302" y="455705"/>
                </a:lnTo>
                <a:cubicBezTo>
                  <a:pt x="343302" y="456949"/>
                  <a:pt x="343302" y="456949"/>
                  <a:pt x="344548" y="458194"/>
                </a:cubicBezTo>
                <a:cubicBezTo>
                  <a:pt x="344548" y="458194"/>
                  <a:pt x="344548" y="459438"/>
                  <a:pt x="347036" y="459438"/>
                </a:cubicBezTo>
                <a:lnTo>
                  <a:pt x="390592" y="456949"/>
                </a:lnTo>
                <a:cubicBezTo>
                  <a:pt x="391836" y="456949"/>
                  <a:pt x="393080" y="456949"/>
                  <a:pt x="393080" y="455705"/>
                </a:cubicBezTo>
                <a:cubicBezTo>
                  <a:pt x="403036" y="442017"/>
                  <a:pt x="410504" y="424596"/>
                  <a:pt x="414236" y="407175"/>
                </a:cubicBezTo>
                <a:cubicBezTo>
                  <a:pt x="417970" y="392243"/>
                  <a:pt x="417970" y="374822"/>
                  <a:pt x="415480" y="354913"/>
                </a:cubicBezTo>
                <a:cubicBezTo>
                  <a:pt x="414236" y="339980"/>
                  <a:pt x="410504" y="326292"/>
                  <a:pt x="404280" y="307627"/>
                </a:cubicBezTo>
                <a:cubicBezTo>
                  <a:pt x="400548" y="296428"/>
                  <a:pt x="396814" y="287718"/>
                  <a:pt x="393080" y="277763"/>
                </a:cubicBezTo>
                <a:cubicBezTo>
                  <a:pt x="391836" y="276518"/>
                  <a:pt x="390592" y="276518"/>
                  <a:pt x="389348" y="276518"/>
                </a:cubicBezTo>
                <a:close/>
                <a:moveTo>
                  <a:pt x="615684" y="242921"/>
                </a:moveTo>
                <a:cubicBezTo>
                  <a:pt x="604328" y="240743"/>
                  <a:pt x="592194" y="242921"/>
                  <a:pt x="582238" y="250387"/>
                </a:cubicBezTo>
                <a:lnTo>
                  <a:pt x="452814" y="338736"/>
                </a:lnTo>
                <a:cubicBezTo>
                  <a:pt x="450326" y="341225"/>
                  <a:pt x="447836" y="341225"/>
                  <a:pt x="442858" y="341225"/>
                </a:cubicBezTo>
                <a:cubicBezTo>
                  <a:pt x="444104" y="344958"/>
                  <a:pt x="445348" y="348691"/>
                  <a:pt x="445348" y="351180"/>
                </a:cubicBezTo>
                <a:cubicBezTo>
                  <a:pt x="447836" y="374822"/>
                  <a:pt x="447836" y="394732"/>
                  <a:pt x="442858" y="413397"/>
                </a:cubicBezTo>
                <a:cubicBezTo>
                  <a:pt x="440370" y="425841"/>
                  <a:pt x="436636" y="438284"/>
                  <a:pt x="431658" y="449483"/>
                </a:cubicBezTo>
                <a:cubicBezTo>
                  <a:pt x="441614" y="450728"/>
                  <a:pt x="451570" y="446995"/>
                  <a:pt x="461526" y="442017"/>
                </a:cubicBezTo>
                <a:lnTo>
                  <a:pt x="633260" y="323804"/>
                </a:lnTo>
                <a:cubicBezTo>
                  <a:pt x="653172" y="310116"/>
                  <a:pt x="658150" y="281496"/>
                  <a:pt x="644460" y="261586"/>
                </a:cubicBezTo>
                <a:cubicBezTo>
                  <a:pt x="637616" y="251632"/>
                  <a:pt x="627038" y="245099"/>
                  <a:pt x="615684" y="242921"/>
                </a:cubicBezTo>
                <a:close/>
                <a:moveTo>
                  <a:pt x="343302" y="220523"/>
                </a:moveTo>
                <a:cubicBezTo>
                  <a:pt x="352014" y="234210"/>
                  <a:pt x="360724" y="247898"/>
                  <a:pt x="368192" y="255364"/>
                </a:cubicBezTo>
                <a:cubicBezTo>
                  <a:pt x="370680" y="251631"/>
                  <a:pt x="374414" y="249143"/>
                  <a:pt x="378148" y="249143"/>
                </a:cubicBezTo>
                <a:cubicBezTo>
                  <a:pt x="379392" y="247898"/>
                  <a:pt x="380636" y="247898"/>
                  <a:pt x="383126" y="247898"/>
                </a:cubicBezTo>
                <a:cubicBezTo>
                  <a:pt x="381880" y="245410"/>
                  <a:pt x="380636" y="242921"/>
                  <a:pt x="379392" y="241677"/>
                </a:cubicBezTo>
                <a:cubicBezTo>
                  <a:pt x="371926" y="232966"/>
                  <a:pt x="356992" y="225500"/>
                  <a:pt x="343302" y="220523"/>
                </a:cubicBezTo>
                <a:close/>
                <a:moveTo>
                  <a:pt x="292280" y="210568"/>
                </a:moveTo>
                <a:cubicBezTo>
                  <a:pt x="288546" y="210568"/>
                  <a:pt x="282324" y="211812"/>
                  <a:pt x="278590" y="214301"/>
                </a:cubicBezTo>
                <a:lnTo>
                  <a:pt x="120546" y="280251"/>
                </a:lnTo>
                <a:cubicBezTo>
                  <a:pt x="108100" y="286473"/>
                  <a:pt x="99390" y="296428"/>
                  <a:pt x="95656" y="307627"/>
                </a:cubicBezTo>
                <a:lnTo>
                  <a:pt x="32188" y="498013"/>
                </a:lnTo>
                <a:cubicBezTo>
                  <a:pt x="23478" y="521656"/>
                  <a:pt x="37166" y="547787"/>
                  <a:pt x="59566" y="555253"/>
                </a:cubicBezTo>
                <a:cubicBezTo>
                  <a:pt x="64544" y="556498"/>
                  <a:pt x="69522" y="556498"/>
                  <a:pt x="74500" y="556498"/>
                </a:cubicBezTo>
                <a:cubicBezTo>
                  <a:pt x="93168" y="556498"/>
                  <a:pt x="110590" y="545298"/>
                  <a:pt x="115568" y="526633"/>
                </a:cubicBezTo>
                <a:lnTo>
                  <a:pt x="171568" y="361134"/>
                </a:lnTo>
                <a:cubicBezTo>
                  <a:pt x="172812" y="357401"/>
                  <a:pt x="175302" y="354913"/>
                  <a:pt x="180278" y="352424"/>
                </a:cubicBezTo>
                <a:lnTo>
                  <a:pt x="313436" y="296428"/>
                </a:lnTo>
                <a:cubicBezTo>
                  <a:pt x="320902" y="292695"/>
                  <a:pt x="329614" y="296428"/>
                  <a:pt x="333346" y="303894"/>
                </a:cubicBezTo>
                <a:cubicBezTo>
                  <a:pt x="335836" y="311360"/>
                  <a:pt x="332102" y="320071"/>
                  <a:pt x="325880" y="323804"/>
                </a:cubicBezTo>
                <a:lnTo>
                  <a:pt x="251212" y="354913"/>
                </a:lnTo>
                <a:lnTo>
                  <a:pt x="244990" y="546543"/>
                </a:lnTo>
                <a:cubicBezTo>
                  <a:pt x="244990" y="568941"/>
                  <a:pt x="261168" y="587606"/>
                  <a:pt x="282324" y="591340"/>
                </a:cubicBezTo>
                <a:lnTo>
                  <a:pt x="432904" y="616227"/>
                </a:lnTo>
                <a:cubicBezTo>
                  <a:pt x="437882" y="618715"/>
                  <a:pt x="442858" y="621204"/>
                  <a:pt x="444104" y="627426"/>
                </a:cubicBezTo>
                <a:lnTo>
                  <a:pt x="496370" y="799146"/>
                </a:lnTo>
                <a:cubicBezTo>
                  <a:pt x="502592" y="817812"/>
                  <a:pt x="517526" y="829011"/>
                  <a:pt x="537438" y="831500"/>
                </a:cubicBezTo>
                <a:lnTo>
                  <a:pt x="542416" y="831500"/>
                </a:lnTo>
                <a:cubicBezTo>
                  <a:pt x="546148" y="830255"/>
                  <a:pt x="549882" y="830255"/>
                  <a:pt x="552372" y="829011"/>
                </a:cubicBezTo>
                <a:cubicBezTo>
                  <a:pt x="563572" y="825278"/>
                  <a:pt x="573526" y="817812"/>
                  <a:pt x="578504" y="807857"/>
                </a:cubicBezTo>
                <a:cubicBezTo>
                  <a:pt x="584726" y="796658"/>
                  <a:pt x="585972" y="784214"/>
                  <a:pt x="582238" y="773015"/>
                </a:cubicBezTo>
                <a:lnTo>
                  <a:pt x="518770" y="566452"/>
                </a:lnTo>
                <a:cubicBezTo>
                  <a:pt x="513792" y="549032"/>
                  <a:pt x="500104" y="537832"/>
                  <a:pt x="483926" y="535344"/>
                </a:cubicBezTo>
                <a:lnTo>
                  <a:pt x="349524" y="511701"/>
                </a:lnTo>
                <a:cubicBezTo>
                  <a:pt x="344548" y="511701"/>
                  <a:pt x="342058" y="509212"/>
                  <a:pt x="339570" y="505479"/>
                </a:cubicBezTo>
                <a:cubicBezTo>
                  <a:pt x="337080" y="501746"/>
                  <a:pt x="335836" y="498013"/>
                  <a:pt x="337080" y="494280"/>
                </a:cubicBezTo>
                <a:lnTo>
                  <a:pt x="338324" y="486814"/>
                </a:lnTo>
                <a:cubicBezTo>
                  <a:pt x="332102" y="485570"/>
                  <a:pt x="327124" y="483081"/>
                  <a:pt x="323392" y="478103"/>
                </a:cubicBezTo>
                <a:cubicBezTo>
                  <a:pt x="315924" y="471882"/>
                  <a:pt x="313436" y="463171"/>
                  <a:pt x="314680" y="453216"/>
                </a:cubicBezTo>
                <a:lnTo>
                  <a:pt x="317168" y="409664"/>
                </a:lnTo>
                <a:cubicBezTo>
                  <a:pt x="318414" y="398465"/>
                  <a:pt x="323392" y="389754"/>
                  <a:pt x="330858" y="384777"/>
                </a:cubicBezTo>
                <a:cubicBezTo>
                  <a:pt x="334592" y="382288"/>
                  <a:pt x="338324" y="378555"/>
                  <a:pt x="340814" y="374822"/>
                </a:cubicBezTo>
                <a:cubicBezTo>
                  <a:pt x="344548" y="368600"/>
                  <a:pt x="349524" y="358646"/>
                  <a:pt x="353258" y="347446"/>
                </a:cubicBezTo>
                <a:cubicBezTo>
                  <a:pt x="355748" y="337492"/>
                  <a:pt x="356992" y="325048"/>
                  <a:pt x="356992" y="310116"/>
                </a:cubicBezTo>
                <a:cubicBezTo>
                  <a:pt x="358236" y="301405"/>
                  <a:pt x="356992" y="292695"/>
                  <a:pt x="356992" y="283984"/>
                </a:cubicBezTo>
                <a:cubicBezTo>
                  <a:pt x="337080" y="270297"/>
                  <a:pt x="310946" y="225500"/>
                  <a:pt x="303480" y="210568"/>
                </a:cubicBezTo>
                <a:cubicBezTo>
                  <a:pt x="302236" y="210568"/>
                  <a:pt x="300992" y="210568"/>
                  <a:pt x="299746" y="210568"/>
                </a:cubicBezTo>
                <a:close/>
                <a:moveTo>
                  <a:pt x="291036" y="180703"/>
                </a:moveTo>
                <a:lnTo>
                  <a:pt x="299746" y="180703"/>
                </a:lnTo>
                <a:cubicBezTo>
                  <a:pt x="328370" y="180703"/>
                  <a:pt x="378148" y="195635"/>
                  <a:pt x="401792" y="223011"/>
                </a:cubicBezTo>
                <a:cubicBezTo>
                  <a:pt x="410504" y="234210"/>
                  <a:pt x="415480" y="245410"/>
                  <a:pt x="414236" y="257853"/>
                </a:cubicBezTo>
                <a:cubicBezTo>
                  <a:pt x="415480" y="260342"/>
                  <a:pt x="417970" y="262831"/>
                  <a:pt x="419214" y="265319"/>
                </a:cubicBezTo>
                <a:cubicBezTo>
                  <a:pt x="422948" y="272785"/>
                  <a:pt x="425436" y="280251"/>
                  <a:pt x="429170" y="287718"/>
                </a:cubicBezTo>
                <a:lnTo>
                  <a:pt x="429170" y="288962"/>
                </a:lnTo>
                <a:lnTo>
                  <a:pt x="447836" y="306383"/>
                </a:lnTo>
                <a:lnTo>
                  <a:pt x="564816" y="225500"/>
                </a:lnTo>
                <a:cubicBezTo>
                  <a:pt x="599660" y="203102"/>
                  <a:pt x="645706" y="210568"/>
                  <a:pt x="669350" y="244165"/>
                </a:cubicBezTo>
                <a:cubicBezTo>
                  <a:pt x="691750" y="279007"/>
                  <a:pt x="683038" y="325048"/>
                  <a:pt x="649438" y="347446"/>
                </a:cubicBezTo>
                <a:lnTo>
                  <a:pt x="477704" y="466904"/>
                </a:lnTo>
                <a:cubicBezTo>
                  <a:pt x="465260" y="475615"/>
                  <a:pt x="450326" y="479348"/>
                  <a:pt x="435392" y="479348"/>
                </a:cubicBezTo>
                <a:cubicBezTo>
                  <a:pt x="427926" y="479348"/>
                  <a:pt x="421704" y="478103"/>
                  <a:pt x="414236" y="476859"/>
                </a:cubicBezTo>
                <a:cubicBezTo>
                  <a:pt x="408014" y="483081"/>
                  <a:pt x="400548" y="485570"/>
                  <a:pt x="393080" y="485570"/>
                </a:cubicBezTo>
                <a:lnTo>
                  <a:pt x="379392" y="486814"/>
                </a:lnTo>
                <a:lnTo>
                  <a:pt x="487660" y="505479"/>
                </a:lnTo>
                <a:cubicBezTo>
                  <a:pt x="516282" y="510457"/>
                  <a:pt x="539926" y="530366"/>
                  <a:pt x="547394" y="556498"/>
                </a:cubicBezTo>
                <a:lnTo>
                  <a:pt x="610860" y="764304"/>
                </a:lnTo>
                <a:cubicBezTo>
                  <a:pt x="615838" y="784214"/>
                  <a:pt x="614594" y="804124"/>
                  <a:pt x="605882" y="821545"/>
                </a:cubicBezTo>
                <a:cubicBezTo>
                  <a:pt x="603394" y="825278"/>
                  <a:pt x="600904" y="827766"/>
                  <a:pt x="599660" y="831500"/>
                </a:cubicBezTo>
                <a:lnTo>
                  <a:pt x="622060" y="831500"/>
                </a:lnTo>
                <a:lnTo>
                  <a:pt x="622060" y="719508"/>
                </a:lnTo>
                <a:cubicBezTo>
                  <a:pt x="622060" y="710797"/>
                  <a:pt x="629528" y="704576"/>
                  <a:pt x="636994" y="704576"/>
                </a:cubicBezTo>
                <a:lnTo>
                  <a:pt x="907040" y="704576"/>
                </a:lnTo>
                <a:lnTo>
                  <a:pt x="907040" y="592584"/>
                </a:lnTo>
                <a:cubicBezTo>
                  <a:pt x="907040" y="583873"/>
                  <a:pt x="914508" y="576407"/>
                  <a:pt x="921974" y="576407"/>
                </a:cubicBezTo>
                <a:lnTo>
                  <a:pt x="1129798" y="576407"/>
                </a:lnTo>
                <a:lnTo>
                  <a:pt x="1129798" y="402198"/>
                </a:lnTo>
                <a:cubicBezTo>
                  <a:pt x="1129798" y="393488"/>
                  <a:pt x="1136020" y="386021"/>
                  <a:pt x="1144732" y="386021"/>
                </a:cubicBezTo>
                <a:cubicBezTo>
                  <a:pt x="1152198" y="386021"/>
                  <a:pt x="1159664" y="393488"/>
                  <a:pt x="1159664" y="402198"/>
                </a:cubicBezTo>
                <a:lnTo>
                  <a:pt x="1159664" y="592584"/>
                </a:lnTo>
                <a:cubicBezTo>
                  <a:pt x="1159664" y="600050"/>
                  <a:pt x="1152198" y="606272"/>
                  <a:pt x="1144732" y="606272"/>
                </a:cubicBezTo>
                <a:lnTo>
                  <a:pt x="936908" y="606272"/>
                </a:lnTo>
                <a:lnTo>
                  <a:pt x="936908" y="719508"/>
                </a:lnTo>
                <a:cubicBezTo>
                  <a:pt x="936908" y="726974"/>
                  <a:pt x="930686" y="733196"/>
                  <a:pt x="921974" y="733196"/>
                </a:cubicBezTo>
                <a:lnTo>
                  <a:pt x="651928" y="733196"/>
                </a:lnTo>
                <a:lnTo>
                  <a:pt x="651928" y="845187"/>
                </a:lnTo>
                <a:cubicBezTo>
                  <a:pt x="651928" y="853898"/>
                  <a:pt x="644460" y="861364"/>
                  <a:pt x="636994" y="861364"/>
                </a:cubicBezTo>
                <a:lnTo>
                  <a:pt x="542416" y="861364"/>
                </a:lnTo>
                <a:cubicBezTo>
                  <a:pt x="541170" y="861364"/>
                  <a:pt x="541170" y="861364"/>
                  <a:pt x="539926" y="861364"/>
                </a:cubicBezTo>
                <a:cubicBezTo>
                  <a:pt x="538682" y="861364"/>
                  <a:pt x="537438" y="861364"/>
                  <a:pt x="537438" y="861364"/>
                </a:cubicBezTo>
                <a:lnTo>
                  <a:pt x="334592" y="861364"/>
                </a:lnTo>
                <a:lnTo>
                  <a:pt x="334592" y="993265"/>
                </a:lnTo>
                <a:cubicBezTo>
                  <a:pt x="334592" y="1000731"/>
                  <a:pt x="328370" y="1006953"/>
                  <a:pt x="319658" y="1006953"/>
                </a:cubicBezTo>
                <a:lnTo>
                  <a:pt x="65790" y="1006953"/>
                </a:lnTo>
                <a:cubicBezTo>
                  <a:pt x="58322" y="1006953"/>
                  <a:pt x="50856" y="1000731"/>
                  <a:pt x="50856" y="993265"/>
                </a:cubicBezTo>
                <a:cubicBezTo>
                  <a:pt x="50856" y="984555"/>
                  <a:pt x="58322" y="978333"/>
                  <a:pt x="65790" y="978333"/>
                </a:cubicBezTo>
                <a:lnTo>
                  <a:pt x="111834" y="978333"/>
                </a:lnTo>
                <a:cubicBezTo>
                  <a:pt x="110590" y="977089"/>
                  <a:pt x="108100" y="977089"/>
                  <a:pt x="106856" y="974600"/>
                </a:cubicBezTo>
                <a:cubicBezTo>
                  <a:pt x="91922" y="962157"/>
                  <a:pt x="81968" y="944736"/>
                  <a:pt x="79478" y="926070"/>
                </a:cubicBezTo>
                <a:cubicBezTo>
                  <a:pt x="76990" y="906161"/>
                  <a:pt x="83212" y="886251"/>
                  <a:pt x="95656" y="870074"/>
                </a:cubicBezTo>
                <a:lnTo>
                  <a:pt x="221346" y="712042"/>
                </a:lnTo>
                <a:lnTo>
                  <a:pt x="215124" y="549032"/>
                </a:lnTo>
                <a:cubicBezTo>
                  <a:pt x="215124" y="547787"/>
                  <a:pt x="215124" y="546543"/>
                  <a:pt x="215124" y="545298"/>
                </a:cubicBezTo>
                <a:lnTo>
                  <a:pt x="221346" y="367356"/>
                </a:lnTo>
                <a:lnTo>
                  <a:pt x="197702" y="377311"/>
                </a:lnTo>
                <a:lnTo>
                  <a:pt x="144190" y="536588"/>
                </a:lnTo>
                <a:cubicBezTo>
                  <a:pt x="134234" y="566452"/>
                  <a:pt x="106856" y="586362"/>
                  <a:pt x="74500" y="586362"/>
                </a:cubicBezTo>
                <a:cubicBezTo>
                  <a:pt x="65790" y="586362"/>
                  <a:pt x="58322" y="586362"/>
                  <a:pt x="50856" y="582629"/>
                </a:cubicBezTo>
                <a:cubicBezTo>
                  <a:pt x="12278" y="570186"/>
                  <a:pt x="-8878" y="527878"/>
                  <a:pt x="3566" y="489303"/>
                </a:cubicBezTo>
                <a:lnTo>
                  <a:pt x="67034" y="298917"/>
                </a:lnTo>
                <a:cubicBezTo>
                  <a:pt x="73256" y="279007"/>
                  <a:pt x="88190" y="261586"/>
                  <a:pt x="108100" y="254120"/>
                </a:cubicBezTo>
                <a:lnTo>
                  <a:pt x="266146" y="186925"/>
                </a:lnTo>
                <a:cubicBezTo>
                  <a:pt x="274858" y="183192"/>
                  <a:pt x="282324" y="181948"/>
                  <a:pt x="291036" y="180703"/>
                </a:cubicBezTo>
                <a:close/>
                <a:moveTo>
                  <a:pt x="315650" y="29690"/>
                </a:moveTo>
                <a:cubicBezTo>
                  <a:pt x="285968" y="29690"/>
                  <a:pt x="261234" y="53194"/>
                  <a:pt x="261234" y="84121"/>
                </a:cubicBezTo>
                <a:cubicBezTo>
                  <a:pt x="261234" y="113810"/>
                  <a:pt x="285968" y="138552"/>
                  <a:pt x="315650" y="138552"/>
                </a:cubicBezTo>
                <a:cubicBezTo>
                  <a:pt x="346568" y="138552"/>
                  <a:pt x="371302" y="113810"/>
                  <a:pt x="371302" y="84121"/>
                </a:cubicBezTo>
                <a:cubicBezTo>
                  <a:pt x="371302" y="53194"/>
                  <a:pt x="346568" y="29690"/>
                  <a:pt x="315650" y="29690"/>
                </a:cubicBezTo>
                <a:close/>
                <a:moveTo>
                  <a:pt x="315650" y="0"/>
                </a:moveTo>
                <a:cubicBezTo>
                  <a:pt x="362644" y="0"/>
                  <a:pt x="400982" y="37112"/>
                  <a:pt x="400982" y="84121"/>
                </a:cubicBezTo>
                <a:cubicBezTo>
                  <a:pt x="400982" y="131129"/>
                  <a:pt x="362644" y="168241"/>
                  <a:pt x="315650" y="168241"/>
                </a:cubicBezTo>
                <a:cubicBezTo>
                  <a:pt x="269892" y="168241"/>
                  <a:pt x="231554" y="131129"/>
                  <a:pt x="231554" y="84121"/>
                </a:cubicBezTo>
                <a:cubicBezTo>
                  <a:pt x="231554" y="37112"/>
                  <a:pt x="269892" y="0"/>
                  <a:pt x="315650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2941BE0A-F2DC-C8DC-84BA-17D108DBA8E1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25437ABD-3A73-7F57-677F-9DA255BFFA94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0EB88B92-56DE-DE76-5026-0C81E24A39E8}"/>
              </a:ext>
            </a:extLst>
          </p:cNvPr>
          <p:cNvSpPr txBox="1"/>
          <p:nvPr/>
        </p:nvSpPr>
        <p:spPr>
          <a:xfrm>
            <a:off x="3829730" y="3491346"/>
            <a:ext cx="35667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C90564B-992D-1FFE-09EC-B763D066D35A}"/>
              </a:ext>
            </a:extLst>
          </p:cNvPr>
          <p:cNvSpPr txBox="1"/>
          <p:nvPr/>
        </p:nvSpPr>
        <p:spPr>
          <a:xfrm>
            <a:off x="3829730" y="4161504"/>
            <a:ext cx="356675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42F3545B-9C37-F755-9E4F-A76A4E9479AB}"/>
              </a:ext>
            </a:extLst>
          </p:cNvPr>
          <p:cNvSpPr txBox="1"/>
          <p:nvPr/>
        </p:nvSpPr>
        <p:spPr>
          <a:xfrm>
            <a:off x="11725089" y="3491345"/>
            <a:ext cx="35667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A7D596AF-7DD6-8376-44B4-77996217705B}"/>
              </a:ext>
            </a:extLst>
          </p:cNvPr>
          <p:cNvSpPr txBox="1"/>
          <p:nvPr/>
        </p:nvSpPr>
        <p:spPr>
          <a:xfrm>
            <a:off x="11734614" y="4173255"/>
            <a:ext cx="356675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934146F1-A096-02AB-B8BE-F99AA303AFD3}"/>
              </a:ext>
            </a:extLst>
          </p:cNvPr>
          <p:cNvSpPr txBox="1"/>
          <p:nvPr/>
        </p:nvSpPr>
        <p:spPr>
          <a:xfrm>
            <a:off x="19639498" y="3491344"/>
            <a:ext cx="35667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9F2B5164-B5BC-20B5-9DFF-945D5C331E0C}"/>
              </a:ext>
            </a:extLst>
          </p:cNvPr>
          <p:cNvSpPr txBox="1"/>
          <p:nvPr/>
        </p:nvSpPr>
        <p:spPr>
          <a:xfrm>
            <a:off x="19639497" y="4172674"/>
            <a:ext cx="356675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67472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ound Same Side Corner Rectangle 354">
            <a:extLst>
              <a:ext uri="{FF2B5EF4-FFF2-40B4-BE49-F238E27FC236}">
                <a16:creationId xmlns:a16="http://schemas.microsoft.com/office/drawing/2014/main" id="{EE75A644-3667-67C0-0DBC-C517E80FEB9F}"/>
              </a:ext>
            </a:extLst>
          </p:cNvPr>
          <p:cNvSpPr/>
          <p:nvPr/>
        </p:nvSpPr>
        <p:spPr>
          <a:xfrm rot="5400000">
            <a:off x="4903325" y="2175381"/>
            <a:ext cx="3624035" cy="70522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6" name="Freeform 355">
            <a:extLst>
              <a:ext uri="{FF2B5EF4-FFF2-40B4-BE49-F238E27FC236}">
                <a16:creationId xmlns:a16="http://schemas.microsoft.com/office/drawing/2014/main" id="{49C3B5A1-376D-8363-F761-F9B0EAB33EFB}"/>
              </a:ext>
            </a:extLst>
          </p:cNvPr>
          <p:cNvSpPr/>
          <p:nvPr/>
        </p:nvSpPr>
        <p:spPr>
          <a:xfrm>
            <a:off x="1503674" y="3889478"/>
            <a:ext cx="3624005" cy="36240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10" h="2909">
                <a:moveTo>
                  <a:pt x="1455" y="2909"/>
                </a:moveTo>
                <a:cubicBezTo>
                  <a:pt x="653" y="2909"/>
                  <a:pt x="0" y="2256"/>
                  <a:pt x="0" y="1455"/>
                </a:cubicBezTo>
                <a:cubicBezTo>
                  <a:pt x="0" y="652"/>
                  <a:pt x="653" y="0"/>
                  <a:pt x="1455" y="0"/>
                </a:cubicBezTo>
                <a:cubicBezTo>
                  <a:pt x="2257" y="0"/>
                  <a:pt x="2910" y="652"/>
                  <a:pt x="2910" y="1455"/>
                </a:cubicBezTo>
                <a:cubicBezTo>
                  <a:pt x="2910" y="2256"/>
                  <a:pt x="2257" y="2909"/>
                  <a:pt x="1455" y="2909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7" name="Freeform 356">
            <a:extLst>
              <a:ext uri="{FF2B5EF4-FFF2-40B4-BE49-F238E27FC236}">
                <a16:creationId xmlns:a16="http://schemas.microsoft.com/office/drawing/2014/main" id="{5C61633B-1E10-824D-8F30-6A22D842CCB9}"/>
              </a:ext>
            </a:extLst>
          </p:cNvPr>
          <p:cNvSpPr/>
          <p:nvPr/>
        </p:nvSpPr>
        <p:spPr>
          <a:xfrm>
            <a:off x="1717950" y="4102587"/>
            <a:ext cx="3195456" cy="3197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6" h="2567">
                <a:moveTo>
                  <a:pt x="1283" y="0"/>
                </a:moveTo>
                <a:cubicBezTo>
                  <a:pt x="1992" y="0"/>
                  <a:pt x="2566" y="574"/>
                  <a:pt x="2566" y="1284"/>
                </a:cubicBezTo>
                <a:cubicBezTo>
                  <a:pt x="2566" y="1992"/>
                  <a:pt x="1992" y="2567"/>
                  <a:pt x="1283" y="2567"/>
                </a:cubicBezTo>
                <a:cubicBezTo>
                  <a:pt x="574" y="2567"/>
                  <a:pt x="0" y="1992"/>
                  <a:pt x="0" y="1284"/>
                </a:cubicBezTo>
                <a:cubicBezTo>
                  <a:pt x="0" y="574"/>
                  <a:pt x="574" y="0"/>
                  <a:pt x="1283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3EED4A-4826-6AB4-4BC3-91597215CA41}"/>
              </a:ext>
            </a:extLst>
          </p:cNvPr>
          <p:cNvGrpSpPr/>
          <p:nvPr/>
        </p:nvGrpSpPr>
        <p:grpSpPr>
          <a:xfrm>
            <a:off x="2300981" y="4856556"/>
            <a:ext cx="2029395" cy="1689883"/>
            <a:chOff x="2300981" y="4856556"/>
            <a:chExt cx="2029395" cy="1689883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6C42204F-8F46-A781-417F-4BAF3D4D5ADD}"/>
                </a:ext>
              </a:extLst>
            </p:cNvPr>
            <p:cNvSpPr/>
            <p:nvPr/>
          </p:nvSpPr>
          <p:spPr>
            <a:xfrm>
              <a:off x="2300981" y="4856556"/>
              <a:ext cx="2029395" cy="1479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0" h="1188">
                  <a:moveTo>
                    <a:pt x="1551" y="1188"/>
                  </a:moveTo>
                  <a:lnTo>
                    <a:pt x="815" y="1188"/>
                  </a:lnTo>
                  <a:lnTo>
                    <a:pt x="79" y="1188"/>
                  </a:lnTo>
                  <a:cubicBezTo>
                    <a:pt x="57" y="1188"/>
                    <a:pt x="37" y="1180"/>
                    <a:pt x="23" y="1165"/>
                  </a:cubicBezTo>
                  <a:cubicBezTo>
                    <a:pt x="9" y="1151"/>
                    <a:pt x="0" y="1131"/>
                    <a:pt x="0" y="1110"/>
                  </a:cubicBezTo>
                  <a:lnTo>
                    <a:pt x="0" y="594"/>
                  </a:lnTo>
                  <a:lnTo>
                    <a:pt x="0" y="78"/>
                  </a:lnTo>
                  <a:cubicBezTo>
                    <a:pt x="0" y="57"/>
                    <a:pt x="9" y="37"/>
                    <a:pt x="23" y="23"/>
                  </a:cubicBezTo>
                  <a:cubicBezTo>
                    <a:pt x="37" y="8"/>
                    <a:pt x="57" y="0"/>
                    <a:pt x="79" y="0"/>
                  </a:cubicBezTo>
                  <a:lnTo>
                    <a:pt x="815" y="0"/>
                  </a:lnTo>
                  <a:lnTo>
                    <a:pt x="1551" y="0"/>
                  </a:lnTo>
                  <a:cubicBezTo>
                    <a:pt x="1573" y="0"/>
                    <a:pt x="1593" y="8"/>
                    <a:pt x="1606" y="23"/>
                  </a:cubicBezTo>
                  <a:cubicBezTo>
                    <a:pt x="1621" y="37"/>
                    <a:pt x="1630" y="57"/>
                    <a:pt x="1630" y="78"/>
                  </a:cubicBezTo>
                  <a:lnTo>
                    <a:pt x="1630" y="594"/>
                  </a:lnTo>
                  <a:lnTo>
                    <a:pt x="1630" y="1110"/>
                  </a:lnTo>
                  <a:cubicBezTo>
                    <a:pt x="1630" y="1131"/>
                    <a:pt x="1621" y="1151"/>
                    <a:pt x="1606" y="1165"/>
                  </a:cubicBezTo>
                  <a:cubicBezTo>
                    <a:pt x="1593" y="1180"/>
                    <a:pt x="1573" y="1188"/>
                    <a:pt x="1551" y="118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5969B996-2182-6071-0911-B14A7340BE66}"/>
                </a:ext>
              </a:extLst>
            </p:cNvPr>
            <p:cNvSpPr/>
            <p:nvPr/>
          </p:nvSpPr>
          <p:spPr>
            <a:xfrm>
              <a:off x="2300981" y="5591831"/>
              <a:ext cx="2029395" cy="743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0" h="598">
                  <a:moveTo>
                    <a:pt x="0" y="0"/>
                  </a:moveTo>
                  <a:lnTo>
                    <a:pt x="0" y="4"/>
                  </a:lnTo>
                  <a:lnTo>
                    <a:pt x="0" y="520"/>
                  </a:lnTo>
                  <a:cubicBezTo>
                    <a:pt x="0" y="541"/>
                    <a:pt x="9" y="561"/>
                    <a:pt x="23" y="575"/>
                  </a:cubicBezTo>
                  <a:cubicBezTo>
                    <a:pt x="37" y="590"/>
                    <a:pt x="57" y="598"/>
                    <a:pt x="79" y="598"/>
                  </a:cubicBezTo>
                  <a:lnTo>
                    <a:pt x="815" y="598"/>
                  </a:lnTo>
                  <a:lnTo>
                    <a:pt x="1551" y="598"/>
                  </a:lnTo>
                  <a:cubicBezTo>
                    <a:pt x="1573" y="598"/>
                    <a:pt x="1593" y="590"/>
                    <a:pt x="1606" y="575"/>
                  </a:cubicBezTo>
                  <a:cubicBezTo>
                    <a:pt x="1621" y="561"/>
                    <a:pt x="1630" y="541"/>
                    <a:pt x="1630" y="520"/>
                  </a:cubicBezTo>
                  <a:lnTo>
                    <a:pt x="1630" y="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0AE261CB-389D-5CA6-635A-FFBDD28D0F9A}"/>
                </a:ext>
              </a:extLst>
            </p:cNvPr>
            <p:cNvSpPr/>
            <p:nvPr/>
          </p:nvSpPr>
          <p:spPr>
            <a:xfrm>
              <a:off x="2404378" y="4962485"/>
              <a:ext cx="911920" cy="1267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3" h="1018">
                  <a:moveTo>
                    <a:pt x="0" y="1018"/>
                  </a:moveTo>
                  <a:lnTo>
                    <a:pt x="733" y="1018"/>
                  </a:lnTo>
                  <a:lnTo>
                    <a:pt x="7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503C4403-D540-39D8-1FE8-EF71CE2B69A0}"/>
                </a:ext>
              </a:extLst>
            </p:cNvPr>
            <p:cNvSpPr/>
            <p:nvPr/>
          </p:nvSpPr>
          <p:spPr>
            <a:xfrm>
              <a:off x="3317547" y="4962485"/>
              <a:ext cx="909428" cy="1267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1" h="1018">
                  <a:moveTo>
                    <a:pt x="731" y="0"/>
                  </a:moveTo>
                  <a:lnTo>
                    <a:pt x="0" y="0"/>
                  </a:lnTo>
                  <a:lnTo>
                    <a:pt x="0" y="1018"/>
                  </a:lnTo>
                  <a:lnTo>
                    <a:pt x="731" y="1018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E4B0E868-9BC0-03B8-D7B4-08FC14A2DC65}"/>
                </a:ext>
              </a:extLst>
            </p:cNvPr>
            <p:cNvSpPr/>
            <p:nvPr/>
          </p:nvSpPr>
          <p:spPr>
            <a:xfrm>
              <a:off x="2531452" y="5441037"/>
              <a:ext cx="657778" cy="372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300">
                  <a:moveTo>
                    <a:pt x="0" y="58"/>
                  </a:moveTo>
                  <a:lnTo>
                    <a:pt x="0" y="241"/>
                  </a:lnTo>
                  <a:cubicBezTo>
                    <a:pt x="0" y="274"/>
                    <a:pt x="25" y="300"/>
                    <a:pt x="58" y="300"/>
                  </a:cubicBezTo>
                  <a:lnTo>
                    <a:pt x="471" y="300"/>
                  </a:lnTo>
                  <a:cubicBezTo>
                    <a:pt x="503" y="300"/>
                    <a:pt x="529" y="274"/>
                    <a:pt x="529" y="241"/>
                  </a:cubicBezTo>
                  <a:lnTo>
                    <a:pt x="529" y="58"/>
                  </a:lnTo>
                  <a:cubicBezTo>
                    <a:pt x="529" y="26"/>
                    <a:pt x="503" y="0"/>
                    <a:pt x="471" y="0"/>
                  </a:cubicBezTo>
                  <a:lnTo>
                    <a:pt x="58" y="0"/>
                  </a:lnTo>
                  <a:cubicBezTo>
                    <a:pt x="25" y="0"/>
                    <a:pt x="0" y="26"/>
                    <a:pt x="0" y="58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DF82B0EE-7B27-BC27-E830-17B46535C42E}"/>
                </a:ext>
              </a:extLst>
            </p:cNvPr>
            <p:cNvSpPr/>
            <p:nvPr/>
          </p:nvSpPr>
          <p:spPr>
            <a:xfrm>
              <a:off x="3301352" y="4962485"/>
              <a:ext cx="158216" cy="15839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" h="1272">
                  <a:moveTo>
                    <a:pt x="0" y="0"/>
                  </a:moveTo>
                  <a:lnTo>
                    <a:pt x="0" y="1272"/>
                  </a:lnTo>
                  <a:lnTo>
                    <a:pt x="64" y="1233"/>
                  </a:lnTo>
                  <a:lnTo>
                    <a:pt x="128" y="127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28E341A4-D4F3-79A8-047A-BFA3D8F5CB90}"/>
                </a:ext>
              </a:extLst>
            </p:cNvPr>
            <p:cNvSpPr/>
            <p:nvPr/>
          </p:nvSpPr>
          <p:spPr>
            <a:xfrm>
              <a:off x="3632732" y="5115771"/>
              <a:ext cx="277812" cy="2417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195">
                  <a:moveTo>
                    <a:pt x="30" y="195"/>
                  </a:moveTo>
                  <a:lnTo>
                    <a:pt x="112" y="195"/>
                  </a:lnTo>
                  <a:lnTo>
                    <a:pt x="194" y="195"/>
                  </a:lnTo>
                  <a:cubicBezTo>
                    <a:pt x="206" y="195"/>
                    <a:pt x="215" y="188"/>
                    <a:pt x="220" y="179"/>
                  </a:cubicBezTo>
                  <a:cubicBezTo>
                    <a:pt x="225" y="170"/>
                    <a:pt x="226" y="160"/>
                    <a:pt x="220" y="150"/>
                  </a:cubicBezTo>
                  <a:lnTo>
                    <a:pt x="179" y="82"/>
                  </a:lnTo>
                  <a:lnTo>
                    <a:pt x="137" y="14"/>
                  </a:lnTo>
                  <a:cubicBezTo>
                    <a:pt x="132" y="5"/>
                    <a:pt x="122" y="0"/>
                    <a:pt x="112" y="0"/>
                  </a:cubicBezTo>
                  <a:cubicBezTo>
                    <a:pt x="102" y="0"/>
                    <a:pt x="92" y="5"/>
                    <a:pt x="87" y="14"/>
                  </a:cubicBezTo>
                  <a:lnTo>
                    <a:pt x="46" y="82"/>
                  </a:lnTo>
                  <a:lnTo>
                    <a:pt x="5" y="150"/>
                  </a:lnTo>
                  <a:cubicBezTo>
                    <a:pt x="-1" y="160"/>
                    <a:pt x="-1" y="170"/>
                    <a:pt x="4" y="179"/>
                  </a:cubicBezTo>
                  <a:cubicBezTo>
                    <a:pt x="9" y="188"/>
                    <a:pt x="18" y="195"/>
                    <a:pt x="30" y="19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B51F1EAA-35A0-98DF-10AF-038BEB4265D5}"/>
                </a:ext>
              </a:extLst>
            </p:cNvPr>
            <p:cNvSpPr/>
            <p:nvPr/>
          </p:nvSpPr>
          <p:spPr>
            <a:xfrm>
              <a:off x="2556368" y="5927067"/>
              <a:ext cx="606701" cy="236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20">
                  <a:moveTo>
                    <a:pt x="478" y="20"/>
                  </a:moveTo>
                  <a:lnTo>
                    <a:pt x="11" y="20"/>
                  </a:ln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lnTo>
                    <a:pt x="478" y="0"/>
                  </a:lnTo>
                  <a:cubicBezTo>
                    <a:pt x="483" y="0"/>
                    <a:pt x="488" y="4"/>
                    <a:pt x="488" y="10"/>
                  </a:cubicBezTo>
                  <a:cubicBezTo>
                    <a:pt x="488" y="15"/>
                    <a:pt x="483" y="20"/>
                    <a:pt x="478" y="20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0F96DA0C-DB26-31CA-D71C-3D1A4B7632B7}"/>
                </a:ext>
              </a:extLst>
            </p:cNvPr>
            <p:cNvSpPr/>
            <p:nvPr/>
          </p:nvSpPr>
          <p:spPr>
            <a:xfrm>
              <a:off x="3559227" y="5576876"/>
              <a:ext cx="321414" cy="236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9" h="20">
                  <a:moveTo>
                    <a:pt x="250" y="20"/>
                  </a:moveTo>
                  <a:lnTo>
                    <a:pt x="10" y="20"/>
                  </a:ln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lnTo>
                    <a:pt x="250" y="0"/>
                  </a:lnTo>
                  <a:cubicBezTo>
                    <a:pt x="255" y="0"/>
                    <a:pt x="259" y="4"/>
                    <a:pt x="259" y="10"/>
                  </a:cubicBezTo>
                  <a:cubicBezTo>
                    <a:pt x="259" y="15"/>
                    <a:pt x="255" y="20"/>
                    <a:pt x="250" y="20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4B8F4034-DADC-7F9B-3F4B-11888380EE0D}"/>
                </a:ext>
              </a:extLst>
            </p:cNvPr>
            <p:cNvSpPr/>
            <p:nvPr/>
          </p:nvSpPr>
          <p:spPr>
            <a:xfrm>
              <a:off x="2556368" y="6064152"/>
              <a:ext cx="606701" cy="236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20">
                  <a:moveTo>
                    <a:pt x="478" y="20"/>
                  </a:moveTo>
                  <a:lnTo>
                    <a:pt x="11" y="20"/>
                  </a:ln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lnTo>
                    <a:pt x="478" y="0"/>
                  </a:lnTo>
                  <a:cubicBezTo>
                    <a:pt x="483" y="0"/>
                    <a:pt x="488" y="4"/>
                    <a:pt x="488" y="10"/>
                  </a:cubicBezTo>
                  <a:cubicBezTo>
                    <a:pt x="488" y="15"/>
                    <a:pt x="483" y="20"/>
                    <a:pt x="478" y="20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7A795598-9315-B196-04C8-A043B782FBAE}"/>
                </a:ext>
              </a:extLst>
            </p:cNvPr>
            <p:cNvSpPr/>
            <p:nvPr/>
          </p:nvSpPr>
          <p:spPr>
            <a:xfrm>
              <a:off x="3756066" y="5189295"/>
              <a:ext cx="31145" cy="78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64">
                  <a:moveTo>
                    <a:pt x="13" y="64"/>
                  </a:moveTo>
                  <a:cubicBezTo>
                    <a:pt x="6" y="64"/>
                    <a:pt x="0" y="57"/>
                    <a:pt x="0" y="50"/>
                  </a:cubicBezTo>
                  <a:lnTo>
                    <a:pt x="0" y="14"/>
                  </a:lnTo>
                  <a:cubicBezTo>
                    <a:pt x="0" y="6"/>
                    <a:pt x="6" y="0"/>
                    <a:pt x="13" y="0"/>
                  </a:cubicBezTo>
                  <a:cubicBezTo>
                    <a:pt x="21" y="0"/>
                    <a:pt x="26" y="6"/>
                    <a:pt x="26" y="14"/>
                  </a:cubicBezTo>
                  <a:lnTo>
                    <a:pt x="26" y="50"/>
                  </a:lnTo>
                  <a:cubicBezTo>
                    <a:pt x="26" y="57"/>
                    <a:pt x="21" y="64"/>
                    <a:pt x="13" y="6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C72FFDFE-7D1C-C461-350E-5E23AEE84775}"/>
                </a:ext>
              </a:extLst>
            </p:cNvPr>
            <p:cNvSpPr/>
            <p:nvPr/>
          </p:nvSpPr>
          <p:spPr>
            <a:xfrm>
              <a:off x="3753570" y="5279027"/>
              <a:ext cx="36128" cy="361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0">
                  <a:moveTo>
                    <a:pt x="30" y="16"/>
                  </a:moveTo>
                  <a:cubicBezTo>
                    <a:pt x="30" y="24"/>
                    <a:pt x="23" y="30"/>
                    <a:pt x="15" y="30"/>
                  </a:cubicBezTo>
                  <a:cubicBezTo>
                    <a:pt x="7" y="30"/>
                    <a:pt x="0" y="24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7"/>
                    <a:pt x="30" y="1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317E5079-6FB8-AE97-BB1D-8E3AD64B34CB}"/>
                </a:ext>
              </a:extLst>
            </p:cNvPr>
            <p:cNvSpPr/>
            <p:nvPr/>
          </p:nvSpPr>
          <p:spPr>
            <a:xfrm>
              <a:off x="3870675" y="5488394"/>
              <a:ext cx="201818" cy="200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62">
                  <a:moveTo>
                    <a:pt x="163" y="81"/>
                  </a:moveTo>
                  <a:cubicBezTo>
                    <a:pt x="163" y="126"/>
                    <a:pt x="127" y="162"/>
                    <a:pt x="82" y="162"/>
                  </a:cubicBezTo>
                  <a:cubicBezTo>
                    <a:pt x="37" y="162"/>
                    <a:pt x="0" y="126"/>
                    <a:pt x="0" y="81"/>
                  </a:cubicBezTo>
                  <a:cubicBezTo>
                    <a:pt x="0" y="36"/>
                    <a:pt x="37" y="0"/>
                    <a:pt x="82" y="0"/>
                  </a:cubicBezTo>
                  <a:cubicBezTo>
                    <a:pt x="127" y="0"/>
                    <a:pt x="163" y="36"/>
                    <a:pt x="163" y="81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6C99666F-6367-2F42-B6D6-24607FBE3C2C}"/>
                </a:ext>
              </a:extLst>
            </p:cNvPr>
            <p:cNvSpPr/>
            <p:nvPr/>
          </p:nvSpPr>
          <p:spPr>
            <a:xfrm>
              <a:off x="3932964" y="5549459"/>
              <a:ext cx="78485" cy="78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64">
                  <a:moveTo>
                    <a:pt x="54" y="64"/>
                  </a:moveTo>
                  <a:cubicBezTo>
                    <a:pt x="51" y="64"/>
                    <a:pt x="49" y="63"/>
                    <a:pt x="47" y="61"/>
                  </a:cubicBezTo>
                  <a:lnTo>
                    <a:pt x="3" y="17"/>
                  </a:lnTo>
                  <a:cubicBezTo>
                    <a:pt x="-1" y="13"/>
                    <a:pt x="-1" y="7"/>
                    <a:pt x="3" y="3"/>
                  </a:cubicBezTo>
                  <a:cubicBezTo>
                    <a:pt x="7" y="-1"/>
                    <a:pt x="14" y="-1"/>
                    <a:pt x="17" y="3"/>
                  </a:cubicBezTo>
                  <a:lnTo>
                    <a:pt x="61" y="47"/>
                  </a:lnTo>
                  <a:cubicBezTo>
                    <a:pt x="65" y="50"/>
                    <a:pt x="65" y="57"/>
                    <a:pt x="61" y="61"/>
                  </a:cubicBezTo>
                  <a:cubicBezTo>
                    <a:pt x="59" y="63"/>
                    <a:pt x="56" y="64"/>
                    <a:pt x="54" y="64"/>
                  </a:cubicBezTo>
                  <a:close/>
                </a:path>
              </a:pathLst>
            </a:custGeom>
            <a:solidFill>
              <a:srgbClr val="2E40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1344BD73-3056-FDA9-5B5C-409C2DAAC987}"/>
                </a:ext>
              </a:extLst>
            </p:cNvPr>
            <p:cNvSpPr/>
            <p:nvPr/>
          </p:nvSpPr>
          <p:spPr>
            <a:xfrm>
              <a:off x="3932964" y="5549459"/>
              <a:ext cx="78485" cy="78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64">
                  <a:moveTo>
                    <a:pt x="10" y="64"/>
                  </a:moveTo>
                  <a:cubicBezTo>
                    <a:pt x="7" y="64"/>
                    <a:pt x="5" y="63"/>
                    <a:pt x="3" y="61"/>
                  </a:cubicBezTo>
                  <a:cubicBezTo>
                    <a:pt x="-1" y="57"/>
                    <a:pt x="-1" y="50"/>
                    <a:pt x="3" y="47"/>
                  </a:cubicBezTo>
                  <a:lnTo>
                    <a:pt x="47" y="3"/>
                  </a:lnTo>
                  <a:cubicBezTo>
                    <a:pt x="51" y="-1"/>
                    <a:pt x="57" y="-1"/>
                    <a:pt x="61" y="3"/>
                  </a:cubicBezTo>
                  <a:cubicBezTo>
                    <a:pt x="65" y="7"/>
                    <a:pt x="65" y="13"/>
                    <a:pt x="61" y="17"/>
                  </a:cubicBezTo>
                  <a:lnTo>
                    <a:pt x="17" y="61"/>
                  </a:lnTo>
                  <a:cubicBezTo>
                    <a:pt x="15" y="63"/>
                    <a:pt x="13" y="64"/>
                    <a:pt x="10" y="64"/>
                  </a:cubicBezTo>
                  <a:close/>
                </a:path>
              </a:pathLst>
            </a:custGeom>
            <a:solidFill>
              <a:srgbClr val="2E40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D89C024-93A0-AF0D-5A21-F68BD21D3C76}"/>
                </a:ext>
              </a:extLst>
            </p:cNvPr>
            <p:cNvSpPr/>
            <p:nvPr/>
          </p:nvSpPr>
          <p:spPr>
            <a:xfrm>
              <a:off x="3559227" y="5858524"/>
              <a:ext cx="321414" cy="236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9" h="20">
                  <a:moveTo>
                    <a:pt x="250" y="20"/>
                  </a:moveTo>
                  <a:lnTo>
                    <a:pt x="10" y="20"/>
                  </a:ln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lnTo>
                    <a:pt x="250" y="0"/>
                  </a:lnTo>
                  <a:cubicBezTo>
                    <a:pt x="255" y="0"/>
                    <a:pt x="259" y="4"/>
                    <a:pt x="259" y="10"/>
                  </a:cubicBezTo>
                  <a:cubicBezTo>
                    <a:pt x="259" y="15"/>
                    <a:pt x="255" y="20"/>
                    <a:pt x="250" y="20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7391D472-3C49-B0F7-7D52-70339B0B2110}"/>
                </a:ext>
              </a:extLst>
            </p:cNvPr>
            <p:cNvSpPr/>
            <p:nvPr/>
          </p:nvSpPr>
          <p:spPr>
            <a:xfrm>
              <a:off x="3870675" y="5768796"/>
              <a:ext cx="201818" cy="201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63">
                  <a:moveTo>
                    <a:pt x="163" y="82"/>
                  </a:moveTo>
                  <a:cubicBezTo>
                    <a:pt x="163" y="126"/>
                    <a:pt x="127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7" y="0"/>
                    <a:pt x="82" y="0"/>
                  </a:cubicBezTo>
                  <a:cubicBezTo>
                    <a:pt x="127" y="0"/>
                    <a:pt x="163" y="37"/>
                    <a:pt x="163" y="82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1DD54DA9-4555-D447-6259-7BDC5C675FFA}"/>
                </a:ext>
              </a:extLst>
            </p:cNvPr>
            <p:cNvSpPr/>
            <p:nvPr/>
          </p:nvSpPr>
          <p:spPr>
            <a:xfrm>
              <a:off x="3932964" y="5831107"/>
              <a:ext cx="78485" cy="78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64">
                  <a:moveTo>
                    <a:pt x="54" y="64"/>
                  </a:moveTo>
                  <a:cubicBezTo>
                    <a:pt x="51" y="64"/>
                    <a:pt x="49" y="63"/>
                    <a:pt x="47" y="61"/>
                  </a:cubicBezTo>
                  <a:lnTo>
                    <a:pt x="3" y="17"/>
                  </a:lnTo>
                  <a:cubicBezTo>
                    <a:pt x="-1" y="13"/>
                    <a:pt x="-1" y="7"/>
                    <a:pt x="3" y="3"/>
                  </a:cubicBezTo>
                  <a:cubicBezTo>
                    <a:pt x="7" y="-1"/>
                    <a:pt x="14" y="-1"/>
                    <a:pt x="17" y="3"/>
                  </a:cubicBezTo>
                  <a:lnTo>
                    <a:pt x="61" y="47"/>
                  </a:lnTo>
                  <a:cubicBezTo>
                    <a:pt x="65" y="50"/>
                    <a:pt x="65" y="57"/>
                    <a:pt x="61" y="61"/>
                  </a:cubicBezTo>
                  <a:cubicBezTo>
                    <a:pt x="59" y="63"/>
                    <a:pt x="56" y="64"/>
                    <a:pt x="54" y="64"/>
                  </a:cubicBezTo>
                  <a:close/>
                </a:path>
              </a:pathLst>
            </a:custGeom>
            <a:solidFill>
              <a:srgbClr val="2E40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78DAE1A9-BD99-0E45-6014-9A6288F0AA99}"/>
                </a:ext>
              </a:extLst>
            </p:cNvPr>
            <p:cNvSpPr/>
            <p:nvPr/>
          </p:nvSpPr>
          <p:spPr>
            <a:xfrm>
              <a:off x="3932964" y="5831107"/>
              <a:ext cx="78485" cy="78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64">
                  <a:moveTo>
                    <a:pt x="10" y="64"/>
                  </a:moveTo>
                  <a:cubicBezTo>
                    <a:pt x="7" y="64"/>
                    <a:pt x="5" y="63"/>
                    <a:pt x="3" y="61"/>
                  </a:cubicBezTo>
                  <a:cubicBezTo>
                    <a:pt x="-1" y="57"/>
                    <a:pt x="-1" y="50"/>
                    <a:pt x="3" y="47"/>
                  </a:cubicBezTo>
                  <a:lnTo>
                    <a:pt x="47" y="3"/>
                  </a:lnTo>
                  <a:cubicBezTo>
                    <a:pt x="51" y="-1"/>
                    <a:pt x="57" y="-1"/>
                    <a:pt x="61" y="3"/>
                  </a:cubicBezTo>
                  <a:cubicBezTo>
                    <a:pt x="65" y="7"/>
                    <a:pt x="65" y="13"/>
                    <a:pt x="61" y="17"/>
                  </a:cubicBezTo>
                  <a:lnTo>
                    <a:pt x="17" y="61"/>
                  </a:lnTo>
                  <a:cubicBezTo>
                    <a:pt x="15" y="63"/>
                    <a:pt x="13" y="64"/>
                    <a:pt x="10" y="64"/>
                  </a:cubicBezTo>
                  <a:close/>
                </a:path>
              </a:pathLst>
            </a:custGeom>
            <a:solidFill>
              <a:srgbClr val="2E40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D9973356-19C8-8517-C768-71A0B0C2C96C}"/>
                </a:ext>
              </a:extLst>
            </p:cNvPr>
            <p:cNvSpPr/>
            <p:nvPr/>
          </p:nvSpPr>
          <p:spPr>
            <a:xfrm>
              <a:off x="2715829" y="5090847"/>
              <a:ext cx="289024" cy="28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" h="233">
                  <a:moveTo>
                    <a:pt x="233" y="117"/>
                  </a:moveTo>
                  <a:cubicBezTo>
                    <a:pt x="233" y="181"/>
                    <a:pt x="181" y="233"/>
                    <a:pt x="116" y="233"/>
                  </a:cubicBezTo>
                  <a:cubicBezTo>
                    <a:pt x="52" y="233"/>
                    <a:pt x="0" y="181"/>
                    <a:pt x="0" y="117"/>
                  </a:cubicBezTo>
                  <a:cubicBezTo>
                    <a:pt x="0" y="52"/>
                    <a:pt x="52" y="0"/>
                    <a:pt x="116" y="0"/>
                  </a:cubicBezTo>
                  <a:cubicBezTo>
                    <a:pt x="181" y="0"/>
                    <a:pt x="233" y="52"/>
                    <a:pt x="233" y="117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5B1B2EB3-D8C8-9D09-5D28-08ADB23DCC13}"/>
                </a:ext>
              </a:extLst>
            </p:cNvPr>
            <p:cNvSpPr/>
            <p:nvPr/>
          </p:nvSpPr>
          <p:spPr>
            <a:xfrm>
              <a:off x="2776873" y="5155651"/>
              <a:ext cx="165690" cy="1595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129">
                  <a:moveTo>
                    <a:pt x="82" y="8"/>
                  </a:moveTo>
                  <a:lnTo>
                    <a:pt x="87" y="16"/>
                  </a:lnTo>
                  <a:lnTo>
                    <a:pt x="92" y="24"/>
                  </a:lnTo>
                  <a:cubicBezTo>
                    <a:pt x="93" y="26"/>
                    <a:pt x="95" y="27"/>
                    <a:pt x="97" y="29"/>
                  </a:cubicBezTo>
                  <a:cubicBezTo>
                    <a:pt x="99" y="30"/>
                    <a:pt x="100" y="31"/>
                    <a:pt x="103" y="31"/>
                  </a:cubicBezTo>
                  <a:lnTo>
                    <a:pt x="112" y="34"/>
                  </a:lnTo>
                  <a:lnTo>
                    <a:pt x="121" y="36"/>
                  </a:lnTo>
                  <a:cubicBezTo>
                    <a:pt x="127" y="37"/>
                    <a:pt x="132" y="42"/>
                    <a:pt x="133" y="48"/>
                  </a:cubicBezTo>
                  <a:cubicBezTo>
                    <a:pt x="135" y="54"/>
                    <a:pt x="135" y="60"/>
                    <a:pt x="130" y="65"/>
                  </a:cubicBezTo>
                  <a:lnTo>
                    <a:pt x="124" y="72"/>
                  </a:lnTo>
                  <a:lnTo>
                    <a:pt x="118" y="78"/>
                  </a:lnTo>
                  <a:cubicBezTo>
                    <a:pt x="117" y="80"/>
                    <a:pt x="116" y="82"/>
                    <a:pt x="115" y="84"/>
                  </a:cubicBezTo>
                  <a:cubicBezTo>
                    <a:pt x="114" y="86"/>
                    <a:pt x="114" y="89"/>
                    <a:pt x="114" y="91"/>
                  </a:cubicBezTo>
                  <a:lnTo>
                    <a:pt x="115" y="100"/>
                  </a:lnTo>
                  <a:lnTo>
                    <a:pt x="116" y="110"/>
                  </a:lnTo>
                  <a:cubicBezTo>
                    <a:pt x="116" y="117"/>
                    <a:pt x="113" y="122"/>
                    <a:pt x="109" y="125"/>
                  </a:cubicBezTo>
                  <a:cubicBezTo>
                    <a:pt x="104" y="129"/>
                    <a:pt x="98" y="130"/>
                    <a:pt x="91" y="128"/>
                  </a:cubicBezTo>
                  <a:lnTo>
                    <a:pt x="83" y="124"/>
                  </a:lnTo>
                  <a:lnTo>
                    <a:pt x="74" y="120"/>
                  </a:lnTo>
                  <a:cubicBezTo>
                    <a:pt x="72" y="119"/>
                    <a:pt x="70" y="119"/>
                    <a:pt x="67" y="119"/>
                  </a:cubicBezTo>
                  <a:cubicBezTo>
                    <a:pt x="65" y="119"/>
                    <a:pt x="63" y="119"/>
                    <a:pt x="61" y="120"/>
                  </a:cubicBezTo>
                  <a:lnTo>
                    <a:pt x="52" y="124"/>
                  </a:lnTo>
                  <a:lnTo>
                    <a:pt x="43" y="128"/>
                  </a:lnTo>
                  <a:cubicBezTo>
                    <a:pt x="37" y="130"/>
                    <a:pt x="31" y="129"/>
                    <a:pt x="26" y="125"/>
                  </a:cubicBezTo>
                  <a:cubicBezTo>
                    <a:pt x="22" y="122"/>
                    <a:pt x="19" y="117"/>
                    <a:pt x="19" y="110"/>
                  </a:cubicBezTo>
                  <a:lnTo>
                    <a:pt x="20" y="100"/>
                  </a:lnTo>
                  <a:lnTo>
                    <a:pt x="21" y="91"/>
                  </a:lnTo>
                  <a:cubicBezTo>
                    <a:pt x="21" y="89"/>
                    <a:pt x="21" y="86"/>
                    <a:pt x="20" y="84"/>
                  </a:cubicBezTo>
                  <a:cubicBezTo>
                    <a:pt x="19" y="82"/>
                    <a:pt x="18" y="80"/>
                    <a:pt x="17" y="78"/>
                  </a:cubicBezTo>
                  <a:lnTo>
                    <a:pt x="11" y="72"/>
                  </a:lnTo>
                  <a:lnTo>
                    <a:pt x="4" y="65"/>
                  </a:lnTo>
                  <a:cubicBezTo>
                    <a:pt x="0" y="60"/>
                    <a:pt x="0" y="54"/>
                    <a:pt x="1" y="48"/>
                  </a:cubicBezTo>
                  <a:cubicBezTo>
                    <a:pt x="3" y="42"/>
                    <a:pt x="7" y="37"/>
                    <a:pt x="14" y="36"/>
                  </a:cubicBezTo>
                  <a:lnTo>
                    <a:pt x="23" y="34"/>
                  </a:lnTo>
                  <a:lnTo>
                    <a:pt x="32" y="31"/>
                  </a:lnTo>
                  <a:cubicBezTo>
                    <a:pt x="35" y="31"/>
                    <a:pt x="36" y="30"/>
                    <a:pt x="38" y="29"/>
                  </a:cubicBezTo>
                  <a:cubicBezTo>
                    <a:pt x="40" y="27"/>
                    <a:pt x="42" y="26"/>
                    <a:pt x="43" y="24"/>
                  </a:cubicBezTo>
                  <a:lnTo>
                    <a:pt x="48" y="16"/>
                  </a:lnTo>
                  <a:lnTo>
                    <a:pt x="53" y="8"/>
                  </a:lnTo>
                  <a:cubicBezTo>
                    <a:pt x="56" y="3"/>
                    <a:pt x="62" y="0"/>
                    <a:pt x="67" y="0"/>
                  </a:cubicBezTo>
                  <a:cubicBezTo>
                    <a:pt x="73" y="0"/>
                    <a:pt x="79" y="3"/>
                    <a:pt x="82" y="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98" name="Freeform 397">
            <a:extLst>
              <a:ext uri="{FF2B5EF4-FFF2-40B4-BE49-F238E27FC236}">
                <a16:creationId xmlns:a16="http://schemas.microsoft.com/office/drawing/2014/main" id="{3BA4E192-8594-AB56-5DA7-DBC24E0816EB}"/>
              </a:ext>
            </a:extLst>
          </p:cNvPr>
          <p:cNvSpPr/>
          <p:nvPr/>
        </p:nvSpPr>
        <p:spPr>
          <a:xfrm>
            <a:off x="2485354" y="7659325"/>
            <a:ext cx="431044" cy="29062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7" h="2333">
                <a:moveTo>
                  <a:pt x="0" y="0"/>
                </a:moveTo>
                <a:lnTo>
                  <a:pt x="0" y="2042"/>
                </a:lnTo>
                <a:cubicBezTo>
                  <a:pt x="0" y="2203"/>
                  <a:pt x="131" y="2333"/>
                  <a:pt x="291" y="2333"/>
                </a:cubicBezTo>
                <a:lnTo>
                  <a:pt x="347" y="2333"/>
                </a:lnTo>
              </a:path>
            </a:pathLst>
          </a:custGeom>
          <a:noFill/>
          <a:ln w="38100" cap="flat">
            <a:solidFill>
              <a:schemeClr val="accent6"/>
            </a:solidFill>
            <a:prstDash val="solid"/>
            <a:round/>
            <a:tailEnd type="triangle" w="lg" len="lg"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0" name="Freeform 399">
            <a:extLst>
              <a:ext uri="{FF2B5EF4-FFF2-40B4-BE49-F238E27FC236}">
                <a16:creationId xmlns:a16="http://schemas.microsoft.com/office/drawing/2014/main" id="{98F19DEE-40BC-EEE5-A31E-971AD7CB8447}"/>
              </a:ext>
            </a:extLst>
          </p:cNvPr>
          <p:cNvSpPr/>
          <p:nvPr/>
        </p:nvSpPr>
        <p:spPr>
          <a:xfrm>
            <a:off x="13097008" y="7659325"/>
            <a:ext cx="429798" cy="29062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6" h="2333">
                <a:moveTo>
                  <a:pt x="0" y="0"/>
                </a:moveTo>
                <a:lnTo>
                  <a:pt x="0" y="2042"/>
                </a:lnTo>
                <a:cubicBezTo>
                  <a:pt x="0" y="2203"/>
                  <a:pt x="130" y="2333"/>
                  <a:pt x="291" y="2333"/>
                </a:cubicBezTo>
                <a:lnTo>
                  <a:pt x="346" y="2333"/>
                </a:lnTo>
              </a:path>
            </a:pathLst>
          </a:custGeom>
          <a:noFill/>
          <a:ln w="38100" cap="flat">
            <a:solidFill>
              <a:schemeClr val="accent6"/>
            </a:solidFill>
            <a:prstDash val="solid"/>
            <a:round/>
            <a:tailEnd type="triangle" w="lg" len="lg"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2" name="Freeform 401">
            <a:extLst>
              <a:ext uri="{FF2B5EF4-FFF2-40B4-BE49-F238E27FC236}">
                <a16:creationId xmlns:a16="http://schemas.microsoft.com/office/drawing/2014/main" id="{36F58502-513C-1EF1-C6DE-D3BFE2FB79A2}"/>
              </a:ext>
            </a:extLst>
          </p:cNvPr>
          <p:cNvSpPr/>
          <p:nvPr/>
        </p:nvSpPr>
        <p:spPr>
          <a:xfrm>
            <a:off x="11076338" y="5702745"/>
            <a:ext cx="431044" cy="29049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7" h="2332">
                <a:moveTo>
                  <a:pt x="0" y="2332"/>
                </a:moveTo>
                <a:lnTo>
                  <a:pt x="0" y="290"/>
                </a:lnTo>
                <a:cubicBezTo>
                  <a:pt x="0" y="130"/>
                  <a:pt x="130" y="0"/>
                  <a:pt x="291" y="0"/>
                </a:cubicBezTo>
                <a:lnTo>
                  <a:pt x="347" y="0"/>
                </a:lnTo>
              </a:path>
            </a:pathLst>
          </a:custGeom>
          <a:noFill/>
          <a:ln w="38100" cap="flat">
            <a:solidFill>
              <a:schemeClr val="accent6"/>
            </a:solidFill>
            <a:prstDash val="solid"/>
            <a:round/>
            <a:tailEnd type="triangle" w="lg" len="lg"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4" name="Round Same Side Corner Rectangle 403">
            <a:extLst>
              <a:ext uri="{FF2B5EF4-FFF2-40B4-BE49-F238E27FC236}">
                <a16:creationId xmlns:a16="http://schemas.microsoft.com/office/drawing/2014/main" id="{9CBF59B9-BC85-B94F-5330-5902DD3C1049}"/>
              </a:ext>
            </a:extLst>
          </p:cNvPr>
          <p:cNvSpPr/>
          <p:nvPr/>
        </p:nvSpPr>
        <p:spPr>
          <a:xfrm rot="5400000">
            <a:off x="17527172" y="7046648"/>
            <a:ext cx="3624035" cy="7035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5" name="Freeform 404">
            <a:extLst>
              <a:ext uri="{FF2B5EF4-FFF2-40B4-BE49-F238E27FC236}">
                <a16:creationId xmlns:a16="http://schemas.microsoft.com/office/drawing/2014/main" id="{AC10FFEF-0FFC-565C-63FE-860A63D9B345}"/>
              </a:ext>
            </a:extLst>
          </p:cNvPr>
          <p:cNvSpPr/>
          <p:nvPr/>
        </p:nvSpPr>
        <p:spPr>
          <a:xfrm>
            <a:off x="14137248" y="8752269"/>
            <a:ext cx="3622762" cy="36240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09" h="2909">
                <a:moveTo>
                  <a:pt x="1454" y="2909"/>
                </a:moveTo>
                <a:cubicBezTo>
                  <a:pt x="652" y="2909"/>
                  <a:pt x="0" y="2257"/>
                  <a:pt x="0" y="1455"/>
                </a:cubicBezTo>
                <a:cubicBezTo>
                  <a:pt x="0" y="652"/>
                  <a:pt x="652" y="0"/>
                  <a:pt x="1454" y="0"/>
                </a:cubicBezTo>
                <a:cubicBezTo>
                  <a:pt x="2256" y="0"/>
                  <a:pt x="2909" y="652"/>
                  <a:pt x="2909" y="1455"/>
                </a:cubicBezTo>
                <a:cubicBezTo>
                  <a:pt x="2909" y="2257"/>
                  <a:pt x="2256" y="2909"/>
                  <a:pt x="1454" y="2909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294C65DF-7FC5-5119-1252-F60E89ED09E5}"/>
              </a:ext>
            </a:extLst>
          </p:cNvPr>
          <p:cNvSpPr/>
          <p:nvPr/>
        </p:nvSpPr>
        <p:spPr>
          <a:xfrm>
            <a:off x="14349033" y="8965374"/>
            <a:ext cx="3196698" cy="3197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7" h="2567">
                <a:moveTo>
                  <a:pt x="1284" y="0"/>
                </a:moveTo>
                <a:cubicBezTo>
                  <a:pt x="1993" y="0"/>
                  <a:pt x="2567" y="574"/>
                  <a:pt x="2567" y="1284"/>
                </a:cubicBezTo>
                <a:cubicBezTo>
                  <a:pt x="2567" y="1992"/>
                  <a:pt x="1993" y="2567"/>
                  <a:pt x="1284" y="2567"/>
                </a:cubicBezTo>
                <a:cubicBezTo>
                  <a:pt x="575" y="2567"/>
                  <a:pt x="0" y="1992"/>
                  <a:pt x="0" y="1284"/>
                </a:cubicBezTo>
                <a:cubicBezTo>
                  <a:pt x="0" y="574"/>
                  <a:pt x="575" y="0"/>
                  <a:pt x="1284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5B5091-2610-B32E-BC7B-CC37255E695C}"/>
              </a:ext>
            </a:extLst>
          </p:cNvPr>
          <p:cNvGrpSpPr/>
          <p:nvPr/>
        </p:nvGrpSpPr>
        <p:grpSpPr>
          <a:xfrm>
            <a:off x="15308292" y="9685694"/>
            <a:ext cx="1675587" cy="1757184"/>
            <a:chOff x="15308292" y="9685694"/>
            <a:chExt cx="1675587" cy="1757184"/>
          </a:xfrm>
        </p:grpSpPr>
        <p:sp>
          <p:nvSpPr>
            <p:cNvPr id="407" name="Freeform 406">
              <a:extLst>
                <a:ext uri="{FF2B5EF4-FFF2-40B4-BE49-F238E27FC236}">
                  <a16:creationId xmlns:a16="http://schemas.microsoft.com/office/drawing/2014/main" id="{7C4176E5-FCD3-DB47-73B0-2E9798B899AD}"/>
                </a:ext>
              </a:extLst>
            </p:cNvPr>
            <p:cNvSpPr/>
            <p:nvPr/>
          </p:nvSpPr>
          <p:spPr>
            <a:xfrm>
              <a:off x="15359370" y="9735544"/>
              <a:ext cx="1264475" cy="17073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1371">
                  <a:moveTo>
                    <a:pt x="928" y="1371"/>
                  </a:moveTo>
                  <a:lnTo>
                    <a:pt x="508" y="1371"/>
                  </a:lnTo>
                  <a:lnTo>
                    <a:pt x="89" y="1371"/>
                  </a:lnTo>
                  <a:cubicBezTo>
                    <a:pt x="64" y="1371"/>
                    <a:pt x="42" y="1361"/>
                    <a:pt x="26" y="1345"/>
                  </a:cubicBezTo>
                  <a:cubicBezTo>
                    <a:pt x="10" y="1329"/>
                    <a:pt x="0" y="1307"/>
                    <a:pt x="0" y="1283"/>
                  </a:cubicBezTo>
                  <a:lnTo>
                    <a:pt x="0" y="685"/>
                  </a:lnTo>
                  <a:lnTo>
                    <a:pt x="0" y="88"/>
                  </a:lnTo>
                  <a:cubicBezTo>
                    <a:pt x="0" y="64"/>
                    <a:pt x="10" y="42"/>
                    <a:pt x="26" y="26"/>
                  </a:cubicBezTo>
                  <a:cubicBezTo>
                    <a:pt x="42" y="9"/>
                    <a:pt x="64" y="0"/>
                    <a:pt x="89" y="0"/>
                  </a:cubicBezTo>
                  <a:lnTo>
                    <a:pt x="508" y="0"/>
                  </a:lnTo>
                  <a:lnTo>
                    <a:pt x="928" y="0"/>
                  </a:lnTo>
                  <a:cubicBezTo>
                    <a:pt x="953" y="0"/>
                    <a:pt x="975" y="9"/>
                    <a:pt x="991" y="26"/>
                  </a:cubicBezTo>
                  <a:cubicBezTo>
                    <a:pt x="1007" y="42"/>
                    <a:pt x="1016" y="64"/>
                    <a:pt x="1016" y="88"/>
                  </a:cubicBezTo>
                  <a:lnTo>
                    <a:pt x="1016" y="685"/>
                  </a:lnTo>
                  <a:lnTo>
                    <a:pt x="1016" y="1283"/>
                  </a:lnTo>
                  <a:cubicBezTo>
                    <a:pt x="1016" y="1307"/>
                    <a:pt x="1007" y="1329"/>
                    <a:pt x="991" y="1345"/>
                  </a:cubicBezTo>
                  <a:cubicBezTo>
                    <a:pt x="975" y="1361"/>
                    <a:pt x="953" y="1371"/>
                    <a:pt x="928" y="1371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6B49B793-0C31-93D8-EB57-39669D349FD8}"/>
                </a:ext>
              </a:extLst>
            </p:cNvPr>
            <p:cNvSpPr/>
            <p:nvPr/>
          </p:nvSpPr>
          <p:spPr>
            <a:xfrm>
              <a:off x="15308292" y="9685694"/>
              <a:ext cx="1264475" cy="17073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1371">
                  <a:moveTo>
                    <a:pt x="928" y="1371"/>
                  </a:moveTo>
                  <a:lnTo>
                    <a:pt x="508" y="1371"/>
                  </a:lnTo>
                  <a:lnTo>
                    <a:pt x="88" y="1371"/>
                  </a:lnTo>
                  <a:cubicBezTo>
                    <a:pt x="63" y="1371"/>
                    <a:pt x="41" y="1361"/>
                    <a:pt x="26" y="1345"/>
                  </a:cubicBezTo>
                  <a:cubicBezTo>
                    <a:pt x="10" y="1330"/>
                    <a:pt x="0" y="1307"/>
                    <a:pt x="0" y="1283"/>
                  </a:cubicBezTo>
                  <a:lnTo>
                    <a:pt x="0" y="686"/>
                  </a:lnTo>
                  <a:lnTo>
                    <a:pt x="0" y="88"/>
                  </a:lnTo>
                  <a:cubicBezTo>
                    <a:pt x="0" y="63"/>
                    <a:pt x="10" y="42"/>
                    <a:pt x="26" y="26"/>
                  </a:cubicBezTo>
                  <a:cubicBezTo>
                    <a:pt x="41" y="10"/>
                    <a:pt x="63" y="0"/>
                    <a:pt x="88" y="0"/>
                  </a:cubicBezTo>
                  <a:lnTo>
                    <a:pt x="508" y="0"/>
                  </a:lnTo>
                  <a:lnTo>
                    <a:pt x="928" y="0"/>
                  </a:lnTo>
                  <a:cubicBezTo>
                    <a:pt x="952" y="0"/>
                    <a:pt x="974" y="10"/>
                    <a:pt x="990" y="26"/>
                  </a:cubicBezTo>
                  <a:cubicBezTo>
                    <a:pt x="1006" y="42"/>
                    <a:pt x="1016" y="63"/>
                    <a:pt x="1016" y="88"/>
                  </a:cubicBezTo>
                  <a:lnTo>
                    <a:pt x="1016" y="686"/>
                  </a:lnTo>
                  <a:lnTo>
                    <a:pt x="1016" y="1283"/>
                  </a:lnTo>
                  <a:cubicBezTo>
                    <a:pt x="1016" y="1307"/>
                    <a:pt x="1006" y="1330"/>
                    <a:pt x="990" y="1345"/>
                  </a:cubicBezTo>
                  <a:cubicBezTo>
                    <a:pt x="974" y="1361"/>
                    <a:pt x="952" y="1371"/>
                    <a:pt x="928" y="1371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 408">
              <a:extLst>
                <a:ext uri="{FF2B5EF4-FFF2-40B4-BE49-F238E27FC236}">
                  <a16:creationId xmlns:a16="http://schemas.microsoft.com/office/drawing/2014/main" id="{E61196DE-8821-13FE-770C-6CAD71E04CC0}"/>
                </a:ext>
              </a:extLst>
            </p:cNvPr>
            <p:cNvSpPr/>
            <p:nvPr/>
          </p:nvSpPr>
          <p:spPr>
            <a:xfrm>
              <a:off x="15437855" y="9802840"/>
              <a:ext cx="1005354" cy="14730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1183">
                  <a:moveTo>
                    <a:pt x="772" y="1183"/>
                  </a:moveTo>
                  <a:lnTo>
                    <a:pt x="404" y="1183"/>
                  </a:lnTo>
                  <a:lnTo>
                    <a:pt x="35" y="1183"/>
                  </a:lnTo>
                  <a:cubicBezTo>
                    <a:pt x="26" y="1183"/>
                    <a:pt x="16" y="1179"/>
                    <a:pt x="10" y="1173"/>
                  </a:cubicBezTo>
                  <a:cubicBezTo>
                    <a:pt x="4" y="1166"/>
                    <a:pt x="0" y="1158"/>
                    <a:pt x="0" y="1148"/>
                  </a:cubicBezTo>
                  <a:lnTo>
                    <a:pt x="0" y="592"/>
                  </a:lnTo>
                  <a:lnTo>
                    <a:pt x="0" y="35"/>
                  </a:lnTo>
                  <a:cubicBezTo>
                    <a:pt x="0" y="25"/>
                    <a:pt x="4" y="17"/>
                    <a:pt x="10" y="10"/>
                  </a:cubicBezTo>
                  <a:cubicBezTo>
                    <a:pt x="16" y="4"/>
                    <a:pt x="26" y="0"/>
                    <a:pt x="35" y="0"/>
                  </a:cubicBezTo>
                  <a:lnTo>
                    <a:pt x="404" y="0"/>
                  </a:lnTo>
                  <a:lnTo>
                    <a:pt x="772" y="0"/>
                  </a:lnTo>
                  <a:cubicBezTo>
                    <a:pt x="782" y="0"/>
                    <a:pt x="791" y="4"/>
                    <a:pt x="797" y="10"/>
                  </a:cubicBezTo>
                  <a:cubicBezTo>
                    <a:pt x="803" y="17"/>
                    <a:pt x="808" y="25"/>
                    <a:pt x="808" y="35"/>
                  </a:cubicBezTo>
                  <a:lnTo>
                    <a:pt x="808" y="592"/>
                  </a:lnTo>
                  <a:lnTo>
                    <a:pt x="808" y="1148"/>
                  </a:lnTo>
                  <a:cubicBezTo>
                    <a:pt x="808" y="1158"/>
                    <a:pt x="803" y="1166"/>
                    <a:pt x="797" y="1173"/>
                  </a:cubicBezTo>
                  <a:cubicBezTo>
                    <a:pt x="791" y="1179"/>
                    <a:pt x="782" y="1183"/>
                    <a:pt x="772" y="118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 409">
              <a:extLst>
                <a:ext uri="{FF2B5EF4-FFF2-40B4-BE49-F238E27FC236}">
                  <a16:creationId xmlns:a16="http://schemas.microsoft.com/office/drawing/2014/main" id="{1883F5A2-1313-6E8F-FBE8-B20D83908214}"/>
                </a:ext>
              </a:extLst>
            </p:cNvPr>
            <p:cNvSpPr/>
            <p:nvPr/>
          </p:nvSpPr>
          <p:spPr>
            <a:xfrm>
              <a:off x="15586104" y="10034639"/>
              <a:ext cx="707610" cy="1570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9" h="127">
                  <a:moveTo>
                    <a:pt x="506" y="127"/>
                  </a:moveTo>
                  <a:lnTo>
                    <a:pt x="285" y="127"/>
                  </a:lnTo>
                  <a:lnTo>
                    <a:pt x="64" y="127"/>
                  </a:lnTo>
                  <a:cubicBezTo>
                    <a:pt x="47" y="127"/>
                    <a:pt x="31" y="120"/>
                    <a:pt x="19" y="109"/>
                  </a:cubicBezTo>
                  <a:cubicBezTo>
                    <a:pt x="7" y="97"/>
                    <a:pt x="0" y="81"/>
                    <a:pt x="0" y="64"/>
                  </a:cubicBezTo>
                  <a:cubicBezTo>
                    <a:pt x="0" y="46"/>
                    <a:pt x="7" y="31"/>
                    <a:pt x="19" y="19"/>
                  </a:cubicBezTo>
                  <a:cubicBezTo>
                    <a:pt x="31" y="7"/>
                    <a:pt x="47" y="0"/>
                    <a:pt x="64" y="0"/>
                  </a:cubicBezTo>
                  <a:lnTo>
                    <a:pt x="285" y="0"/>
                  </a:lnTo>
                  <a:lnTo>
                    <a:pt x="506" y="0"/>
                  </a:lnTo>
                  <a:cubicBezTo>
                    <a:pt x="524" y="0"/>
                    <a:pt x="539" y="7"/>
                    <a:pt x="551" y="19"/>
                  </a:cubicBezTo>
                  <a:cubicBezTo>
                    <a:pt x="562" y="31"/>
                    <a:pt x="569" y="46"/>
                    <a:pt x="569" y="64"/>
                  </a:cubicBezTo>
                  <a:cubicBezTo>
                    <a:pt x="569" y="81"/>
                    <a:pt x="562" y="97"/>
                    <a:pt x="551" y="109"/>
                  </a:cubicBezTo>
                  <a:cubicBezTo>
                    <a:pt x="539" y="120"/>
                    <a:pt x="524" y="127"/>
                    <a:pt x="506" y="12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3AA4DB20-9155-2894-CA88-9984DF26FEEA}"/>
                </a:ext>
              </a:extLst>
            </p:cNvPr>
            <p:cNvSpPr/>
            <p:nvPr/>
          </p:nvSpPr>
          <p:spPr>
            <a:xfrm>
              <a:off x="15576137" y="10329995"/>
              <a:ext cx="728788" cy="199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17">
                  <a:moveTo>
                    <a:pt x="577" y="17"/>
                  </a:moveTo>
                  <a:lnTo>
                    <a:pt x="8" y="17"/>
                  </a:lnTo>
                  <a:cubicBezTo>
                    <a:pt x="3" y="17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lnTo>
                    <a:pt x="577" y="0"/>
                  </a:lnTo>
                  <a:cubicBezTo>
                    <a:pt x="582" y="0"/>
                    <a:pt x="586" y="3"/>
                    <a:pt x="586" y="8"/>
                  </a:cubicBezTo>
                  <a:cubicBezTo>
                    <a:pt x="586" y="13"/>
                    <a:pt x="582" y="17"/>
                    <a:pt x="577" y="17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 411">
              <a:extLst>
                <a:ext uri="{FF2B5EF4-FFF2-40B4-BE49-F238E27FC236}">
                  <a16:creationId xmlns:a16="http://schemas.microsoft.com/office/drawing/2014/main" id="{F842A052-9A9D-E880-B286-AABEBBE97E2A}"/>
                </a:ext>
              </a:extLst>
            </p:cNvPr>
            <p:cNvSpPr/>
            <p:nvPr/>
          </p:nvSpPr>
          <p:spPr>
            <a:xfrm>
              <a:off x="15576137" y="10480789"/>
              <a:ext cx="728788" cy="199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17">
                  <a:moveTo>
                    <a:pt x="577" y="17"/>
                  </a:moveTo>
                  <a:lnTo>
                    <a:pt x="8" y="17"/>
                  </a:lnTo>
                  <a:cubicBezTo>
                    <a:pt x="3" y="17"/>
                    <a:pt x="0" y="14"/>
                    <a:pt x="0" y="9"/>
                  </a:cubicBezTo>
                  <a:cubicBezTo>
                    <a:pt x="0" y="3"/>
                    <a:pt x="3" y="0"/>
                    <a:pt x="8" y="0"/>
                  </a:cubicBezTo>
                  <a:lnTo>
                    <a:pt x="577" y="0"/>
                  </a:lnTo>
                  <a:cubicBezTo>
                    <a:pt x="582" y="0"/>
                    <a:pt x="586" y="3"/>
                    <a:pt x="586" y="9"/>
                  </a:cubicBezTo>
                  <a:cubicBezTo>
                    <a:pt x="586" y="14"/>
                    <a:pt x="582" y="17"/>
                    <a:pt x="577" y="17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 412">
              <a:extLst>
                <a:ext uri="{FF2B5EF4-FFF2-40B4-BE49-F238E27FC236}">
                  <a16:creationId xmlns:a16="http://schemas.microsoft.com/office/drawing/2014/main" id="{C3F158C2-21FB-E6F5-3431-F29B45D6543A}"/>
                </a:ext>
              </a:extLst>
            </p:cNvPr>
            <p:cNvSpPr/>
            <p:nvPr/>
          </p:nvSpPr>
          <p:spPr>
            <a:xfrm>
              <a:off x="15576137" y="10631579"/>
              <a:ext cx="728788" cy="211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18">
                  <a:moveTo>
                    <a:pt x="577" y="18"/>
                  </a:moveTo>
                  <a:lnTo>
                    <a:pt x="8" y="18"/>
                  </a:lnTo>
                  <a:cubicBezTo>
                    <a:pt x="3" y="18"/>
                    <a:pt x="0" y="14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lnTo>
                    <a:pt x="577" y="0"/>
                  </a:lnTo>
                  <a:cubicBezTo>
                    <a:pt x="582" y="0"/>
                    <a:pt x="586" y="4"/>
                    <a:pt x="586" y="9"/>
                  </a:cubicBezTo>
                  <a:cubicBezTo>
                    <a:pt x="586" y="14"/>
                    <a:pt x="582" y="18"/>
                    <a:pt x="577" y="18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 413">
              <a:extLst>
                <a:ext uri="{FF2B5EF4-FFF2-40B4-BE49-F238E27FC236}">
                  <a16:creationId xmlns:a16="http://schemas.microsoft.com/office/drawing/2014/main" id="{0EDDBF3B-1359-99B2-A4B8-43C8FBF47621}"/>
                </a:ext>
              </a:extLst>
            </p:cNvPr>
            <p:cNvSpPr/>
            <p:nvPr/>
          </p:nvSpPr>
          <p:spPr>
            <a:xfrm>
              <a:off x="15576137" y="11108888"/>
              <a:ext cx="728788" cy="211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18">
                  <a:moveTo>
                    <a:pt x="577" y="18"/>
                  </a:moveTo>
                  <a:lnTo>
                    <a:pt x="8" y="18"/>
                  </a:lnTo>
                  <a:cubicBezTo>
                    <a:pt x="3" y="18"/>
                    <a:pt x="0" y="14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lnTo>
                    <a:pt x="577" y="0"/>
                  </a:lnTo>
                  <a:cubicBezTo>
                    <a:pt x="582" y="0"/>
                    <a:pt x="586" y="4"/>
                    <a:pt x="586" y="9"/>
                  </a:cubicBezTo>
                  <a:cubicBezTo>
                    <a:pt x="586" y="14"/>
                    <a:pt x="582" y="18"/>
                    <a:pt x="577" y="18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 414">
              <a:extLst>
                <a:ext uri="{FF2B5EF4-FFF2-40B4-BE49-F238E27FC236}">
                  <a16:creationId xmlns:a16="http://schemas.microsoft.com/office/drawing/2014/main" id="{4A5588EF-A56C-7186-4EFA-0019EF5442E4}"/>
                </a:ext>
              </a:extLst>
            </p:cNvPr>
            <p:cNvSpPr/>
            <p:nvPr/>
          </p:nvSpPr>
          <p:spPr>
            <a:xfrm>
              <a:off x="15675801" y="10905753"/>
              <a:ext cx="529461" cy="1744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141">
                  <a:moveTo>
                    <a:pt x="108" y="18"/>
                  </a:moveTo>
                  <a:cubicBezTo>
                    <a:pt x="91" y="18"/>
                    <a:pt x="75" y="21"/>
                    <a:pt x="61" y="26"/>
                  </a:cubicBezTo>
                  <a:cubicBezTo>
                    <a:pt x="49" y="32"/>
                    <a:pt x="40" y="39"/>
                    <a:pt x="40" y="45"/>
                  </a:cubicBezTo>
                  <a:cubicBezTo>
                    <a:pt x="40" y="49"/>
                    <a:pt x="43" y="62"/>
                    <a:pt x="83" y="78"/>
                  </a:cubicBezTo>
                  <a:cubicBezTo>
                    <a:pt x="94" y="83"/>
                    <a:pt x="106" y="86"/>
                    <a:pt x="118" y="90"/>
                  </a:cubicBezTo>
                  <a:cubicBezTo>
                    <a:pt x="148" y="78"/>
                    <a:pt x="171" y="64"/>
                    <a:pt x="175" y="52"/>
                  </a:cubicBezTo>
                  <a:cubicBezTo>
                    <a:pt x="176" y="48"/>
                    <a:pt x="176" y="45"/>
                    <a:pt x="170" y="39"/>
                  </a:cubicBezTo>
                  <a:cubicBezTo>
                    <a:pt x="157" y="25"/>
                    <a:pt x="132" y="18"/>
                    <a:pt x="108" y="18"/>
                  </a:cubicBezTo>
                  <a:close/>
                  <a:moveTo>
                    <a:pt x="9" y="141"/>
                  </a:moveTo>
                  <a:cubicBezTo>
                    <a:pt x="4" y="141"/>
                    <a:pt x="1" y="138"/>
                    <a:pt x="0" y="133"/>
                  </a:cubicBezTo>
                  <a:cubicBezTo>
                    <a:pt x="-1" y="128"/>
                    <a:pt x="2" y="124"/>
                    <a:pt x="7" y="123"/>
                  </a:cubicBezTo>
                  <a:cubicBezTo>
                    <a:pt x="31" y="117"/>
                    <a:pt x="61" y="110"/>
                    <a:pt x="90" y="100"/>
                  </a:cubicBezTo>
                  <a:cubicBezTo>
                    <a:pt x="85" y="99"/>
                    <a:pt x="80" y="97"/>
                    <a:pt x="76" y="95"/>
                  </a:cubicBezTo>
                  <a:cubicBezTo>
                    <a:pt x="40" y="80"/>
                    <a:pt x="22" y="63"/>
                    <a:pt x="22" y="45"/>
                  </a:cubicBezTo>
                  <a:cubicBezTo>
                    <a:pt x="22" y="31"/>
                    <a:pt x="34" y="18"/>
                    <a:pt x="55" y="10"/>
                  </a:cubicBezTo>
                  <a:cubicBezTo>
                    <a:pt x="106" y="-10"/>
                    <a:pt x="161" y="3"/>
                    <a:pt x="183" y="26"/>
                  </a:cubicBezTo>
                  <a:cubicBezTo>
                    <a:pt x="195" y="38"/>
                    <a:pt x="194" y="49"/>
                    <a:pt x="192" y="57"/>
                  </a:cubicBezTo>
                  <a:cubicBezTo>
                    <a:pt x="188" y="70"/>
                    <a:pt x="173" y="83"/>
                    <a:pt x="146" y="97"/>
                  </a:cubicBezTo>
                  <a:cubicBezTo>
                    <a:pt x="269" y="119"/>
                    <a:pt x="413" y="88"/>
                    <a:pt x="415" y="88"/>
                  </a:cubicBezTo>
                  <a:cubicBezTo>
                    <a:pt x="420" y="87"/>
                    <a:pt x="424" y="90"/>
                    <a:pt x="425" y="95"/>
                  </a:cubicBezTo>
                  <a:cubicBezTo>
                    <a:pt x="427" y="100"/>
                    <a:pt x="423" y="105"/>
                    <a:pt x="419" y="105"/>
                  </a:cubicBezTo>
                  <a:cubicBezTo>
                    <a:pt x="411" y="107"/>
                    <a:pt x="249" y="142"/>
                    <a:pt x="118" y="109"/>
                  </a:cubicBezTo>
                  <a:cubicBezTo>
                    <a:pt x="111" y="111"/>
                    <a:pt x="103" y="114"/>
                    <a:pt x="94" y="117"/>
                  </a:cubicBezTo>
                  <a:cubicBezTo>
                    <a:pt x="52" y="132"/>
                    <a:pt x="11" y="140"/>
                    <a:pt x="11" y="140"/>
                  </a:cubicBezTo>
                  <a:cubicBezTo>
                    <a:pt x="10" y="141"/>
                    <a:pt x="9" y="141"/>
                    <a:pt x="9" y="14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005C987F-2E49-CA6C-A037-A3BACC7D6CB9}"/>
                </a:ext>
              </a:extLst>
            </p:cNvPr>
            <p:cNvSpPr/>
            <p:nvPr/>
          </p:nvSpPr>
          <p:spPr>
            <a:xfrm>
              <a:off x="16246373" y="10793592"/>
              <a:ext cx="194344" cy="1981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160">
                  <a:moveTo>
                    <a:pt x="112" y="133"/>
                  </a:moveTo>
                  <a:lnTo>
                    <a:pt x="0" y="160"/>
                  </a:lnTo>
                  <a:lnTo>
                    <a:pt x="25" y="47"/>
                  </a:lnTo>
                  <a:lnTo>
                    <a:pt x="112" y="0"/>
                  </a:lnTo>
                  <a:lnTo>
                    <a:pt x="157" y="45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F458133B-EEA4-968D-A9CA-B856A98C9003}"/>
                </a:ext>
              </a:extLst>
            </p:cNvPr>
            <p:cNvSpPr/>
            <p:nvPr/>
          </p:nvSpPr>
          <p:spPr>
            <a:xfrm>
              <a:off x="16238899" y="10906999"/>
              <a:ext cx="92189" cy="922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75">
                  <a:moveTo>
                    <a:pt x="6" y="75"/>
                  </a:moveTo>
                  <a:cubicBezTo>
                    <a:pt x="4" y="75"/>
                    <a:pt x="3" y="74"/>
                    <a:pt x="1" y="73"/>
                  </a:cubicBezTo>
                  <a:cubicBezTo>
                    <a:pt x="0" y="71"/>
                    <a:pt x="0" y="67"/>
                    <a:pt x="1" y="64"/>
                  </a:cubicBezTo>
                  <a:lnTo>
                    <a:pt x="64" y="1"/>
                  </a:lnTo>
                  <a:cubicBezTo>
                    <a:pt x="67" y="0"/>
                    <a:pt x="71" y="0"/>
                    <a:pt x="73" y="1"/>
                  </a:cubicBezTo>
                  <a:cubicBezTo>
                    <a:pt x="75" y="3"/>
                    <a:pt x="75" y="7"/>
                    <a:pt x="73" y="9"/>
                  </a:cubicBezTo>
                  <a:lnTo>
                    <a:pt x="10" y="73"/>
                  </a:lnTo>
                  <a:cubicBezTo>
                    <a:pt x="9" y="74"/>
                    <a:pt x="8" y="75"/>
                    <a:pt x="6" y="7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 417">
              <a:extLst>
                <a:ext uri="{FF2B5EF4-FFF2-40B4-BE49-F238E27FC236}">
                  <a16:creationId xmlns:a16="http://schemas.microsoft.com/office/drawing/2014/main" id="{E9F9B176-E6C6-FEB8-0F70-D91F612D9000}"/>
                </a:ext>
              </a:extLst>
            </p:cNvPr>
            <p:cNvSpPr/>
            <p:nvPr/>
          </p:nvSpPr>
          <p:spPr>
            <a:xfrm>
              <a:off x="16302434" y="10899522"/>
              <a:ext cx="34882" cy="348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29">
                  <a:moveTo>
                    <a:pt x="25" y="25"/>
                  </a:moveTo>
                  <a:cubicBezTo>
                    <a:pt x="19" y="30"/>
                    <a:pt x="10" y="30"/>
                    <a:pt x="4" y="25"/>
                  </a:cubicBezTo>
                  <a:cubicBezTo>
                    <a:pt x="-1" y="19"/>
                    <a:pt x="-1" y="9"/>
                    <a:pt x="4" y="4"/>
                  </a:cubicBezTo>
                  <a:cubicBezTo>
                    <a:pt x="10" y="-1"/>
                    <a:pt x="19" y="-1"/>
                    <a:pt x="25" y="4"/>
                  </a:cubicBezTo>
                  <a:cubicBezTo>
                    <a:pt x="30" y="9"/>
                    <a:pt x="30" y="18"/>
                    <a:pt x="25" y="2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8AC027D6-9DA7-1C25-3DCD-C9AD601F6608}"/>
                </a:ext>
              </a:extLst>
            </p:cNvPr>
            <p:cNvSpPr/>
            <p:nvPr/>
          </p:nvSpPr>
          <p:spPr>
            <a:xfrm>
              <a:off x="16373441" y="10242759"/>
              <a:ext cx="610438" cy="6181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1" h="497">
                  <a:moveTo>
                    <a:pt x="92" y="451"/>
                  </a:moveTo>
                  <a:lnTo>
                    <a:pt x="470" y="104"/>
                  </a:lnTo>
                  <a:cubicBezTo>
                    <a:pt x="470" y="104"/>
                    <a:pt x="517" y="65"/>
                    <a:pt x="470" y="20"/>
                  </a:cubicBezTo>
                  <a:cubicBezTo>
                    <a:pt x="424" y="-26"/>
                    <a:pt x="386" y="21"/>
                    <a:pt x="386" y="21"/>
                  </a:cubicBezTo>
                  <a:lnTo>
                    <a:pt x="46" y="406"/>
                  </a:lnTo>
                  <a:lnTo>
                    <a:pt x="44" y="404"/>
                  </a:lnTo>
                  <a:cubicBezTo>
                    <a:pt x="39" y="399"/>
                    <a:pt x="32" y="396"/>
                    <a:pt x="25" y="396"/>
                  </a:cubicBezTo>
                  <a:cubicBezTo>
                    <a:pt x="18" y="397"/>
                    <a:pt x="12" y="399"/>
                    <a:pt x="7" y="404"/>
                  </a:cubicBezTo>
                  <a:cubicBezTo>
                    <a:pt x="2" y="410"/>
                    <a:pt x="0" y="416"/>
                    <a:pt x="0" y="423"/>
                  </a:cubicBezTo>
                  <a:cubicBezTo>
                    <a:pt x="0" y="429"/>
                    <a:pt x="2" y="436"/>
                    <a:pt x="7" y="442"/>
                  </a:cubicBezTo>
                  <a:lnTo>
                    <a:pt x="57" y="490"/>
                  </a:lnTo>
                  <a:cubicBezTo>
                    <a:pt x="62" y="495"/>
                    <a:pt x="69" y="498"/>
                    <a:pt x="77" y="497"/>
                  </a:cubicBezTo>
                  <a:cubicBezTo>
                    <a:pt x="83" y="497"/>
                    <a:pt x="89" y="494"/>
                    <a:pt x="94" y="489"/>
                  </a:cubicBezTo>
                  <a:cubicBezTo>
                    <a:pt x="99" y="484"/>
                    <a:pt x="101" y="477"/>
                    <a:pt x="101" y="471"/>
                  </a:cubicBezTo>
                  <a:cubicBezTo>
                    <a:pt x="101" y="464"/>
                    <a:pt x="98" y="458"/>
                    <a:pt x="93" y="45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20" name="TextBox 419">
            <a:extLst>
              <a:ext uri="{FF2B5EF4-FFF2-40B4-BE49-F238E27FC236}">
                <a16:creationId xmlns:a16="http://schemas.microsoft.com/office/drawing/2014/main" id="{DBA55560-F7E6-CF61-C82C-CF4F69B0C1BA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83BDF98E-50E6-B0DD-C52E-77610DE5B8DC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ABCD778F-7182-0D98-0B8A-8C025850CA2D}"/>
              </a:ext>
            </a:extLst>
          </p:cNvPr>
          <p:cNvSpPr txBox="1"/>
          <p:nvPr/>
        </p:nvSpPr>
        <p:spPr>
          <a:xfrm>
            <a:off x="5544230" y="4601944"/>
            <a:ext cx="405696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CAB54A85-9D61-5861-E8A8-DA030D7527A4}"/>
              </a:ext>
            </a:extLst>
          </p:cNvPr>
          <p:cNvSpPr txBox="1"/>
          <p:nvPr/>
        </p:nvSpPr>
        <p:spPr>
          <a:xfrm>
            <a:off x="5544230" y="5272102"/>
            <a:ext cx="405697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79" name="Round Same Side Corner Rectangle 378">
            <a:extLst>
              <a:ext uri="{FF2B5EF4-FFF2-40B4-BE49-F238E27FC236}">
                <a16:creationId xmlns:a16="http://schemas.microsoft.com/office/drawing/2014/main" id="{38140DC3-DDDB-18FF-9ABC-3A70CF217495}"/>
              </a:ext>
            </a:extLst>
          </p:cNvPr>
          <p:cNvSpPr/>
          <p:nvPr/>
        </p:nvSpPr>
        <p:spPr>
          <a:xfrm rot="5400000">
            <a:off x="6924948" y="7038168"/>
            <a:ext cx="3623385" cy="705223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FA72C42B-33D1-F226-2EE0-80E22C720699}"/>
              </a:ext>
            </a:extLst>
          </p:cNvPr>
          <p:cNvSpPr/>
          <p:nvPr/>
        </p:nvSpPr>
        <p:spPr>
          <a:xfrm>
            <a:off x="3525591" y="8752269"/>
            <a:ext cx="3622762" cy="36240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09" h="2909">
                <a:moveTo>
                  <a:pt x="1455" y="2909"/>
                </a:moveTo>
                <a:cubicBezTo>
                  <a:pt x="652" y="2909"/>
                  <a:pt x="0" y="2257"/>
                  <a:pt x="0" y="1455"/>
                </a:cubicBezTo>
                <a:cubicBezTo>
                  <a:pt x="0" y="652"/>
                  <a:pt x="652" y="0"/>
                  <a:pt x="1455" y="0"/>
                </a:cubicBezTo>
                <a:cubicBezTo>
                  <a:pt x="2256" y="0"/>
                  <a:pt x="2909" y="652"/>
                  <a:pt x="2909" y="1455"/>
                </a:cubicBezTo>
                <a:cubicBezTo>
                  <a:pt x="2909" y="2257"/>
                  <a:pt x="2256" y="2909"/>
                  <a:pt x="1455" y="2909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1" name="Freeform 380">
            <a:extLst>
              <a:ext uri="{FF2B5EF4-FFF2-40B4-BE49-F238E27FC236}">
                <a16:creationId xmlns:a16="http://schemas.microsoft.com/office/drawing/2014/main" id="{35DCC8B4-738A-C43F-FA01-73A48690C62B}"/>
              </a:ext>
            </a:extLst>
          </p:cNvPr>
          <p:cNvSpPr/>
          <p:nvPr/>
        </p:nvSpPr>
        <p:spPr>
          <a:xfrm>
            <a:off x="3738624" y="8965374"/>
            <a:ext cx="3196698" cy="3197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7" h="2567">
                <a:moveTo>
                  <a:pt x="1284" y="0"/>
                </a:moveTo>
                <a:cubicBezTo>
                  <a:pt x="1992" y="0"/>
                  <a:pt x="2567" y="574"/>
                  <a:pt x="2567" y="1284"/>
                </a:cubicBezTo>
                <a:cubicBezTo>
                  <a:pt x="2567" y="1992"/>
                  <a:pt x="1992" y="2567"/>
                  <a:pt x="1284" y="2567"/>
                </a:cubicBezTo>
                <a:cubicBezTo>
                  <a:pt x="575" y="2567"/>
                  <a:pt x="0" y="1992"/>
                  <a:pt x="0" y="1284"/>
                </a:cubicBezTo>
                <a:cubicBezTo>
                  <a:pt x="0" y="574"/>
                  <a:pt x="575" y="0"/>
                  <a:pt x="1284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DDBF51-E40C-9CE6-19D4-DC722B78F064}"/>
              </a:ext>
            </a:extLst>
          </p:cNvPr>
          <p:cNvGrpSpPr/>
          <p:nvPr/>
        </p:nvGrpSpPr>
        <p:grpSpPr>
          <a:xfrm>
            <a:off x="4661756" y="9719339"/>
            <a:ext cx="1350435" cy="1689887"/>
            <a:chOff x="4661756" y="9719339"/>
            <a:chExt cx="1350435" cy="1689887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2722295A-DCC6-C3B1-083A-C1186B2F87D7}"/>
                </a:ext>
              </a:extLst>
            </p:cNvPr>
            <p:cNvSpPr/>
            <p:nvPr/>
          </p:nvSpPr>
          <p:spPr>
            <a:xfrm>
              <a:off x="4811248" y="9719339"/>
              <a:ext cx="1200943" cy="15353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5" h="1233">
                  <a:moveTo>
                    <a:pt x="839" y="0"/>
                  </a:moveTo>
                  <a:lnTo>
                    <a:pt x="126" y="0"/>
                  </a:lnTo>
                  <a:cubicBezTo>
                    <a:pt x="57" y="0"/>
                    <a:pt x="0" y="56"/>
                    <a:pt x="0" y="126"/>
                  </a:cubicBezTo>
                  <a:lnTo>
                    <a:pt x="0" y="1108"/>
                  </a:lnTo>
                  <a:cubicBezTo>
                    <a:pt x="0" y="1177"/>
                    <a:pt x="57" y="1233"/>
                    <a:pt x="126" y="1233"/>
                  </a:cubicBezTo>
                  <a:lnTo>
                    <a:pt x="839" y="1233"/>
                  </a:lnTo>
                  <a:cubicBezTo>
                    <a:pt x="908" y="1233"/>
                    <a:pt x="965" y="1177"/>
                    <a:pt x="965" y="1108"/>
                  </a:cubicBezTo>
                  <a:lnTo>
                    <a:pt x="965" y="126"/>
                  </a:lnTo>
                  <a:cubicBezTo>
                    <a:pt x="965" y="56"/>
                    <a:pt x="908" y="0"/>
                    <a:pt x="839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57F0755C-B670-0FB8-38A1-8BB2A71D3336}"/>
                </a:ext>
              </a:extLst>
            </p:cNvPr>
            <p:cNvSpPr/>
            <p:nvPr/>
          </p:nvSpPr>
          <p:spPr>
            <a:xfrm>
              <a:off x="4661756" y="9872629"/>
              <a:ext cx="1200943" cy="15365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5" h="1234">
                  <a:moveTo>
                    <a:pt x="839" y="0"/>
                  </a:moveTo>
                  <a:lnTo>
                    <a:pt x="126" y="0"/>
                  </a:lnTo>
                  <a:cubicBezTo>
                    <a:pt x="56" y="0"/>
                    <a:pt x="0" y="56"/>
                    <a:pt x="0" y="126"/>
                  </a:cubicBezTo>
                  <a:lnTo>
                    <a:pt x="0" y="1108"/>
                  </a:lnTo>
                  <a:cubicBezTo>
                    <a:pt x="0" y="1178"/>
                    <a:pt x="56" y="1234"/>
                    <a:pt x="126" y="1234"/>
                  </a:cubicBezTo>
                  <a:lnTo>
                    <a:pt x="839" y="1234"/>
                  </a:lnTo>
                  <a:cubicBezTo>
                    <a:pt x="908" y="1234"/>
                    <a:pt x="965" y="1178"/>
                    <a:pt x="965" y="1108"/>
                  </a:cubicBezTo>
                  <a:lnTo>
                    <a:pt x="965" y="126"/>
                  </a:lnTo>
                  <a:cubicBezTo>
                    <a:pt x="965" y="56"/>
                    <a:pt x="908" y="0"/>
                    <a:pt x="839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9A6138B9-E69A-6242-B3FA-4D828573EDF8}"/>
                </a:ext>
              </a:extLst>
            </p:cNvPr>
            <p:cNvSpPr/>
            <p:nvPr/>
          </p:nvSpPr>
          <p:spPr>
            <a:xfrm>
              <a:off x="4918389" y="10110655"/>
              <a:ext cx="688923" cy="1470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4" h="119">
                  <a:moveTo>
                    <a:pt x="494" y="0"/>
                  </a:moveTo>
                  <a:lnTo>
                    <a:pt x="277" y="0"/>
                  </a:lnTo>
                  <a:lnTo>
                    <a:pt x="59" y="0"/>
                  </a:lnTo>
                  <a:cubicBezTo>
                    <a:pt x="43" y="0"/>
                    <a:pt x="28" y="6"/>
                    <a:pt x="17" y="17"/>
                  </a:cubicBezTo>
                  <a:cubicBezTo>
                    <a:pt x="6" y="28"/>
                    <a:pt x="0" y="43"/>
                    <a:pt x="0" y="59"/>
                  </a:cubicBezTo>
                  <a:cubicBezTo>
                    <a:pt x="0" y="76"/>
                    <a:pt x="6" y="91"/>
                    <a:pt x="17" y="102"/>
                  </a:cubicBezTo>
                  <a:cubicBezTo>
                    <a:pt x="28" y="112"/>
                    <a:pt x="43" y="119"/>
                    <a:pt x="59" y="119"/>
                  </a:cubicBezTo>
                  <a:lnTo>
                    <a:pt x="277" y="119"/>
                  </a:lnTo>
                  <a:lnTo>
                    <a:pt x="494" y="119"/>
                  </a:lnTo>
                  <a:cubicBezTo>
                    <a:pt x="510" y="119"/>
                    <a:pt x="526" y="112"/>
                    <a:pt x="536" y="102"/>
                  </a:cubicBezTo>
                  <a:cubicBezTo>
                    <a:pt x="547" y="91"/>
                    <a:pt x="554" y="76"/>
                    <a:pt x="554" y="59"/>
                  </a:cubicBezTo>
                  <a:cubicBezTo>
                    <a:pt x="554" y="43"/>
                    <a:pt x="547" y="28"/>
                    <a:pt x="536" y="17"/>
                  </a:cubicBezTo>
                  <a:cubicBezTo>
                    <a:pt x="526" y="6"/>
                    <a:pt x="510" y="0"/>
                    <a:pt x="494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8CDDD0F2-058E-A7F8-0979-5767CBB5350D}"/>
                </a:ext>
              </a:extLst>
            </p:cNvPr>
            <p:cNvSpPr/>
            <p:nvPr/>
          </p:nvSpPr>
          <p:spPr>
            <a:xfrm>
              <a:off x="4930847" y="10374856"/>
              <a:ext cx="662761" cy="37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3" h="31">
                  <a:moveTo>
                    <a:pt x="518" y="31"/>
                  </a:moveTo>
                  <a:lnTo>
                    <a:pt x="15" y="31"/>
                  </a:ln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lnTo>
                    <a:pt x="518" y="0"/>
                  </a:lnTo>
                  <a:cubicBezTo>
                    <a:pt x="527" y="0"/>
                    <a:pt x="533" y="7"/>
                    <a:pt x="533" y="16"/>
                  </a:cubicBezTo>
                  <a:cubicBezTo>
                    <a:pt x="533" y="24"/>
                    <a:pt x="527" y="31"/>
                    <a:pt x="518" y="31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FCF27324-DA59-16C0-D960-B8F0ECADF3AB}"/>
                </a:ext>
              </a:extLst>
            </p:cNvPr>
            <p:cNvSpPr/>
            <p:nvPr/>
          </p:nvSpPr>
          <p:spPr>
            <a:xfrm>
              <a:off x="4930847" y="10579241"/>
              <a:ext cx="662761" cy="37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3" h="31">
                  <a:moveTo>
                    <a:pt x="518" y="31"/>
                  </a:moveTo>
                  <a:lnTo>
                    <a:pt x="15" y="31"/>
                  </a:ln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lnTo>
                    <a:pt x="518" y="0"/>
                  </a:lnTo>
                  <a:cubicBezTo>
                    <a:pt x="527" y="0"/>
                    <a:pt x="533" y="7"/>
                    <a:pt x="533" y="16"/>
                  </a:cubicBezTo>
                  <a:cubicBezTo>
                    <a:pt x="533" y="24"/>
                    <a:pt x="527" y="31"/>
                    <a:pt x="518" y="31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BDFDCE40-59D6-E071-18B8-6DD55D02D096}"/>
                </a:ext>
              </a:extLst>
            </p:cNvPr>
            <p:cNvSpPr/>
            <p:nvPr/>
          </p:nvSpPr>
          <p:spPr>
            <a:xfrm>
              <a:off x="4930847" y="10783622"/>
              <a:ext cx="662761" cy="37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3" h="31">
                  <a:moveTo>
                    <a:pt x="518" y="31"/>
                  </a:moveTo>
                  <a:lnTo>
                    <a:pt x="15" y="31"/>
                  </a:lnTo>
                  <a:cubicBezTo>
                    <a:pt x="7" y="31"/>
                    <a:pt x="0" y="24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lnTo>
                    <a:pt x="518" y="0"/>
                  </a:lnTo>
                  <a:cubicBezTo>
                    <a:pt x="527" y="0"/>
                    <a:pt x="533" y="6"/>
                    <a:pt x="533" y="15"/>
                  </a:cubicBezTo>
                  <a:cubicBezTo>
                    <a:pt x="533" y="24"/>
                    <a:pt x="527" y="31"/>
                    <a:pt x="518" y="31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2043685D-470C-B2EC-6B52-8B405AD28E38}"/>
                </a:ext>
              </a:extLst>
            </p:cNvPr>
            <p:cNvSpPr/>
            <p:nvPr/>
          </p:nvSpPr>
          <p:spPr>
            <a:xfrm>
              <a:off x="5091554" y="11128828"/>
              <a:ext cx="341347" cy="2131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5" h="172">
                  <a:moveTo>
                    <a:pt x="203" y="0"/>
                  </a:moveTo>
                  <a:lnTo>
                    <a:pt x="138" y="39"/>
                  </a:lnTo>
                  <a:lnTo>
                    <a:pt x="72" y="0"/>
                  </a:lnTo>
                  <a:lnTo>
                    <a:pt x="0" y="122"/>
                  </a:lnTo>
                  <a:lnTo>
                    <a:pt x="56" y="124"/>
                  </a:lnTo>
                  <a:lnTo>
                    <a:pt x="86" y="172"/>
                  </a:lnTo>
                  <a:lnTo>
                    <a:pt x="138" y="84"/>
                  </a:lnTo>
                  <a:lnTo>
                    <a:pt x="190" y="172"/>
                  </a:lnTo>
                  <a:lnTo>
                    <a:pt x="218" y="124"/>
                  </a:lnTo>
                  <a:lnTo>
                    <a:pt x="275" y="122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06243E7F-3A69-DD64-8330-AE8D46E02992}"/>
                </a:ext>
              </a:extLst>
            </p:cNvPr>
            <p:cNvSpPr/>
            <p:nvPr/>
          </p:nvSpPr>
          <p:spPr>
            <a:xfrm>
              <a:off x="5105258" y="10897029"/>
              <a:ext cx="313940" cy="3128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252">
                  <a:moveTo>
                    <a:pt x="253" y="126"/>
                  </a:moveTo>
                  <a:cubicBezTo>
                    <a:pt x="253" y="196"/>
                    <a:pt x="196" y="252"/>
                    <a:pt x="127" y="252"/>
                  </a:cubicBezTo>
                  <a:cubicBezTo>
                    <a:pt x="57" y="252"/>
                    <a:pt x="0" y="196"/>
                    <a:pt x="0" y="126"/>
                  </a:cubicBezTo>
                  <a:cubicBezTo>
                    <a:pt x="0" y="56"/>
                    <a:pt x="57" y="0"/>
                    <a:pt x="127" y="0"/>
                  </a:cubicBezTo>
                  <a:cubicBezTo>
                    <a:pt x="196" y="0"/>
                    <a:pt x="253" y="56"/>
                    <a:pt x="253" y="12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5C80EC37-1AF6-9044-1E99-FB0DDAAE4D52}"/>
                </a:ext>
              </a:extLst>
            </p:cNvPr>
            <p:cNvSpPr/>
            <p:nvPr/>
          </p:nvSpPr>
          <p:spPr>
            <a:xfrm>
              <a:off x="5188723" y="10986754"/>
              <a:ext cx="144512" cy="1383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12">
                  <a:moveTo>
                    <a:pt x="69" y="5"/>
                  </a:moveTo>
                  <a:lnTo>
                    <a:pt x="75" y="14"/>
                  </a:lnTo>
                  <a:lnTo>
                    <a:pt x="81" y="23"/>
                  </a:lnTo>
                  <a:cubicBezTo>
                    <a:pt x="81" y="24"/>
                    <a:pt x="83" y="25"/>
                    <a:pt x="84" y="26"/>
                  </a:cubicBezTo>
                  <a:cubicBezTo>
                    <a:pt x="85" y="27"/>
                    <a:pt x="86" y="27"/>
                    <a:pt x="87" y="28"/>
                  </a:cubicBezTo>
                  <a:lnTo>
                    <a:pt x="98" y="30"/>
                  </a:lnTo>
                  <a:lnTo>
                    <a:pt x="108" y="34"/>
                  </a:lnTo>
                  <a:cubicBezTo>
                    <a:pt x="112" y="35"/>
                    <a:pt x="115" y="39"/>
                    <a:pt x="116" y="42"/>
                  </a:cubicBezTo>
                  <a:cubicBezTo>
                    <a:pt x="118" y="46"/>
                    <a:pt x="117" y="50"/>
                    <a:pt x="114" y="54"/>
                  </a:cubicBezTo>
                  <a:lnTo>
                    <a:pt x="108" y="62"/>
                  </a:lnTo>
                  <a:lnTo>
                    <a:pt x="102" y="70"/>
                  </a:lnTo>
                  <a:cubicBezTo>
                    <a:pt x="100" y="71"/>
                    <a:pt x="100" y="72"/>
                    <a:pt x="99" y="73"/>
                  </a:cubicBezTo>
                  <a:cubicBezTo>
                    <a:pt x="98" y="75"/>
                    <a:pt x="98" y="76"/>
                    <a:pt x="98" y="78"/>
                  </a:cubicBezTo>
                  <a:lnTo>
                    <a:pt x="99" y="89"/>
                  </a:lnTo>
                  <a:lnTo>
                    <a:pt x="100" y="99"/>
                  </a:lnTo>
                  <a:cubicBezTo>
                    <a:pt x="100" y="103"/>
                    <a:pt x="97" y="108"/>
                    <a:pt x="94" y="110"/>
                  </a:cubicBezTo>
                  <a:cubicBezTo>
                    <a:pt x="91" y="112"/>
                    <a:pt x="86" y="113"/>
                    <a:pt x="82" y="111"/>
                  </a:cubicBezTo>
                  <a:lnTo>
                    <a:pt x="73" y="108"/>
                  </a:lnTo>
                  <a:lnTo>
                    <a:pt x="63" y="104"/>
                  </a:lnTo>
                  <a:cubicBezTo>
                    <a:pt x="62" y="103"/>
                    <a:pt x="60" y="103"/>
                    <a:pt x="59" y="103"/>
                  </a:cubicBezTo>
                  <a:cubicBezTo>
                    <a:pt x="57" y="103"/>
                    <a:pt x="56" y="103"/>
                    <a:pt x="54" y="104"/>
                  </a:cubicBezTo>
                  <a:lnTo>
                    <a:pt x="45" y="108"/>
                  </a:lnTo>
                  <a:lnTo>
                    <a:pt x="35" y="111"/>
                  </a:lnTo>
                  <a:cubicBezTo>
                    <a:pt x="31" y="113"/>
                    <a:pt x="26" y="112"/>
                    <a:pt x="23" y="110"/>
                  </a:cubicBezTo>
                  <a:cubicBezTo>
                    <a:pt x="20" y="108"/>
                    <a:pt x="18" y="103"/>
                    <a:pt x="18" y="99"/>
                  </a:cubicBezTo>
                  <a:lnTo>
                    <a:pt x="18" y="89"/>
                  </a:lnTo>
                  <a:lnTo>
                    <a:pt x="18" y="78"/>
                  </a:lnTo>
                  <a:cubicBezTo>
                    <a:pt x="19" y="76"/>
                    <a:pt x="18" y="75"/>
                    <a:pt x="18" y="73"/>
                  </a:cubicBezTo>
                  <a:cubicBezTo>
                    <a:pt x="18" y="72"/>
                    <a:pt x="16" y="71"/>
                    <a:pt x="16" y="70"/>
                  </a:cubicBezTo>
                  <a:lnTo>
                    <a:pt x="9" y="62"/>
                  </a:lnTo>
                  <a:lnTo>
                    <a:pt x="3" y="54"/>
                  </a:lnTo>
                  <a:cubicBezTo>
                    <a:pt x="0" y="50"/>
                    <a:pt x="-1" y="46"/>
                    <a:pt x="0" y="42"/>
                  </a:cubicBezTo>
                  <a:cubicBezTo>
                    <a:pt x="2" y="39"/>
                    <a:pt x="5" y="35"/>
                    <a:pt x="9" y="34"/>
                  </a:cubicBezTo>
                  <a:lnTo>
                    <a:pt x="20" y="30"/>
                  </a:lnTo>
                  <a:lnTo>
                    <a:pt x="29" y="28"/>
                  </a:lnTo>
                  <a:cubicBezTo>
                    <a:pt x="31" y="27"/>
                    <a:pt x="33" y="27"/>
                    <a:pt x="34" y="26"/>
                  </a:cubicBezTo>
                  <a:cubicBezTo>
                    <a:pt x="35" y="25"/>
                    <a:pt x="35" y="24"/>
                    <a:pt x="37" y="23"/>
                  </a:cubicBezTo>
                  <a:lnTo>
                    <a:pt x="42" y="14"/>
                  </a:lnTo>
                  <a:lnTo>
                    <a:pt x="48" y="5"/>
                  </a:lnTo>
                  <a:cubicBezTo>
                    <a:pt x="51" y="2"/>
                    <a:pt x="55" y="0"/>
                    <a:pt x="59" y="0"/>
                  </a:cubicBezTo>
                  <a:cubicBezTo>
                    <a:pt x="62" y="0"/>
                    <a:pt x="67" y="2"/>
                    <a:pt x="69" y="5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24" name="TextBox 423">
            <a:extLst>
              <a:ext uri="{FF2B5EF4-FFF2-40B4-BE49-F238E27FC236}">
                <a16:creationId xmlns:a16="http://schemas.microsoft.com/office/drawing/2014/main" id="{E3C733CF-A53E-07F3-83DB-4C0AEAF672BC}"/>
              </a:ext>
            </a:extLst>
          </p:cNvPr>
          <p:cNvSpPr txBox="1"/>
          <p:nvPr/>
        </p:nvSpPr>
        <p:spPr>
          <a:xfrm>
            <a:off x="7552697" y="9468776"/>
            <a:ext cx="405696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E0CAF58E-36EB-2CC5-094C-3BECAFE0596C}"/>
              </a:ext>
            </a:extLst>
          </p:cNvPr>
          <p:cNvSpPr txBox="1"/>
          <p:nvPr/>
        </p:nvSpPr>
        <p:spPr>
          <a:xfrm>
            <a:off x="7561841" y="10129790"/>
            <a:ext cx="405697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91" name="Round Same Side Corner Rectangle 390">
            <a:extLst>
              <a:ext uri="{FF2B5EF4-FFF2-40B4-BE49-F238E27FC236}">
                <a16:creationId xmlns:a16="http://schemas.microsoft.com/office/drawing/2014/main" id="{75992F6E-4E84-C31B-ECEC-4830DE3C462E}"/>
              </a:ext>
            </a:extLst>
          </p:cNvPr>
          <p:cNvSpPr/>
          <p:nvPr/>
        </p:nvSpPr>
        <p:spPr>
          <a:xfrm rot="5400000">
            <a:off x="15497647" y="2192416"/>
            <a:ext cx="3623385" cy="70181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C22D2245-F8EB-9D56-0695-E345C482D874}"/>
              </a:ext>
            </a:extLst>
          </p:cNvPr>
          <p:cNvSpPr/>
          <p:nvPr/>
        </p:nvSpPr>
        <p:spPr>
          <a:xfrm>
            <a:off x="12116570" y="3889478"/>
            <a:ext cx="3622762" cy="36240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09" h="2909">
                <a:moveTo>
                  <a:pt x="1455" y="2909"/>
                </a:moveTo>
                <a:cubicBezTo>
                  <a:pt x="652" y="2909"/>
                  <a:pt x="0" y="2256"/>
                  <a:pt x="0" y="1455"/>
                </a:cubicBezTo>
                <a:cubicBezTo>
                  <a:pt x="0" y="652"/>
                  <a:pt x="652" y="0"/>
                  <a:pt x="1455" y="0"/>
                </a:cubicBezTo>
                <a:cubicBezTo>
                  <a:pt x="2257" y="0"/>
                  <a:pt x="2909" y="652"/>
                  <a:pt x="2909" y="1455"/>
                </a:cubicBezTo>
                <a:cubicBezTo>
                  <a:pt x="2909" y="2256"/>
                  <a:pt x="2257" y="2909"/>
                  <a:pt x="1455" y="2909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EB6F9FE6-1DDF-DC8C-69FB-BAA0542EA5FE}"/>
              </a:ext>
            </a:extLst>
          </p:cNvPr>
          <p:cNvSpPr/>
          <p:nvPr/>
        </p:nvSpPr>
        <p:spPr>
          <a:xfrm>
            <a:off x="12328358" y="4102587"/>
            <a:ext cx="3196698" cy="3197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7" h="2567">
                <a:moveTo>
                  <a:pt x="1284" y="0"/>
                </a:moveTo>
                <a:cubicBezTo>
                  <a:pt x="1993" y="0"/>
                  <a:pt x="2567" y="574"/>
                  <a:pt x="2567" y="1284"/>
                </a:cubicBezTo>
                <a:cubicBezTo>
                  <a:pt x="2567" y="1992"/>
                  <a:pt x="1993" y="2567"/>
                  <a:pt x="1284" y="2567"/>
                </a:cubicBezTo>
                <a:cubicBezTo>
                  <a:pt x="575" y="2567"/>
                  <a:pt x="0" y="1992"/>
                  <a:pt x="0" y="1284"/>
                </a:cubicBezTo>
                <a:cubicBezTo>
                  <a:pt x="0" y="574"/>
                  <a:pt x="575" y="0"/>
                  <a:pt x="1284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4E5258-5B88-9AB4-2259-CAEC8F9DE4DE}"/>
              </a:ext>
            </a:extLst>
          </p:cNvPr>
          <p:cNvGrpSpPr/>
          <p:nvPr/>
        </p:nvGrpSpPr>
        <p:grpSpPr>
          <a:xfrm>
            <a:off x="13153072" y="4822908"/>
            <a:ext cx="1547273" cy="1757183"/>
            <a:chOff x="13153072" y="4822908"/>
            <a:chExt cx="1547273" cy="1757183"/>
          </a:xfrm>
        </p:grpSpPr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AC896279-9767-6991-08E4-B3505D5EB8B8}"/>
                </a:ext>
              </a:extLst>
            </p:cNvPr>
            <p:cNvSpPr/>
            <p:nvPr/>
          </p:nvSpPr>
          <p:spPr>
            <a:xfrm>
              <a:off x="13184217" y="4855309"/>
              <a:ext cx="1483738" cy="16923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2" h="1359">
                  <a:moveTo>
                    <a:pt x="590" y="1357"/>
                  </a:moveTo>
                  <a:cubicBezTo>
                    <a:pt x="585" y="1355"/>
                    <a:pt x="442" y="1317"/>
                    <a:pt x="298" y="1228"/>
                  </a:cubicBezTo>
                  <a:cubicBezTo>
                    <a:pt x="104" y="1109"/>
                    <a:pt x="0" y="956"/>
                    <a:pt x="0" y="785"/>
                  </a:cubicBezTo>
                  <a:lnTo>
                    <a:pt x="0" y="250"/>
                  </a:lnTo>
                  <a:cubicBezTo>
                    <a:pt x="0" y="222"/>
                    <a:pt x="14" y="195"/>
                    <a:pt x="37" y="179"/>
                  </a:cubicBezTo>
                  <a:cubicBezTo>
                    <a:pt x="52" y="167"/>
                    <a:pt x="71" y="161"/>
                    <a:pt x="90" y="161"/>
                  </a:cubicBezTo>
                  <a:cubicBezTo>
                    <a:pt x="99" y="161"/>
                    <a:pt x="108" y="162"/>
                    <a:pt x="117" y="165"/>
                  </a:cubicBezTo>
                  <a:cubicBezTo>
                    <a:pt x="152" y="176"/>
                    <a:pt x="188" y="181"/>
                    <a:pt x="225" y="181"/>
                  </a:cubicBezTo>
                  <a:cubicBezTo>
                    <a:pt x="255" y="181"/>
                    <a:pt x="285" y="178"/>
                    <a:pt x="314" y="170"/>
                  </a:cubicBezTo>
                  <a:cubicBezTo>
                    <a:pt x="379" y="154"/>
                    <a:pt x="438" y="121"/>
                    <a:pt x="486" y="73"/>
                  </a:cubicBezTo>
                  <a:lnTo>
                    <a:pt x="533" y="26"/>
                  </a:lnTo>
                  <a:cubicBezTo>
                    <a:pt x="550" y="9"/>
                    <a:pt x="573" y="0"/>
                    <a:pt x="597" y="0"/>
                  </a:cubicBezTo>
                  <a:cubicBezTo>
                    <a:pt x="620" y="0"/>
                    <a:pt x="643" y="9"/>
                    <a:pt x="660" y="26"/>
                  </a:cubicBezTo>
                  <a:lnTo>
                    <a:pt x="707" y="72"/>
                  </a:lnTo>
                  <a:cubicBezTo>
                    <a:pt x="754" y="120"/>
                    <a:pt x="813" y="154"/>
                    <a:pt x="879" y="170"/>
                  </a:cubicBezTo>
                  <a:cubicBezTo>
                    <a:pt x="908" y="178"/>
                    <a:pt x="938" y="181"/>
                    <a:pt x="968" y="181"/>
                  </a:cubicBezTo>
                  <a:cubicBezTo>
                    <a:pt x="1005" y="181"/>
                    <a:pt x="1041" y="176"/>
                    <a:pt x="1076" y="165"/>
                  </a:cubicBezTo>
                  <a:cubicBezTo>
                    <a:pt x="1085" y="162"/>
                    <a:pt x="1094" y="161"/>
                    <a:pt x="1103" y="161"/>
                  </a:cubicBezTo>
                  <a:cubicBezTo>
                    <a:pt x="1122" y="161"/>
                    <a:pt x="1141" y="167"/>
                    <a:pt x="1156" y="179"/>
                  </a:cubicBezTo>
                  <a:cubicBezTo>
                    <a:pt x="1179" y="195"/>
                    <a:pt x="1192" y="222"/>
                    <a:pt x="1192" y="250"/>
                  </a:cubicBezTo>
                  <a:lnTo>
                    <a:pt x="1192" y="785"/>
                  </a:lnTo>
                  <a:cubicBezTo>
                    <a:pt x="1192" y="956"/>
                    <a:pt x="1090" y="1109"/>
                    <a:pt x="895" y="1228"/>
                  </a:cubicBezTo>
                  <a:cubicBezTo>
                    <a:pt x="751" y="1317"/>
                    <a:pt x="609" y="1355"/>
                    <a:pt x="603" y="1357"/>
                  </a:cubicBezTo>
                  <a:lnTo>
                    <a:pt x="597" y="1359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0465A5D1-64A4-71A5-EA4A-259E97E5CF6B}"/>
                </a:ext>
              </a:extLst>
            </p:cNvPr>
            <p:cNvSpPr/>
            <p:nvPr/>
          </p:nvSpPr>
          <p:spPr>
            <a:xfrm>
              <a:off x="13153072" y="4822908"/>
              <a:ext cx="1547273" cy="17571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411">
                  <a:moveTo>
                    <a:pt x="622" y="0"/>
                  </a:moveTo>
                  <a:cubicBezTo>
                    <a:pt x="591" y="0"/>
                    <a:pt x="562" y="12"/>
                    <a:pt x="540" y="34"/>
                  </a:cubicBezTo>
                  <a:lnTo>
                    <a:pt x="517" y="57"/>
                  </a:lnTo>
                  <a:lnTo>
                    <a:pt x="493" y="81"/>
                  </a:lnTo>
                  <a:cubicBezTo>
                    <a:pt x="449" y="125"/>
                    <a:pt x="393" y="156"/>
                    <a:pt x="333" y="172"/>
                  </a:cubicBezTo>
                  <a:cubicBezTo>
                    <a:pt x="306" y="178"/>
                    <a:pt x="278" y="182"/>
                    <a:pt x="250" y="182"/>
                  </a:cubicBezTo>
                  <a:cubicBezTo>
                    <a:pt x="216" y="182"/>
                    <a:pt x="182" y="177"/>
                    <a:pt x="149" y="167"/>
                  </a:cubicBezTo>
                  <a:cubicBezTo>
                    <a:pt x="138" y="163"/>
                    <a:pt x="126" y="161"/>
                    <a:pt x="115" y="161"/>
                  </a:cubicBezTo>
                  <a:cubicBezTo>
                    <a:pt x="90" y="161"/>
                    <a:pt x="67" y="169"/>
                    <a:pt x="47" y="184"/>
                  </a:cubicBezTo>
                  <a:cubicBezTo>
                    <a:pt x="17" y="206"/>
                    <a:pt x="0" y="240"/>
                    <a:pt x="0" y="276"/>
                  </a:cubicBezTo>
                  <a:lnTo>
                    <a:pt x="0" y="544"/>
                  </a:lnTo>
                  <a:lnTo>
                    <a:pt x="0" y="811"/>
                  </a:lnTo>
                  <a:cubicBezTo>
                    <a:pt x="0" y="991"/>
                    <a:pt x="107" y="1152"/>
                    <a:pt x="310" y="1276"/>
                  </a:cubicBezTo>
                  <a:cubicBezTo>
                    <a:pt x="457" y="1366"/>
                    <a:pt x="603" y="1406"/>
                    <a:pt x="609" y="1407"/>
                  </a:cubicBezTo>
                  <a:lnTo>
                    <a:pt x="622" y="1411"/>
                  </a:lnTo>
                  <a:lnTo>
                    <a:pt x="635" y="1407"/>
                  </a:lnTo>
                  <a:cubicBezTo>
                    <a:pt x="641" y="1406"/>
                    <a:pt x="786" y="1366"/>
                    <a:pt x="934" y="1276"/>
                  </a:cubicBezTo>
                  <a:cubicBezTo>
                    <a:pt x="1136" y="1152"/>
                    <a:pt x="1243" y="991"/>
                    <a:pt x="1243" y="811"/>
                  </a:cubicBezTo>
                  <a:lnTo>
                    <a:pt x="1243" y="544"/>
                  </a:lnTo>
                  <a:lnTo>
                    <a:pt x="1243" y="276"/>
                  </a:lnTo>
                  <a:cubicBezTo>
                    <a:pt x="1243" y="240"/>
                    <a:pt x="1226" y="206"/>
                    <a:pt x="1196" y="184"/>
                  </a:cubicBezTo>
                  <a:cubicBezTo>
                    <a:pt x="1176" y="169"/>
                    <a:pt x="1153" y="161"/>
                    <a:pt x="1128" y="161"/>
                  </a:cubicBezTo>
                  <a:cubicBezTo>
                    <a:pt x="1116" y="161"/>
                    <a:pt x="1105" y="163"/>
                    <a:pt x="1094" y="166"/>
                  </a:cubicBezTo>
                  <a:cubicBezTo>
                    <a:pt x="1061" y="177"/>
                    <a:pt x="1027" y="182"/>
                    <a:pt x="993" y="182"/>
                  </a:cubicBezTo>
                  <a:cubicBezTo>
                    <a:pt x="965" y="182"/>
                    <a:pt x="937" y="178"/>
                    <a:pt x="910" y="172"/>
                  </a:cubicBezTo>
                  <a:cubicBezTo>
                    <a:pt x="849" y="156"/>
                    <a:pt x="794" y="125"/>
                    <a:pt x="749" y="81"/>
                  </a:cubicBezTo>
                  <a:lnTo>
                    <a:pt x="726" y="57"/>
                  </a:lnTo>
                  <a:lnTo>
                    <a:pt x="703" y="34"/>
                  </a:lnTo>
                  <a:cubicBezTo>
                    <a:pt x="682" y="12"/>
                    <a:pt x="653" y="0"/>
                    <a:pt x="622" y="0"/>
                  </a:cubicBezTo>
                  <a:close/>
                  <a:moveTo>
                    <a:pt x="622" y="51"/>
                  </a:moveTo>
                  <a:cubicBezTo>
                    <a:pt x="638" y="51"/>
                    <a:pt x="655" y="57"/>
                    <a:pt x="667" y="70"/>
                  </a:cubicBezTo>
                  <a:lnTo>
                    <a:pt x="690" y="93"/>
                  </a:lnTo>
                  <a:lnTo>
                    <a:pt x="713" y="117"/>
                  </a:lnTo>
                  <a:cubicBezTo>
                    <a:pt x="765" y="168"/>
                    <a:pt x="829" y="204"/>
                    <a:pt x="897" y="221"/>
                  </a:cubicBezTo>
                  <a:cubicBezTo>
                    <a:pt x="929" y="229"/>
                    <a:pt x="960" y="233"/>
                    <a:pt x="993" y="233"/>
                  </a:cubicBezTo>
                  <a:cubicBezTo>
                    <a:pt x="1031" y="233"/>
                    <a:pt x="1070" y="227"/>
                    <a:pt x="1109" y="215"/>
                  </a:cubicBezTo>
                  <a:cubicBezTo>
                    <a:pt x="1115" y="213"/>
                    <a:pt x="1121" y="212"/>
                    <a:pt x="1128" y="212"/>
                  </a:cubicBezTo>
                  <a:cubicBezTo>
                    <a:pt x="1142" y="212"/>
                    <a:pt x="1155" y="217"/>
                    <a:pt x="1166" y="225"/>
                  </a:cubicBezTo>
                  <a:cubicBezTo>
                    <a:pt x="1181" y="237"/>
                    <a:pt x="1192" y="255"/>
                    <a:pt x="1192" y="276"/>
                  </a:cubicBezTo>
                  <a:lnTo>
                    <a:pt x="1192" y="544"/>
                  </a:lnTo>
                  <a:lnTo>
                    <a:pt x="1192" y="811"/>
                  </a:lnTo>
                  <a:cubicBezTo>
                    <a:pt x="1192" y="1008"/>
                    <a:pt x="1049" y="1145"/>
                    <a:pt x="907" y="1233"/>
                  </a:cubicBezTo>
                  <a:cubicBezTo>
                    <a:pt x="764" y="1320"/>
                    <a:pt x="622" y="1358"/>
                    <a:pt x="622" y="1358"/>
                  </a:cubicBezTo>
                  <a:cubicBezTo>
                    <a:pt x="622" y="1358"/>
                    <a:pt x="479" y="1320"/>
                    <a:pt x="337" y="1233"/>
                  </a:cubicBezTo>
                  <a:cubicBezTo>
                    <a:pt x="194" y="1145"/>
                    <a:pt x="51" y="1008"/>
                    <a:pt x="51" y="811"/>
                  </a:cubicBezTo>
                  <a:lnTo>
                    <a:pt x="51" y="544"/>
                  </a:lnTo>
                  <a:lnTo>
                    <a:pt x="51" y="276"/>
                  </a:lnTo>
                  <a:cubicBezTo>
                    <a:pt x="51" y="255"/>
                    <a:pt x="61" y="237"/>
                    <a:pt x="77" y="225"/>
                  </a:cubicBezTo>
                  <a:cubicBezTo>
                    <a:pt x="88" y="217"/>
                    <a:pt x="101" y="213"/>
                    <a:pt x="115" y="213"/>
                  </a:cubicBezTo>
                  <a:cubicBezTo>
                    <a:pt x="121" y="213"/>
                    <a:pt x="128" y="213"/>
                    <a:pt x="134" y="215"/>
                  </a:cubicBezTo>
                  <a:cubicBezTo>
                    <a:pt x="172" y="227"/>
                    <a:pt x="211" y="233"/>
                    <a:pt x="250" y="233"/>
                  </a:cubicBezTo>
                  <a:cubicBezTo>
                    <a:pt x="282" y="233"/>
                    <a:pt x="314" y="229"/>
                    <a:pt x="345" y="221"/>
                  </a:cubicBezTo>
                  <a:cubicBezTo>
                    <a:pt x="414" y="204"/>
                    <a:pt x="477" y="169"/>
                    <a:pt x="529" y="117"/>
                  </a:cubicBezTo>
                  <a:lnTo>
                    <a:pt x="553" y="93"/>
                  </a:lnTo>
                  <a:lnTo>
                    <a:pt x="576" y="70"/>
                  </a:lnTo>
                  <a:cubicBezTo>
                    <a:pt x="589" y="57"/>
                    <a:pt x="605" y="51"/>
                    <a:pt x="622" y="51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13FBC829-198F-9CA2-F2BA-4001CA19FE60}"/>
                </a:ext>
              </a:extLst>
            </p:cNvPr>
            <p:cNvSpPr/>
            <p:nvPr/>
          </p:nvSpPr>
          <p:spPr>
            <a:xfrm>
              <a:off x="13706204" y="5487148"/>
              <a:ext cx="442256" cy="4262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6" h="343">
                  <a:moveTo>
                    <a:pt x="217" y="23"/>
                  </a:moveTo>
                  <a:lnTo>
                    <a:pt x="229" y="45"/>
                  </a:lnTo>
                  <a:lnTo>
                    <a:pt x="241" y="68"/>
                  </a:lnTo>
                  <a:cubicBezTo>
                    <a:pt x="243" y="73"/>
                    <a:pt x="248" y="78"/>
                    <a:pt x="253" y="82"/>
                  </a:cubicBezTo>
                  <a:cubicBezTo>
                    <a:pt x="258" y="86"/>
                    <a:pt x="264" y="88"/>
                    <a:pt x="271" y="89"/>
                  </a:cubicBezTo>
                  <a:lnTo>
                    <a:pt x="296" y="94"/>
                  </a:lnTo>
                  <a:lnTo>
                    <a:pt x="321" y="99"/>
                  </a:lnTo>
                  <a:cubicBezTo>
                    <a:pt x="338" y="102"/>
                    <a:pt x="350" y="113"/>
                    <a:pt x="354" y="128"/>
                  </a:cubicBezTo>
                  <a:cubicBezTo>
                    <a:pt x="359" y="142"/>
                    <a:pt x="357" y="159"/>
                    <a:pt x="344" y="172"/>
                  </a:cubicBezTo>
                  <a:lnTo>
                    <a:pt x="327" y="189"/>
                  </a:lnTo>
                  <a:lnTo>
                    <a:pt x="310" y="208"/>
                  </a:lnTo>
                  <a:cubicBezTo>
                    <a:pt x="305" y="212"/>
                    <a:pt x="302" y="218"/>
                    <a:pt x="299" y="224"/>
                  </a:cubicBezTo>
                  <a:cubicBezTo>
                    <a:pt x="297" y="230"/>
                    <a:pt x="297" y="237"/>
                    <a:pt x="297" y="244"/>
                  </a:cubicBezTo>
                  <a:lnTo>
                    <a:pt x="301" y="269"/>
                  </a:lnTo>
                  <a:lnTo>
                    <a:pt x="305" y="294"/>
                  </a:lnTo>
                  <a:cubicBezTo>
                    <a:pt x="307" y="311"/>
                    <a:pt x="299" y="326"/>
                    <a:pt x="287" y="335"/>
                  </a:cubicBezTo>
                  <a:cubicBezTo>
                    <a:pt x="275" y="343"/>
                    <a:pt x="258" y="346"/>
                    <a:pt x="242" y="339"/>
                  </a:cubicBezTo>
                  <a:lnTo>
                    <a:pt x="220" y="328"/>
                  </a:lnTo>
                  <a:lnTo>
                    <a:pt x="198" y="316"/>
                  </a:lnTo>
                  <a:cubicBezTo>
                    <a:pt x="191" y="313"/>
                    <a:pt x="185" y="312"/>
                    <a:pt x="179" y="312"/>
                  </a:cubicBezTo>
                  <a:cubicBezTo>
                    <a:pt x="172" y="312"/>
                    <a:pt x="165" y="313"/>
                    <a:pt x="159" y="316"/>
                  </a:cubicBezTo>
                  <a:lnTo>
                    <a:pt x="137" y="328"/>
                  </a:lnTo>
                  <a:lnTo>
                    <a:pt x="115" y="339"/>
                  </a:lnTo>
                  <a:cubicBezTo>
                    <a:pt x="99" y="346"/>
                    <a:pt x="82" y="343"/>
                    <a:pt x="70" y="335"/>
                  </a:cubicBezTo>
                  <a:cubicBezTo>
                    <a:pt x="58" y="326"/>
                    <a:pt x="50" y="311"/>
                    <a:pt x="52" y="294"/>
                  </a:cubicBezTo>
                  <a:lnTo>
                    <a:pt x="56" y="269"/>
                  </a:lnTo>
                  <a:lnTo>
                    <a:pt x="59" y="244"/>
                  </a:lnTo>
                  <a:cubicBezTo>
                    <a:pt x="60" y="237"/>
                    <a:pt x="59" y="230"/>
                    <a:pt x="58" y="224"/>
                  </a:cubicBezTo>
                  <a:cubicBezTo>
                    <a:pt x="56" y="218"/>
                    <a:pt x="52" y="212"/>
                    <a:pt x="47" y="208"/>
                  </a:cubicBezTo>
                  <a:lnTo>
                    <a:pt x="30" y="189"/>
                  </a:lnTo>
                  <a:lnTo>
                    <a:pt x="12" y="172"/>
                  </a:lnTo>
                  <a:cubicBezTo>
                    <a:pt x="1" y="159"/>
                    <a:pt x="-2" y="142"/>
                    <a:pt x="2" y="128"/>
                  </a:cubicBezTo>
                  <a:cubicBezTo>
                    <a:pt x="7" y="113"/>
                    <a:pt x="19" y="102"/>
                    <a:pt x="36" y="99"/>
                  </a:cubicBezTo>
                  <a:lnTo>
                    <a:pt x="61" y="94"/>
                  </a:lnTo>
                  <a:lnTo>
                    <a:pt x="86" y="89"/>
                  </a:lnTo>
                  <a:cubicBezTo>
                    <a:pt x="92" y="88"/>
                    <a:pt x="99" y="86"/>
                    <a:pt x="104" y="82"/>
                  </a:cubicBezTo>
                  <a:cubicBezTo>
                    <a:pt x="109" y="78"/>
                    <a:pt x="113" y="73"/>
                    <a:pt x="116" y="68"/>
                  </a:cubicBezTo>
                  <a:lnTo>
                    <a:pt x="128" y="45"/>
                  </a:lnTo>
                  <a:lnTo>
                    <a:pt x="140" y="23"/>
                  </a:lnTo>
                  <a:cubicBezTo>
                    <a:pt x="148" y="8"/>
                    <a:pt x="163" y="0"/>
                    <a:pt x="179" y="0"/>
                  </a:cubicBezTo>
                  <a:cubicBezTo>
                    <a:pt x="193" y="0"/>
                    <a:pt x="209" y="8"/>
                    <a:pt x="217" y="23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103C6B6B-1781-5097-23A2-159C87BA2342}"/>
                </a:ext>
              </a:extLst>
            </p:cNvPr>
            <p:cNvSpPr/>
            <p:nvPr/>
          </p:nvSpPr>
          <p:spPr>
            <a:xfrm>
              <a:off x="13216608" y="4886465"/>
              <a:ext cx="1420203" cy="16275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1" h="1307">
                  <a:moveTo>
                    <a:pt x="571" y="0"/>
                  </a:moveTo>
                  <a:cubicBezTo>
                    <a:pt x="554" y="0"/>
                    <a:pt x="538" y="6"/>
                    <a:pt x="525" y="19"/>
                  </a:cubicBezTo>
                  <a:lnTo>
                    <a:pt x="502" y="42"/>
                  </a:lnTo>
                  <a:lnTo>
                    <a:pt x="478" y="66"/>
                  </a:lnTo>
                  <a:cubicBezTo>
                    <a:pt x="426" y="118"/>
                    <a:pt x="363" y="153"/>
                    <a:pt x="294" y="170"/>
                  </a:cubicBezTo>
                  <a:cubicBezTo>
                    <a:pt x="263" y="178"/>
                    <a:pt x="231" y="182"/>
                    <a:pt x="199" y="182"/>
                  </a:cubicBezTo>
                  <a:cubicBezTo>
                    <a:pt x="160" y="182"/>
                    <a:pt x="121" y="176"/>
                    <a:pt x="83" y="164"/>
                  </a:cubicBezTo>
                  <a:cubicBezTo>
                    <a:pt x="77" y="162"/>
                    <a:pt x="70" y="162"/>
                    <a:pt x="64" y="162"/>
                  </a:cubicBezTo>
                  <a:cubicBezTo>
                    <a:pt x="50" y="162"/>
                    <a:pt x="37" y="166"/>
                    <a:pt x="26" y="174"/>
                  </a:cubicBezTo>
                  <a:cubicBezTo>
                    <a:pt x="10" y="186"/>
                    <a:pt x="0" y="204"/>
                    <a:pt x="0" y="225"/>
                  </a:cubicBezTo>
                  <a:lnTo>
                    <a:pt x="0" y="493"/>
                  </a:lnTo>
                  <a:lnTo>
                    <a:pt x="0" y="760"/>
                  </a:lnTo>
                  <a:cubicBezTo>
                    <a:pt x="0" y="957"/>
                    <a:pt x="143" y="1094"/>
                    <a:pt x="286" y="1182"/>
                  </a:cubicBezTo>
                  <a:cubicBezTo>
                    <a:pt x="428" y="1269"/>
                    <a:pt x="571" y="1307"/>
                    <a:pt x="571" y="1307"/>
                  </a:cubicBezTo>
                  <a:cubicBezTo>
                    <a:pt x="571" y="1307"/>
                    <a:pt x="713" y="1269"/>
                    <a:pt x="856" y="1182"/>
                  </a:cubicBezTo>
                  <a:cubicBezTo>
                    <a:pt x="998" y="1094"/>
                    <a:pt x="1141" y="957"/>
                    <a:pt x="1141" y="760"/>
                  </a:cubicBezTo>
                  <a:lnTo>
                    <a:pt x="1141" y="493"/>
                  </a:lnTo>
                  <a:lnTo>
                    <a:pt x="1141" y="225"/>
                  </a:lnTo>
                  <a:cubicBezTo>
                    <a:pt x="1141" y="204"/>
                    <a:pt x="1130" y="186"/>
                    <a:pt x="1115" y="174"/>
                  </a:cubicBezTo>
                  <a:cubicBezTo>
                    <a:pt x="1104" y="166"/>
                    <a:pt x="1091" y="161"/>
                    <a:pt x="1077" y="161"/>
                  </a:cubicBezTo>
                  <a:cubicBezTo>
                    <a:pt x="1070" y="161"/>
                    <a:pt x="1064" y="162"/>
                    <a:pt x="1058" y="164"/>
                  </a:cubicBezTo>
                  <a:cubicBezTo>
                    <a:pt x="1019" y="176"/>
                    <a:pt x="980" y="182"/>
                    <a:pt x="942" y="182"/>
                  </a:cubicBezTo>
                  <a:cubicBezTo>
                    <a:pt x="909" y="182"/>
                    <a:pt x="878" y="178"/>
                    <a:pt x="846" y="170"/>
                  </a:cubicBezTo>
                  <a:cubicBezTo>
                    <a:pt x="778" y="153"/>
                    <a:pt x="714" y="117"/>
                    <a:pt x="662" y="66"/>
                  </a:cubicBezTo>
                  <a:lnTo>
                    <a:pt x="639" y="42"/>
                  </a:lnTo>
                  <a:lnTo>
                    <a:pt x="616" y="19"/>
                  </a:lnTo>
                  <a:cubicBezTo>
                    <a:pt x="604" y="6"/>
                    <a:pt x="587" y="0"/>
                    <a:pt x="571" y="0"/>
                  </a:cubicBezTo>
                  <a:close/>
                  <a:moveTo>
                    <a:pt x="571" y="127"/>
                  </a:moveTo>
                  <a:lnTo>
                    <a:pt x="585" y="142"/>
                  </a:lnTo>
                  <a:cubicBezTo>
                    <a:pt x="650" y="207"/>
                    <a:pt x="731" y="253"/>
                    <a:pt x="820" y="275"/>
                  </a:cubicBezTo>
                  <a:cubicBezTo>
                    <a:pt x="860" y="285"/>
                    <a:pt x="901" y="290"/>
                    <a:pt x="942" y="290"/>
                  </a:cubicBezTo>
                  <a:cubicBezTo>
                    <a:pt x="972" y="290"/>
                    <a:pt x="1002" y="287"/>
                    <a:pt x="1032" y="282"/>
                  </a:cubicBezTo>
                  <a:lnTo>
                    <a:pt x="1032" y="493"/>
                  </a:lnTo>
                  <a:lnTo>
                    <a:pt x="1032" y="760"/>
                  </a:lnTo>
                  <a:cubicBezTo>
                    <a:pt x="1032" y="884"/>
                    <a:pt x="954" y="994"/>
                    <a:pt x="799" y="1090"/>
                  </a:cubicBezTo>
                  <a:cubicBezTo>
                    <a:pt x="708" y="1145"/>
                    <a:pt x="615" y="1179"/>
                    <a:pt x="571" y="1194"/>
                  </a:cubicBezTo>
                  <a:cubicBezTo>
                    <a:pt x="525" y="1179"/>
                    <a:pt x="433" y="1145"/>
                    <a:pt x="342" y="1090"/>
                  </a:cubicBezTo>
                  <a:cubicBezTo>
                    <a:pt x="187" y="994"/>
                    <a:pt x="108" y="884"/>
                    <a:pt x="108" y="760"/>
                  </a:cubicBezTo>
                  <a:lnTo>
                    <a:pt x="108" y="493"/>
                  </a:lnTo>
                  <a:lnTo>
                    <a:pt x="108" y="282"/>
                  </a:lnTo>
                  <a:cubicBezTo>
                    <a:pt x="138" y="287"/>
                    <a:pt x="169" y="290"/>
                    <a:pt x="199" y="290"/>
                  </a:cubicBezTo>
                  <a:cubicBezTo>
                    <a:pt x="240" y="290"/>
                    <a:pt x="281" y="285"/>
                    <a:pt x="321" y="276"/>
                  </a:cubicBezTo>
                  <a:cubicBezTo>
                    <a:pt x="409" y="253"/>
                    <a:pt x="490" y="208"/>
                    <a:pt x="555" y="14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26" name="TextBox 425">
            <a:extLst>
              <a:ext uri="{FF2B5EF4-FFF2-40B4-BE49-F238E27FC236}">
                <a16:creationId xmlns:a16="http://schemas.microsoft.com/office/drawing/2014/main" id="{289A676D-313B-A7E9-1C99-9D0116678D10}"/>
              </a:ext>
            </a:extLst>
          </p:cNvPr>
          <p:cNvSpPr txBox="1"/>
          <p:nvPr/>
        </p:nvSpPr>
        <p:spPr>
          <a:xfrm>
            <a:off x="16141138" y="4591811"/>
            <a:ext cx="405696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F959DA7A-32B7-9362-ECE1-020E736E67AA}"/>
              </a:ext>
            </a:extLst>
          </p:cNvPr>
          <p:cNvSpPr txBox="1"/>
          <p:nvPr/>
        </p:nvSpPr>
        <p:spPr>
          <a:xfrm>
            <a:off x="16159426" y="5271113"/>
            <a:ext cx="405697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58A5C8C5-E3F3-77D9-EF87-DCA490F83830}"/>
              </a:ext>
            </a:extLst>
          </p:cNvPr>
          <p:cNvSpPr txBox="1"/>
          <p:nvPr/>
        </p:nvSpPr>
        <p:spPr>
          <a:xfrm>
            <a:off x="18175308" y="9456666"/>
            <a:ext cx="405696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E6442455-6D2F-D424-DAA5-2F0DCB9AFE75}"/>
              </a:ext>
            </a:extLst>
          </p:cNvPr>
          <p:cNvSpPr txBox="1"/>
          <p:nvPr/>
        </p:nvSpPr>
        <p:spPr>
          <a:xfrm>
            <a:off x="18175308" y="10135968"/>
            <a:ext cx="405697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409838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13208E-C156-171A-5B21-6F9DDD38F5C8}"/>
              </a:ext>
            </a:extLst>
          </p:cNvPr>
          <p:cNvGrpSpPr/>
          <p:nvPr/>
        </p:nvGrpSpPr>
        <p:grpSpPr>
          <a:xfrm>
            <a:off x="4393907" y="5919589"/>
            <a:ext cx="14056272" cy="7796411"/>
            <a:chOff x="4393907" y="5919589"/>
            <a:chExt cx="14056272" cy="7796411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7520532-15EE-B379-3987-3A07D5CBF67D}"/>
                </a:ext>
              </a:extLst>
            </p:cNvPr>
            <p:cNvSpPr/>
            <p:nvPr/>
          </p:nvSpPr>
          <p:spPr>
            <a:xfrm>
              <a:off x="11924722" y="8818319"/>
              <a:ext cx="2447981" cy="15440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6" h="1240">
                  <a:moveTo>
                    <a:pt x="984" y="464"/>
                  </a:moveTo>
                  <a:lnTo>
                    <a:pt x="1289" y="1186"/>
                  </a:lnTo>
                  <a:lnTo>
                    <a:pt x="699" y="1186"/>
                  </a:lnTo>
                  <a:close/>
                  <a:moveTo>
                    <a:pt x="1349" y="1186"/>
                  </a:moveTo>
                  <a:lnTo>
                    <a:pt x="1011" y="387"/>
                  </a:lnTo>
                  <a:lnTo>
                    <a:pt x="1011" y="0"/>
                  </a:lnTo>
                  <a:lnTo>
                    <a:pt x="956" y="0"/>
                  </a:lnTo>
                  <a:lnTo>
                    <a:pt x="956" y="387"/>
                  </a:lnTo>
                  <a:lnTo>
                    <a:pt x="640" y="1186"/>
                  </a:lnTo>
                  <a:lnTo>
                    <a:pt x="0" y="1186"/>
                  </a:lnTo>
                  <a:lnTo>
                    <a:pt x="0" y="1240"/>
                  </a:lnTo>
                  <a:lnTo>
                    <a:pt x="1966" y="1240"/>
                  </a:lnTo>
                  <a:lnTo>
                    <a:pt x="1966" y="1186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35E52A8-EC38-76A3-9BBD-A166F040853D}"/>
                </a:ext>
              </a:extLst>
            </p:cNvPr>
            <p:cNvSpPr/>
            <p:nvPr/>
          </p:nvSpPr>
          <p:spPr>
            <a:xfrm>
              <a:off x="11517344" y="10366132"/>
              <a:ext cx="828451" cy="12051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968">
                  <a:moveTo>
                    <a:pt x="658" y="968"/>
                  </a:moveTo>
                  <a:cubicBezTo>
                    <a:pt x="655" y="968"/>
                    <a:pt x="652" y="966"/>
                    <a:pt x="650" y="963"/>
                  </a:cubicBezTo>
                  <a:lnTo>
                    <a:pt x="332" y="32"/>
                  </a:lnTo>
                  <a:lnTo>
                    <a:pt x="14" y="963"/>
                  </a:lnTo>
                  <a:cubicBezTo>
                    <a:pt x="13" y="966"/>
                    <a:pt x="9" y="969"/>
                    <a:pt x="5" y="968"/>
                  </a:cubicBezTo>
                  <a:cubicBezTo>
                    <a:pt x="1" y="966"/>
                    <a:pt x="-1" y="962"/>
                    <a:pt x="0" y="957"/>
                  </a:cubicBezTo>
                  <a:lnTo>
                    <a:pt x="325" y="5"/>
                  </a:lnTo>
                  <a:cubicBezTo>
                    <a:pt x="326" y="3"/>
                    <a:pt x="329" y="0"/>
                    <a:pt x="332" y="0"/>
                  </a:cubicBezTo>
                  <a:cubicBezTo>
                    <a:pt x="336" y="0"/>
                    <a:pt x="339" y="3"/>
                    <a:pt x="340" y="5"/>
                  </a:cubicBezTo>
                  <a:lnTo>
                    <a:pt x="665" y="957"/>
                  </a:lnTo>
                  <a:cubicBezTo>
                    <a:pt x="666" y="962"/>
                    <a:pt x="665" y="966"/>
                    <a:pt x="660" y="96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18BC1BEA-30CF-B950-EA93-CC62BE9DB726}"/>
                </a:ext>
              </a:extLst>
            </p:cNvPr>
            <p:cNvSpPr/>
            <p:nvPr/>
          </p:nvSpPr>
          <p:spPr>
            <a:xfrm>
              <a:off x="13960346" y="10366132"/>
              <a:ext cx="828451" cy="12051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968">
                  <a:moveTo>
                    <a:pt x="658" y="968"/>
                  </a:moveTo>
                  <a:cubicBezTo>
                    <a:pt x="654" y="968"/>
                    <a:pt x="651" y="966"/>
                    <a:pt x="650" y="963"/>
                  </a:cubicBezTo>
                  <a:lnTo>
                    <a:pt x="333" y="32"/>
                  </a:lnTo>
                  <a:lnTo>
                    <a:pt x="15" y="963"/>
                  </a:lnTo>
                  <a:cubicBezTo>
                    <a:pt x="13" y="966"/>
                    <a:pt x="9" y="969"/>
                    <a:pt x="5" y="968"/>
                  </a:cubicBezTo>
                  <a:cubicBezTo>
                    <a:pt x="1" y="966"/>
                    <a:pt x="-1" y="962"/>
                    <a:pt x="0" y="957"/>
                  </a:cubicBezTo>
                  <a:lnTo>
                    <a:pt x="325" y="5"/>
                  </a:lnTo>
                  <a:cubicBezTo>
                    <a:pt x="326" y="3"/>
                    <a:pt x="329" y="0"/>
                    <a:pt x="333" y="0"/>
                  </a:cubicBezTo>
                  <a:cubicBezTo>
                    <a:pt x="336" y="0"/>
                    <a:pt x="339" y="3"/>
                    <a:pt x="340" y="5"/>
                  </a:cubicBezTo>
                  <a:lnTo>
                    <a:pt x="665" y="957"/>
                  </a:lnTo>
                  <a:cubicBezTo>
                    <a:pt x="667" y="962"/>
                    <a:pt x="664" y="966"/>
                    <a:pt x="661" y="968"/>
                  </a:cubicBezTo>
                  <a:cubicBezTo>
                    <a:pt x="659" y="968"/>
                    <a:pt x="659" y="968"/>
                    <a:pt x="658" y="96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DA55F61-8F58-2229-7787-DECE153E2390}"/>
                </a:ext>
              </a:extLst>
            </p:cNvPr>
            <p:cNvSpPr/>
            <p:nvPr/>
          </p:nvSpPr>
          <p:spPr>
            <a:xfrm>
              <a:off x="11836271" y="10235281"/>
              <a:ext cx="186869" cy="1881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152">
                  <a:moveTo>
                    <a:pt x="151" y="76"/>
                  </a:moveTo>
                  <a:cubicBezTo>
                    <a:pt x="151" y="118"/>
                    <a:pt x="118" y="152"/>
                    <a:pt x="76" y="152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118" y="0"/>
                    <a:pt x="151" y="35"/>
                    <a:pt x="151" y="76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979655A-D910-ACEB-D3B9-39A994DC78D8}"/>
                </a:ext>
              </a:extLst>
            </p:cNvPr>
            <p:cNvSpPr/>
            <p:nvPr/>
          </p:nvSpPr>
          <p:spPr>
            <a:xfrm>
              <a:off x="14279268" y="10235281"/>
              <a:ext cx="186869" cy="1881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152">
                  <a:moveTo>
                    <a:pt x="151" y="76"/>
                  </a:moveTo>
                  <a:cubicBezTo>
                    <a:pt x="151" y="118"/>
                    <a:pt x="116" y="152"/>
                    <a:pt x="75" y="152"/>
                  </a:cubicBezTo>
                  <a:cubicBezTo>
                    <a:pt x="33" y="152"/>
                    <a:pt x="0" y="118"/>
                    <a:pt x="0" y="76"/>
                  </a:cubicBezTo>
                  <a:cubicBezTo>
                    <a:pt x="0" y="35"/>
                    <a:pt x="33" y="0"/>
                    <a:pt x="75" y="0"/>
                  </a:cubicBezTo>
                  <a:cubicBezTo>
                    <a:pt x="116" y="0"/>
                    <a:pt x="151" y="35"/>
                    <a:pt x="151" y="76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3D6E9E3-81C8-4189-5A87-D5C39882F0F9}"/>
                </a:ext>
              </a:extLst>
            </p:cNvPr>
            <p:cNvSpPr/>
            <p:nvPr/>
          </p:nvSpPr>
          <p:spPr>
            <a:xfrm>
              <a:off x="11836271" y="10235281"/>
              <a:ext cx="186869" cy="1881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152">
                  <a:moveTo>
                    <a:pt x="151" y="76"/>
                  </a:moveTo>
                  <a:cubicBezTo>
                    <a:pt x="151" y="118"/>
                    <a:pt x="118" y="152"/>
                    <a:pt x="76" y="152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118" y="0"/>
                    <a:pt x="151" y="35"/>
                    <a:pt x="151" y="76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09C0A92-8761-365A-C701-4C24A9DC6C4E}"/>
                </a:ext>
              </a:extLst>
            </p:cNvPr>
            <p:cNvSpPr/>
            <p:nvPr/>
          </p:nvSpPr>
          <p:spPr>
            <a:xfrm>
              <a:off x="14279268" y="10235281"/>
              <a:ext cx="186869" cy="1881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152">
                  <a:moveTo>
                    <a:pt x="151" y="76"/>
                  </a:moveTo>
                  <a:cubicBezTo>
                    <a:pt x="151" y="118"/>
                    <a:pt x="116" y="152"/>
                    <a:pt x="75" y="152"/>
                  </a:cubicBezTo>
                  <a:cubicBezTo>
                    <a:pt x="33" y="152"/>
                    <a:pt x="0" y="118"/>
                    <a:pt x="0" y="76"/>
                  </a:cubicBezTo>
                  <a:cubicBezTo>
                    <a:pt x="0" y="35"/>
                    <a:pt x="33" y="0"/>
                    <a:pt x="75" y="0"/>
                  </a:cubicBezTo>
                  <a:cubicBezTo>
                    <a:pt x="116" y="0"/>
                    <a:pt x="151" y="35"/>
                    <a:pt x="151" y="76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AFC7286-B62C-8BB7-DBC5-FE4B9601FAAE}"/>
                </a:ext>
              </a:extLst>
            </p:cNvPr>
            <p:cNvSpPr/>
            <p:nvPr/>
          </p:nvSpPr>
          <p:spPr>
            <a:xfrm>
              <a:off x="11387786" y="11542576"/>
              <a:ext cx="1148620" cy="1395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113">
                  <a:moveTo>
                    <a:pt x="867" y="113"/>
                  </a:moveTo>
                  <a:lnTo>
                    <a:pt x="461" y="113"/>
                  </a:lnTo>
                  <a:lnTo>
                    <a:pt x="56" y="113"/>
                  </a:lnTo>
                  <a:cubicBezTo>
                    <a:pt x="40" y="113"/>
                    <a:pt x="26" y="106"/>
                    <a:pt x="16" y="96"/>
                  </a:cubicBezTo>
                  <a:cubicBezTo>
                    <a:pt x="6" y="86"/>
                    <a:pt x="0" y="72"/>
                    <a:pt x="0" y="57"/>
                  </a:cubicBezTo>
                  <a:cubicBezTo>
                    <a:pt x="0" y="41"/>
                    <a:pt x="6" y="27"/>
                    <a:pt x="16" y="17"/>
                  </a:cubicBezTo>
                  <a:cubicBezTo>
                    <a:pt x="26" y="7"/>
                    <a:pt x="40" y="0"/>
                    <a:pt x="56" y="0"/>
                  </a:cubicBezTo>
                  <a:lnTo>
                    <a:pt x="461" y="0"/>
                  </a:lnTo>
                  <a:lnTo>
                    <a:pt x="867" y="0"/>
                  </a:lnTo>
                  <a:cubicBezTo>
                    <a:pt x="883" y="0"/>
                    <a:pt x="897" y="7"/>
                    <a:pt x="907" y="17"/>
                  </a:cubicBezTo>
                  <a:cubicBezTo>
                    <a:pt x="917" y="27"/>
                    <a:pt x="923" y="41"/>
                    <a:pt x="923" y="57"/>
                  </a:cubicBezTo>
                  <a:cubicBezTo>
                    <a:pt x="923" y="72"/>
                    <a:pt x="917" y="86"/>
                    <a:pt x="907" y="96"/>
                  </a:cubicBezTo>
                  <a:cubicBezTo>
                    <a:pt x="897" y="106"/>
                    <a:pt x="883" y="113"/>
                    <a:pt x="867" y="11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4E6C645D-30A4-1378-5BBC-92380BD5A48E}"/>
                </a:ext>
              </a:extLst>
            </p:cNvPr>
            <p:cNvSpPr/>
            <p:nvPr/>
          </p:nvSpPr>
          <p:spPr>
            <a:xfrm>
              <a:off x="11447584" y="11683400"/>
              <a:ext cx="1029024" cy="469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7" h="378">
                  <a:moveTo>
                    <a:pt x="827" y="0"/>
                  </a:moveTo>
                  <a:lnTo>
                    <a:pt x="0" y="0"/>
                  </a:lnTo>
                  <a:cubicBezTo>
                    <a:pt x="0" y="0"/>
                    <a:pt x="46" y="378"/>
                    <a:pt x="413" y="378"/>
                  </a:cubicBezTo>
                  <a:cubicBezTo>
                    <a:pt x="781" y="378"/>
                    <a:pt x="827" y="0"/>
                    <a:pt x="827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B22FE04-4970-20F8-ECF4-AB9FBF31D240}"/>
                </a:ext>
              </a:extLst>
            </p:cNvPr>
            <p:cNvSpPr/>
            <p:nvPr/>
          </p:nvSpPr>
          <p:spPr>
            <a:xfrm>
              <a:off x="13828292" y="11542576"/>
              <a:ext cx="1149866" cy="1395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4" h="113">
                  <a:moveTo>
                    <a:pt x="868" y="113"/>
                  </a:moveTo>
                  <a:lnTo>
                    <a:pt x="463" y="113"/>
                  </a:lnTo>
                  <a:lnTo>
                    <a:pt x="56" y="113"/>
                  </a:lnTo>
                  <a:cubicBezTo>
                    <a:pt x="41" y="113"/>
                    <a:pt x="27" y="106"/>
                    <a:pt x="17" y="96"/>
                  </a:cubicBezTo>
                  <a:cubicBezTo>
                    <a:pt x="7" y="86"/>
                    <a:pt x="0" y="72"/>
                    <a:pt x="0" y="57"/>
                  </a:cubicBezTo>
                  <a:cubicBezTo>
                    <a:pt x="0" y="41"/>
                    <a:pt x="7" y="27"/>
                    <a:pt x="17" y="17"/>
                  </a:cubicBezTo>
                  <a:cubicBezTo>
                    <a:pt x="27" y="7"/>
                    <a:pt x="41" y="0"/>
                    <a:pt x="56" y="0"/>
                  </a:cubicBezTo>
                  <a:lnTo>
                    <a:pt x="463" y="0"/>
                  </a:lnTo>
                  <a:lnTo>
                    <a:pt x="868" y="0"/>
                  </a:lnTo>
                  <a:cubicBezTo>
                    <a:pt x="883" y="0"/>
                    <a:pt x="897" y="7"/>
                    <a:pt x="908" y="17"/>
                  </a:cubicBezTo>
                  <a:cubicBezTo>
                    <a:pt x="918" y="27"/>
                    <a:pt x="924" y="41"/>
                    <a:pt x="924" y="57"/>
                  </a:cubicBezTo>
                  <a:cubicBezTo>
                    <a:pt x="924" y="72"/>
                    <a:pt x="918" y="86"/>
                    <a:pt x="908" y="96"/>
                  </a:cubicBezTo>
                  <a:cubicBezTo>
                    <a:pt x="897" y="106"/>
                    <a:pt x="883" y="113"/>
                    <a:pt x="868" y="11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6ABD668-2523-F540-E5A3-97602A3B11F0}"/>
                </a:ext>
              </a:extLst>
            </p:cNvPr>
            <p:cNvSpPr/>
            <p:nvPr/>
          </p:nvSpPr>
          <p:spPr>
            <a:xfrm>
              <a:off x="13889335" y="11683400"/>
              <a:ext cx="1027778" cy="469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6" h="378">
                  <a:moveTo>
                    <a:pt x="826" y="0"/>
                  </a:moveTo>
                  <a:lnTo>
                    <a:pt x="0" y="0"/>
                  </a:lnTo>
                  <a:cubicBezTo>
                    <a:pt x="0" y="0"/>
                    <a:pt x="46" y="378"/>
                    <a:pt x="414" y="378"/>
                  </a:cubicBezTo>
                  <a:cubicBezTo>
                    <a:pt x="781" y="378"/>
                    <a:pt x="826" y="0"/>
                    <a:pt x="826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A5470953-7C06-05EE-E7F1-0D4E35DD1B84}"/>
                </a:ext>
              </a:extLst>
            </p:cNvPr>
            <p:cNvSpPr/>
            <p:nvPr/>
          </p:nvSpPr>
          <p:spPr>
            <a:xfrm>
              <a:off x="11387786" y="11542576"/>
              <a:ext cx="1148620" cy="1395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113">
                  <a:moveTo>
                    <a:pt x="867" y="113"/>
                  </a:moveTo>
                  <a:lnTo>
                    <a:pt x="461" y="113"/>
                  </a:lnTo>
                  <a:lnTo>
                    <a:pt x="56" y="113"/>
                  </a:lnTo>
                  <a:cubicBezTo>
                    <a:pt x="40" y="113"/>
                    <a:pt x="26" y="106"/>
                    <a:pt x="16" y="96"/>
                  </a:cubicBezTo>
                  <a:cubicBezTo>
                    <a:pt x="6" y="86"/>
                    <a:pt x="0" y="72"/>
                    <a:pt x="0" y="57"/>
                  </a:cubicBezTo>
                  <a:cubicBezTo>
                    <a:pt x="0" y="41"/>
                    <a:pt x="6" y="27"/>
                    <a:pt x="16" y="17"/>
                  </a:cubicBezTo>
                  <a:cubicBezTo>
                    <a:pt x="26" y="7"/>
                    <a:pt x="40" y="0"/>
                    <a:pt x="56" y="0"/>
                  </a:cubicBezTo>
                  <a:lnTo>
                    <a:pt x="461" y="0"/>
                  </a:lnTo>
                  <a:lnTo>
                    <a:pt x="867" y="0"/>
                  </a:lnTo>
                  <a:cubicBezTo>
                    <a:pt x="883" y="0"/>
                    <a:pt x="897" y="7"/>
                    <a:pt x="907" y="17"/>
                  </a:cubicBezTo>
                  <a:cubicBezTo>
                    <a:pt x="917" y="27"/>
                    <a:pt x="923" y="41"/>
                    <a:pt x="923" y="57"/>
                  </a:cubicBezTo>
                  <a:cubicBezTo>
                    <a:pt x="923" y="72"/>
                    <a:pt x="917" y="86"/>
                    <a:pt x="907" y="96"/>
                  </a:cubicBezTo>
                  <a:cubicBezTo>
                    <a:pt x="897" y="106"/>
                    <a:pt x="883" y="113"/>
                    <a:pt x="867" y="11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81DE9EC-2BCD-ED0A-6505-A30AB59E9123}"/>
                </a:ext>
              </a:extLst>
            </p:cNvPr>
            <p:cNvSpPr/>
            <p:nvPr/>
          </p:nvSpPr>
          <p:spPr>
            <a:xfrm>
              <a:off x="13828292" y="11542576"/>
              <a:ext cx="1149866" cy="1395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4" h="113">
                  <a:moveTo>
                    <a:pt x="868" y="113"/>
                  </a:moveTo>
                  <a:lnTo>
                    <a:pt x="463" y="113"/>
                  </a:lnTo>
                  <a:lnTo>
                    <a:pt x="56" y="113"/>
                  </a:lnTo>
                  <a:cubicBezTo>
                    <a:pt x="41" y="113"/>
                    <a:pt x="27" y="106"/>
                    <a:pt x="17" y="96"/>
                  </a:cubicBezTo>
                  <a:cubicBezTo>
                    <a:pt x="7" y="86"/>
                    <a:pt x="0" y="72"/>
                    <a:pt x="0" y="57"/>
                  </a:cubicBezTo>
                  <a:cubicBezTo>
                    <a:pt x="0" y="41"/>
                    <a:pt x="7" y="27"/>
                    <a:pt x="17" y="17"/>
                  </a:cubicBezTo>
                  <a:cubicBezTo>
                    <a:pt x="27" y="7"/>
                    <a:pt x="41" y="0"/>
                    <a:pt x="56" y="0"/>
                  </a:cubicBezTo>
                  <a:lnTo>
                    <a:pt x="463" y="0"/>
                  </a:lnTo>
                  <a:lnTo>
                    <a:pt x="868" y="0"/>
                  </a:lnTo>
                  <a:cubicBezTo>
                    <a:pt x="883" y="0"/>
                    <a:pt x="897" y="7"/>
                    <a:pt x="908" y="17"/>
                  </a:cubicBezTo>
                  <a:cubicBezTo>
                    <a:pt x="918" y="27"/>
                    <a:pt x="924" y="41"/>
                    <a:pt x="924" y="57"/>
                  </a:cubicBezTo>
                  <a:cubicBezTo>
                    <a:pt x="924" y="72"/>
                    <a:pt x="918" y="86"/>
                    <a:pt x="908" y="96"/>
                  </a:cubicBezTo>
                  <a:cubicBezTo>
                    <a:pt x="897" y="106"/>
                    <a:pt x="883" y="113"/>
                    <a:pt x="868" y="11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2798966-D75B-17D0-80D0-106D7D61274D}"/>
                </a:ext>
              </a:extLst>
            </p:cNvPr>
            <p:cNvSpPr/>
            <p:nvPr/>
          </p:nvSpPr>
          <p:spPr>
            <a:xfrm>
              <a:off x="13054655" y="9249514"/>
              <a:ext cx="186869" cy="186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151">
                  <a:moveTo>
                    <a:pt x="151" y="75"/>
                  </a:moveTo>
                  <a:cubicBezTo>
                    <a:pt x="151" y="117"/>
                    <a:pt x="117" y="151"/>
                    <a:pt x="75" y="151"/>
                  </a:cubicBez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5" y="0"/>
                  </a:cubicBezTo>
                  <a:cubicBezTo>
                    <a:pt x="117" y="0"/>
                    <a:pt x="151" y="34"/>
                    <a:pt x="151" y="7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B40042D-0867-079D-F7B5-374EDD679BE7}"/>
                </a:ext>
              </a:extLst>
            </p:cNvPr>
            <p:cNvSpPr/>
            <p:nvPr/>
          </p:nvSpPr>
          <p:spPr>
            <a:xfrm>
              <a:off x="13054655" y="9249514"/>
              <a:ext cx="186869" cy="186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151">
                  <a:moveTo>
                    <a:pt x="151" y="75"/>
                  </a:moveTo>
                  <a:cubicBezTo>
                    <a:pt x="151" y="117"/>
                    <a:pt x="117" y="151"/>
                    <a:pt x="75" y="151"/>
                  </a:cubicBez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5" y="0"/>
                  </a:cubicBezTo>
                  <a:cubicBezTo>
                    <a:pt x="117" y="0"/>
                    <a:pt x="151" y="34"/>
                    <a:pt x="151" y="75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C0CD457-1548-AE33-06F8-28F82BD4DC4E}"/>
                </a:ext>
              </a:extLst>
            </p:cNvPr>
            <p:cNvSpPr/>
            <p:nvPr/>
          </p:nvSpPr>
          <p:spPr>
            <a:xfrm>
              <a:off x="4868558" y="12745187"/>
              <a:ext cx="1508650" cy="9708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2" h="780">
                  <a:moveTo>
                    <a:pt x="1212" y="780"/>
                  </a:moveTo>
                  <a:lnTo>
                    <a:pt x="0" y="780"/>
                  </a:lnTo>
                  <a:lnTo>
                    <a:pt x="0" y="0"/>
                  </a:lnTo>
                  <a:lnTo>
                    <a:pt x="1212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C02BD774-6565-E5B8-3796-1838079D8BAE}"/>
                </a:ext>
              </a:extLst>
            </p:cNvPr>
            <p:cNvSpPr/>
            <p:nvPr/>
          </p:nvSpPr>
          <p:spPr>
            <a:xfrm>
              <a:off x="4868558" y="13016865"/>
              <a:ext cx="1508650" cy="1321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2" h="107">
                  <a:moveTo>
                    <a:pt x="1212" y="107"/>
                  </a:moveTo>
                  <a:lnTo>
                    <a:pt x="0" y="107"/>
                  </a:lnTo>
                  <a:lnTo>
                    <a:pt x="0" y="0"/>
                  </a:lnTo>
                  <a:lnTo>
                    <a:pt x="1212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8137601-723D-5600-8680-A0EFC0740CCA}"/>
                </a:ext>
              </a:extLst>
            </p:cNvPr>
            <p:cNvSpPr/>
            <p:nvPr/>
          </p:nvSpPr>
          <p:spPr>
            <a:xfrm>
              <a:off x="4393907" y="11380566"/>
              <a:ext cx="1249526" cy="1226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4" h="985">
                  <a:moveTo>
                    <a:pt x="904" y="314"/>
                  </a:moveTo>
                  <a:cubicBezTo>
                    <a:pt x="861" y="303"/>
                    <a:pt x="814" y="323"/>
                    <a:pt x="777" y="363"/>
                  </a:cubicBezTo>
                  <a:cubicBezTo>
                    <a:pt x="779" y="348"/>
                    <a:pt x="781" y="333"/>
                    <a:pt x="781" y="317"/>
                  </a:cubicBezTo>
                  <a:cubicBezTo>
                    <a:pt x="783" y="198"/>
                    <a:pt x="719" y="100"/>
                    <a:pt x="638" y="99"/>
                  </a:cubicBezTo>
                  <a:cubicBezTo>
                    <a:pt x="598" y="98"/>
                    <a:pt x="561" y="123"/>
                    <a:pt x="534" y="162"/>
                  </a:cubicBezTo>
                  <a:cubicBezTo>
                    <a:pt x="517" y="143"/>
                    <a:pt x="498" y="125"/>
                    <a:pt x="477" y="108"/>
                  </a:cubicBezTo>
                  <a:cubicBezTo>
                    <a:pt x="321" y="-19"/>
                    <a:pt x="125" y="-37"/>
                    <a:pt x="39" y="68"/>
                  </a:cubicBezTo>
                  <a:cubicBezTo>
                    <a:pt x="-46" y="173"/>
                    <a:pt x="11" y="362"/>
                    <a:pt x="166" y="489"/>
                  </a:cubicBezTo>
                  <a:cubicBezTo>
                    <a:pt x="185" y="504"/>
                    <a:pt x="205" y="518"/>
                    <a:pt x="225" y="530"/>
                  </a:cubicBezTo>
                  <a:cubicBezTo>
                    <a:pt x="152" y="557"/>
                    <a:pt x="103" y="609"/>
                    <a:pt x="107" y="667"/>
                  </a:cubicBezTo>
                  <a:cubicBezTo>
                    <a:pt x="110" y="747"/>
                    <a:pt x="209" y="808"/>
                    <a:pt x="328" y="803"/>
                  </a:cubicBezTo>
                  <a:cubicBezTo>
                    <a:pt x="352" y="802"/>
                    <a:pt x="375" y="798"/>
                    <a:pt x="396" y="792"/>
                  </a:cubicBezTo>
                  <a:cubicBezTo>
                    <a:pt x="369" y="837"/>
                    <a:pt x="363" y="885"/>
                    <a:pt x="384" y="924"/>
                  </a:cubicBezTo>
                  <a:cubicBezTo>
                    <a:pt x="421" y="994"/>
                    <a:pt x="536" y="1004"/>
                    <a:pt x="642" y="949"/>
                  </a:cubicBezTo>
                  <a:cubicBezTo>
                    <a:pt x="766" y="885"/>
                    <a:pt x="812" y="738"/>
                    <a:pt x="812" y="738"/>
                  </a:cubicBezTo>
                  <a:cubicBezTo>
                    <a:pt x="892" y="725"/>
                    <a:pt x="965" y="673"/>
                    <a:pt x="994" y="558"/>
                  </a:cubicBezTo>
                  <a:cubicBezTo>
                    <a:pt x="1023" y="442"/>
                    <a:pt x="982" y="333"/>
                    <a:pt x="904" y="314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B892B5C-14C9-F402-FC66-1C34C9B685B2}"/>
                </a:ext>
              </a:extLst>
            </p:cNvPr>
            <p:cNvSpPr/>
            <p:nvPr/>
          </p:nvSpPr>
          <p:spPr>
            <a:xfrm>
              <a:off x="4854854" y="11785591"/>
              <a:ext cx="732526" cy="96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9" h="778">
                  <a:moveTo>
                    <a:pt x="582" y="778"/>
                  </a:moveTo>
                  <a:cubicBezTo>
                    <a:pt x="577" y="778"/>
                    <a:pt x="574" y="775"/>
                    <a:pt x="573" y="771"/>
                  </a:cubicBezTo>
                  <a:cubicBezTo>
                    <a:pt x="523" y="318"/>
                    <a:pt x="9" y="17"/>
                    <a:pt x="4" y="14"/>
                  </a:cubicBezTo>
                  <a:cubicBezTo>
                    <a:pt x="0" y="12"/>
                    <a:pt x="-1" y="7"/>
                    <a:pt x="1" y="3"/>
                  </a:cubicBezTo>
                  <a:cubicBezTo>
                    <a:pt x="3" y="0"/>
                    <a:pt x="8" y="-2"/>
                    <a:pt x="11" y="1"/>
                  </a:cubicBezTo>
                  <a:cubicBezTo>
                    <a:pt x="13" y="1"/>
                    <a:pt x="145" y="77"/>
                    <a:pt x="281" y="210"/>
                  </a:cubicBezTo>
                  <a:cubicBezTo>
                    <a:pt x="407" y="332"/>
                    <a:pt x="562" y="528"/>
                    <a:pt x="589" y="769"/>
                  </a:cubicBezTo>
                  <a:cubicBezTo>
                    <a:pt x="589" y="773"/>
                    <a:pt x="586" y="777"/>
                    <a:pt x="582" y="77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2ED012D-EF69-AC99-DC04-A02C8EE9E901}"/>
                </a:ext>
              </a:extLst>
            </p:cNvPr>
            <p:cNvSpPr/>
            <p:nvPr/>
          </p:nvSpPr>
          <p:spPr>
            <a:xfrm>
              <a:off x="5692026" y="11037853"/>
              <a:ext cx="1197206" cy="12711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2" h="1021">
                  <a:moveTo>
                    <a:pt x="78" y="405"/>
                  </a:moveTo>
                  <a:cubicBezTo>
                    <a:pt x="120" y="388"/>
                    <a:pt x="168" y="402"/>
                    <a:pt x="211" y="436"/>
                  </a:cubicBezTo>
                  <a:cubicBezTo>
                    <a:pt x="206" y="423"/>
                    <a:pt x="203" y="407"/>
                    <a:pt x="201" y="392"/>
                  </a:cubicBezTo>
                  <a:cubicBezTo>
                    <a:pt x="184" y="274"/>
                    <a:pt x="234" y="169"/>
                    <a:pt x="313" y="158"/>
                  </a:cubicBezTo>
                  <a:cubicBezTo>
                    <a:pt x="354" y="152"/>
                    <a:pt x="393" y="171"/>
                    <a:pt x="425" y="206"/>
                  </a:cubicBezTo>
                  <a:cubicBezTo>
                    <a:pt x="440" y="185"/>
                    <a:pt x="456" y="165"/>
                    <a:pt x="475" y="145"/>
                  </a:cubicBezTo>
                  <a:cubicBezTo>
                    <a:pt x="614" y="-1"/>
                    <a:pt x="806" y="-44"/>
                    <a:pt x="904" y="49"/>
                  </a:cubicBezTo>
                  <a:cubicBezTo>
                    <a:pt x="1003" y="142"/>
                    <a:pt x="971" y="336"/>
                    <a:pt x="833" y="483"/>
                  </a:cubicBezTo>
                  <a:cubicBezTo>
                    <a:pt x="816" y="500"/>
                    <a:pt x="798" y="517"/>
                    <a:pt x="780" y="531"/>
                  </a:cubicBezTo>
                  <a:cubicBezTo>
                    <a:pt x="855" y="548"/>
                    <a:pt x="910" y="594"/>
                    <a:pt x="915" y="652"/>
                  </a:cubicBezTo>
                  <a:cubicBezTo>
                    <a:pt x="922" y="731"/>
                    <a:pt x="831" y="805"/>
                    <a:pt x="713" y="815"/>
                  </a:cubicBezTo>
                  <a:cubicBezTo>
                    <a:pt x="689" y="817"/>
                    <a:pt x="665" y="816"/>
                    <a:pt x="643" y="813"/>
                  </a:cubicBezTo>
                  <a:cubicBezTo>
                    <a:pt x="676" y="854"/>
                    <a:pt x="689" y="901"/>
                    <a:pt x="673" y="942"/>
                  </a:cubicBezTo>
                  <a:cubicBezTo>
                    <a:pt x="645" y="1017"/>
                    <a:pt x="532" y="1042"/>
                    <a:pt x="420" y="1001"/>
                  </a:cubicBezTo>
                  <a:cubicBezTo>
                    <a:pt x="289" y="953"/>
                    <a:pt x="224" y="814"/>
                    <a:pt x="224" y="814"/>
                  </a:cubicBezTo>
                  <a:cubicBezTo>
                    <a:pt x="143" y="810"/>
                    <a:pt x="64" y="769"/>
                    <a:pt x="20" y="659"/>
                  </a:cubicBezTo>
                  <a:cubicBezTo>
                    <a:pt x="-22" y="547"/>
                    <a:pt x="3" y="434"/>
                    <a:pt x="78" y="405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C131F58-2FEF-0D91-E9D9-6CF9E1108DD9}"/>
                </a:ext>
              </a:extLst>
            </p:cNvPr>
            <p:cNvSpPr/>
            <p:nvPr/>
          </p:nvSpPr>
          <p:spPr>
            <a:xfrm>
              <a:off x="5792935" y="11470295"/>
              <a:ext cx="660270" cy="12836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1" h="1031">
                  <a:moveTo>
                    <a:pt x="8" y="1031"/>
                  </a:moveTo>
                  <a:cubicBezTo>
                    <a:pt x="3" y="1031"/>
                    <a:pt x="0" y="1028"/>
                    <a:pt x="0" y="1023"/>
                  </a:cubicBezTo>
                  <a:cubicBezTo>
                    <a:pt x="0" y="694"/>
                    <a:pt x="141" y="434"/>
                    <a:pt x="259" y="273"/>
                  </a:cubicBezTo>
                  <a:cubicBezTo>
                    <a:pt x="388" y="99"/>
                    <a:pt x="518" y="2"/>
                    <a:pt x="519" y="2"/>
                  </a:cubicBezTo>
                  <a:cubicBezTo>
                    <a:pt x="522" y="-1"/>
                    <a:pt x="527" y="0"/>
                    <a:pt x="530" y="3"/>
                  </a:cubicBezTo>
                  <a:cubicBezTo>
                    <a:pt x="532" y="6"/>
                    <a:pt x="532" y="11"/>
                    <a:pt x="528" y="14"/>
                  </a:cubicBezTo>
                  <a:cubicBezTo>
                    <a:pt x="527" y="15"/>
                    <a:pt x="399" y="111"/>
                    <a:pt x="271" y="283"/>
                  </a:cubicBezTo>
                  <a:cubicBezTo>
                    <a:pt x="154" y="441"/>
                    <a:pt x="16" y="698"/>
                    <a:pt x="16" y="1023"/>
                  </a:cubicBezTo>
                  <a:cubicBezTo>
                    <a:pt x="16" y="1028"/>
                    <a:pt x="12" y="1031"/>
                    <a:pt x="8" y="103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B2FAB0A-11B2-0D04-073A-4DA34750F51D}"/>
                </a:ext>
              </a:extLst>
            </p:cNvPr>
            <p:cNvSpPr/>
            <p:nvPr/>
          </p:nvSpPr>
          <p:spPr>
            <a:xfrm>
              <a:off x="11741590" y="12819961"/>
              <a:ext cx="2315927" cy="1321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60" h="107">
                  <a:moveTo>
                    <a:pt x="54" y="0"/>
                  </a:moveTo>
                  <a:lnTo>
                    <a:pt x="930" y="0"/>
                  </a:lnTo>
                  <a:lnTo>
                    <a:pt x="1807" y="0"/>
                  </a:lnTo>
                  <a:cubicBezTo>
                    <a:pt x="1822" y="0"/>
                    <a:pt x="1835" y="5"/>
                    <a:pt x="1845" y="15"/>
                  </a:cubicBezTo>
                  <a:cubicBezTo>
                    <a:pt x="1854" y="25"/>
                    <a:pt x="1860" y="38"/>
                    <a:pt x="1860" y="53"/>
                  </a:cubicBezTo>
                  <a:cubicBezTo>
                    <a:pt x="1860" y="68"/>
                    <a:pt x="1854" y="81"/>
                    <a:pt x="1845" y="91"/>
                  </a:cubicBezTo>
                  <a:cubicBezTo>
                    <a:pt x="1835" y="101"/>
                    <a:pt x="1822" y="107"/>
                    <a:pt x="1807" y="107"/>
                  </a:cubicBezTo>
                  <a:lnTo>
                    <a:pt x="930" y="107"/>
                  </a:lnTo>
                  <a:lnTo>
                    <a:pt x="54" y="107"/>
                  </a:lnTo>
                  <a:cubicBezTo>
                    <a:pt x="39" y="107"/>
                    <a:pt x="26" y="101"/>
                    <a:pt x="16" y="91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8"/>
                    <a:pt x="6" y="25"/>
                    <a:pt x="16" y="15"/>
                  </a:cubicBezTo>
                  <a:cubicBezTo>
                    <a:pt x="26" y="5"/>
                    <a:pt x="39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7E2CB3C-E2D3-7B06-0429-BD86192D1EDB}"/>
                </a:ext>
              </a:extLst>
            </p:cNvPr>
            <p:cNvSpPr/>
            <p:nvPr/>
          </p:nvSpPr>
          <p:spPr>
            <a:xfrm>
              <a:off x="11984516" y="12953308"/>
              <a:ext cx="18687" cy="3202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258">
                  <a:moveTo>
                    <a:pt x="16" y="258"/>
                  </a:moveTo>
                  <a:lnTo>
                    <a:pt x="0" y="258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EF3A86AF-2394-5D3D-7AA0-CAF701199661}"/>
                </a:ext>
              </a:extLst>
            </p:cNvPr>
            <p:cNvSpPr/>
            <p:nvPr/>
          </p:nvSpPr>
          <p:spPr>
            <a:xfrm>
              <a:off x="13794655" y="12953308"/>
              <a:ext cx="17441" cy="3202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258">
                  <a:moveTo>
                    <a:pt x="15" y="258"/>
                  </a:moveTo>
                  <a:lnTo>
                    <a:pt x="0" y="258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0272470-B2E0-2056-ACD5-164992CCF972}"/>
                </a:ext>
              </a:extLst>
            </p:cNvPr>
            <p:cNvSpPr/>
            <p:nvPr/>
          </p:nvSpPr>
          <p:spPr>
            <a:xfrm>
              <a:off x="12500278" y="12195600"/>
              <a:ext cx="1432660" cy="287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1" h="232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lnTo>
                    <a:pt x="1061" y="67"/>
                  </a:lnTo>
                  <a:lnTo>
                    <a:pt x="1061" y="166"/>
                  </a:lnTo>
                  <a:lnTo>
                    <a:pt x="34" y="166"/>
                  </a:lnTo>
                  <a:cubicBezTo>
                    <a:pt x="15" y="166"/>
                    <a:pt x="0" y="181"/>
                    <a:pt x="0" y="199"/>
                  </a:cubicBezTo>
                  <a:cubicBezTo>
                    <a:pt x="0" y="218"/>
                    <a:pt x="15" y="232"/>
                    <a:pt x="34" y="232"/>
                  </a:cubicBezTo>
                  <a:lnTo>
                    <a:pt x="1087" y="232"/>
                  </a:lnTo>
                  <a:cubicBezTo>
                    <a:pt x="1106" y="232"/>
                    <a:pt x="1123" y="224"/>
                    <a:pt x="1135" y="211"/>
                  </a:cubicBezTo>
                  <a:cubicBezTo>
                    <a:pt x="1145" y="199"/>
                    <a:pt x="1151" y="185"/>
                    <a:pt x="1151" y="168"/>
                  </a:cubicBezTo>
                  <a:lnTo>
                    <a:pt x="1151" y="65"/>
                  </a:lnTo>
                  <a:cubicBezTo>
                    <a:pt x="1151" y="47"/>
                    <a:pt x="1143" y="31"/>
                    <a:pt x="1132" y="19"/>
                  </a:cubicBezTo>
                  <a:cubicBezTo>
                    <a:pt x="1120" y="8"/>
                    <a:pt x="1104" y="0"/>
                    <a:pt x="1087" y="0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F1E3F5B-251A-7A29-571D-C72A95DDFCF6}"/>
                </a:ext>
              </a:extLst>
            </p:cNvPr>
            <p:cNvSpPr/>
            <p:nvPr/>
          </p:nvSpPr>
          <p:spPr>
            <a:xfrm>
              <a:off x="12598692" y="12279098"/>
              <a:ext cx="1222122" cy="1221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2" h="99">
                  <a:moveTo>
                    <a:pt x="0" y="99"/>
                  </a:moveTo>
                  <a:lnTo>
                    <a:pt x="982" y="99"/>
                  </a:lnTo>
                  <a:lnTo>
                    <a:pt x="9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15BBF2BA-5635-F90B-7D09-A29E71BDECAE}"/>
                </a:ext>
              </a:extLst>
            </p:cNvPr>
            <p:cNvSpPr/>
            <p:nvPr/>
          </p:nvSpPr>
          <p:spPr>
            <a:xfrm>
              <a:off x="12598692" y="12342655"/>
              <a:ext cx="374983" cy="8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8">
                  <a:moveTo>
                    <a:pt x="302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21D5BD6-70C8-A23B-4B7F-FAC24AAE43DA}"/>
                </a:ext>
              </a:extLst>
            </p:cNvPr>
            <p:cNvSpPr/>
            <p:nvPr/>
          </p:nvSpPr>
          <p:spPr>
            <a:xfrm>
              <a:off x="13445834" y="12342655"/>
              <a:ext cx="374983" cy="8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8">
                  <a:moveTo>
                    <a:pt x="302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AFF5E1F-2C90-710D-7CEA-D5112723CC99}"/>
                </a:ext>
              </a:extLst>
            </p:cNvPr>
            <p:cNvSpPr/>
            <p:nvPr/>
          </p:nvSpPr>
          <p:spPr>
            <a:xfrm>
              <a:off x="12545126" y="12484722"/>
              <a:ext cx="469663" cy="1021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8" h="83">
                  <a:moveTo>
                    <a:pt x="0" y="83"/>
                  </a:moveTo>
                  <a:lnTo>
                    <a:pt x="378" y="83"/>
                  </a:lnTo>
                  <a:lnTo>
                    <a:pt x="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EFE41745-F5E8-1CC3-956C-64E42383CA42}"/>
                </a:ext>
              </a:extLst>
            </p:cNvPr>
            <p:cNvSpPr/>
            <p:nvPr/>
          </p:nvSpPr>
          <p:spPr>
            <a:xfrm>
              <a:off x="12127782" y="12484722"/>
              <a:ext cx="417340" cy="1021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83">
                  <a:moveTo>
                    <a:pt x="0" y="83"/>
                  </a:moveTo>
                  <a:lnTo>
                    <a:pt x="336" y="83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2924134-EABC-EB41-2DBB-A3A148660E5C}"/>
                </a:ext>
              </a:extLst>
            </p:cNvPr>
            <p:cNvSpPr/>
            <p:nvPr/>
          </p:nvSpPr>
          <p:spPr>
            <a:xfrm>
              <a:off x="13016035" y="12484722"/>
              <a:ext cx="1027778" cy="1021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6" h="83">
                  <a:moveTo>
                    <a:pt x="378" y="0"/>
                  </a:moveTo>
                  <a:lnTo>
                    <a:pt x="0" y="0"/>
                  </a:lnTo>
                  <a:lnTo>
                    <a:pt x="0" y="83"/>
                  </a:lnTo>
                  <a:lnTo>
                    <a:pt x="378" y="83"/>
                  </a:lnTo>
                  <a:lnTo>
                    <a:pt x="826" y="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EE9453B-E16A-0A22-3F60-571F8F1DA754}"/>
                </a:ext>
              </a:extLst>
            </p:cNvPr>
            <p:cNvSpPr/>
            <p:nvPr/>
          </p:nvSpPr>
          <p:spPr>
            <a:xfrm>
              <a:off x="12545126" y="12484722"/>
              <a:ext cx="469663" cy="1021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8" h="83">
                  <a:moveTo>
                    <a:pt x="0" y="83"/>
                  </a:moveTo>
                  <a:lnTo>
                    <a:pt x="378" y="83"/>
                  </a:lnTo>
                  <a:lnTo>
                    <a:pt x="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DFB0DC9A-9126-1E5A-2D66-165E751F0C67}"/>
                </a:ext>
              </a:extLst>
            </p:cNvPr>
            <p:cNvSpPr/>
            <p:nvPr/>
          </p:nvSpPr>
          <p:spPr>
            <a:xfrm>
              <a:off x="11876133" y="12588159"/>
              <a:ext cx="936835" cy="230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3" h="186">
                  <a:moveTo>
                    <a:pt x="0" y="186"/>
                  </a:moveTo>
                  <a:lnTo>
                    <a:pt x="753" y="186"/>
                  </a:lnTo>
                  <a:lnTo>
                    <a:pt x="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0632E46E-2D9F-1DB0-F4C3-730569F70910}"/>
                </a:ext>
              </a:extLst>
            </p:cNvPr>
            <p:cNvSpPr/>
            <p:nvPr/>
          </p:nvSpPr>
          <p:spPr>
            <a:xfrm>
              <a:off x="12812971" y="12588159"/>
              <a:ext cx="987913" cy="230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4" h="186">
                  <a:moveTo>
                    <a:pt x="794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794" y="186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066EBB91-417C-11A4-DFF5-AB79200A2AB3}"/>
                </a:ext>
              </a:extLst>
            </p:cNvPr>
            <p:cNvSpPr/>
            <p:nvPr/>
          </p:nvSpPr>
          <p:spPr>
            <a:xfrm>
              <a:off x="12055527" y="12655459"/>
              <a:ext cx="114613" cy="1146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3" y="93"/>
                    <a:pt x="47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0"/>
                    <a:pt x="21" y="0"/>
                    <a:pt x="47" y="0"/>
                  </a:cubicBezTo>
                  <a:cubicBezTo>
                    <a:pt x="73" y="0"/>
                    <a:pt x="93" y="20"/>
                    <a:pt x="93" y="4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B911B39D-D369-B2BB-4C8F-04CCCC8E4C82}"/>
                </a:ext>
              </a:extLst>
            </p:cNvPr>
            <p:cNvSpPr/>
            <p:nvPr/>
          </p:nvSpPr>
          <p:spPr>
            <a:xfrm>
              <a:off x="12395631" y="12655459"/>
              <a:ext cx="114613" cy="1146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3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73" y="0"/>
                    <a:pt x="93" y="20"/>
                    <a:pt x="93" y="4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3C58F95A-A0E2-7FC9-66D4-98A54571CE87}"/>
                </a:ext>
              </a:extLst>
            </p:cNvPr>
            <p:cNvSpPr/>
            <p:nvPr/>
          </p:nvSpPr>
          <p:spPr>
            <a:xfrm>
              <a:off x="15557451" y="9647058"/>
              <a:ext cx="2892725" cy="25796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3" h="2071">
                  <a:moveTo>
                    <a:pt x="2323" y="0"/>
                  </a:moveTo>
                  <a:lnTo>
                    <a:pt x="0" y="0"/>
                  </a:lnTo>
                  <a:lnTo>
                    <a:pt x="0" y="2071"/>
                  </a:lnTo>
                  <a:lnTo>
                    <a:pt x="2323" y="2071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51B93C3-CF79-A9C5-69BC-7F7F7B4B6EFC}"/>
                </a:ext>
              </a:extLst>
            </p:cNvPr>
            <p:cNvSpPr/>
            <p:nvPr/>
          </p:nvSpPr>
          <p:spPr>
            <a:xfrm>
              <a:off x="16357245" y="10212849"/>
              <a:ext cx="1506159" cy="17833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0" h="1432">
                  <a:moveTo>
                    <a:pt x="121" y="1432"/>
                  </a:moveTo>
                  <a:lnTo>
                    <a:pt x="605" y="1432"/>
                  </a:lnTo>
                  <a:lnTo>
                    <a:pt x="1089" y="1432"/>
                  </a:lnTo>
                  <a:cubicBezTo>
                    <a:pt x="1122" y="1432"/>
                    <a:pt x="1153" y="1418"/>
                    <a:pt x="1174" y="1396"/>
                  </a:cubicBezTo>
                  <a:cubicBezTo>
                    <a:pt x="1196" y="1374"/>
                    <a:pt x="1210" y="1344"/>
                    <a:pt x="1210" y="1311"/>
                  </a:cubicBezTo>
                  <a:lnTo>
                    <a:pt x="1210" y="716"/>
                  </a:lnTo>
                  <a:lnTo>
                    <a:pt x="1210" y="121"/>
                  </a:lnTo>
                  <a:cubicBezTo>
                    <a:pt x="1210" y="87"/>
                    <a:pt x="1196" y="57"/>
                    <a:pt x="1174" y="35"/>
                  </a:cubicBezTo>
                  <a:cubicBezTo>
                    <a:pt x="1153" y="13"/>
                    <a:pt x="1122" y="0"/>
                    <a:pt x="1089" y="0"/>
                  </a:cubicBezTo>
                  <a:lnTo>
                    <a:pt x="605" y="0"/>
                  </a:lnTo>
                  <a:lnTo>
                    <a:pt x="121" y="0"/>
                  </a:lnTo>
                  <a:cubicBezTo>
                    <a:pt x="87" y="0"/>
                    <a:pt x="57" y="13"/>
                    <a:pt x="35" y="35"/>
                  </a:cubicBezTo>
                  <a:cubicBezTo>
                    <a:pt x="13" y="57"/>
                    <a:pt x="0" y="87"/>
                    <a:pt x="0" y="121"/>
                  </a:cubicBezTo>
                  <a:lnTo>
                    <a:pt x="0" y="716"/>
                  </a:lnTo>
                  <a:lnTo>
                    <a:pt x="0" y="1311"/>
                  </a:lnTo>
                  <a:cubicBezTo>
                    <a:pt x="0" y="1344"/>
                    <a:pt x="13" y="1374"/>
                    <a:pt x="35" y="1396"/>
                  </a:cubicBezTo>
                  <a:cubicBezTo>
                    <a:pt x="57" y="1418"/>
                    <a:pt x="87" y="1432"/>
                    <a:pt x="121" y="1432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A3B7975-48BB-DA54-92F7-032758E695E7}"/>
                </a:ext>
              </a:extLst>
            </p:cNvPr>
            <p:cNvSpPr/>
            <p:nvPr/>
          </p:nvSpPr>
          <p:spPr>
            <a:xfrm>
              <a:off x="15557451" y="12228002"/>
              <a:ext cx="1020303" cy="442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0" h="356">
                  <a:moveTo>
                    <a:pt x="0" y="356"/>
                  </a:moveTo>
                  <a:lnTo>
                    <a:pt x="820" y="356"/>
                  </a:lnTo>
                  <a:lnTo>
                    <a:pt x="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8D8DBEB-2102-F446-E2F7-EF96F29A7FCF}"/>
                </a:ext>
              </a:extLst>
            </p:cNvPr>
            <p:cNvSpPr/>
            <p:nvPr/>
          </p:nvSpPr>
          <p:spPr>
            <a:xfrm>
              <a:off x="16579000" y="12228002"/>
              <a:ext cx="1871179" cy="442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3" h="356">
                  <a:moveTo>
                    <a:pt x="1503" y="0"/>
                  </a:moveTo>
                  <a:lnTo>
                    <a:pt x="0" y="0"/>
                  </a:lnTo>
                  <a:lnTo>
                    <a:pt x="0" y="356"/>
                  </a:lnTo>
                  <a:lnTo>
                    <a:pt x="1503" y="356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DDA18B76-BDE2-D258-E6E6-129C1A0DDF07}"/>
                </a:ext>
              </a:extLst>
            </p:cNvPr>
            <p:cNvSpPr/>
            <p:nvPr/>
          </p:nvSpPr>
          <p:spPr>
            <a:xfrm>
              <a:off x="16140481" y="10018438"/>
              <a:ext cx="1506159" cy="17833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0" h="1432">
                  <a:moveTo>
                    <a:pt x="121" y="1432"/>
                  </a:moveTo>
                  <a:lnTo>
                    <a:pt x="605" y="1432"/>
                  </a:lnTo>
                  <a:lnTo>
                    <a:pt x="1089" y="1432"/>
                  </a:lnTo>
                  <a:cubicBezTo>
                    <a:pt x="1123" y="1432"/>
                    <a:pt x="1153" y="1419"/>
                    <a:pt x="1175" y="1397"/>
                  </a:cubicBezTo>
                  <a:cubicBezTo>
                    <a:pt x="1197" y="1375"/>
                    <a:pt x="1210" y="1345"/>
                    <a:pt x="1210" y="1311"/>
                  </a:cubicBezTo>
                  <a:lnTo>
                    <a:pt x="1210" y="716"/>
                  </a:lnTo>
                  <a:lnTo>
                    <a:pt x="1210" y="121"/>
                  </a:lnTo>
                  <a:cubicBezTo>
                    <a:pt x="1210" y="88"/>
                    <a:pt x="1197" y="58"/>
                    <a:pt x="1175" y="36"/>
                  </a:cubicBezTo>
                  <a:cubicBezTo>
                    <a:pt x="1153" y="14"/>
                    <a:pt x="1123" y="0"/>
                    <a:pt x="1089" y="0"/>
                  </a:cubicBezTo>
                  <a:lnTo>
                    <a:pt x="605" y="0"/>
                  </a:lnTo>
                  <a:lnTo>
                    <a:pt x="121" y="0"/>
                  </a:lnTo>
                  <a:cubicBezTo>
                    <a:pt x="88" y="0"/>
                    <a:pt x="58" y="14"/>
                    <a:pt x="36" y="36"/>
                  </a:cubicBezTo>
                  <a:cubicBezTo>
                    <a:pt x="14" y="58"/>
                    <a:pt x="0" y="88"/>
                    <a:pt x="0" y="121"/>
                  </a:cubicBezTo>
                  <a:lnTo>
                    <a:pt x="0" y="716"/>
                  </a:lnTo>
                  <a:lnTo>
                    <a:pt x="0" y="1311"/>
                  </a:lnTo>
                  <a:cubicBezTo>
                    <a:pt x="0" y="1345"/>
                    <a:pt x="14" y="1375"/>
                    <a:pt x="36" y="1397"/>
                  </a:cubicBezTo>
                  <a:cubicBezTo>
                    <a:pt x="58" y="1419"/>
                    <a:pt x="88" y="1432"/>
                    <a:pt x="121" y="143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17CEE5F-2853-3108-3435-A294180E863E}"/>
                </a:ext>
              </a:extLst>
            </p:cNvPr>
            <p:cNvSpPr/>
            <p:nvPr/>
          </p:nvSpPr>
          <p:spPr>
            <a:xfrm>
              <a:off x="16378424" y="10265191"/>
              <a:ext cx="716330" cy="2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6" h="23">
                  <a:moveTo>
                    <a:pt x="564" y="23"/>
                  </a:moveTo>
                  <a:lnTo>
                    <a:pt x="11" y="23"/>
                  </a:lnTo>
                  <a:cubicBezTo>
                    <a:pt x="4" y="23"/>
                    <a:pt x="0" y="18"/>
                    <a:pt x="0" y="12"/>
                  </a:cubicBezTo>
                  <a:cubicBezTo>
                    <a:pt x="0" y="5"/>
                    <a:pt x="4" y="0"/>
                    <a:pt x="11" y="0"/>
                  </a:cubicBezTo>
                  <a:lnTo>
                    <a:pt x="564" y="0"/>
                  </a:lnTo>
                  <a:cubicBezTo>
                    <a:pt x="571" y="0"/>
                    <a:pt x="576" y="5"/>
                    <a:pt x="576" y="12"/>
                  </a:cubicBezTo>
                  <a:cubicBezTo>
                    <a:pt x="576" y="18"/>
                    <a:pt x="571" y="23"/>
                    <a:pt x="564" y="23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A8BDFADA-7219-2C2B-7EF4-B6B151217FAB}"/>
                </a:ext>
              </a:extLst>
            </p:cNvPr>
            <p:cNvSpPr/>
            <p:nvPr/>
          </p:nvSpPr>
          <p:spPr>
            <a:xfrm>
              <a:off x="16378424" y="10526899"/>
              <a:ext cx="1035253" cy="2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23">
                  <a:moveTo>
                    <a:pt x="820" y="23"/>
                  </a:moveTo>
                  <a:lnTo>
                    <a:pt x="11" y="23"/>
                  </a:lnTo>
                  <a:cubicBezTo>
                    <a:pt x="4" y="23"/>
                    <a:pt x="0" y="18"/>
                    <a:pt x="0" y="12"/>
                  </a:cubicBezTo>
                  <a:cubicBezTo>
                    <a:pt x="0" y="5"/>
                    <a:pt x="4" y="0"/>
                    <a:pt x="11" y="0"/>
                  </a:cubicBezTo>
                  <a:lnTo>
                    <a:pt x="820" y="0"/>
                  </a:lnTo>
                  <a:cubicBezTo>
                    <a:pt x="827" y="0"/>
                    <a:pt x="832" y="5"/>
                    <a:pt x="832" y="12"/>
                  </a:cubicBezTo>
                  <a:cubicBezTo>
                    <a:pt x="832" y="18"/>
                    <a:pt x="827" y="23"/>
                    <a:pt x="820" y="23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D3B68CCE-23EE-C36C-C34D-BB0AEC9536AA}"/>
                </a:ext>
              </a:extLst>
            </p:cNvPr>
            <p:cNvSpPr/>
            <p:nvPr/>
          </p:nvSpPr>
          <p:spPr>
            <a:xfrm>
              <a:off x="16378424" y="10788607"/>
              <a:ext cx="1035253" cy="2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23">
                  <a:moveTo>
                    <a:pt x="820" y="23"/>
                  </a:moveTo>
                  <a:lnTo>
                    <a:pt x="11" y="23"/>
                  </a:lnTo>
                  <a:cubicBezTo>
                    <a:pt x="4" y="23"/>
                    <a:pt x="0" y="18"/>
                    <a:pt x="0" y="11"/>
                  </a:cubicBezTo>
                  <a:cubicBezTo>
                    <a:pt x="0" y="5"/>
                    <a:pt x="4" y="0"/>
                    <a:pt x="11" y="0"/>
                  </a:cubicBezTo>
                  <a:lnTo>
                    <a:pt x="820" y="0"/>
                  </a:lnTo>
                  <a:cubicBezTo>
                    <a:pt x="827" y="0"/>
                    <a:pt x="832" y="5"/>
                    <a:pt x="832" y="11"/>
                  </a:cubicBezTo>
                  <a:cubicBezTo>
                    <a:pt x="832" y="18"/>
                    <a:pt x="827" y="23"/>
                    <a:pt x="820" y="23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E4D9060D-2D03-64C3-DB78-B2ADA2B7D1F5}"/>
                </a:ext>
              </a:extLst>
            </p:cNvPr>
            <p:cNvSpPr/>
            <p:nvPr/>
          </p:nvSpPr>
          <p:spPr>
            <a:xfrm>
              <a:off x="16378424" y="11050315"/>
              <a:ext cx="1035253" cy="2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23">
                  <a:moveTo>
                    <a:pt x="820" y="23"/>
                  </a:moveTo>
                  <a:lnTo>
                    <a:pt x="11" y="23"/>
                  </a:lnTo>
                  <a:cubicBezTo>
                    <a:pt x="4" y="23"/>
                    <a:pt x="0" y="17"/>
                    <a:pt x="0" y="11"/>
                  </a:cubicBezTo>
                  <a:cubicBezTo>
                    <a:pt x="0" y="5"/>
                    <a:pt x="4" y="0"/>
                    <a:pt x="11" y="0"/>
                  </a:cubicBezTo>
                  <a:lnTo>
                    <a:pt x="820" y="0"/>
                  </a:lnTo>
                  <a:cubicBezTo>
                    <a:pt x="827" y="0"/>
                    <a:pt x="832" y="5"/>
                    <a:pt x="832" y="11"/>
                  </a:cubicBezTo>
                  <a:cubicBezTo>
                    <a:pt x="832" y="17"/>
                    <a:pt x="827" y="23"/>
                    <a:pt x="820" y="23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CC7FEA1F-7144-36D4-DB44-B967558360D6}"/>
                </a:ext>
              </a:extLst>
            </p:cNvPr>
            <p:cNvSpPr/>
            <p:nvPr/>
          </p:nvSpPr>
          <p:spPr>
            <a:xfrm>
              <a:off x="16378424" y="11310777"/>
              <a:ext cx="529461" cy="28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4">
                  <a:moveTo>
                    <a:pt x="414" y="24"/>
                  </a:moveTo>
                  <a:lnTo>
                    <a:pt x="11" y="24"/>
                  </a:lnTo>
                  <a:cubicBezTo>
                    <a:pt x="4" y="24"/>
                    <a:pt x="0" y="18"/>
                    <a:pt x="0" y="12"/>
                  </a:cubicBezTo>
                  <a:cubicBezTo>
                    <a:pt x="0" y="5"/>
                    <a:pt x="4" y="0"/>
                    <a:pt x="11" y="0"/>
                  </a:cubicBezTo>
                  <a:lnTo>
                    <a:pt x="414" y="0"/>
                  </a:lnTo>
                  <a:cubicBezTo>
                    <a:pt x="421" y="0"/>
                    <a:pt x="426" y="5"/>
                    <a:pt x="426" y="12"/>
                  </a:cubicBezTo>
                  <a:cubicBezTo>
                    <a:pt x="426" y="18"/>
                    <a:pt x="421" y="24"/>
                    <a:pt x="414" y="2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8785080-E33A-3FDF-DDD2-B1E892EF0AC8}"/>
                </a:ext>
              </a:extLst>
            </p:cNvPr>
            <p:cNvSpPr/>
            <p:nvPr/>
          </p:nvSpPr>
          <p:spPr>
            <a:xfrm>
              <a:off x="17052401" y="11211076"/>
              <a:ext cx="346330" cy="3464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" h="279">
                  <a:moveTo>
                    <a:pt x="279" y="139"/>
                  </a:moveTo>
                  <a:cubicBezTo>
                    <a:pt x="279" y="217"/>
                    <a:pt x="217" y="279"/>
                    <a:pt x="140" y="279"/>
                  </a:cubicBezTo>
                  <a:cubicBezTo>
                    <a:pt x="62" y="279"/>
                    <a:pt x="0" y="217"/>
                    <a:pt x="0" y="139"/>
                  </a:cubicBezTo>
                  <a:cubicBezTo>
                    <a:pt x="0" y="62"/>
                    <a:pt x="62" y="0"/>
                    <a:pt x="140" y="0"/>
                  </a:cubicBezTo>
                  <a:cubicBezTo>
                    <a:pt x="217" y="0"/>
                    <a:pt x="279" y="62"/>
                    <a:pt x="279" y="139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5FA46312-43E4-C375-654C-5DAAB6442255}"/>
                </a:ext>
              </a:extLst>
            </p:cNvPr>
            <p:cNvSpPr/>
            <p:nvPr/>
          </p:nvSpPr>
          <p:spPr>
            <a:xfrm>
              <a:off x="17143343" y="11315762"/>
              <a:ext cx="165690" cy="1370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111">
                  <a:moveTo>
                    <a:pt x="47" y="111"/>
                  </a:moveTo>
                  <a:cubicBezTo>
                    <a:pt x="43" y="111"/>
                    <a:pt x="41" y="110"/>
                    <a:pt x="39" y="108"/>
                  </a:cubicBezTo>
                  <a:lnTo>
                    <a:pt x="3" y="75"/>
                  </a:lnTo>
                  <a:cubicBezTo>
                    <a:pt x="-1" y="71"/>
                    <a:pt x="-2" y="64"/>
                    <a:pt x="3" y="59"/>
                  </a:cubicBezTo>
                  <a:cubicBezTo>
                    <a:pt x="7" y="54"/>
                    <a:pt x="15" y="54"/>
                    <a:pt x="19" y="58"/>
                  </a:cubicBezTo>
                  <a:lnTo>
                    <a:pt x="46" y="83"/>
                  </a:lnTo>
                  <a:lnTo>
                    <a:pt x="113" y="4"/>
                  </a:lnTo>
                  <a:cubicBezTo>
                    <a:pt x="117" y="-1"/>
                    <a:pt x="124" y="-2"/>
                    <a:pt x="130" y="2"/>
                  </a:cubicBezTo>
                  <a:cubicBezTo>
                    <a:pt x="135" y="6"/>
                    <a:pt x="135" y="13"/>
                    <a:pt x="131" y="18"/>
                  </a:cubicBezTo>
                  <a:lnTo>
                    <a:pt x="56" y="107"/>
                  </a:lnTo>
                  <a:cubicBezTo>
                    <a:pt x="53" y="110"/>
                    <a:pt x="50" y="111"/>
                    <a:pt x="47" y="111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CE9188C-6539-603F-51AB-FEA8FCE1AC37}"/>
                </a:ext>
              </a:extLst>
            </p:cNvPr>
            <p:cNvSpPr/>
            <p:nvPr/>
          </p:nvSpPr>
          <p:spPr>
            <a:xfrm>
              <a:off x="16850582" y="12358856"/>
              <a:ext cx="1326768" cy="1807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6" h="146">
                  <a:moveTo>
                    <a:pt x="994" y="0"/>
                  </a:moveTo>
                  <a:lnTo>
                    <a:pt x="534" y="0"/>
                  </a:lnTo>
                  <a:lnTo>
                    <a:pt x="73" y="0"/>
                  </a:lnTo>
                  <a:cubicBezTo>
                    <a:pt x="53" y="0"/>
                    <a:pt x="35" y="8"/>
                    <a:pt x="22" y="21"/>
                  </a:cubicBezTo>
                  <a:cubicBezTo>
                    <a:pt x="8" y="35"/>
                    <a:pt x="0" y="53"/>
                    <a:pt x="0" y="73"/>
                  </a:cubicBezTo>
                  <a:cubicBezTo>
                    <a:pt x="0" y="93"/>
                    <a:pt x="8" y="111"/>
                    <a:pt x="22" y="124"/>
                  </a:cubicBezTo>
                  <a:cubicBezTo>
                    <a:pt x="35" y="137"/>
                    <a:pt x="53" y="146"/>
                    <a:pt x="73" y="146"/>
                  </a:cubicBezTo>
                  <a:lnTo>
                    <a:pt x="534" y="146"/>
                  </a:lnTo>
                  <a:lnTo>
                    <a:pt x="994" y="146"/>
                  </a:lnTo>
                  <a:cubicBezTo>
                    <a:pt x="1014" y="146"/>
                    <a:pt x="1032" y="137"/>
                    <a:pt x="1045" y="124"/>
                  </a:cubicBezTo>
                  <a:cubicBezTo>
                    <a:pt x="1058" y="111"/>
                    <a:pt x="1066" y="93"/>
                    <a:pt x="1066" y="73"/>
                  </a:cubicBezTo>
                  <a:cubicBezTo>
                    <a:pt x="1066" y="53"/>
                    <a:pt x="1058" y="35"/>
                    <a:pt x="1045" y="21"/>
                  </a:cubicBezTo>
                  <a:cubicBezTo>
                    <a:pt x="1032" y="8"/>
                    <a:pt x="1014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0D006161-7F8F-E99F-9040-407DC46A2375}"/>
                </a:ext>
              </a:extLst>
            </p:cNvPr>
            <p:cNvSpPr/>
            <p:nvPr/>
          </p:nvSpPr>
          <p:spPr>
            <a:xfrm>
              <a:off x="16053276" y="12335174"/>
              <a:ext cx="28653" cy="228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84">
                  <a:moveTo>
                    <a:pt x="11" y="184"/>
                  </a:moveTo>
                  <a:cubicBezTo>
                    <a:pt x="5" y="184"/>
                    <a:pt x="0" y="179"/>
                    <a:pt x="0" y="172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ubicBezTo>
                    <a:pt x="18" y="0"/>
                    <a:pt x="24" y="5"/>
                    <a:pt x="24" y="11"/>
                  </a:cubicBezTo>
                  <a:lnTo>
                    <a:pt x="24" y="172"/>
                  </a:lnTo>
                  <a:cubicBezTo>
                    <a:pt x="24" y="179"/>
                    <a:pt x="18" y="184"/>
                    <a:pt x="11" y="18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F3CF45AC-6ABE-79FC-4E49-8F37D87BDC6C}"/>
                </a:ext>
              </a:extLst>
            </p:cNvPr>
            <p:cNvSpPr/>
            <p:nvPr/>
          </p:nvSpPr>
          <p:spPr>
            <a:xfrm>
              <a:off x="15953612" y="12434873"/>
              <a:ext cx="227980" cy="28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" h="24">
                  <a:moveTo>
                    <a:pt x="172" y="24"/>
                  </a:moveTo>
                  <a:lnTo>
                    <a:pt x="11" y="24"/>
                  </a:lnTo>
                  <a:cubicBezTo>
                    <a:pt x="5" y="24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lnTo>
                    <a:pt x="172" y="0"/>
                  </a:lnTo>
                  <a:cubicBezTo>
                    <a:pt x="179" y="0"/>
                    <a:pt x="184" y="5"/>
                    <a:pt x="184" y="12"/>
                  </a:cubicBezTo>
                  <a:cubicBezTo>
                    <a:pt x="184" y="18"/>
                    <a:pt x="179" y="24"/>
                    <a:pt x="172" y="2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952F831-1EE3-4C22-34A4-3E26696CB3A9}"/>
                </a:ext>
              </a:extLst>
            </p:cNvPr>
            <p:cNvSpPr/>
            <p:nvPr/>
          </p:nvSpPr>
          <p:spPr>
            <a:xfrm>
              <a:off x="16993848" y="9147323"/>
              <a:ext cx="18687" cy="3850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310">
                  <a:moveTo>
                    <a:pt x="8" y="310"/>
                  </a:moveTo>
                  <a:cubicBezTo>
                    <a:pt x="4" y="310"/>
                    <a:pt x="0" y="306"/>
                    <a:pt x="0" y="302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lnTo>
                    <a:pt x="16" y="302"/>
                  </a:lnTo>
                  <a:cubicBezTo>
                    <a:pt x="16" y="306"/>
                    <a:pt x="13" y="310"/>
                    <a:pt x="8" y="31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5B884D32-7E7F-4E2F-374A-E1BD4846387D}"/>
                </a:ext>
              </a:extLst>
            </p:cNvPr>
            <p:cNvSpPr/>
            <p:nvPr/>
          </p:nvSpPr>
          <p:spPr>
            <a:xfrm>
              <a:off x="11172264" y="8059365"/>
              <a:ext cx="2979930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93" h="16">
                  <a:moveTo>
                    <a:pt x="2385" y="16"/>
                  </a:move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2385" y="0"/>
                  </a:lnTo>
                  <a:cubicBezTo>
                    <a:pt x="2390" y="0"/>
                    <a:pt x="2393" y="4"/>
                    <a:pt x="2393" y="8"/>
                  </a:cubicBezTo>
                  <a:cubicBezTo>
                    <a:pt x="2393" y="12"/>
                    <a:pt x="2390" y="16"/>
                    <a:pt x="2385" y="1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C346568A-C8B7-7DAE-17F3-DCDE4331FEE3}"/>
                </a:ext>
              </a:extLst>
            </p:cNvPr>
            <p:cNvSpPr/>
            <p:nvPr/>
          </p:nvSpPr>
          <p:spPr>
            <a:xfrm>
              <a:off x="12278527" y="7692974"/>
              <a:ext cx="17441" cy="3850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310">
                  <a:moveTo>
                    <a:pt x="8" y="310"/>
                  </a:moveTo>
                  <a:cubicBezTo>
                    <a:pt x="3" y="310"/>
                    <a:pt x="0" y="306"/>
                    <a:pt x="0" y="302"/>
                  </a:cubicBezTo>
                  <a:lnTo>
                    <a:pt x="0" y="7"/>
                  </a:ln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lnTo>
                    <a:pt x="15" y="302"/>
                  </a:lnTo>
                  <a:cubicBezTo>
                    <a:pt x="15" y="306"/>
                    <a:pt x="12" y="310"/>
                    <a:pt x="8" y="31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F44D63E-49F7-F61D-8C40-9347DB896492}"/>
                </a:ext>
              </a:extLst>
            </p:cNvPr>
            <p:cNvSpPr/>
            <p:nvPr/>
          </p:nvSpPr>
          <p:spPr>
            <a:xfrm>
              <a:off x="11506132" y="5919589"/>
              <a:ext cx="1549765" cy="1551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1246">
                  <a:moveTo>
                    <a:pt x="1245" y="624"/>
                  </a:moveTo>
                  <a:cubicBezTo>
                    <a:pt x="1245" y="968"/>
                    <a:pt x="966" y="1246"/>
                    <a:pt x="623" y="1246"/>
                  </a:cubicBezTo>
                  <a:cubicBezTo>
                    <a:pt x="278" y="1246"/>
                    <a:pt x="0" y="968"/>
                    <a:pt x="0" y="624"/>
                  </a:cubicBezTo>
                  <a:cubicBezTo>
                    <a:pt x="0" y="280"/>
                    <a:pt x="278" y="0"/>
                    <a:pt x="623" y="0"/>
                  </a:cubicBezTo>
                  <a:cubicBezTo>
                    <a:pt x="966" y="0"/>
                    <a:pt x="1245" y="280"/>
                    <a:pt x="1245" y="624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4E49362C-E003-8BFA-F86B-9EC6FED1C69E}"/>
                </a:ext>
              </a:extLst>
            </p:cNvPr>
            <p:cNvSpPr/>
            <p:nvPr/>
          </p:nvSpPr>
          <p:spPr>
            <a:xfrm>
              <a:off x="12102867" y="6258564"/>
              <a:ext cx="371246" cy="822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9" h="67">
                  <a:moveTo>
                    <a:pt x="299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299" y="67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F72A0E90-B546-7A5A-4ED9-6265EC81539A}"/>
                </a:ext>
              </a:extLst>
            </p:cNvPr>
            <p:cNvSpPr/>
            <p:nvPr/>
          </p:nvSpPr>
          <p:spPr>
            <a:xfrm>
              <a:off x="12013170" y="6342061"/>
              <a:ext cx="551886" cy="7739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" h="622">
                  <a:moveTo>
                    <a:pt x="410" y="178"/>
                  </a:moveTo>
                  <a:cubicBezTo>
                    <a:pt x="432" y="141"/>
                    <a:pt x="444" y="98"/>
                    <a:pt x="444" y="54"/>
                  </a:cubicBezTo>
                  <a:lnTo>
                    <a:pt x="444" y="0"/>
                  </a:lnTo>
                  <a:lnTo>
                    <a:pt x="0" y="0"/>
                  </a:lnTo>
                  <a:lnTo>
                    <a:pt x="0" y="54"/>
                  </a:lnTo>
                  <a:cubicBezTo>
                    <a:pt x="0" y="98"/>
                    <a:pt x="11" y="141"/>
                    <a:pt x="33" y="178"/>
                  </a:cubicBezTo>
                  <a:cubicBezTo>
                    <a:pt x="52" y="210"/>
                    <a:pt x="80" y="234"/>
                    <a:pt x="109" y="258"/>
                  </a:cubicBezTo>
                  <a:cubicBezTo>
                    <a:pt x="121" y="267"/>
                    <a:pt x="144" y="282"/>
                    <a:pt x="166" y="297"/>
                  </a:cubicBezTo>
                  <a:cubicBezTo>
                    <a:pt x="172" y="301"/>
                    <a:pt x="175" y="306"/>
                    <a:pt x="175" y="312"/>
                  </a:cubicBezTo>
                  <a:cubicBezTo>
                    <a:pt x="175" y="317"/>
                    <a:pt x="172" y="323"/>
                    <a:pt x="166" y="326"/>
                  </a:cubicBezTo>
                  <a:cubicBezTo>
                    <a:pt x="144" y="340"/>
                    <a:pt x="121" y="356"/>
                    <a:pt x="109" y="365"/>
                  </a:cubicBezTo>
                  <a:cubicBezTo>
                    <a:pt x="79" y="388"/>
                    <a:pt x="51" y="413"/>
                    <a:pt x="33" y="445"/>
                  </a:cubicBezTo>
                  <a:cubicBezTo>
                    <a:pt x="11" y="482"/>
                    <a:pt x="0" y="525"/>
                    <a:pt x="0" y="569"/>
                  </a:cubicBezTo>
                  <a:lnTo>
                    <a:pt x="0" y="622"/>
                  </a:lnTo>
                  <a:lnTo>
                    <a:pt x="444" y="622"/>
                  </a:lnTo>
                  <a:lnTo>
                    <a:pt x="444" y="569"/>
                  </a:lnTo>
                  <a:cubicBezTo>
                    <a:pt x="444" y="525"/>
                    <a:pt x="432" y="482"/>
                    <a:pt x="410" y="445"/>
                  </a:cubicBezTo>
                  <a:cubicBezTo>
                    <a:pt x="392" y="413"/>
                    <a:pt x="364" y="388"/>
                    <a:pt x="334" y="365"/>
                  </a:cubicBezTo>
                  <a:cubicBezTo>
                    <a:pt x="322" y="356"/>
                    <a:pt x="299" y="340"/>
                    <a:pt x="277" y="326"/>
                  </a:cubicBezTo>
                  <a:cubicBezTo>
                    <a:pt x="272" y="322"/>
                    <a:pt x="269" y="316"/>
                    <a:pt x="269" y="311"/>
                  </a:cubicBezTo>
                  <a:cubicBezTo>
                    <a:pt x="269" y="305"/>
                    <a:pt x="272" y="300"/>
                    <a:pt x="277" y="297"/>
                  </a:cubicBezTo>
                  <a:cubicBezTo>
                    <a:pt x="299" y="282"/>
                    <a:pt x="322" y="266"/>
                    <a:pt x="334" y="258"/>
                  </a:cubicBezTo>
                  <a:cubicBezTo>
                    <a:pt x="365" y="235"/>
                    <a:pt x="392" y="210"/>
                    <a:pt x="410" y="17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DA1C125C-88FD-3635-A28C-0709C36810FF}"/>
                </a:ext>
              </a:extLst>
            </p:cNvPr>
            <p:cNvSpPr/>
            <p:nvPr/>
          </p:nvSpPr>
          <p:spPr>
            <a:xfrm>
              <a:off x="12102867" y="7115969"/>
              <a:ext cx="371246" cy="834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9" h="68">
                  <a:moveTo>
                    <a:pt x="0" y="68"/>
                  </a:moveTo>
                  <a:lnTo>
                    <a:pt x="299" y="68"/>
                  </a:lnTo>
                  <a:lnTo>
                    <a:pt x="2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F1FE2B3-0D69-7664-88AE-01FD0A950825}"/>
                </a:ext>
              </a:extLst>
            </p:cNvPr>
            <p:cNvSpPr/>
            <p:nvPr/>
          </p:nvSpPr>
          <p:spPr>
            <a:xfrm>
              <a:off x="12102867" y="6819367"/>
              <a:ext cx="371246" cy="2268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9" h="183">
                  <a:moveTo>
                    <a:pt x="0" y="183"/>
                  </a:moveTo>
                  <a:lnTo>
                    <a:pt x="299" y="183"/>
                  </a:lnTo>
                  <a:cubicBezTo>
                    <a:pt x="299" y="152"/>
                    <a:pt x="290" y="122"/>
                    <a:pt x="274" y="97"/>
                  </a:cubicBezTo>
                  <a:cubicBezTo>
                    <a:pt x="261" y="77"/>
                    <a:pt x="244" y="59"/>
                    <a:pt x="224" y="46"/>
                  </a:cubicBezTo>
                  <a:lnTo>
                    <a:pt x="150" y="0"/>
                  </a:lnTo>
                  <a:lnTo>
                    <a:pt x="76" y="46"/>
                  </a:lnTo>
                  <a:cubicBezTo>
                    <a:pt x="56" y="59"/>
                    <a:pt x="39" y="75"/>
                    <a:pt x="26" y="95"/>
                  </a:cubicBezTo>
                  <a:cubicBezTo>
                    <a:pt x="9" y="121"/>
                    <a:pt x="0" y="151"/>
                    <a:pt x="0" y="183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572254B0-CC3A-70DD-9835-11F8631E66D1}"/>
                </a:ext>
              </a:extLst>
            </p:cNvPr>
            <p:cNvSpPr/>
            <p:nvPr/>
          </p:nvSpPr>
          <p:spPr>
            <a:xfrm>
              <a:off x="5222359" y="9015223"/>
              <a:ext cx="1967105" cy="14543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0" h="1168">
                  <a:moveTo>
                    <a:pt x="0" y="1168"/>
                  </a:moveTo>
                  <a:lnTo>
                    <a:pt x="1580" y="1168"/>
                  </a:lnTo>
                  <a:lnTo>
                    <a:pt x="15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0972A2E0-D7C8-DA06-DB03-99C736532855}"/>
                </a:ext>
              </a:extLst>
            </p:cNvPr>
            <p:cNvSpPr/>
            <p:nvPr/>
          </p:nvSpPr>
          <p:spPr>
            <a:xfrm>
              <a:off x="5865191" y="9476328"/>
              <a:ext cx="429798" cy="681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6" h="548">
                  <a:moveTo>
                    <a:pt x="346" y="214"/>
                  </a:moveTo>
                  <a:cubicBezTo>
                    <a:pt x="346" y="133"/>
                    <a:pt x="318" y="59"/>
                    <a:pt x="272" y="0"/>
                  </a:cubicBezTo>
                  <a:lnTo>
                    <a:pt x="0" y="214"/>
                  </a:lnTo>
                  <a:lnTo>
                    <a:pt x="92" y="548"/>
                  </a:lnTo>
                  <a:cubicBezTo>
                    <a:pt x="238" y="507"/>
                    <a:pt x="346" y="373"/>
                    <a:pt x="346" y="21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0D8A74FA-0EEE-1F0F-BCC5-F25BE31205DF}"/>
                </a:ext>
              </a:extLst>
            </p:cNvPr>
            <p:cNvSpPr/>
            <p:nvPr/>
          </p:nvSpPr>
          <p:spPr>
            <a:xfrm>
              <a:off x="5526336" y="9311826"/>
              <a:ext cx="676465" cy="429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4" h="346">
                  <a:moveTo>
                    <a:pt x="544" y="132"/>
                  </a:moveTo>
                  <a:cubicBezTo>
                    <a:pt x="481" y="52"/>
                    <a:pt x="383" y="0"/>
                    <a:pt x="272" y="0"/>
                  </a:cubicBezTo>
                  <a:cubicBezTo>
                    <a:pt x="162" y="0"/>
                    <a:pt x="63" y="51"/>
                    <a:pt x="0" y="131"/>
                  </a:cubicBezTo>
                  <a:lnTo>
                    <a:pt x="272" y="346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18EC6221-535F-5CC5-21C6-B45AF9006431}"/>
                </a:ext>
              </a:extLst>
            </p:cNvPr>
            <p:cNvSpPr/>
            <p:nvPr/>
          </p:nvSpPr>
          <p:spPr>
            <a:xfrm>
              <a:off x="5432898" y="9475082"/>
              <a:ext cx="431044" cy="6742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7" h="542">
                  <a:moveTo>
                    <a:pt x="75" y="0"/>
                  </a:moveTo>
                  <a:cubicBezTo>
                    <a:pt x="28" y="59"/>
                    <a:pt x="0" y="133"/>
                    <a:pt x="0" y="215"/>
                  </a:cubicBezTo>
                  <a:cubicBezTo>
                    <a:pt x="0" y="367"/>
                    <a:pt x="98" y="496"/>
                    <a:pt x="235" y="542"/>
                  </a:cubicBezTo>
                  <a:lnTo>
                    <a:pt x="347" y="215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5C26AE3F-B44C-7B3F-7CC7-3AEBCFF2CA0C}"/>
                </a:ext>
              </a:extLst>
            </p:cNvPr>
            <p:cNvSpPr/>
            <p:nvPr/>
          </p:nvSpPr>
          <p:spPr>
            <a:xfrm>
              <a:off x="5725659" y="9743017"/>
              <a:ext cx="252896" cy="429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4" h="346">
                  <a:moveTo>
                    <a:pt x="204" y="334"/>
                  </a:moveTo>
                  <a:lnTo>
                    <a:pt x="112" y="0"/>
                  </a:lnTo>
                  <a:lnTo>
                    <a:pt x="0" y="327"/>
                  </a:lnTo>
                  <a:cubicBezTo>
                    <a:pt x="35" y="340"/>
                    <a:pt x="73" y="346"/>
                    <a:pt x="112" y="346"/>
                  </a:cubicBezTo>
                  <a:cubicBezTo>
                    <a:pt x="144" y="346"/>
                    <a:pt x="175" y="342"/>
                    <a:pt x="204" y="33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6CD13D6-19D8-046B-6D6C-09B15290209A}"/>
                </a:ext>
              </a:extLst>
            </p:cNvPr>
            <p:cNvSpPr/>
            <p:nvPr/>
          </p:nvSpPr>
          <p:spPr>
            <a:xfrm>
              <a:off x="6458188" y="9359182"/>
              <a:ext cx="148249" cy="1483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120">
                  <a:moveTo>
                    <a:pt x="120" y="60"/>
                  </a:moveTo>
                  <a:cubicBezTo>
                    <a:pt x="120" y="94"/>
                    <a:pt x="93" y="120"/>
                    <a:pt x="60" y="120"/>
                  </a:cubicBezTo>
                  <a:cubicBezTo>
                    <a:pt x="27" y="120"/>
                    <a:pt x="0" y="94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F38C5A31-2A33-F2E4-4113-6BAFF6FC5198}"/>
                </a:ext>
              </a:extLst>
            </p:cNvPr>
            <p:cNvSpPr/>
            <p:nvPr/>
          </p:nvSpPr>
          <p:spPr>
            <a:xfrm>
              <a:off x="6702363" y="9404047"/>
              <a:ext cx="275320" cy="598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49">
                  <a:moveTo>
                    <a:pt x="197" y="49"/>
                  </a:moveTo>
                  <a:lnTo>
                    <a:pt x="24" y="49"/>
                  </a:lnTo>
                  <a:cubicBezTo>
                    <a:pt x="11" y="49"/>
                    <a:pt x="0" y="38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lnTo>
                    <a:pt x="197" y="0"/>
                  </a:lnTo>
                  <a:cubicBezTo>
                    <a:pt x="211" y="0"/>
                    <a:pt x="222" y="11"/>
                    <a:pt x="222" y="24"/>
                  </a:cubicBezTo>
                  <a:cubicBezTo>
                    <a:pt x="222" y="38"/>
                    <a:pt x="211" y="49"/>
                    <a:pt x="197" y="4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D2540B32-41B6-9E5C-DDB5-9135E22112B2}"/>
                </a:ext>
              </a:extLst>
            </p:cNvPr>
            <p:cNvSpPr/>
            <p:nvPr/>
          </p:nvSpPr>
          <p:spPr>
            <a:xfrm>
              <a:off x="6458188" y="9650800"/>
              <a:ext cx="148249" cy="1483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120">
                  <a:moveTo>
                    <a:pt x="120" y="60"/>
                  </a:moveTo>
                  <a:cubicBezTo>
                    <a:pt x="120" y="94"/>
                    <a:pt x="93" y="120"/>
                    <a:pt x="60" y="120"/>
                  </a:cubicBezTo>
                  <a:cubicBezTo>
                    <a:pt x="27" y="120"/>
                    <a:pt x="0" y="94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488CD3EC-277E-A23C-C0D4-31DA6C84A000}"/>
                </a:ext>
              </a:extLst>
            </p:cNvPr>
            <p:cNvSpPr/>
            <p:nvPr/>
          </p:nvSpPr>
          <p:spPr>
            <a:xfrm>
              <a:off x="6702363" y="9694414"/>
              <a:ext cx="275320" cy="598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49">
                  <a:moveTo>
                    <a:pt x="197" y="49"/>
                  </a:moveTo>
                  <a:lnTo>
                    <a:pt x="24" y="49"/>
                  </a:lnTo>
                  <a:cubicBezTo>
                    <a:pt x="11" y="49"/>
                    <a:pt x="0" y="38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lnTo>
                    <a:pt x="197" y="0"/>
                  </a:lnTo>
                  <a:cubicBezTo>
                    <a:pt x="211" y="0"/>
                    <a:pt x="222" y="11"/>
                    <a:pt x="222" y="25"/>
                  </a:cubicBezTo>
                  <a:cubicBezTo>
                    <a:pt x="222" y="38"/>
                    <a:pt x="211" y="49"/>
                    <a:pt x="197" y="4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1EE2A661-D9D2-B769-121B-E668390236C8}"/>
                </a:ext>
              </a:extLst>
            </p:cNvPr>
            <p:cNvSpPr/>
            <p:nvPr/>
          </p:nvSpPr>
          <p:spPr>
            <a:xfrm>
              <a:off x="6458188" y="9941171"/>
              <a:ext cx="148249" cy="1483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120">
                  <a:moveTo>
                    <a:pt x="120" y="60"/>
                  </a:moveTo>
                  <a:cubicBezTo>
                    <a:pt x="120" y="93"/>
                    <a:pt x="93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AA40AB23-A96C-A549-A9FF-BD3D7478AB59}"/>
                </a:ext>
              </a:extLst>
            </p:cNvPr>
            <p:cNvSpPr/>
            <p:nvPr/>
          </p:nvSpPr>
          <p:spPr>
            <a:xfrm>
              <a:off x="6702363" y="9986032"/>
              <a:ext cx="275320" cy="598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49">
                  <a:moveTo>
                    <a:pt x="197" y="49"/>
                  </a:moveTo>
                  <a:lnTo>
                    <a:pt x="24" y="49"/>
                  </a:lnTo>
                  <a:cubicBezTo>
                    <a:pt x="11" y="49"/>
                    <a:pt x="0" y="38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lnTo>
                    <a:pt x="197" y="0"/>
                  </a:lnTo>
                  <a:cubicBezTo>
                    <a:pt x="211" y="0"/>
                    <a:pt x="222" y="11"/>
                    <a:pt x="222" y="24"/>
                  </a:cubicBezTo>
                  <a:cubicBezTo>
                    <a:pt x="222" y="38"/>
                    <a:pt x="211" y="49"/>
                    <a:pt x="197" y="4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19CDA4C1-15B4-013E-8AC7-BDF70967027C}"/>
                </a:ext>
              </a:extLst>
            </p:cNvPr>
            <p:cNvSpPr/>
            <p:nvPr/>
          </p:nvSpPr>
          <p:spPr>
            <a:xfrm>
              <a:off x="7243037" y="7033718"/>
              <a:ext cx="1423940" cy="1424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4" h="1144">
                  <a:moveTo>
                    <a:pt x="1144" y="573"/>
                  </a:moveTo>
                  <a:cubicBezTo>
                    <a:pt x="1144" y="888"/>
                    <a:pt x="888" y="1144"/>
                    <a:pt x="572" y="1144"/>
                  </a:cubicBezTo>
                  <a:cubicBezTo>
                    <a:pt x="256" y="1144"/>
                    <a:pt x="0" y="888"/>
                    <a:pt x="0" y="573"/>
                  </a:cubicBezTo>
                  <a:cubicBezTo>
                    <a:pt x="0" y="257"/>
                    <a:pt x="256" y="0"/>
                    <a:pt x="572" y="0"/>
                  </a:cubicBezTo>
                  <a:cubicBezTo>
                    <a:pt x="888" y="0"/>
                    <a:pt x="1144" y="257"/>
                    <a:pt x="1144" y="57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FAF9415A-777A-E2DB-AB2B-7B06AF928DCB}"/>
                </a:ext>
              </a:extLst>
            </p:cNvPr>
            <p:cNvSpPr/>
            <p:nvPr/>
          </p:nvSpPr>
          <p:spPr>
            <a:xfrm>
              <a:off x="7864683" y="7391386"/>
              <a:ext cx="424815" cy="4237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1">
                  <a:moveTo>
                    <a:pt x="342" y="146"/>
                  </a:moveTo>
                  <a:lnTo>
                    <a:pt x="164" y="324"/>
                  </a:lnTo>
                  <a:cubicBezTo>
                    <a:pt x="150" y="338"/>
                    <a:pt x="133" y="343"/>
                    <a:pt x="116" y="341"/>
                  </a:cubicBezTo>
                  <a:cubicBezTo>
                    <a:pt x="103" y="340"/>
                    <a:pt x="91" y="334"/>
                    <a:pt x="81" y="324"/>
                  </a:cubicBezTo>
                  <a:lnTo>
                    <a:pt x="17" y="259"/>
                  </a:lnTo>
                  <a:cubicBezTo>
                    <a:pt x="5" y="248"/>
                    <a:pt x="0" y="234"/>
                    <a:pt x="0" y="219"/>
                  </a:cubicBezTo>
                  <a:cubicBezTo>
                    <a:pt x="0" y="204"/>
                    <a:pt x="5" y="189"/>
                    <a:pt x="17" y="178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C66540F4-9D07-0690-54FE-F12FC19C41D8}"/>
                </a:ext>
              </a:extLst>
            </p:cNvPr>
            <p:cNvSpPr/>
            <p:nvPr/>
          </p:nvSpPr>
          <p:spPr>
            <a:xfrm>
              <a:off x="7613033" y="7720391"/>
              <a:ext cx="346330" cy="3464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" h="279">
                  <a:moveTo>
                    <a:pt x="279" y="56"/>
                  </a:moveTo>
                  <a:lnTo>
                    <a:pt x="217" y="213"/>
                  </a:lnTo>
                  <a:lnTo>
                    <a:pt x="0" y="279"/>
                  </a:lnTo>
                  <a:lnTo>
                    <a:pt x="66" y="6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D12C4BCB-4ACA-41D3-8A0D-443ED469B440}"/>
                </a:ext>
              </a:extLst>
            </p:cNvPr>
            <p:cNvSpPr/>
            <p:nvPr/>
          </p:nvSpPr>
          <p:spPr>
            <a:xfrm>
              <a:off x="7746336" y="7856230"/>
              <a:ext cx="78485" cy="77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63">
                  <a:moveTo>
                    <a:pt x="54" y="10"/>
                  </a:moveTo>
                  <a:cubicBezTo>
                    <a:pt x="67" y="22"/>
                    <a:pt x="67" y="42"/>
                    <a:pt x="54" y="54"/>
                  </a:cubicBezTo>
                  <a:cubicBezTo>
                    <a:pt x="42" y="66"/>
                    <a:pt x="22" y="66"/>
                    <a:pt x="9" y="54"/>
                  </a:cubicBezTo>
                  <a:cubicBezTo>
                    <a:pt x="-3" y="42"/>
                    <a:pt x="-3" y="22"/>
                    <a:pt x="9" y="10"/>
                  </a:cubicBezTo>
                  <a:cubicBezTo>
                    <a:pt x="22" y="-3"/>
                    <a:pt x="42" y="-3"/>
                    <a:pt x="54" y="1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94265CE9-7E71-A817-B86A-94D8E4A73270}"/>
                </a:ext>
              </a:extLst>
            </p:cNvPr>
            <p:cNvSpPr/>
            <p:nvPr/>
          </p:nvSpPr>
          <p:spPr>
            <a:xfrm>
              <a:off x="7601825" y="7884893"/>
              <a:ext cx="191852" cy="19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155">
                  <a:moveTo>
                    <a:pt x="8" y="155"/>
                  </a:moveTo>
                  <a:cubicBezTo>
                    <a:pt x="5" y="155"/>
                    <a:pt x="3" y="155"/>
                    <a:pt x="2" y="153"/>
                  </a:cubicBezTo>
                  <a:cubicBezTo>
                    <a:pt x="-1" y="150"/>
                    <a:pt x="-1" y="145"/>
                    <a:pt x="2" y="142"/>
                  </a:cubicBezTo>
                  <a:lnTo>
                    <a:pt x="142" y="2"/>
                  </a:lnTo>
                  <a:cubicBezTo>
                    <a:pt x="145" y="-1"/>
                    <a:pt x="150" y="-1"/>
                    <a:pt x="153" y="2"/>
                  </a:cubicBezTo>
                  <a:cubicBezTo>
                    <a:pt x="156" y="5"/>
                    <a:pt x="156" y="10"/>
                    <a:pt x="153" y="13"/>
                  </a:cubicBezTo>
                  <a:lnTo>
                    <a:pt x="13" y="153"/>
                  </a:lnTo>
                  <a:cubicBezTo>
                    <a:pt x="12" y="155"/>
                    <a:pt x="10" y="155"/>
                    <a:pt x="8" y="15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3F1D9F3A-AF9E-CA53-6486-8A94D4D4A349}"/>
                </a:ext>
              </a:extLst>
            </p:cNvPr>
            <p:cNvSpPr/>
            <p:nvPr/>
          </p:nvSpPr>
          <p:spPr>
            <a:xfrm>
              <a:off x="7584383" y="8094259"/>
              <a:ext cx="742492" cy="174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" h="15">
                  <a:moveTo>
                    <a:pt x="589" y="15"/>
                  </a:moveTo>
                  <a:lnTo>
                    <a:pt x="7" y="15"/>
                  </a:ln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589" y="0"/>
                  </a:lnTo>
                  <a:cubicBezTo>
                    <a:pt x="593" y="0"/>
                    <a:pt x="597" y="3"/>
                    <a:pt x="597" y="7"/>
                  </a:cubicBezTo>
                  <a:cubicBezTo>
                    <a:pt x="597" y="12"/>
                    <a:pt x="593" y="15"/>
                    <a:pt x="589" y="1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D92E9866-8E43-CFAD-743C-7403829C34D3}"/>
                </a:ext>
              </a:extLst>
            </p:cNvPr>
            <p:cNvSpPr/>
            <p:nvPr/>
          </p:nvSpPr>
          <p:spPr>
            <a:xfrm>
              <a:off x="7441117" y="9733051"/>
              <a:ext cx="929361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7" h="16">
                  <a:moveTo>
                    <a:pt x="739" y="16"/>
                  </a:moveTo>
                  <a:lnTo>
                    <a:pt x="7" y="16"/>
                  </a:ln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lnTo>
                    <a:pt x="739" y="0"/>
                  </a:lnTo>
                  <a:cubicBezTo>
                    <a:pt x="743" y="0"/>
                    <a:pt x="747" y="4"/>
                    <a:pt x="747" y="8"/>
                  </a:cubicBezTo>
                  <a:cubicBezTo>
                    <a:pt x="747" y="12"/>
                    <a:pt x="743" y="16"/>
                    <a:pt x="739" y="1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C569DF40-05F3-0620-834F-3FB9EA01AC5C}"/>
                </a:ext>
              </a:extLst>
            </p:cNvPr>
            <p:cNvSpPr/>
            <p:nvPr/>
          </p:nvSpPr>
          <p:spPr>
            <a:xfrm>
              <a:off x="7946909" y="8683726"/>
              <a:ext cx="17441" cy="10680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858">
                  <a:moveTo>
                    <a:pt x="7" y="858"/>
                  </a:moveTo>
                  <a:cubicBezTo>
                    <a:pt x="3" y="858"/>
                    <a:pt x="0" y="854"/>
                    <a:pt x="0" y="850"/>
                  </a:cubicBezTo>
                  <a:lnTo>
                    <a:pt x="0" y="8"/>
                  </a:ln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5" y="3"/>
                    <a:pt x="15" y="8"/>
                  </a:cubicBezTo>
                  <a:lnTo>
                    <a:pt x="15" y="850"/>
                  </a:lnTo>
                  <a:cubicBezTo>
                    <a:pt x="15" y="854"/>
                    <a:pt x="11" y="858"/>
                    <a:pt x="7" y="85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44B05C78-CD1F-681D-6662-4E52534B81B7}"/>
                </a:ext>
              </a:extLst>
            </p:cNvPr>
            <p:cNvSpPr/>
            <p:nvPr/>
          </p:nvSpPr>
          <p:spPr>
            <a:xfrm>
              <a:off x="7737616" y="12864825"/>
              <a:ext cx="605455" cy="851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" h="684">
                  <a:moveTo>
                    <a:pt x="487" y="684"/>
                  </a:moveTo>
                  <a:lnTo>
                    <a:pt x="257" y="684"/>
                  </a:lnTo>
                  <a:lnTo>
                    <a:pt x="0" y="8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91F42D49-5CD6-9939-A1A3-E387D6541F4B}"/>
                </a:ext>
              </a:extLst>
            </p:cNvPr>
            <p:cNvSpPr/>
            <p:nvPr/>
          </p:nvSpPr>
          <p:spPr>
            <a:xfrm>
              <a:off x="7422431" y="12366334"/>
              <a:ext cx="743738" cy="6181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8" h="497">
                  <a:moveTo>
                    <a:pt x="569" y="184"/>
                  </a:moveTo>
                  <a:cubicBezTo>
                    <a:pt x="536" y="178"/>
                    <a:pt x="496" y="173"/>
                    <a:pt x="451" y="170"/>
                  </a:cubicBezTo>
                  <a:cubicBezTo>
                    <a:pt x="430" y="170"/>
                    <a:pt x="411" y="170"/>
                    <a:pt x="392" y="172"/>
                  </a:cubicBezTo>
                  <a:lnTo>
                    <a:pt x="387" y="124"/>
                  </a:lnTo>
                  <a:cubicBezTo>
                    <a:pt x="383" y="103"/>
                    <a:pt x="371" y="85"/>
                    <a:pt x="354" y="76"/>
                  </a:cubicBezTo>
                  <a:cubicBezTo>
                    <a:pt x="340" y="68"/>
                    <a:pt x="323" y="65"/>
                    <a:pt x="306" y="69"/>
                  </a:cubicBezTo>
                  <a:lnTo>
                    <a:pt x="276" y="0"/>
                  </a:lnTo>
                  <a:lnTo>
                    <a:pt x="82" y="83"/>
                  </a:lnTo>
                  <a:lnTo>
                    <a:pt x="111" y="152"/>
                  </a:lnTo>
                  <a:cubicBezTo>
                    <a:pt x="96" y="161"/>
                    <a:pt x="85" y="176"/>
                    <a:pt x="81" y="192"/>
                  </a:cubicBezTo>
                  <a:cubicBezTo>
                    <a:pt x="77" y="211"/>
                    <a:pt x="81" y="233"/>
                    <a:pt x="95" y="249"/>
                  </a:cubicBezTo>
                  <a:lnTo>
                    <a:pt x="124" y="285"/>
                  </a:lnTo>
                  <a:cubicBezTo>
                    <a:pt x="108" y="298"/>
                    <a:pt x="93" y="313"/>
                    <a:pt x="79" y="330"/>
                  </a:cubicBezTo>
                  <a:cubicBezTo>
                    <a:pt x="49" y="364"/>
                    <a:pt x="25" y="397"/>
                    <a:pt x="6" y="425"/>
                  </a:cubicBezTo>
                  <a:cubicBezTo>
                    <a:pt x="-4" y="441"/>
                    <a:pt x="0" y="458"/>
                    <a:pt x="11" y="469"/>
                  </a:cubicBezTo>
                  <a:cubicBezTo>
                    <a:pt x="20" y="478"/>
                    <a:pt x="34" y="482"/>
                    <a:pt x="48" y="475"/>
                  </a:cubicBezTo>
                  <a:lnTo>
                    <a:pt x="183" y="416"/>
                  </a:lnTo>
                  <a:lnTo>
                    <a:pt x="178" y="455"/>
                  </a:lnTo>
                  <a:cubicBezTo>
                    <a:pt x="177" y="469"/>
                    <a:pt x="182" y="480"/>
                    <a:pt x="191" y="488"/>
                  </a:cubicBezTo>
                  <a:cubicBezTo>
                    <a:pt x="201" y="496"/>
                    <a:pt x="215" y="500"/>
                    <a:pt x="229" y="494"/>
                  </a:cubicBezTo>
                  <a:lnTo>
                    <a:pt x="472" y="390"/>
                  </a:lnTo>
                  <a:cubicBezTo>
                    <a:pt x="485" y="385"/>
                    <a:pt x="492" y="373"/>
                    <a:pt x="494" y="361"/>
                  </a:cubicBezTo>
                  <a:cubicBezTo>
                    <a:pt x="495" y="348"/>
                    <a:pt x="491" y="335"/>
                    <a:pt x="479" y="327"/>
                  </a:cubicBezTo>
                  <a:lnTo>
                    <a:pt x="447" y="303"/>
                  </a:lnTo>
                  <a:lnTo>
                    <a:pt x="577" y="249"/>
                  </a:lnTo>
                  <a:cubicBezTo>
                    <a:pt x="591" y="243"/>
                    <a:pt x="598" y="230"/>
                    <a:pt x="598" y="218"/>
                  </a:cubicBezTo>
                  <a:cubicBezTo>
                    <a:pt x="597" y="202"/>
                    <a:pt x="588" y="187"/>
                    <a:pt x="569" y="184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270D82EC-ADBE-6336-9582-C5C76D3F39EA}"/>
                </a:ext>
              </a:extLst>
            </p:cNvPr>
            <p:cNvSpPr/>
            <p:nvPr/>
          </p:nvSpPr>
          <p:spPr>
            <a:xfrm>
              <a:off x="7240545" y="7418803"/>
              <a:ext cx="6079464" cy="519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1" h="4169">
                  <a:moveTo>
                    <a:pt x="4681" y="1062"/>
                  </a:moveTo>
                  <a:lnTo>
                    <a:pt x="4614" y="1018"/>
                  </a:lnTo>
                  <a:cubicBezTo>
                    <a:pt x="4606" y="1013"/>
                    <a:pt x="4601" y="1004"/>
                    <a:pt x="4599" y="995"/>
                  </a:cubicBezTo>
                  <a:cubicBezTo>
                    <a:pt x="4598" y="983"/>
                    <a:pt x="4602" y="970"/>
                    <a:pt x="4613" y="963"/>
                  </a:cubicBezTo>
                  <a:lnTo>
                    <a:pt x="4642" y="942"/>
                  </a:lnTo>
                  <a:cubicBezTo>
                    <a:pt x="4650" y="936"/>
                    <a:pt x="4660" y="933"/>
                    <a:pt x="4670" y="931"/>
                  </a:cubicBezTo>
                  <a:cubicBezTo>
                    <a:pt x="4680" y="929"/>
                    <a:pt x="4691" y="930"/>
                    <a:pt x="4701" y="933"/>
                  </a:cubicBezTo>
                  <a:lnTo>
                    <a:pt x="4774" y="957"/>
                  </a:lnTo>
                  <a:lnTo>
                    <a:pt x="4788" y="1059"/>
                  </a:lnTo>
                  <a:close/>
                  <a:moveTo>
                    <a:pt x="4872" y="870"/>
                  </a:moveTo>
                  <a:cubicBezTo>
                    <a:pt x="4866" y="860"/>
                    <a:pt x="4660" y="773"/>
                    <a:pt x="4563" y="797"/>
                  </a:cubicBezTo>
                  <a:cubicBezTo>
                    <a:pt x="4466" y="820"/>
                    <a:pt x="3634" y="1512"/>
                    <a:pt x="3634" y="1512"/>
                  </a:cubicBezTo>
                  <a:cubicBezTo>
                    <a:pt x="3634" y="1512"/>
                    <a:pt x="2790" y="1402"/>
                    <a:pt x="2506" y="1398"/>
                  </a:cubicBezTo>
                  <a:cubicBezTo>
                    <a:pt x="2462" y="1397"/>
                    <a:pt x="2333" y="1392"/>
                    <a:pt x="2333" y="1392"/>
                  </a:cubicBezTo>
                  <a:lnTo>
                    <a:pt x="2367" y="1188"/>
                  </a:lnTo>
                  <a:cubicBezTo>
                    <a:pt x="2445" y="1198"/>
                    <a:pt x="2513" y="1194"/>
                    <a:pt x="2560" y="1177"/>
                  </a:cubicBezTo>
                  <a:cubicBezTo>
                    <a:pt x="2780" y="1097"/>
                    <a:pt x="2759" y="740"/>
                    <a:pt x="2761" y="505"/>
                  </a:cubicBezTo>
                  <a:cubicBezTo>
                    <a:pt x="2762" y="224"/>
                    <a:pt x="2694" y="20"/>
                    <a:pt x="2335" y="1"/>
                  </a:cubicBezTo>
                  <a:cubicBezTo>
                    <a:pt x="1976" y="-16"/>
                    <a:pt x="1735" y="260"/>
                    <a:pt x="1802" y="697"/>
                  </a:cubicBezTo>
                  <a:cubicBezTo>
                    <a:pt x="1814" y="778"/>
                    <a:pt x="1843" y="849"/>
                    <a:pt x="1883" y="909"/>
                  </a:cubicBezTo>
                  <a:lnTo>
                    <a:pt x="1792" y="1463"/>
                  </a:lnTo>
                  <a:cubicBezTo>
                    <a:pt x="1792" y="1463"/>
                    <a:pt x="1440" y="1583"/>
                    <a:pt x="1201" y="1827"/>
                  </a:cubicBezTo>
                  <a:cubicBezTo>
                    <a:pt x="961" y="2070"/>
                    <a:pt x="643" y="2465"/>
                    <a:pt x="505" y="2675"/>
                  </a:cubicBezTo>
                  <a:cubicBezTo>
                    <a:pt x="350" y="2909"/>
                    <a:pt x="161" y="3678"/>
                    <a:pt x="161" y="3678"/>
                  </a:cubicBezTo>
                  <a:cubicBezTo>
                    <a:pt x="161" y="3678"/>
                    <a:pt x="96" y="3768"/>
                    <a:pt x="54" y="3825"/>
                  </a:cubicBezTo>
                  <a:cubicBezTo>
                    <a:pt x="7" y="3891"/>
                    <a:pt x="-25" y="3943"/>
                    <a:pt x="27" y="3989"/>
                  </a:cubicBezTo>
                  <a:cubicBezTo>
                    <a:pt x="27" y="3989"/>
                    <a:pt x="10" y="4055"/>
                    <a:pt x="72" y="4060"/>
                  </a:cubicBezTo>
                  <a:cubicBezTo>
                    <a:pt x="72" y="4060"/>
                    <a:pt x="49" y="4114"/>
                    <a:pt x="116" y="4125"/>
                  </a:cubicBezTo>
                  <a:cubicBezTo>
                    <a:pt x="116" y="4125"/>
                    <a:pt x="136" y="4177"/>
                    <a:pt x="191" y="4167"/>
                  </a:cubicBezTo>
                  <a:cubicBezTo>
                    <a:pt x="246" y="4157"/>
                    <a:pt x="380" y="4001"/>
                    <a:pt x="380" y="4001"/>
                  </a:cubicBezTo>
                  <a:lnTo>
                    <a:pt x="452" y="4041"/>
                  </a:lnTo>
                  <a:cubicBezTo>
                    <a:pt x="452" y="4041"/>
                    <a:pt x="494" y="3997"/>
                    <a:pt x="476" y="3932"/>
                  </a:cubicBezTo>
                  <a:cubicBezTo>
                    <a:pt x="459" y="3867"/>
                    <a:pt x="441" y="3809"/>
                    <a:pt x="441" y="3809"/>
                  </a:cubicBezTo>
                  <a:lnTo>
                    <a:pt x="873" y="2944"/>
                  </a:lnTo>
                  <a:lnTo>
                    <a:pt x="1479" y="2409"/>
                  </a:lnTo>
                  <a:lnTo>
                    <a:pt x="2834" y="2029"/>
                  </a:lnTo>
                  <a:cubicBezTo>
                    <a:pt x="2834" y="2029"/>
                    <a:pt x="3412" y="2123"/>
                    <a:pt x="3653" y="2057"/>
                  </a:cubicBezTo>
                  <a:cubicBezTo>
                    <a:pt x="3969" y="1972"/>
                    <a:pt x="4471" y="1186"/>
                    <a:pt x="4471" y="1186"/>
                  </a:cubicBezTo>
                  <a:cubicBezTo>
                    <a:pt x="4471" y="1186"/>
                    <a:pt x="4564" y="1211"/>
                    <a:pt x="4640" y="1196"/>
                  </a:cubicBezTo>
                  <a:cubicBezTo>
                    <a:pt x="4717" y="1181"/>
                    <a:pt x="4795" y="1158"/>
                    <a:pt x="4812" y="1150"/>
                  </a:cubicBezTo>
                  <a:cubicBezTo>
                    <a:pt x="4828" y="1142"/>
                    <a:pt x="4837" y="1097"/>
                    <a:pt x="4820" y="1081"/>
                  </a:cubicBezTo>
                  <a:cubicBezTo>
                    <a:pt x="4820" y="1081"/>
                    <a:pt x="4867" y="1078"/>
                    <a:pt x="4873" y="1011"/>
                  </a:cubicBezTo>
                  <a:cubicBezTo>
                    <a:pt x="4879" y="947"/>
                    <a:pt x="4886" y="892"/>
                    <a:pt x="4872" y="870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88A185E1-ED02-F539-3239-B7161AC622DF}"/>
                </a:ext>
              </a:extLst>
            </p:cNvPr>
            <p:cNvSpPr/>
            <p:nvPr/>
          </p:nvSpPr>
          <p:spPr>
            <a:xfrm>
              <a:off x="9190209" y="7316612"/>
              <a:ext cx="1698014" cy="15577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4" h="1251">
                  <a:moveTo>
                    <a:pt x="994" y="435"/>
                  </a:moveTo>
                  <a:cubicBezTo>
                    <a:pt x="994" y="435"/>
                    <a:pt x="640" y="266"/>
                    <a:pt x="603" y="644"/>
                  </a:cubicBezTo>
                  <a:cubicBezTo>
                    <a:pt x="567" y="1022"/>
                    <a:pt x="394" y="1228"/>
                    <a:pt x="167" y="1249"/>
                  </a:cubicBezTo>
                  <a:cubicBezTo>
                    <a:pt x="-38" y="1267"/>
                    <a:pt x="18" y="1146"/>
                    <a:pt x="72" y="1071"/>
                  </a:cubicBezTo>
                  <a:cubicBezTo>
                    <a:pt x="72" y="1071"/>
                    <a:pt x="-70" y="1020"/>
                    <a:pt x="46" y="868"/>
                  </a:cubicBezTo>
                  <a:cubicBezTo>
                    <a:pt x="128" y="760"/>
                    <a:pt x="195" y="622"/>
                    <a:pt x="178" y="589"/>
                  </a:cubicBezTo>
                  <a:cubicBezTo>
                    <a:pt x="174" y="579"/>
                    <a:pt x="154" y="574"/>
                    <a:pt x="129" y="566"/>
                  </a:cubicBezTo>
                  <a:cubicBezTo>
                    <a:pt x="18" y="530"/>
                    <a:pt x="-33" y="491"/>
                    <a:pt x="91" y="320"/>
                  </a:cubicBezTo>
                  <a:cubicBezTo>
                    <a:pt x="216" y="149"/>
                    <a:pt x="516" y="-72"/>
                    <a:pt x="790" y="31"/>
                  </a:cubicBezTo>
                  <a:cubicBezTo>
                    <a:pt x="790" y="31"/>
                    <a:pt x="978" y="-69"/>
                    <a:pt x="1140" y="90"/>
                  </a:cubicBezTo>
                  <a:cubicBezTo>
                    <a:pt x="1217" y="165"/>
                    <a:pt x="1241" y="236"/>
                    <a:pt x="1263" y="285"/>
                  </a:cubicBezTo>
                  <a:cubicBezTo>
                    <a:pt x="1283" y="327"/>
                    <a:pt x="1288" y="335"/>
                    <a:pt x="1310" y="388"/>
                  </a:cubicBezTo>
                  <a:cubicBezTo>
                    <a:pt x="1329" y="433"/>
                    <a:pt x="1369" y="436"/>
                    <a:pt x="1364" y="468"/>
                  </a:cubicBezTo>
                  <a:cubicBezTo>
                    <a:pt x="1356" y="516"/>
                    <a:pt x="1252" y="532"/>
                    <a:pt x="1191" y="472"/>
                  </a:cubicBezTo>
                  <a:cubicBezTo>
                    <a:pt x="1061" y="343"/>
                    <a:pt x="994" y="435"/>
                    <a:pt x="994" y="43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19A4EFCD-043C-9FF7-4E53-5974BCDF660C}"/>
                </a:ext>
              </a:extLst>
            </p:cNvPr>
            <p:cNvSpPr/>
            <p:nvPr/>
          </p:nvSpPr>
          <p:spPr>
            <a:xfrm>
              <a:off x="9321017" y="7968390"/>
              <a:ext cx="1418957" cy="4100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0" h="330">
                  <a:moveTo>
                    <a:pt x="1140" y="224"/>
                  </a:moveTo>
                  <a:cubicBezTo>
                    <a:pt x="1140" y="241"/>
                    <a:pt x="1135" y="256"/>
                    <a:pt x="1125" y="267"/>
                  </a:cubicBezTo>
                  <a:cubicBezTo>
                    <a:pt x="1115" y="279"/>
                    <a:pt x="1102" y="287"/>
                    <a:pt x="1086" y="290"/>
                  </a:cubicBezTo>
                  <a:cubicBezTo>
                    <a:pt x="1006" y="304"/>
                    <a:pt x="856" y="328"/>
                    <a:pt x="734" y="330"/>
                  </a:cubicBezTo>
                  <a:cubicBezTo>
                    <a:pt x="451" y="334"/>
                    <a:pt x="280" y="315"/>
                    <a:pt x="93" y="277"/>
                  </a:cubicBezTo>
                  <a:cubicBezTo>
                    <a:pt x="85" y="275"/>
                    <a:pt x="70" y="271"/>
                    <a:pt x="53" y="266"/>
                  </a:cubicBezTo>
                  <a:cubicBezTo>
                    <a:pt x="12" y="254"/>
                    <a:pt x="-11" y="209"/>
                    <a:pt x="5" y="169"/>
                  </a:cubicBezTo>
                  <a:lnTo>
                    <a:pt x="41" y="70"/>
                  </a:lnTo>
                  <a:cubicBezTo>
                    <a:pt x="58" y="24"/>
                    <a:pt x="104" y="-4"/>
                    <a:pt x="153" y="1"/>
                  </a:cubicBezTo>
                  <a:cubicBezTo>
                    <a:pt x="281" y="17"/>
                    <a:pt x="532" y="43"/>
                    <a:pt x="734" y="40"/>
                  </a:cubicBezTo>
                  <a:cubicBezTo>
                    <a:pt x="845" y="39"/>
                    <a:pt x="979" y="19"/>
                    <a:pt x="1062" y="5"/>
                  </a:cubicBezTo>
                  <a:cubicBezTo>
                    <a:pt x="1081" y="2"/>
                    <a:pt x="1098" y="7"/>
                    <a:pt x="1112" y="16"/>
                  </a:cubicBezTo>
                  <a:cubicBezTo>
                    <a:pt x="1129" y="28"/>
                    <a:pt x="1140" y="48"/>
                    <a:pt x="1140" y="71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19B57A5B-39BF-BD4C-BB8E-4988669960ED}"/>
                </a:ext>
              </a:extLst>
            </p:cNvPr>
            <p:cNvSpPr/>
            <p:nvPr/>
          </p:nvSpPr>
          <p:spPr>
            <a:xfrm>
              <a:off x="9681051" y="8267485"/>
              <a:ext cx="229226" cy="3028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244">
                  <a:moveTo>
                    <a:pt x="119" y="238"/>
                  </a:moveTo>
                  <a:cubicBezTo>
                    <a:pt x="-47" y="284"/>
                    <a:pt x="-18" y="26"/>
                    <a:pt x="80" y="3"/>
                  </a:cubicBezTo>
                  <a:cubicBezTo>
                    <a:pt x="179" y="-20"/>
                    <a:pt x="185" y="85"/>
                    <a:pt x="185" y="85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0160506F-F941-CD3C-A82E-D8623F38300F}"/>
                </a:ext>
              </a:extLst>
            </p:cNvPr>
            <p:cNvSpPr/>
            <p:nvPr/>
          </p:nvSpPr>
          <p:spPr>
            <a:xfrm>
              <a:off x="9247515" y="11168704"/>
              <a:ext cx="1318048" cy="2841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9" h="229">
                  <a:moveTo>
                    <a:pt x="1036" y="199"/>
                  </a:moveTo>
                  <a:lnTo>
                    <a:pt x="1059" y="96"/>
                  </a:lnTo>
                  <a:cubicBezTo>
                    <a:pt x="654" y="205"/>
                    <a:pt x="121" y="35"/>
                    <a:pt x="18" y="0"/>
                  </a:cubicBezTo>
                  <a:cubicBezTo>
                    <a:pt x="14" y="30"/>
                    <a:pt x="8" y="61"/>
                    <a:pt x="0" y="91"/>
                  </a:cubicBezTo>
                  <a:cubicBezTo>
                    <a:pt x="0" y="91"/>
                    <a:pt x="589" y="307"/>
                    <a:pt x="1036" y="199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9445E445-AAD8-F48B-E48E-E87DB6607D7D}"/>
                </a:ext>
              </a:extLst>
            </p:cNvPr>
            <p:cNvSpPr/>
            <p:nvPr/>
          </p:nvSpPr>
          <p:spPr>
            <a:xfrm>
              <a:off x="8544889" y="9092489"/>
              <a:ext cx="2395654" cy="22394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4" h="1798">
                  <a:moveTo>
                    <a:pt x="1623" y="1762"/>
                  </a:moveTo>
                  <a:lnTo>
                    <a:pt x="1736" y="1242"/>
                  </a:lnTo>
                  <a:cubicBezTo>
                    <a:pt x="1736" y="1242"/>
                    <a:pt x="1916" y="944"/>
                    <a:pt x="1842" y="795"/>
                  </a:cubicBezTo>
                  <a:lnTo>
                    <a:pt x="1809" y="732"/>
                  </a:lnTo>
                  <a:cubicBezTo>
                    <a:pt x="1809" y="732"/>
                    <a:pt x="1973" y="592"/>
                    <a:pt x="1910" y="445"/>
                  </a:cubicBezTo>
                  <a:cubicBezTo>
                    <a:pt x="1910" y="445"/>
                    <a:pt x="1878" y="379"/>
                    <a:pt x="1897" y="307"/>
                  </a:cubicBezTo>
                  <a:cubicBezTo>
                    <a:pt x="1915" y="235"/>
                    <a:pt x="1973" y="45"/>
                    <a:pt x="1820" y="11"/>
                  </a:cubicBezTo>
                  <a:cubicBezTo>
                    <a:pt x="1720" y="-11"/>
                    <a:pt x="1623" y="3"/>
                    <a:pt x="1555" y="20"/>
                  </a:cubicBezTo>
                  <a:cubicBezTo>
                    <a:pt x="1576" y="45"/>
                    <a:pt x="1602" y="90"/>
                    <a:pt x="1615" y="167"/>
                  </a:cubicBezTo>
                  <a:cubicBezTo>
                    <a:pt x="1631" y="262"/>
                    <a:pt x="1570" y="314"/>
                    <a:pt x="1528" y="366"/>
                  </a:cubicBezTo>
                  <a:cubicBezTo>
                    <a:pt x="1497" y="404"/>
                    <a:pt x="1484" y="439"/>
                    <a:pt x="1480" y="500"/>
                  </a:cubicBezTo>
                  <a:cubicBezTo>
                    <a:pt x="1478" y="537"/>
                    <a:pt x="1445" y="765"/>
                    <a:pt x="1244" y="656"/>
                  </a:cubicBezTo>
                  <a:cubicBezTo>
                    <a:pt x="997" y="521"/>
                    <a:pt x="775" y="765"/>
                    <a:pt x="679" y="509"/>
                  </a:cubicBezTo>
                  <a:cubicBezTo>
                    <a:pt x="609" y="324"/>
                    <a:pt x="490" y="253"/>
                    <a:pt x="421" y="226"/>
                  </a:cubicBezTo>
                  <a:cubicBezTo>
                    <a:pt x="278" y="292"/>
                    <a:pt x="15" y="432"/>
                    <a:pt x="1" y="589"/>
                  </a:cubicBezTo>
                  <a:cubicBezTo>
                    <a:pt x="-10" y="709"/>
                    <a:pt x="61" y="816"/>
                    <a:pt x="187" y="879"/>
                  </a:cubicBezTo>
                  <a:cubicBezTo>
                    <a:pt x="220" y="895"/>
                    <a:pt x="229" y="919"/>
                    <a:pt x="232" y="983"/>
                  </a:cubicBezTo>
                  <a:cubicBezTo>
                    <a:pt x="241" y="1157"/>
                    <a:pt x="370" y="1171"/>
                    <a:pt x="446" y="1137"/>
                  </a:cubicBezTo>
                  <a:cubicBezTo>
                    <a:pt x="446" y="1137"/>
                    <a:pt x="611" y="1415"/>
                    <a:pt x="581" y="1666"/>
                  </a:cubicBezTo>
                  <a:cubicBezTo>
                    <a:pt x="685" y="1701"/>
                    <a:pt x="1218" y="1871"/>
                    <a:pt x="1623" y="176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A4BB965D-2E73-18C5-F2D7-26045A3C5F11}"/>
                </a:ext>
              </a:extLst>
            </p:cNvPr>
            <p:cNvSpPr/>
            <p:nvPr/>
          </p:nvSpPr>
          <p:spPr>
            <a:xfrm>
              <a:off x="8633340" y="11282114"/>
              <a:ext cx="2500304" cy="24338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8" h="1954">
                  <a:moveTo>
                    <a:pt x="1528" y="109"/>
                  </a:moveTo>
                  <a:lnTo>
                    <a:pt x="1528" y="108"/>
                  </a:lnTo>
                  <a:cubicBezTo>
                    <a:pt x="1081" y="216"/>
                    <a:pt x="493" y="0"/>
                    <a:pt x="493" y="0"/>
                  </a:cubicBezTo>
                  <a:cubicBezTo>
                    <a:pt x="493" y="0"/>
                    <a:pt x="110" y="337"/>
                    <a:pt x="28" y="950"/>
                  </a:cubicBezTo>
                  <a:cubicBezTo>
                    <a:pt x="-55" y="1582"/>
                    <a:pt x="76" y="1954"/>
                    <a:pt x="76" y="1954"/>
                  </a:cubicBezTo>
                  <a:lnTo>
                    <a:pt x="2008" y="1954"/>
                  </a:lnTo>
                  <a:cubicBezTo>
                    <a:pt x="2008" y="1954"/>
                    <a:pt x="1474" y="920"/>
                    <a:pt x="1528" y="109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6692DAC8-9DD3-9B36-32B5-55469F778360}"/>
                </a:ext>
              </a:extLst>
            </p:cNvPr>
            <p:cNvSpPr/>
            <p:nvPr/>
          </p:nvSpPr>
          <p:spPr>
            <a:xfrm>
              <a:off x="9069364" y="9117414"/>
              <a:ext cx="1489967" cy="8274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7" h="665">
                  <a:moveTo>
                    <a:pt x="258" y="489"/>
                  </a:moveTo>
                  <a:cubicBezTo>
                    <a:pt x="354" y="745"/>
                    <a:pt x="576" y="501"/>
                    <a:pt x="823" y="636"/>
                  </a:cubicBezTo>
                  <a:cubicBezTo>
                    <a:pt x="1024" y="745"/>
                    <a:pt x="1057" y="517"/>
                    <a:pt x="1059" y="480"/>
                  </a:cubicBezTo>
                  <a:cubicBezTo>
                    <a:pt x="1063" y="419"/>
                    <a:pt x="1076" y="384"/>
                    <a:pt x="1107" y="346"/>
                  </a:cubicBezTo>
                  <a:cubicBezTo>
                    <a:pt x="1149" y="294"/>
                    <a:pt x="1210" y="242"/>
                    <a:pt x="1194" y="147"/>
                  </a:cubicBezTo>
                  <a:cubicBezTo>
                    <a:pt x="1181" y="70"/>
                    <a:pt x="1155" y="25"/>
                    <a:pt x="1134" y="0"/>
                  </a:cubicBezTo>
                  <a:cubicBezTo>
                    <a:pt x="1126" y="3"/>
                    <a:pt x="1118" y="5"/>
                    <a:pt x="1111" y="7"/>
                  </a:cubicBezTo>
                  <a:cubicBezTo>
                    <a:pt x="1076" y="17"/>
                    <a:pt x="1063" y="58"/>
                    <a:pt x="1081" y="88"/>
                  </a:cubicBezTo>
                  <a:cubicBezTo>
                    <a:pt x="1111" y="135"/>
                    <a:pt x="1137" y="204"/>
                    <a:pt x="1078" y="257"/>
                  </a:cubicBezTo>
                  <a:cubicBezTo>
                    <a:pt x="987" y="338"/>
                    <a:pt x="969" y="478"/>
                    <a:pt x="969" y="505"/>
                  </a:cubicBezTo>
                  <a:cubicBezTo>
                    <a:pt x="969" y="589"/>
                    <a:pt x="902" y="593"/>
                    <a:pt x="834" y="551"/>
                  </a:cubicBezTo>
                  <a:cubicBezTo>
                    <a:pt x="738" y="491"/>
                    <a:pt x="624" y="493"/>
                    <a:pt x="512" y="512"/>
                  </a:cubicBezTo>
                  <a:cubicBezTo>
                    <a:pt x="399" y="530"/>
                    <a:pt x="370" y="491"/>
                    <a:pt x="357" y="454"/>
                  </a:cubicBezTo>
                  <a:cubicBezTo>
                    <a:pt x="293" y="272"/>
                    <a:pt x="163" y="199"/>
                    <a:pt x="111" y="177"/>
                  </a:cubicBezTo>
                  <a:cubicBezTo>
                    <a:pt x="99" y="171"/>
                    <a:pt x="83" y="171"/>
                    <a:pt x="70" y="177"/>
                  </a:cubicBezTo>
                  <a:cubicBezTo>
                    <a:pt x="54" y="183"/>
                    <a:pt x="30" y="193"/>
                    <a:pt x="0" y="206"/>
                  </a:cubicBezTo>
                  <a:cubicBezTo>
                    <a:pt x="69" y="233"/>
                    <a:pt x="188" y="304"/>
                    <a:pt x="258" y="489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10533F6A-E065-09BD-CB7C-9C506D71A33C}"/>
                </a:ext>
              </a:extLst>
            </p:cNvPr>
            <p:cNvSpPr/>
            <p:nvPr/>
          </p:nvSpPr>
          <p:spPr>
            <a:xfrm>
              <a:off x="14436238" y="7037457"/>
              <a:ext cx="1442627" cy="19142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9" h="1537">
                  <a:moveTo>
                    <a:pt x="0" y="1537"/>
                  </a:moveTo>
                  <a:lnTo>
                    <a:pt x="1159" y="1537"/>
                  </a:lnTo>
                  <a:lnTo>
                    <a:pt x="1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2F99A256-8C2A-0D75-395A-E0EFEF68B8B2}"/>
                </a:ext>
              </a:extLst>
            </p:cNvPr>
            <p:cNvSpPr/>
            <p:nvPr/>
          </p:nvSpPr>
          <p:spPr>
            <a:xfrm>
              <a:off x="15880107" y="7037457"/>
              <a:ext cx="1618283" cy="19142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0" h="1537">
                  <a:moveTo>
                    <a:pt x="1300" y="0"/>
                  </a:moveTo>
                  <a:lnTo>
                    <a:pt x="0" y="0"/>
                  </a:lnTo>
                  <a:lnTo>
                    <a:pt x="0" y="1537"/>
                  </a:lnTo>
                  <a:lnTo>
                    <a:pt x="1300" y="1537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F3704B15-3773-174C-0E60-2CC3B62C8720}"/>
                </a:ext>
              </a:extLst>
            </p:cNvPr>
            <p:cNvSpPr/>
            <p:nvPr/>
          </p:nvSpPr>
          <p:spPr>
            <a:xfrm>
              <a:off x="14882231" y="7471145"/>
              <a:ext cx="549394" cy="3975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2" h="320">
                  <a:moveTo>
                    <a:pt x="0" y="320"/>
                  </a:moveTo>
                  <a:lnTo>
                    <a:pt x="442" y="320"/>
                  </a:lnTo>
                  <a:lnTo>
                    <a:pt x="4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20B647A8-6175-B4ED-72AC-D83FE4455000}"/>
                </a:ext>
              </a:extLst>
            </p:cNvPr>
            <p:cNvSpPr/>
            <p:nvPr/>
          </p:nvSpPr>
          <p:spPr>
            <a:xfrm>
              <a:off x="14772602" y="7398864"/>
              <a:ext cx="108384" cy="5421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436">
                  <a:moveTo>
                    <a:pt x="88" y="43"/>
                  </a:moveTo>
                  <a:lnTo>
                    <a:pt x="88" y="218"/>
                  </a:lnTo>
                  <a:lnTo>
                    <a:pt x="88" y="393"/>
                  </a:lnTo>
                  <a:cubicBezTo>
                    <a:pt x="88" y="404"/>
                    <a:pt x="83" y="415"/>
                    <a:pt x="75" y="424"/>
                  </a:cubicBezTo>
                  <a:cubicBezTo>
                    <a:pt x="68" y="431"/>
                    <a:pt x="57" y="436"/>
                    <a:pt x="45" y="436"/>
                  </a:cubicBezTo>
                  <a:cubicBezTo>
                    <a:pt x="32" y="436"/>
                    <a:pt x="21" y="431"/>
                    <a:pt x="13" y="424"/>
                  </a:cubicBezTo>
                  <a:cubicBezTo>
                    <a:pt x="5" y="415"/>
                    <a:pt x="0" y="404"/>
                    <a:pt x="0" y="393"/>
                  </a:cubicBezTo>
                  <a:lnTo>
                    <a:pt x="0" y="218"/>
                  </a:lnTo>
                  <a:lnTo>
                    <a:pt x="0" y="43"/>
                  </a:lnTo>
                  <a:cubicBezTo>
                    <a:pt x="0" y="31"/>
                    <a:pt x="5" y="20"/>
                    <a:pt x="13" y="12"/>
                  </a:cubicBezTo>
                  <a:cubicBezTo>
                    <a:pt x="21" y="5"/>
                    <a:pt x="32" y="0"/>
                    <a:pt x="45" y="0"/>
                  </a:cubicBezTo>
                  <a:cubicBezTo>
                    <a:pt x="57" y="0"/>
                    <a:pt x="68" y="5"/>
                    <a:pt x="75" y="12"/>
                  </a:cubicBezTo>
                  <a:cubicBezTo>
                    <a:pt x="83" y="20"/>
                    <a:pt x="88" y="31"/>
                    <a:pt x="88" y="4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A8085FBC-1720-029C-8A63-FC1D10378A6E}"/>
                </a:ext>
              </a:extLst>
            </p:cNvPr>
            <p:cNvSpPr/>
            <p:nvPr/>
          </p:nvSpPr>
          <p:spPr>
            <a:xfrm>
              <a:off x="15432871" y="7398864"/>
              <a:ext cx="107138" cy="5421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436">
                  <a:moveTo>
                    <a:pt x="87" y="43"/>
                  </a:moveTo>
                  <a:lnTo>
                    <a:pt x="87" y="218"/>
                  </a:lnTo>
                  <a:lnTo>
                    <a:pt x="87" y="393"/>
                  </a:lnTo>
                  <a:cubicBezTo>
                    <a:pt x="87" y="404"/>
                    <a:pt x="82" y="415"/>
                    <a:pt x="74" y="424"/>
                  </a:cubicBezTo>
                  <a:cubicBezTo>
                    <a:pt x="66" y="431"/>
                    <a:pt x="56" y="436"/>
                    <a:pt x="44" y="436"/>
                  </a:cubicBezTo>
                  <a:cubicBezTo>
                    <a:pt x="31" y="436"/>
                    <a:pt x="20" y="431"/>
                    <a:pt x="13" y="424"/>
                  </a:cubicBezTo>
                  <a:cubicBezTo>
                    <a:pt x="4" y="415"/>
                    <a:pt x="0" y="404"/>
                    <a:pt x="0" y="393"/>
                  </a:cubicBezTo>
                  <a:lnTo>
                    <a:pt x="0" y="218"/>
                  </a:lnTo>
                  <a:lnTo>
                    <a:pt x="0" y="43"/>
                  </a:lnTo>
                  <a:cubicBezTo>
                    <a:pt x="0" y="31"/>
                    <a:pt x="4" y="20"/>
                    <a:pt x="13" y="12"/>
                  </a:cubicBezTo>
                  <a:cubicBezTo>
                    <a:pt x="20" y="5"/>
                    <a:pt x="31" y="0"/>
                    <a:pt x="44" y="0"/>
                  </a:cubicBezTo>
                  <a:cubicBezTo>
                    <a:pt x="56" y="0"/>
                    <a:pt x="66" y="5"/>
                    <a:pt x="74" y="12"/>
                  </a:cubicBezTo>
                  <a:cubicBezTo>
                    <a:pt x="82" y="20"/>
                    <a:pt x="87" y="31"/>
                    <a:pt x="87" y="4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6C7892EA-D1DC-32C8-E901-34F0D1D540A6}"/>
                </a:ext>
              </a:extLst>
            </p:cNvPr>
            <p:cNvSpPr/>
            <p:nvPr/>
          </p:nvSpPr>
          <p:spPr>
            <a:xfrm>
              <a:off x="15089033" y="7869938"/>
              <a:ext cx="135791" cy="71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58">
                  <a:moveTo>
                    <a:pt x="0" y="0"/>
                  </a:moveTo>
                  <a:lnTo>
                    <a:pt x="110" y="0"/>
                  </a:lnTo>
                  <a:lnTo>
                    <a:pt x="110" y="5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951FA374-689B-82C6-1E6B-27B14D06F9D4}"/>
                </a:ext>
              </a:extLst>
            </p:cNvPr>
            <p:cNvSpPr/>
            <p:nvPr/>
          </p:nvSpPr>
          <p:spPr>
            <a:xfrm>
              <a:off x="15089033" y="8149094"/>
              <a:ext cx="135791" cy="5707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459">
                  <a:moveTo>
                    <a:pt x="0" y="404"/>
                  </a:moveTo>
                  <a:lnTo>
                    <a:pt x="0" y="229"/>
                  </a:lnTo>
                  <a:lnTo>
                    <a:pt x="0" y="54"/>
                  </a:lnTo>
                  <a:cubicBezTo>
                    <a:pt x="0" y="39"/>
                    <a:pt x="7" y="25"/>
                    <a:pt x="16" y="15"/>
                  </a:cubicBezTo>
                  <a:cubicBezTo>
                    <a:pt x="26" y="6"/>
                    <a:pt x="40" y="0"/>
                    <a:pt x="55" y="0"/>
                  </a:cubicBezTo>
                  <a:cubicBezTo>
                    <a:pt x="70" y="0"/>
                    <a:pt x="84" y="6"/>
                    <a:pt x="94" y="15"/>
                  </a:cubicBezTo>
                  <a:cubicBezTo>
                    <a:pt x="104" y="25"/>
                    <a:pt x="110" y="39"/>
                    <a:pt x="110" y="54"/>
                  </a:cubicBezTo>
                  <a:lnTo>
                    <a:pt x="110" y="229"/>
                  </a:lnTo>
                  <a:lnTo>
                    <a:pt x="110" y="404"/>
                  </a:lnTo>
                  <a:cubicBezTo>
                    <a:pt x="110" y="420"/>
                    <a:pt x="104" y="433"/>
                    <a:pt x="94" y="443"/>
                  </a:cubicBezTo>
                  <a:cubicBezTo>
                    <a:pt x="84" y="453"/>
                    <a:pt x="70" y="459"/>
                    <a:pt x="55" y="459"/>
                  </a:cubicBezTo>
                  <a:cubicBezTo>
                    <a:pt x="40" y="459"/>
                    <a:pt x="26" y="453"/>
                    <a:pt x="16" y="443"/>
                  </a:cubicBezTo>
                  <a:cubicBezTo>
                    <a:pt x="7" y="433"/>
                    <a:pt x="0" y="420"/>
                    <a:pt x="0" y="404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7A196A8D-C107-13F2-1ED0-308B91EA4433}"/>
                </a:ext>
              </a:extLst>
            </p:cNvPr>
            <p:cNvSpPr/>
            <p:nvPr/>
          </p:nvSpPr>
          <p:spPr>
            <a:xfrm>
              <a:off x="15137619" y="7942220"/>
              <a:ext cx="38620" cy="2056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166">
                  <a:moveTo>
                    <a:pt x="32" y="166"/>
                  </a:moveTo>
                  <a:lnTo>
                    <a:pt x="0" y="166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65A4ED1B-54B0-AAF1-3199-2D8774923D18}"/>
                </a:ext>
              </a:extLst>
            </p:cNvPr>
            <p:cNvSpPr/>
            <p:nvPr/>
          </p:nvSpPr>
          <p:spPr>
            <a:xfrm>
              <a:off x="15006811" y="7471145"/>
              <a:ext cx="300236" cy="3975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" h="320">
                  <a:moveTo>
                    <a:pt x="0" y="320"/>
                  </a:moveTo>
                  <a:lnTo>
                    <a:pt x="242" y="320"/>
                  </a:lnTo>
                  <a:lnTo>
                    <a:pt x="2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9D5F13BE-1A75-C6F2-38AE-E91B1442DC43}"/>
                </a:ext>
              </a:extLst>
            </p:cNvPr>
            <p:cNvSpPr/>
            <p:nvPr/>
          </p:nvSpPr>
          <p:spPr>
            <a:xfrm>
              <a:off x="16191559" y="7482361"/>
              <a:ext cx="995388" cy="2230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0" h="180">
                  <a:moveTo>
                    <a:pt x="710" y="0"/>
                  </a:moveTo>
                  <a:lnTo>
                    <a:pt x="400" y="0"/>
                  </a:lnTo>
                  <a:lnTo>
                    <a:pt x="90" y="0"/>
                  </a:lnTo>
                  <a:cubicBezTo>
                    <a:pt x="65" y="0"/>
                    <a:pt x="42" y="10"/>
                    <a:pt x="26" y="27"/>
                  </a:cubicBezTo>
                  <a:cubicBezTo>
                    <a:pt x="10" y="43"/>
                    <a:pt x="0" y="65"/>
                    <a:pt x="0" y="90"/>
                  </a:cubicBezTo>
                  <a:cubicBezTo>
                    <a:pt x="0" y="116"/>
                    <a:pt x="10" y="138"/>
                    <a:pt x="26" y="154"/>
                  </a:cubicBezTo>
                  <a:cubicBezTo>
                    <a:pt x="42" y="170"/>
                    <a:pt x="65" y="180"/>
                    <a:pt x="90" y="180"/>
                  </a:cubicBezTo>
                  <a:lnTo>
                    <a:pt x="400" y="180"/>
                  </a:lnTo>
                  <a:lnTo>
                    <a:pt x="710" y="180"/>
                  </a:lnTo>
                  <a:cubicBezTo>
                    <a:pt x="735" y="180"/>
                    <a:pt x="757" y="170"/>
                    <a:pt x="773" y="154"/>
                  </a:cubicBezTo>
                  <a:cubicBezTo>
                    <a:pt x="790" y="138"/>
                    <a:pt x="800" y="116"/>
                    <a:pt x="800" y="90"/>
                  </a:cubicBezTo>
                  <a:cubicBezTo>
                    <a:pt x="800" y="65"/>
                    <a:pt x="790" y="43"/>
                    <a:pt x="773" y="27"/>
                  </a:cubicBezTo>
                  <a:cubicBezTo>
                    <a:pt x="757" y="10"/>
                    <a:pt x="735" y="0"/>
                    <a:pt x="710" y="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D701A05D-2858-E184-C2E0-B5C70F6FF084}"/>
                </a:ext>
              </a:extLst>
            </p:cNvPr>
            <p:cNvSpPr/>
            <p:nvPr/>
          </p:nvSpPr>
          <p:spPr>
            <a:xfrm>
              <a:off x="16266306" y="7917295"/>
              <a:ext cx="845893" cy="2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0" h="23">
                  <a:moveTo>
                    <a:pt x="668" y="23"/>
                  </a:moveTo>
                  <a:lnTo>
                    <a:pt x="12" y="23"/>
                  </a:lnTo>
                  <a:cubicBezTo>
                    <a:pt x="5" y="23"/>
                    <a:pt x="0" y="19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lnTo>
                    <a:pt x="668" y="0"/>
                  </a:lnTo>
                  <a:cubicBezTo>
                    <a:pt x="675" y="0"/>
                    <a:pt x="680" y="6"/>
                    <a:pt x="680" y="12"/>
                  </a:cubicBezTo>
                  <a:cubicBezTo>
                    <a:pt x="680" y="19"/>
                    <a:pt x="675" y="23"/>
                    <a:pt x="668" y="2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F585A29A-96D6-FA57-D1AB-616FE30BD303}"/>
                </a:ext>
              </a:extLst>
            </p:cNvPr>
            <p:cNvSpPr/>
            <p:nvPr/>
          </p:nvSpPr>
          <p:spPr>
            <a:xfrm>
              <a:off x="16266306" y="8169033"/>
              <a:ext cx="845893" cy="2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0" h="23">
                  <a:moveTo>
                    <a:pt x="668" y="23"/>
                  </a:moveTo>
                  <a:lnTo>
                    <a:pt x="12" y="23"/>
                  </a:ln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668" y="0"/>
                  </a:lnTo>
                  <a:cubicBezTo>
                    <a:pt x="675" y="0"/>
                    <a:pt x="680" y="5"/>
                    <a:pt x="680" y="12"/>
                  </a:cubicBezTo>
                  <a:cubicBezTo>
                    <a:pt x="680" y="18"/>
                    <a:pt x="675" y="23"/>
                    <a:pt x="668" y="2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92B9A30E-D578-F203-D864-488B8559B1AE}"/>
                </a:ext>
              </a:extLst>
            </p:cNvPr>
            <p:cNvSpPr/>
            <p:nvPr/>
          </p:nvSpPr>
          <p:spPr>
            <a:xfrm>
              <a:off x="16266306" y="8420768"/>
              <a:ext cx="845893" cy="2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0" h="23">
                  <a:moveTo>
                    <a:pt x="668" y="23"/>
                  </a:moveTo>
                  <a:lnTo>
                    <a:pt x="12" y="23"/>
                  </a:lnTo>
                  <a:cubicBezTo>
                    <a:pt x="5" y="23"/>
                    <a:pt x="0" y="18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668" y="0"/>
                  </a:lnTo>
                  <a:cubicBezTo>
                    <a:pt x="675" y="0"/>
                    <a:pt x="680" y="5"/>
                    <a:pt x="680" y="11"/>
                  </a:cubicBezTo>
                  <a:cubicBezTo>
                    <a:pt x="680" y="18"/>
                    <a:pt x="675" y="23"/>
                    <a:pt x="668" y="2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30D35F2-43BB-6346-DF63-11F0126ADBEF}"/>
                </a:ext>
              </a:extLst>
            </p:cNvPr>
            <p:cNvSpPr/>
            <p:nvPr/>
          </p:nvSpPr>
          <p:spPr>
            <a:xfrm>
              <a:off x="14772602" y="7398864"/>
              <a:ext cx="108384" cy="5421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436">
                  <a:moveTo>
                    <a:pt x="88" y="43"/>
                  </a:moveTo>
                  <a:lnTo>
                    <a:pt x="88" y="218"/>
                  </a:lnTo>
                  <a:lnTo>
                    <a:pt x="88" y="393"/>
                  </a:lnTo>
                  <a:cubicBezTo>
                    <a:pt x="88" y="404"/>
                    <a:pt x="83" y="415"/>
                    <a:pt x="75" y="424"/>
                  </a:cubicBezTo>
                  <a:cubicBezTo>
                    <a:pt x="68" y="431"/>
                    <a:pt x="57" y="436"/>
                    <a:pt x="45" y="436"/>
                  </a:cubicBezTo>
                  <a:cubicBezTo>
                    <a:pt x="32" y="436"/>
                    <a:pt x="21" y="431"/>
                    <a:pt x="13" y="424"/>
                  </a:cubicBezTo>
                  <a:cubicBezTo>
                    <a:pt x="5" y="415"/>
                    <a:pt x="0" y="404"/>
                    <a:pt x="0" y="393"/>
                  </a:cubicBezTo>
                  <a:lnTo>
                    <a:pt x="0" y="218"/>
                  </a:lnTo>
                  <a:lnTo>
                    <a:pt x="0" y="43"/>
                  </a:lnTo>
                  <a:cubicBezTo>
                    <a:pt x="0" y="31"/>
                    <a:pt x="5" y="20"/>
                    <a:pt x="13" y="12"/>
                  </a:cubicBezTo>
                  <a:cubicBezTo>
                    <a:pt x="21" y="5"/>
                    <a:pt x="32" y="0"/>
                    <a:pt x="45" y="0"/>
                  </a:cubicBezTo>
                  <a:cubicBezTo>
                    <a:pt x="57" y="0"/>
                    <a:pt x="68" y="5"/>
                    <a:pt x="75" y="12"/>
                  </a:cubicBezTo>
                  <a:cubicBezTo>
                    <a:pt x="83" y="20"/>
                    <a:pt x="88" y="31"/>
                    <a:pt x="88" y="4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8872CD7A-F547-E691-749A-9122462D9DDE}"/>
                </a:ext>
              </a:extLst>
            </p:cNvPr>
            <p:cNvSpPr/>
            <p:nvPr/>
          </p:nvSpPr>
          <p:spPr>
            <a:xfrm>
              <a:off x="15432871" y="7398864"/>
              <a:ext cx="107138" cy="5421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436">
                  <a:moveTo>
                    <a:pt x="87" y="43"/>
                  </a:moveTo>
                  <a:lnTo>
                    <a:pt x="87" y="218"/>
                  </a:lnTo>
                  <a:lnTo>
                    <a:pt x="87" y="393"/>
                  </a:lnTo>
                  <a:cubicBezTo>
                    <a:pt x="87" y="404"/>
                    <a:pt x="82" y="415"/>
                    <a:pt x="74" y="424"/>
                  </a:cubicBezTo>
                  <a:cubicBezTo>
                    <a:pt x="66" y="431"/>
                    <a:pt x="56" y="436"/>
                    <a:pt x="44" y="436"/>
                  </a:cubicBezTo>
                  <a:cubicBezTo>
                    <a:pt x="31" y="436"/>
                    <a:pt x="20" y="431"/>
                    <a:pt x="13" y="424"/>
                  </a:cubicBezTo>
                  <a:cubicBezTo>
                    <a:pt x="4" y="415"/>
                    <a:pt x="0" y="404"/>
                    <a:pt x="0" y="393"/>
                  </a:cubicBezTo>
                  <a:lnTo>
                    <a:pt x="0" y="218"/>
                  </a:lnTo>
                  <a:lnTo>
                    <a:pt x="0" y="43"/>
                  </a:lnTo>
                  <a:cubicBezTo>
                    <a:pt x="0" y="31"/>
                    <a:pt x="4" y="20"/>
                    <a:pt x="13" y="12"/>
                  </a:cubicBezTo>
                  <a:cubicBezTo>
                    <a:pt x="20" y="5"/>
                    <a:pt x="31" y="0"/>
                    <a:pt x="44" y="0"/>
                  </a:cubicBezTo>
                  <a:cubicBezTo>
                    <a:pt x="56" y="0"/>
                    <a:pt x="66" y="5"/>
                    <a:pt x="74" y="12"/>
                  </a:cubicBezTo>
                  <a:cubicBezTo>
                    <a:pt x="82" y="20"/>
                    <a:pt x="87" y="31"/>
                    <a:pt x="87" y="4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19" name="Freeform 318">
            <a:extLst>
              <a:ext uri="{FF2B5EF4-FFF2-40B4-BE49-F238E27FC236}">
                <a16:creationId xmlns:a16="http://schemas.microsoft.com/office/drawing/2014/main" id="{A7A5FA48-404E-4E95-A9E0-93B68E1EE05C}"/>
              </a:ext>
            </a:extLst>
          </p:cNvPr>
          <p:cNvSpPr/>
          <p:nvPr/>
        </p:nvSpPr>
        <p:spPr>
          <a:xfrm>
            <a:off x="5775490" y="3539291"/>
            <a:ext cx="12827914" cy="21322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98" h="1712">
                <a:moveTo>
                  <a:pt x="10298" y="1712"/>
                </a:moveTo>
                <a:cubicBezTo>
                  <a:pt x="7452" y="-571"/>
                  <a:pt x="2846" y="-571"/>
                  <a:pt x="0" y="1712"/>
                </a:cubicBezTo>
              </a:path>
            </a:pathLst>
          </a:custGeom>
          <a:noFill/>
          <a:ln w="38100" cap="flat">
            <a:solidFill>
              <a:schemeClr val="accent6"/>
            </a:solidFill>
            <a:prstDash val="solid"/>
            <a:round/>
            <a:headEnd type="oval" w="lg" len="lg"/>
            <a:tailEnd type="oval" w="lg" len="lg"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9A344029-B17E-90D1-04FE-080EF625D5ED}"/>
              </a:ext>
            </a:extLst>
          </p:cNvPr>
          <p:cNvSpPr/>
          <p:nvPr/>
        </p:nvSpPr>
        <p:spPr>
          <a:xfrm>
            <a:off x="8866300" y="3293784"/>
            <a:ext cx="6647545" cy="15876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37" h="1275">
                <a:moveTo>
                  <a:pt x="5233" y="1275"/>
                </a:moveTo>
                <a:lnTo>
                  <a:pt x="103" y="1275"/>
                </a:lnTo>
                <a:cubicBezTo>
                  <a:pt x="46" y="1275"/>
                  <a:pt x="0" y="1228"/>
                  <a:pt x="0" y="1171"/>
                </a:cubicBezTo>
                <a:lnTo>
                  <a:pt x="0" y="104"/>
                </a:lnTo>
                <a:cubicBezTo>
                  <a:pt x="0" y="47"/>
                  <a:pt x="46" y="0"/>
                  <a:pt x="103" y="0"/>
                </a:cubicBezTo>
                <a:lnTo>
                  <a:pt x="5233" y="0"/>
                </a:lnTo>
                <a:cubicBezTo>
                  <a:pt x="5290" y="0"/>
                  <a:pt x="5337" y="47"/>
                  <a:pt x="5337" y="104"/>
                </a:cubicBezTo>
                <a:lnTo>
                  <a:pt x="5337" y="1171"/>
                </a:lnTo>
                <a:cubicBezTo>
                  <a:pt x="5337" y="1228"/>
                  <a:pt x="5290" y="1275"/>
                  <a:pt x="5233" y="127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800C174-13E5-2D8C-BE1D-6E7D7868C23C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E730D7-506D-7901-5AB7-8E753EA2DA56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0FE9A08-A458-8764-E958-24D622CFBB21}"/>
              </a:ext>
            </a:extLst>
          </p:cNvPr>
          <p:cNvSpPr txBox="1"/>
          <p:nvPr/>
        </p:nvSpPr>
        <p:spPr>
          <a:xfrm>
            <a:off x="1182498" y="5776032"/>
            <a:ext cx="4492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64F0E30-A53F-16BD-AFA7-000A9E07CC23}"/>
              </a:ext>
            </a:extLst>
          </p:cNvPr>
          <p:cNvSpPr txBox="1"/>
          <p:nvPr/>
        </p:nvSpPr>
        <p:spPr>
          <a:xfrm>
            <a:off x="1182498" y="6446190"/>
            <a:ext cx="449270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A9D3786-931C-9BEB-C828-A557C53DBDF2}"/>
              </a:ext>
            </a:extLst>
          </p:cNvPr>
          <p:cNvSpPr txBox="1"/>
          <p:nvPr/>
        </p:nvSpPr>
        <p:spPr>
          <a:xfrm>
            <a:off x="18702449" y="5787691"/>
            <a:ext cx="4492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92E9DE6-2D06-2874-A2AF-1CB5EC526B89}"/>
              </a:ext>
            </a:extLst>
          </p:cNvPr>
          <p:cNvSpPr txBox="1"/>
          <p:nvPr/>
        </p:nvSpPr>
        <p:spPr>
          <a:xfrm>
            <a:off x="18693305" y="6439561"/>
            <a:ext cx="449270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6BF2F77-8FDC-9E60-63C4-3B3232182375}"/>
              </a:ext>
            </a:extLst>
          </p:cNvPr>
          <p:cNvSpPr txBox="1"/>
          <p:nvPr/>
        </p:nvSpPr>
        <p:spPr>
          <a:xfrm>
            <a:off x="9197973" y="3551409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94A28F9-FB94-7C37-BF7A-22157C0F72EA}"/>
              </a:ext>
            </a:extLst>
          </p:cNvPr>
          <p:cNvSpPr txBox="1"/>
          <p:nvPr/>
        </p:nvSpPr>
        <p:spPr>
          <a:xfrm>
            <a:off x="1173078" y="4385085"/>
            <a:ext cx="449270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spc="-4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132+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F633A20-B67A-2422-EC87-36BF81A6D62E}"/>
              </a:ext>
            </a:extLst>
          </p:cNvPr>
          <p:cNvSpPr txBox="1"/>
          <p:nvPr/>
        </p:nvSpPr>
        <p:spPr>
          <a:xfrm>
            <a:off x="18678208" y="4428925"/>
            <a:ext cx="449270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spc="-4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397+</a:t>
            </a:r>
          </a:p>
        </p:txBody>
      </p:sp>
    </p:spTree>
    <p:extLst>
      <p:ext uri="{BB962C8B-B14F-4D97-AF65-F5344CB8AC3E}">
        <p14:creationId xmlns:p14="http://schemas.microsoft.com/office/powerpoint/2010/main" val="193057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B002B37-D774-442F-ADC4-9026F7C3B844}"/>
              </a:ext>
            </a:extLst>
          </p:cNvPr>
          <p:cNvSpPr/>
          <p:nvPr/>
        </p:nvSpPr>
        <p:spPr>
          <a:xfrm>
            <a:off x="7691522" y="5345078"/>
            <a:ext cx="4497308" cy="27878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11" h="2238" fill="none">
                <a:moveTo>
                  <a:pt x="3611" y="2238"/>
                </a:moveTo>
                <a:lnTo>
                  <a:pt x="1176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DBFC909-405B-9F67-B9B7-F6AD512577D7}"/>
              </a:ext>
            </a:extLst>
          </p:cNvPr>
          <p:cNvSpPr/>
          <p:nvPr/>
        </p:nvSpPr>
        <p:spPr>
          <a:xfrm>
            <a:off x="12190075" y="5345078"/>
            <a:ext cx="4497308" cy="27878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11" h="2238" fill="none">
                <a:moveTo>
                  <a:pt x="0" y="2238"/>
                </a:moveTo>
                <a:lnTo>
                  <a:pt x="2435" y="0"/>
                </a:lnTo>
                <a:lnTo>
                  <a:pt x="3611" y="0"/>
                </a:lnTo>
              </a:path>
            </a:pathLst>
          </a:cu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D5C2F32-0ABE-245B-11C0-0A20EB4AB5AD}"/>
              </a:ext>
            </a:extLst>
          </p:cNvPr>
          <p:cNvSpPr/>
          <p:nvPr/>
        </p:nvSpPr>
        <p:spPr>
          <a:xfrm>
            <a:off x="8847616" y="4790506"/>
            <a:ext cx="6684915" cy="66860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67" h="5366">
                <a:moveTo>
                  <a:pt x="2683" y="0"/>
                </a:moveTo>
                <a:cubicBezTo>
                  <a:pt x="4165" y="0"/>
                  <a:pt x="5367" y="1201"/>
                  <a:pt x="5367" y="2683"/>
                </a:cubicBezTo>
                <a:cubicBezTo>
                  <a:pt x="5367" y="4165"/>
                  <a:pt x="4165" y="5366"/>
                  <a:pt x="2683" y="5366"/>
                </a:cubicBezTo>
                <a:cubicBezTo>
                  <a:pt x="1201" y="5366"/>
                  <a:pt x="0" y="4165"/>
                  <a:pt x="0" y="2683"/>
                </a:cubicBezTo>
                <a:cubicBezTo>
                  <a:pt x="0" y="1201"/>
                  <a:pt x="1201" y="0"/>
                  <a:pt x="2683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ADD4AC04-F8C2-19B4-07E2-2280B69AA3D1}"/>
              </a:ext>
            </a:extLst>
          </p:cNvPr>
          <p:cNvSpPr/>
          <p:nvPr/>
        </p:nvSpPr>
        <p:spPr>
          <a:xfrm>
            <a:off x="8979670" y="4923852"/>
            <a:ext cx="6419561" cy="6419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54" h="5152">
                <a:moveTo>
                  <a:pt x="2577" y="0"/>
                </a:moveTo>
                <a:cubicBezTo>
                  <a:pt x="4000" y="0"/>
                  <a:pt x="5154" y="1153"/>
                  <a:pt x="5154" y="2576"/>
                </a:cubicBezTo>
                <a:cubicBezTo>
                  <a:pt x="5154" y="3999"/>
                  <a:pt x="4000" y="5152"/>
                  <a:pt x="2577" y="5152"/>
                </a:cubicBezTo>
                <a:cubicBezTo>
                  <a:pt x="1154" y="5152"/>
                  <a:pt x="0" y="3999"/>
                  <a:pt x="0" y="2576"/>
                </a:cubicBezTo>
                <a:cubicBezTo>
                  <a:pt x="0" y="1153"/>
                  <a:pt x="1154" y="0"/>
                  <a:pt x="2577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7295BD4-3E24-06B5-0BC6-716133131003}"/>
              </a:ext>
            </a:extLst>
          </p:cNvPr>
          <p:cNvSpPr/>
          <p:nvPr/>
        </p:nvSpPr>
        <p:spPr>
          <a:xfrm>
            <a:off x="9277411" y="5220455"/>
            <a:ext cx="5825322" cy="58261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7" h="4676">
                <a:moveTo>
                  <a:pt x="2338" y="0"/>
                </a:moveTo>
                <a:cubicBezTo>
                  <a:pt x="1049" y="0"/>
                  <a:pt x="0" y="1048"/>
                  <a:pt x="0" y="2338"/>
                </a:cubicBezTo>
                <a:cubicBezTo>
                  <a:pt x="0" y="3627"/>
                  <a:pt x="1049" y="4676"/>
                  <a:pt x="2338" y="4676"/>
                </a:cubicBezTo>
                <a:cubicBezTo>
                  <a:pt x="3627" y="4676"/>
                  <a:pt x="4677" y="3627"/>
                  <a:pt x="4677" y="2338"/>
                </a:cubicBezTo>
                <a:cubicBezTo>
                  <a:pt x="4677" y="1048"/>
                  <a:pt x="3627" y="0"/>
                  <a:pt x="2338" y="0"/>
                </a:cubicBezTo>
                <a:close/>
              </a:path>
            </a:pathLst>
          </a:custGeom>
          <a:noFill/>
          <a:ln w="25400" cap="flat">
            <a:solidFill>
              <a:schemeClr val="accent1"/>
            </a:solidFill>
            <a:prstDash val="lgDash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B22CA5-C775-6DDF-BCA0-E4D1A0E751C4}"/>
              </a:ext>
            </a:extLst>
          </p:cNvPr>
          <p:cNvGrpSpPr/>
          <p:nvPr/>
        </p:nvGrpSpPr>
        <p:grpSpPr>
          <a:xfrm>
            <a:off x="10649031" y="6278503"/>
            <a:ext cx="3080843" cy="3710025"/>
            <a:chOff x="10649031" y="6278503"/>
            <a:chExt cx="3080843" cy="3710025"/>
          </a:xfrm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0F58EE8-C64D-2AEE-0350-034E8C0480B6}"/>
                </a:ext>
              </a:extLst>
            </p:cNvPr>
            <p:cNvSpPr/>
            <p:nvPr/>
          </p:nvSpPr>
          <p:spPr>
            <a:xfrm>
              <a:off x="10649031" y="6278503"/>
              <a:ext cx="3080843" cy="37100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4" h="2978">
                  <a:moveTo>
                    <a:pt x="1977" y="2978"/>
                  </a:moveTo>
                  <a:lnTo>
                    <a:pt x="1237" y="2978"/>
                  </a:lnTo>
                  <a:lnTo>
                    <a:pt x="497" y="2978"/>
                  </a:lnTo>
                  <a:cubicBezTo>
                    <a:pt x="359" y="2978"/>
                    <a:pt x="235" y="2922"/>
                    <a:pt x="146" y="2831"/>
                  </a:cubicBezTo>
                  <a:cubicBezTo>
                    <a:pt x="55" y="2742"/>
                    <a:pt x="0" y="2618"/>
                    <a:pt x="0" y="2480"/>
                  </a:cubicBezTo>
                  <a:lnTo>
                    <a:pt x="0" y="1489"/>
                  </a:lnTo>
                  <a:lnTo>
                    <a:pt x="0" y="498"/>
                  </a:lnTo>
                  <a:cubicBezTo>
                    <a:pt x="0" y="360"/>
                    <a:pt x="55" y="236"/>
                    <a:pt x="146" y="146"/>
                  </a:cubicBezTo>
                  <a:cubicBezTo>
                    <a:pt x="235" y="56"/>
                    <a:pt x="359" y="0"/>
                    <a:pt x="497" y="0"/>
                  </a:cubicBezTo>
                  <a:lnTo>
                    <a:pt x="1237" y="0"/>
                  </a:lnTo>
                  <a:lnTo>
                    <a:pt x="1977" y="0"/>
                  </a:lnTo>
                  <a:cubicBezTo>
                    <a:pt x="2115" y="0"/>
                    <a:pt x="2239" y="56"/>
                    <a:pt x="2329" y="146"/>
                  </a:cubicBezTo>
                  <a:cubicBezTo>
                    <a:pt x="2419" y="236"/>
                    <a:pt x="2474" y="360"/>
                    <a:pt x="2474" y="498"/>
                  </a:cubicBezTo>
                  <a:lnTo>
                    <a:pt x="2474" y="1489"/>
                  </a:lnTo>
                  <a:lnTo>
                    <a:pt x="2474" y="2480"/>
                  </a:lnTo>
                  <a:cubicBezTo>
                    <a:pt x="2474" y="2618"/>
                    <a:pt x="2419" y="2742"/>
                    <a:pt x="2329" y="2831"/>
                  </a:cubicBezTo>
                  <a:cubicBezTo>
                    <a:pt x="2239" y="2922"/>
                    <a:pt x="2115" y="2978"/>
                    <a:pt x="1977" y="297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79E0A59-68A3-AE1D-F24E-96C88D42266C}"/>
                </a:ext>
              </a:extLst>
            </p:cNvPr>
            <p:cNvSpPr/>
            <p:nvPr/>
          </p:nvSpPr>
          <p:spPr>
            <a:xfrm>
              <a:off x="11501149" y="7897355"/>
              <a:ext cx="1374108" cy="6991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4" h="562">
                  <a:moveTo>
                    <a:pt x="1024" y="214"/>
                  </a:moveTo>
                  <a:lnTo>
                    <a:pt x="1025" y="204"/>
                  </a:lnTo>
                  <a:lnTo>
                    <a:pt x="1025" y="195"/>
                  </a:lnTo>
                  <a:cubicBezTo>
                    <a:pt x="1027" y="158"/>
                    <a:pt x="1015" y="124"/>
                    <a:pt x="995" y="96"/>
                  </a:cubicBezTo>
                  <a:cubicBezTo>
                    <a:pt x="974" y="69"/>
                    <a:pt x="944" y="49"/>
                    <a:pt x="909" y="40"/>
                  </a:cubicBezTo>
                  <a:cubicBezTo>
                    <a:pt x="800" y="15"/>
                    <a:pt x="690" y="2"/>
                    <a:pt x="579" y="0"/>
                  </a:cubicBezTo>
                  <a:cubicBezTo>
                    <a:pt x="468" y="-1"/>
                    <a:pt x="357" y="9"/>
                    <a:pt x="248" y="32"/>
                  </a:cubicBezTo>
                  <a:lnTo>
                    <a:pt x="223" y="37"/>
                  </a:lnTo>
                  <a:lnTo>
                    <a:pt x="198" y="42"/>
                  </a:lnTo>
                  <a:cubicBezTo>
                    <a:pt x="162" y="50"/>
                    <a:pt x="131" y="71"/>
                    <a:pt x="110" y="98"/>
                  </a:cubicBezTo>
                  <a:cubicBezTo>
                    <a:pt x="88" y="126"/>
                    <a:pt x="77" y="160"/>
                    <a:pt x="78" y="198"/>
                  </a:cubicBezTo>
                  <a:lnTo>
                    <a:pt x="78" y="206"/>
                  </a:lnTo>
                  <a:lnTo>
                    <a:pt x="79" y="214"/>
                  </a:lnTo>
                  <a:cubicBezTo>
                    <a:pt x="81" y="252"/>
                    <a:pt x="79" y="289"/>
                    <a:pt x="74" y="326"/>
                  </a:cubicBezTo>
                  <a:cubicBezTo>
                    <a:pt x="68" y="363"/>
                    <a:pt x="59" y="399"/>
                    <a:pt x="46" y="434"/>
                  </a:cubicBezTo>
                  <a:lnTo>
                    <a:pt x="23" y="499"/>
                  </a:lnTo>
                  <a:lnTo>
                    <a:pt x="0" y="562"/>
                  </a:lnTo>
                  <a:lnTo>
                    <a:pt x="552" y="562"/>
                  </a:lnTo>
                  <a:lnTo>
                    <a:pt x="1104" y="562"/>
                  </a:lnTo>
                  <a:lnTo>
                    <a:pt x="1080" y="499"/>
                  </a:lnTo>
                  <a:lnTo>
                    <a:pt x="1057" y="434"/>
                  </a:lnTo>
                  <a:cubicBezTo>
                    <a:pt x="1044" y="399"/>
                    <a:pt x="1035" y="363"/>
                    <a:pt x="1030" y="326"/>
                  </a:cubicBezTo>
                  <a:cubicBezTo>
                    <a:pt x="1024" y="289"/>
                    <a:pt x="1022" y="252"/>
                    <a:pt x="1024" y="21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D842D1E-2819-19B4-5A8C-B12E7E14F5A5}"/>
                </a:ext>
              </a:extLst>
            </p:cNvPr>
            <p:cNvSpPr/>
            <p:nvPr/>
          </p:nvSpPr>
          <p:spPr>
            <a:xfrm>
              <a:off x="12041826" y="7751546"/>
              <a:ext cx="291515" cy="327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" h="264">
                  <a:moveTo>
                    <a:pt x="235" y="186"/>
                  </a:moveTo>
                  <a:lnTo>
                    <a:pt x="118" y="264"/>
                  </a:lnTo>
                  <a:lnTo>
                    <a:pt x="0" y="186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D0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E9A6A6E-22B9-A233-B3A5-6F7C28E124E9}"/>
                </a:ext>
              </a:extLst>
            </p:cNvPr>
            <p:cNvSpPr/>
            <p:nvPr/>
          </p:nvSpPr>
          <p:spPr>
            <a:xfrm>
              <a:off x="12041826" y="7751546"/>
              <a:ext cx="291515" cy="15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" h="123">
                  <a:moveTo>
                    <a:pt x="235" y="81"/>
                  </a:moveTo>
                  <a:cubicBezTo>
                    <a:pt x="235" y="81"/>
                    <a:pt x="182" y="123"/>
                    <a:pt x="118" y="123"/>
                  </a:cubicBezTo>
                  <a:cubicBezTo>
                    <a:pt x="54" y="123"/>
                    <a:pt x="0" y="81"/>
                    <a:pt x="0" y="81"/>
                  </a:cubicBez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5CEECC98-A282-A884-11BD-BC89E6FD6AB3}"/>
                </a:ext>
              </a:extLst>
            </p:cNvPr>
            <p:cNvSpPr/>
            <p:nvPr/>
          </p:nvSpPr>
          <p:spPr>
            <a:xfrm>
              <a:off x="11904789" y="7178277"/>
              <a:ext cx="561852" cy="6555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527">
                  <a:moveTo>
                    <a:pt x="452" y="263"/>
                  </a:moveTo>
                  <a:cubicBezTo>
                    <a:pt x="452" y="448"/>
                    <a:pt x="329" y="527"/>
                    <a:pt x="226" y="527"/>
                  </a:cubicBezTo>
                  <a:cubicBezTo>
                    <a:pt x="123" y="527"/>
                    <a:pt x="0" y="448"/>
                    <a:pt x="0" y="263"/>
                  </a:cubicBezTo>
                  <a:cubicBezTo>
                    <a:pt x="0" y="79"/>
                    <a:pt x="105" y="0"/>
                    <a:pt x="226" y="0"/>
                  </a:cubicBezTo>
                  <a:cubicBezTo>
                    <a:pt x="347" y="0"/>
                    <a:pt x="452" y="79"/>
                    <a:pt x="452" y="263"/>
                  </a:cubicBezTo>
                  <a:close/>
                </a:path>
              </a:pathLst>
            </a:custGeom>
            <a:solidFill>
              <a:srgbClr val="FFD0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8A177C2F-A4FE-1D9C-F54F-938CCD6A1047}"/>
                </a:ext>
              </a:extLst>
            </p:cNvPr>
            <p:cNvSpPr/>
            <p:nvPr/>
          </p:nvSpPr>
          <p:spPr>
            <a:xfrm>
              <a:off x="11697988" y="6958945"/>
              <a:ext cx="977947" cy="10991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6" h="883">
                  <a:moveTo>
                    <a:pt x="786" y="474"/>
                  </a:moveTo>
                  <a:cubicBezTo>
                    <a:pt x="786" y="433"/>
                    <a:pt x="762" y="395"/>
                    <a:pt x="725" y="377"/>
                  </a:cubicBezTo>
                  <a:cubicBezTo>
                    <a:pt x="747" y="356"/>
                    <a:pt x="760" y="328"/>
                    <a:pt x="760" y="297"/>
                  </a:cubicBezTo>
                  <a:cubicBezTo>
                    <a:pt x="760" y="234"/>
                    <a:pt x="706" y="182"/>
                    <a:pt x="642" y="189"/>
                  </a:cubicBezTo>
                  <a:cubicBezTo>
                    <a:pt x="647" y="176"/>
                    <a:pt x="650" y="163"/>
                    <a:pt x="650" y="148"/>
                  </a:cubicBezTo>
                  <a:cubicBezTo>
                    <a:pt x="650" y="88"/>
                    <a:pt x="602" y="40"/>
                    <a:pt x="542" y="40"/>
                  </a:cubicBezTo>
                  <a:cubicBezTo>
                    <a:pt x="518" y="40"/>
                    <a:pt x="495" y="48"/>
                    <a:pt x="476" y="63"/>
                  </a:cubicBezTo>
                  <a:cubicBezTo>
                    <a:pt x="458" y="25"/>
                    <a:pt x="419" y="0"/>
                    <a:pt x="378" y="0"/>
                  </a:cubicBezTo>
                  <a:cubicBezTo>
                    <a:pt x="330" y="0"/>
                    <a:pt x="287" y="32"/>
                    <a:pt x="274" y="78"/>
                  </a:cubicBezTo>
                  <a:cubicBezTo>
                    <a:pt x="256" y="65"/>
                    <a:pt x="234" y="59"/>
                    <a:pt x="212" y="59"/>
                  </a:cubicBezTo>
                  <a:cubicBezTo>
                    <a:pt x="152" y="59"/>
                    <a:pt x="103" y="107"/>
                    <a:pt x="103" y="167"/>
                  </a:cubicBezTo>
                  <a:cubicBezTo>
                    <a:pt x="103" y="180"/>
                    <a:pt x="106" y="192"/>
                    <a:pt x="111" y="205"/>
                  </a:cubicBezTo>
                  <a:cubicBezTo>
                    <a:pt x="55" y="210"/>
                    <a:pt x="13" y="256"/>
                    <a:pt x="13" y="312"/>
                  </a:cubicBezTo>
                  <a:cubicBezTo>
                    <a:pt x="13" y="341"/>
                    <a:pt x="24" y="367"/>
                    <a:pt x="44" y="388"/>
                  </a:cubicBezTo>
                  <a:cubicBezTo>
                    <a:pt x="17" y="408"/>
                    <a:pt x="0" y="440"/>
                    <a:pt x="0" y="474"/>
                  </a:cubicBezTo>
                  <a:cubicBezTo>
                    <a:pt x="0" y="517"/>
                    <a:pt x="24" y="555"/>
                    <a:pt x="62" y="573"/>
                  </a:cubicBezTo>
                  <a:cubicBezTo>
                    <a:pt x="51" y="590"/>
                    <a:pt x="45" y="611"/>
                    <a:pt x="45" y="632"/>
                  </a:cubicBezTo>
                  <a:cubicBezTo>
                    <a:pt x="45" y="660"/>
                    <a:pt x="56" y="687"/>
                    <a:pt x="75" y="707"/>
                  </a:cubicBezTo>
                  <a:cubicBezTo>
                    <a:pt x="59" y="726"/>
                    <a:pt x="51" y="750"/>
                    <a:pt x="51" y="775"/>
                  </a:cubicBezTo>
                  <a:cubicBezTo>
                    <a:pt x="51" y="834"/>
                    <a:pt x="99" y="883"/>
                    <a:pt x="159" y="883"/>
                  </a:cubicBezTo>
                  <a:cubicBezTo>
                    <a:pt x="218" y="883"/>
                    <a:pt x="267" y="834"/>
                    <a:pt x="267" y="775"/>
                  </a:cubicBezTo>
                  <a:cubicBezTo>
                    <a:pt x="267" y="746"/>
                    <a:pt x="257" y="720"/>
                    <a:pt x="237" y="700"/>
                  </a:cubicBezTo>
                  <a:cubicBezTo>
                    <a:pt x="253" y="680"/>
                    <a:pt x="261" y="657"/>
                    <a:pt x="261" y="632"/>
                  </a:cubicBezTo>
                  <a:cubicBezTo>
                    <a:pt x="261" y="589"/>
                    <a:pt x="237" y="551"/>
                    <a:pt x="199" y="534"/>
                  </a:cubicBezTo>
                  <a:cubicBezTo>
                    <a:pt x="211" y="516"/>
                    <a:pt x="217" y="496"/>
                    <a:pt x="217" y="474"/>
                  </a:cubicBezTo>
                  <a:cubicBezTo>
                    <a:pt x="217" y="446"/>
                    <a:pt x="206" y="419"/>
                    <a:pt x="186" y="399"/>
                  </a:cubicBezTo>
                  <a:cubicBezTo>
                    <a:pt x="213" y="379"/>
                    <a:pt x="229" y="347"/>
                    <a:pt x="229" y="312"/>
                  </a:cubicBezTo>
                  <a:cubicBezTo>
                    <a:pt x="229" y="300"/>
                    <a:pt x="228" y="287"/>
                    <a:pt x="223" y="274"/>
                  </a:cubicBezTo>
                  <a:cubicBezTo>
                    <a:pt x="267" y="270"/>
                    <a:pt x="304" y="239"/>
                    <a:pt x="316" y="197"/>
                  </a:cubicBezTo>
                  <a:cubicBezTo>
                    <a:pt x="334" y="210"/>
                    <a:pt x="355" y="216"/>
                    <a:pt x="378" y="216"/>
                  </a:cubicBezTo>
                  <a:cubicBezTo>
                    <a:pt x="402" y="216"/>
                    <a:pt x="424" y="208"/>
                    <a:pt x="443" y="194"/>
                  </a:cubicBezTo>
                  <a:cubicBezTo>
                    <a:pt x="462" y="235"/>
                    <a:pt x="505" y="261"/>
                    <a:pt x="552" y="256"/>
                  </a:cubicBezTo>
                  <a:cubicBezTo>
                    <a:pt x="547" y="269"/>
                    <a:pt x="544" y="283"/>
                    <a:pt x="544" y="297"/>
                  </a:cubicBezTo>
                  <a:cubicBezTo>
                    <a:pt x="544" y="339"/>
                    <a:pt x="568" y="377"/>
                    <a:pt x="606" y="395"/>
                  </a:cubicBezTo>
                  <a:cubicBezTo>
                    <a:pt x="583" y="415"/>
                    <a:pt x="570" y="444"/>
                    <a:pt x="570" y="474"/>
                  </a:cubicBezTo>
                  <a:cubicBezTo>
                    <a:pt x="570" y="498"/>
                    <a:pt x="577" y="520"/>
                    <a:pt x="591" y="538"/>
                  </a:cubicBezTo>
                  <a:cubicBezTo>
                    <a:pt x="557" y="558"/>
                    <a:pt x="536" y="593"/>
                    <a:pt x="536" y="632"/>
                  </a:cubicBezTo>
                  <a:cubicBezTo>
                    <a:pt x="536" y="655"/>
                    <a:pt x="543" y="676"/>
                    <a:pt x="557" y="694"/>
                  </a:cubicBezTo>
                  <a:cubicBezTo>
                    <a:pt x="534" y="715"/>
                    <a:pt x="522" y="744"/>
                    <a:pt x="522" y="775"/>
                  </a:cubicBezTo>
                  <a:cubicBezTo>
                    <a:pt x="522" y="834"/>
                    <a:pt x="570" y="883"/>
                    <a:pt x="630" y="883"/>
                  </a:cubicBezTo>
                  <a:cubicBezTo>
                    <a:pt x="689" y="883"/>
                    <a:pt x="738" y="834"/>
                    <a:pt x="738" y="775"/>
                  </a:cubicBezTo>
                  <a:cubicBezTo>
                    <a:pt x="738" y="752"/>
                    <a:pt x="731" y="730"/>
                    <a:pt x="718" y="712"/>
                  </a:cubicBezTo>
                  <a:cubicBezTo>
                    <a:pt x="740" y="692"/>
                    <a:pt x="753" y="663"/>
                    <a:pt x="753" y="632"/>
                  </a:cubicBezTo>
                  <a:cubicBezTo>
                    <a:pt x="753" y="610"/>
                    <a:pt x="746" y="587"/>
                    <a:pt x="732" y="569"/>
                  </a:cubicBezTo>
                  <a:cubicBezTo>
                    <a:pt x="766" y="549"/>
                    <a:pt x="786" y="514"/>
                    <a:pt x="786" y="47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B00A3393-C70C-3026-730C-CE5460092DD5}"/>
                </a:ext>
              </a:extLst>
            </p:cNvPr>
            <p:cNvSpPr/>
            <p:nvPr/>
          </p:nvSpPr>
          <p:spPr>
            <a:xfrm>
              <a:off x="11959601" y="7983345"/>
              <a:ext cx="455960" cy="375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302">
                  <a:moveTo>
                    <a:pt x="367" y="164"/>
                  </a:moveTo>
                  <a:lnTo>
                    <a:pt x="301" y="0"/>
                  </a:lnTo>
                  <a:lnTo>
                    <a:pt x="184" y="78"/>
                  </a:lnTo>
                  <a:lnTo>
                    <a:pt x="66" y="0"/>
                  </a:lnTo>
                  <a:lnTo>
                    <a:pt x="0" y="164"/>
                  </a:lnTo>
                  <a:cubicBezTo>
                    <a:pt x="0" y="164"/>
                    <a:pt x="19" y="170"/>
                    <a:pt x="48" y="178"/>
                  </a:cubicBezTo>
                  <a:lnTo>
                    <a:pt x="6" y="266"/>
                  </a:lnTo>
                  <a:cubicBezTo>
                    <a:pt x="6" y="266"/>
                    <a:pt x="50" y="302"/>
                    <a:pt x="185" y="302"/>
                  </a:cubicBezTo>
                  <a:cubicBezTo>
                    <a:pt x="320" y="302"/>
                    <a:pt x="364" y="266"/>
                    <a:pt x="364" y="266"/>
                  </a:cubicBezTo>
                  <a:lnTo>
                    <a:pt x="323" y="178"/>
                  </a:lnTo>
                  <a:cubicBezTo>
                    <a:pt x="350" y="170"/>
                    <a:pt x="367" y="164"/>
                    <a:pt x="367" y="16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FA7B07D6-A610-7A7A-D8B3-E20DBE3CB972}"/>
                </a:ext>
              </a:extLst>
            </p:cNvPr>
            <p:cNvSpPr/>
            <p:nvPr/>
          </p:nvSpPr>
          <p:spPr>
            <a:xfrm>
              <a:off x="11283139" y="9073792"/>
              <a:ext cx="1813873" cy="9134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7" h="734">
                  <a:moveTo>
                    <a:pt x="1457" y="734"/>
                  </a:moveTo>
                  <a:lnTo>
                    <a:pt x="0" y="734"/>
                  </a:lnTo>
                  <a:lnTo>
                    <a:pt x="0" y="0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97A3EDB1-1DEE-740C-55EE-8AC7AD609CC8}"/>
                </a:ext>
              </a:extLst>
            </p:cNvPr>
            <p:cNvSpPr/>
            <p:nvPr/>
          </p:nvSpPr>
          <p:spPr>
            <a:xfrm>
              <a:off x="10950509" y="8597736"/>
              <a:ext cx="2477880" cy="3053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0" h="246">
                  <a:moveTo>
                    <a:pt x="1867" y="246"/>
                  </a:moveTo>
                  <a:lnTo>
                    <a:pt x="995" y="246"/>
                  </a:lnTo>
                  <a:lnTo>
                    <a:pt x="123" y="246"/>
                  </a:lnTo>
                  <a:cubicBezTo>
                    <a:pt x="89" y="246"/>
                    <a:pt x="58" y="232"/>
                    <a:pt x="36" y="210"/>
                  </a:cubicBezTo>
                  <a:cubicBezTo>
                    <a:pt x="14" y="188"/>
                    <a:pt x="0" y="157"/>
                    <a:pt x="0" y="123"/>
                  </a:cubicBezTo>
                  <a:cubicBezTo>
                    <a:pt x="0" y="90"/>
                    <a:pt x="14" y="59"/>
                    <a:pt x="36" y="36"/>
                  </a:cubicBezTo>
                  <a:cubicBezTo>
                    <a:pt x="58" y="14"/>
                    <a:pt x="89" y="0"/>
                    <a:pt x="123" y="0"/>
                  </a:cubicBezTo>
                  <a:lnTo>
                    <a:pt x="995" y="0"/>
                  </a:lnTo>
                  <a:lnTo>
                    <a:pt x="1867" y="0"/>
                  </a:lnTo>
                  <a:cubicBezTo>
                    <a:pt x="1902" y="0"/>
                    <a:pt x="1932" y="14"/>
                    <a:pt x="1954" y="36"/>
                  </a:cubicBezTo>
                  <a:cubicBezTo>
                    <a:pt x="1976" y="59"/>
                    <a:pt x="1990" y="90"/>
                    <a:pt x="1990" y="123"/>
                  </a:cubicBezTo>
                  <a:cubicBezTo>
                    <a:pt x="1990" y="157"/>
                    <a:pt x="1976" y="188"/>
                    <a:pt x="1954" y="210"/>
                  </a:cubicBezTo>
                  <a:cubicBezTo>
                    <a:pt x="1932" y="232"/>
                    <a:pt x="1902" y="246"/>
                    <a:pt x="1867" y="246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2E75F06-4DFE-5269-1C09-D35753E758EC}"/>
                </a:ext>
              </a:extLst>
            </p:cNvPr>
            <p:cNvSpPr/>
            <p:nvPr/>
          </p:nvSpPr>
          <p:spPr>
            <a:xfrm>
              <a:off x="11087550" y="8904309"/>
              <a:ext cx="2205051" cy="1682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1" h="136">
                  <a:moveTo>
                    <a:pt x="1771" y="0"/>
                  </a:moveTo>
                  <a:lnTo>
                    <a:pt x="885" y="0"/>
                  </a:lnTo>
                  <a:lnTo>
                    <a:pt x="0" y="0"/>
                  </a:lnTo>
                  <a:cubicBezTo>
                    <a:pt x="0" y="38"/>
                    <a:pt x="15" y="72"/>
                    <a:pt x="40" y="96"/>
                  </a:cubicBezTo>
                  <a:cubicBezTo>
                    <a:pt x="64" y="120"/>
                    <a:pt x="99" y="136"/>
                    <a:pt x="136" y="136"/>
                  </a:cubicBezTo>
                  <a:lnTo>
                    <a:pt x="885" y="136"/>
                  </a:lnTo>
                  <a:lnTo>
                    <a:pt x="1634" y="136"/>
                  </a:lnTo>
                  <a:cubicBezTo>
                    <a:pt x="1672" y="136"/>
                    <a:pt x="1706" y="120"/>
                    <a:pt x="1730" y="96"/>
                  </a:cubicBezTo>
                  <a:cubicBezTo>
                    <a:pt x="1755" y="72"/>
                    <a:pt x="1771" y="38"/>
                    <a:pt x="1771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A35B066-281B-30F5-1EEE-DF784962240F}"/>
                </a:ext>
              </a:extLst>
            </p:cNvPr>
            <p:cNvSpPr/>
            <p:nvPr/>
          </p:nvSpPr>
          <p:spPr>
            <a:xfrm>
              <a:off x="11087550" y="8904309"/>
              <a:ext cx="2205051" cy="1682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1" h="136">
                  <a:moveTo>
                    <a:pt x="1771" y="0"/>
                  </a:moveTo>
                  <a:lnTo>
                    <a:pt x="885" y="0"/>
                  </a:lnTo>
                  <a:lnTo>
                    <a:pt x="0" y="0"/>
                  </a:lnTo>
                  <a:cubicBezTo>
                    <a:pt x="0" y="38"/>
                    <a:pt x="15" y="72"/>
                    <a:pt x="40" y="96"/>
                  </a:cubicBezTo>
                  <a:cubicBezTo>
                    <a:pt x="64" y="120"/>
                    <a:pt x="99" y="136"/>
                    <a:pt x="136" y="136"/>
                  </a:cubicBezTo>
                  <a:lnTo>
                    <a:pt x="885" y="136"/>
                  </a:lnTo>
                  <a:lnTo>
                    <a:pt x="1634" y="136"/>
                  </a:lnTo>
                  <a:cubicBezTo>
                    <a:pt x="1672" y="136"/>
                    <a:pt x="1706" y="120"/>
                    <a:pt x="1730" y="96"/>
                  </a:cubicBezTo>
                  <a:cubicBezTo>
                    <a:pt x="1755" y="72"/>
                    <a:pt x="1771" y="38"/>
                    <a:pt x="1771" y="0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EC1C1427-EE2F-0930-8AE3-87D4266D8C18}"/>
              </a:ext>
            </a:extLst>
          </p:cNvPr>
          <p:cNvGrpSpPr/>
          <p:nvPr/>
        </p:nvGrpSpPr>
        <p:grpSpPr>
          <a:xfrm>
            <a:off x="1506166" y="7448713"/>
            <a:ext cx="1751580" cy="2528599"/>
            <a:chOff x="1506166" y="7448713"/>
            <a:chExt cx="1751580" cy="2528599"/>
          </a:xfrm>
        </p:grpSpPr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93CD2A22-1B17-4D45-CF96-90B016256CBA}"/>
                </a:ext>
              </a:extLst>
            </p:cNvPr>
            <p:cNvSpPr/>
            <p:nvPr/>
          </p:nvSpPr>
          <p:spPr>
            <a:xfrm>
              <a:off x="1506166" y="9255745"/>
              <a:ext cx="1751580" cy="3975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7" h="320">
                  <a:moveTo>
                    <a:pt x="1407" y="0"/>
                  </a:moveTo>
                  <a:lnTo>
                    <a:pt x="0" y="0"/>
                  </a:lnTo>
                  <a:lnTo>
                    <a:pt x="0" y="187"/>
                  </a:lnTo>
                  <a:cubicBezTo>
                    <a:pt x="0" y="222"/>
                    <a:pt x="14" y="254"/>
                    <a:pt x="36" y="278"/>
                  </a:cubicBezTo>
                  <a:cubicBezTo>
                    <a:pt x="61" y="304"/>
                    <a:pt x="96" y="320"/>
                    <a:pt x="134" y="320"/>
                  </a:cubicBezTo>
                  <a:lnTo>
                    <a:pt x="1272" y="320"/>
                  </a:lnTo>
                  <a:cubicBezTo>
                    <a:pt x="1317" y="320"/>
                    <a:pt x="1358" y="298"/>
                    <a:pt x="1382" y="264"/>
                  </a:cubicBezTo>
                  <a:cubicBezTo>
                    <a:pt x="1398" y="242"/>
                    <a:pt x="1407" y="215"/>
                    <a:pt x="1407" y="18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D5F50CB3-A92A-E86B-7FF5-B9BD8DA876E4}"/>
                </a:ext>
              </a:extLst>
            </p:cNvPr>
            <p:cNvSpPr/>
            <p:nvPr/>
          </p:nvSpPr>
          <p:spPr>
            <a:xfrm>
              <a:off x="1506166" y="7448713"/>
              <a:ext cx="1750334" cy="20014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6" h="1607">
                  <a:moveTo>
                    <a:pt x="1235" y="1607"/>
                  </a:moveTo>
                  <a:lnTo>
                    <a:pt x="0" y="1607"/>
                  </a:lnTo>
                  <a:lnTo>
                    <a:pt x="0" y="166"/>
                  </a:lnTo>
                  <a:cubicBezTo>
                    <a:pt x="0" y="121"/>
                    <a:pt x="18" y="80"/>
                    <a:pt x="48" y="50"/>
                  </a:cubicBezTo>
                  <a:cubicBezTo>
                    <a:pt x="78" y="19"/>
                    <a:pt x="119" y="0"/>
                    <a:pt x="166" y="0"/>
                  </a:cubicBezTo>
                  <a:lnTo>
                    <a:pt x="1235" y="0"/>
                  </a:lnTo>
                  <a:cubicBezTo>
                    <a:pt x="1280" y="0"/>
                    <a:pt x="1321" y="18"/>
                    <a:pt x="1352" y="46"/>
                  </a:cubicBezTo>
                  <a:cubicBezTo>
                    <a:pt x="1385" y="77"/>
                    <a:pt x="1406" y="122"/>
                    <a:pt x="1406" y="171"/>
                  </a:cubicBezTo>
                  <a:lnTo>
                    <a:pt x="1406" y="1437"/>
                  </a:lnTo>
                  <a:cubicBezTo>
                    <a:pt x="1406" y="1471"/>
                    <a:pt x="1396" y="1505"/>
                    <a:pt x="1377" y="1531"/>
                  </a:cubicBezTo>
                  <a:cubicBezTo>
                    <a:pt x="1347" y="1577"/>
                    <a:pt x="1295" y="1607"/>
                    <a:pt x="1235" y="160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11DC06B6-E420-03CB-C39E-D26530DBBA6E}"/>
                </a:ext>
              </a:extLst>
            </p:cNvPr>
            <p:cNvSpPr/>
            <p:nvPr/>
          </p:nvSpPr>
          <p:spPr>
            <a:xfrm>
              <a:off x="1709226" y="7653094"/>
              <a:ext cx="1345455" cy="16014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1" h="1286">
                  <a:moveTo>
                    <a:pt x="1081" y="1286"/>
                  </a:moveTo>
                  <a:lnTo>
                    <a:pt x="0" y="1286"/>
                  </a:lnTo>
                  <a:lnTo>
                    <a:pt x="0" y="0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0DF48CFA-4759-A51D-CFBE-551AD0D00BE1}"/>
                </a:ext>
              </a:extLst>
            </p:cNvPr>
            <p:cNvSpPr/>
            <p:nvPr/>
          </p:nvSpPr>
          <p:spPr>
            <a:xfrm>
              <a:off x="1821351" y="9551102"/>
              <a:ext cx="252896" cy="4262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4" h="343">
                  <a:moveTo>
                    <a:pt x="204" y="343"/>
                  </a:moveTo>
                  <a:lnTo>
                    <a:pt x="102" y="281"/>
                  </a:lnTo>
                  <a:lnTo>
                    <a:pt x="0" y="343"/>
                  </a:lnTo>
                  <a:lnTo>
                    <a:pt x="0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3B633C95-211E-EE96-2458-F0C2BC9C4FD0}"/>
                </a:ext>
              </a:extLst>
            </p:cNvPr>
            <p:cNvSpPr/>
            <p:nvPr/>
          </p:nvSpPr>
          <p:spPr>
            <a:xfrm>
              <a:off x="2119095" y="7973375"/>
              <a:ext cx="524478" cy="3626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292">
                  <a:moveTo>
                    <a:pt x="422" y="292"/>
                  </a:moveTo>
                  <a:lnTo>
                    <a:pt x="0" y="292"/>
                  </a:lnTo>
                  <a:lnTo>
                    <a:pt x="0" y="0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44860046-5840-915D-F319-D6730EE9FF51}"/>
                </a:ext>
              </a:extLst>
            </p:cNvPr>
            <p:cNvSpPr/>
            <p:nvPr/>
          </p:nvSpPr>
          <p:spPr>
            <a:xfrm>
              <a:off x="1988287" y="7908571"/>
              <a:ext cx="129562" cy="4910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" h="395">
                  <a:moveTo>
                    <a:pt x="53" y="395"/>
                  </a:moveTo>
                  <a:cubicBezTo>
                    <a:pt x="67" y="395"/>
                    <a:pt x="80" y="389"/>
                    <a:pt x="90" y="379"/>
                  </a:cubicBezTo>
                  <a:cubicBezTo>
                    <a:pt x="99" y="370"/>
                    <a:pt x="105" y="357"/>
                    <a:pt x="105" y="342"/>
                  </a:cubicBezTo>
                  <a:lnTo>
                    <a:pt x="105" y="198"/>
                  </a:lnTo>
                  <a:lnTo>
                    <a:pt x="105" y="53"/>
                  </a:lnTo>
                  <a:cubicBezTo>
                    <a:pt x="105" y="38"/>
                    <a:pt x="99" y="25"/>
                    <a:pt x="90" y="16"/>
                  </a:cubicBezTo>
                  <a:cubicBezTo>
                    <a:pt x="80" y="6"/>
                    <a:pt x="67" y="0"/>
                    <a:pt x="53" y="0"/>
                  </a:cubicBezTo>
                  <a:cubicBezTo>
                    <a:pt x="38" y="0"/>
                    <a:pt x="25" y="6"/>
                    <a:pt x="15" y="16"/>
                  </a:cubicBezTo>
                  <a:cubicBezTo>
                    <a:pt x="6" y="25"/>
                    <a:pt x="0" y="38"/>
                    <a:pt x="0" y="53"/>
                  </a:cubicBezTo>
                  <a:lnTo>
                    <a:pt x="0" y="198"/>
                  </a:lnTo>
                  <a:lnTo>
                    <a:pt x="0" y="342"/>
                  </a:lnTo>
                  <a:cubicBezTo>
                    <a:pt x="0" y="357"/>
                    <a:pt x="6" y="370"/>
                    <a:pt x="15" y="379"/>
                  </a:cubicBezTo>
                  <a:cubicBezTo>
                    <a:pt x="25" y="389"/>
                    <a:pt x="38" y="395"/>
                    <a:pt x="53" y="39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A2DF1D05-6E0A-A04B-C141-4BD6477F284E}"/>
                </a:ext>
              </a:extLst>
            </p:cNvPr>
            <p:cNvSpPr/>
            <p:nvPr/>
          </p:nvSpPr>
          <p:spPr>
            <a:xfrm>
              <a:off x="2644819" y="7908571"/>
              <a:ext cx="130808" cy="4910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395">
                  <a:moveTo>
                    <a:pt x="52" y="395"/>
                  </a:moveTo>
                  <a:cubicBezTo>
                    <a:pt x="67" y="395"/>
                    <a:pt x="80" y="389"/>
                    <a:pt x="90" y="379"/>
                  </a:cubicBezTo>
                  <a:cubicBezTo>
                    <a:pt x="100" y="370"/>
                    <a:pt x="106" y="357"/>
                    <a:pt x="106" y="342"/>
                  </a:cubicBezTo>
                  <a:lnTo>
                    <a:pt x="106" y="198"/>
                  </a:lnTo>
                  <a:lnTo>
                    <a:pt x="106" y="53"/>
                  </a:lnTo>
                  <a:cubicBezTo>
                    <a:pt x="106" y="38"/>
                    <a:pt x="100" y="25"/>
                    <a:pt x="90" y="16"/>
                  </a:cubicBezTo>
                  <a:cubicBezTo>
                    <a:pt x="80" y="6"/>
                    <a:pt x="67" y="0"/>
                    <a:pt x="52" y="0"/>
                  </a:cubicBezTo>
                  <a:cubicBezTo>
                    <a:pt x="38" y="0"/>
                    <a:pt x="25" y="6"/>
                    <a:pt x="16" y="16"/>
                  </a:cubicBezTo>
                  <a:cubicBezTo>
                    <a:pt x="6" y="25"/>
                    <a:pt x="0" y="38"/>
                    <a:pt x="0" y="53"/>
                  </a:cubicBezTo>
                  <a:lnTo>
                    <a:pt x="0" y="198"/>
                  </a:lnTo>
                  <a:lnTo>
                    <a:pt x="0" y="342"/>
                  </a:lnTo>
                  <a:cubicBezTo>
                    <a:pt x="0" y="357"/>
                    <a:pt x="6" y="370"/>
                    <a:pt x="16" y="379"/>
                  </a:cubicBezTo>
                  <a:cubicBezTo>
                    <a:pt x="25" y="389"/>
                    <a:pt x="38" y="395"/>
                    <a:pt x="52" y="39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E0084662-CEB3-AA27-0904-1F28F56FB97B}"/>
                </a:ext>
              </a:extLst>
            </p:cNvPr>
            <p:cNvSpPr/>
            <p:nvPr/>
          </p:nvSpPr>
          <p:spPr>
            <a:xfrm>
              <a:off x="2334614" y="8337274"/>
              <a:ext cx="93434" cy="434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350">
                  <a:moveTo>
                    <a:pt x="76" y="0"/>
                  </a:moveTo>
                  <a:lnTo>
                    <a:pt x="0" y="0"/>
                  </a:lnTo>
                  <a:lnTo>
                    <a:pt x="0" y="350"/>
                  </a:lnTo>
                  <a:lnTo>
                    <a:pt x="76" y="35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CB5270F-ED29-E1E5-9259-1A210741127E}"/>
                </a:ext>
              </a:extLst>
            </p:cNvPr>
            <p:cNvSpPr/>
            <p:nvPr/>
          </p:nvSpPr>
          <p:spPr>
            <a:xfrm>
              <a:off x="2295998" y="8645093"/>
              <a:ext cx="171919" cy="393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317">
                  <a:moveTo>
                    <a:pt x="69" y="0"/>
                  </a:moveTo>
                  <a:cubicBezTo>
                    <a:pt x="50" y="0"/>
                    <a:pt x="33" y="7"/>
                    <a:pt x="20" y="20"/>
                  </a:cubicBezTo>
                  <a:cubicBezTo>
                    <a:pt x="8" y="32"/>
                    <a:pt x="0" y="50"/>
                    <a:pt x="0" y="69"/>
                  </a:cubicBezTo>
                  <a:lnTo>
                    <a:pt x="0" y="159"/>
                  </a:lnTo>
                  <a:lnTo>
                    <a:pt x="0" y="249"/>
                  </a:lnTo>
                  <a:cubicBezTo>
                    <a:pt x="0" y="268"/>
                    <a:pt x="8" y="285"/>
                    <a:pt x="20" y="297"/>
                  </a:cubicBezTo>
                  <a:cubicBezTo>
                    <a:pt x="33" y="310"/>
                    <a:pt x="50" y="317"/>
                    <a:pt x="69" y="317"/>
                  </a:cubicBezTo>
                  <a:cubicBezTo>
                    <a:pt x="88" y="317"/>
                    <a:pt x="106" y="310"/>
                    <a:pt x="118" y="297"/>
                  </a:cubicBezTo>
                  <a:cubicBezTo>
                    <a:pt x="130" y="285"/>
                    <a:pt x="139" y="268"/>
                    <a:pt x="139" y="249"/>
                  </a:cubicBezTo>
                  <a:lnTo>
                    <a:pt x="139" y="159"/>
                  </a:lnTo>
                  <a:lnTo>
                    <a:pt x="139" y="69"/>
                  </a:lnTo>
                  <a:cubicBezTo>
                    <a:pt x="139" y="50"/>
                    <a:pt x="130" y="32"/>
                    <a:pt x="118" y="20"/>
                  </a:cubicBezTo>
                  <a:cubicBezTo>
                    <a:pt x="106" y="7"/>
                    <a:pt x="88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DA6613DD-4783-4793-EF5E-D14C919C880F}"/>
                </a:ext>
              </a:extLst>
            </p:cNvPr>
            <p:cNvSpPr/>
            <p:nvPr/>
          </p:nvSpPr>
          <p:spPr>
            <a:xfrm>
              <a:off x="2299735" y="8253777"/>
              <a:ext cx="164445" cy="1645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133">
                  <a:moveTo>
                    <a:pt x="133" y="67"/>
                  </a:moveTo>
                  <a:cubicBezTo>
                    <a:pt x="133" y="103"/>
                    <a:pt x="103" y="133"/>
                    <a:pt x="66" y="133"/>
                  </a:cubicBezTo>
                  <a:cubicBezTo>
                    <a:pt x="30" y="133"/>
                    <a:pt x="0" y="103"/>
                    <a:pt x="0" y="67"/>
                  </a:cubicBezTo>
                  <a:cubicBezTo>
                    <a:pt x="0" y="29"/>
                    <a:pt x="30" y="0"/>
                    <a:pt x="66" y="0"/>
                  </a:cubicBezTo>
                  <a:cubicBezTo>
                    <a:pt x="103" y="0"/>
                    <a:pt x="133" y="29"/>
                    <a:pt x="133" y="6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B3D3B309-BDA3-3B32-69EF-2616A4486A68}"/>
              </a:ext>
            </a:extLst>
          </p:cNvPr>
          <p:cNvGrpSpPr/>
          <p:nvPr/>
        </p:nvGrpSpPr>
        <p:grpSpPr>
          <a:xfrm>
            <a:off x="21121153" y="7498562"/>
            <a:ext cx="1750334" cy="2106128"/>
            <a:chOff x="21121153" y="7498562"/>
            <a:chExt cx="1750334" cy="2106128"/>
          </a:xfrm>
        </p:grpSpPr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C7FA7AE3-51AD-54B2-868C-C383371C46BA}"/>
                </a:ext>
              </a:extLst>
            </p:cNvPr>
            <p:cNvSpPr/>
            <p:nvPr/>
          </p:nvSpPr>
          <p:spPr>
            <a:xfrm>
              <a:off x="21121153" y="7624431"/>
              <a:ext cx="1750334" cy="1369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6" h="1100">
                  <a:moveTo>
                    <a:pt x="1406" y="758"/>
                  </a:moveTo>
                  <a:cubicBezTo>
                    <a:pt x="1405" y="743"/>
                    <a:pt x="1402" y="729"/>
                    <a:pt x="1397" y="716"/>
                  </a:cubicBezTo>
                  <a:cubicBezTo>
                    <a:pt x="1391" y="701"/>
                    <a:pt x="1382" y="688"/>
                    <a:pt x="1370" y="675"/>
                  </a:cubicBezTo>
                  <a:lnTo>
                    <a:pt x="1036" y="338"/>
                  </a:lnTo>
                  <a:lnTo>
                    <a:pt x="703" y="0"/>
                  </a:lnTo>
                  <a:lnTo>
                    <a:pt x="369" y="338"/>
                  </a:lnTo>
                  <a:lnTo>
                    <a:pt x="36" y="675"/>
                  </a:lnTo>
                  <a:cubicBezTo>
                    <a:pt x="25" y="688"/>
                    <a:pt x="15" y="701"/>
                    <a:pt x="9" y="716"/>
                  </a:cubicBezTo>
                  <a:cubicBezTo>
                    <a:pt x="4" y="729"/>
                    <a:pt x="1" y="743"/>
                    <a:pt x="0" y="758"/>
                  </a:cubicBezTo>
                  <a:lnTo>
                    <a:pt x="703" y="110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96684B2A-FBE5-6E42-991C-6D68DD48C1C1}"/>
                </a:ext>
              </a:extLst>
            </p:cNvPr>
            <p:cNvSpPr/>
            <p:nvPr/>
          </p:nvSpPr>
          <p:spPr>
            <a:xfrm>
              <a:off x="21304288" y="7498562"/>
              <a:ext cx="1384075" cy="1712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2" h="1375">
                  <a:moveTo>
                    <a:pt x="986" y="1375"/>
                  </a:moveTo>
                  <a:lnTo>
                    <a:pt x="556" y="1375"/>
                  </a:lnTo>
                  <a:lnTo>
                    <a:pt x="125" y="1375"/>
                  </a:lnTo>
                  <a:cubicBezTo>
                    <a:pt x="91" y="1375"/>
                    <a:pt x="59" y="1361"/>
                    <a:pt x="37" y="1339"/>
                  </a:cubicBezTo>
                  <a:cubicBezTo>
                    <a:pt x="14" y="1315"/>
                    <a:pt x="0" y="1284"/>
                    <a:pt x="0" y="1249"/>
                  </a:cubicBezTo>
                  <a:lnTo>
                    <a:pt x="0" y="688"/>
                  </a:lnTo>
                  <a:lnTo>
                    <a:pt x="0" y="126"/>
                  </a:lnTo>
                  <a:cubicBezTo>
                    <a:pt x="0" y="92"/>
                    <a:pt x="14" y="60"/>
                    <a:pt x="37" y="37"/>
                  </a:cubicBezTo>
                  <a:cubicBezTo>
                    <a:pt x="59" y="14"/>
                    <a:pt x="91" y="0"/>
                    <a:pt x="125" y="0"/>
                  </a:cubicBezTo>
                  <a:lnTo>
                    <a:pt x="556" y="0"/>
                  </a:lnTo>
                  <a:lnTo>
                    <a:pt x="986" y="0"/>
                  </a:lnTo>
                  <a:cubicBezTo>
                    <a:pt x="1021" y="0"/>
                    <a:pt x="1053" y="14"/>
                    <a:pt x="1076" y="37"/>
                  </a:cubicBezTo>
                  <a:cubicBezTo>
                    <a:pt x="1098" y="60"/>
                    <a:pt x="1112" y="92"/>
                    <a:pt x="1112" y="126"/>
                  </a:cubicBezTo>
                  <a:lnTo>
                    <a:pt x="1112" y="688"/>
                  </a:lnTo>
                  <a:lnTo>
                    <a:pt x="1112" y="1249"/>
                  </a:lnTo>
                  <a:cubicBezTo>
                    <a:pt x="1112" y="1284"/>
                    <a:pt x="1098" y="1315"/>
                    <a:pt x="1076" y="1339"/>
                  </a:cubicBezTo>
                  <a:cubicBezTo>
                    <a:pt x="1053" y="1361"/>
                    <a:pt x="1021" y="1375"/>
                    <a:pt x="986" y="137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7EA601B4-5B65-8385-6CE8-0145197A1B38}"/>
                </a:ext>
              </a:extLst>
            </p:cNvPr>
            <p:cNvSpPr/>
            <p:nvPr/>
          </p:nvSpPr>
          <p:spPr>
            <a:xfrm>
              <a:off x="21304288" y="8591505"/>
              <a:ext cx="1384075" cy="6193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2" h="498">
                  <a:moveTo>
                    <a:pt x="0" y="0"/>
                  </a:moveTo>
                  <a:lnTo>
                    <a:pt x="0" y="372"/>
                  </a:lnTo>
                  <a:cubicBezTo>
                    <a:pt x="0" y="407"/>
                    <a:pt x="14" y="438"/>
                    <a:pt x="37" y="462"/>
                  </a:cubicBezTo>
                  <a:cubicBezTo>
                    <a:pt x="59" y="484"/>
                    <a:pt x="91" y="498"/>
                    <a:pt x="125" y="498"/>
                  </a:cubicBezTo>
                  <a:lnTo>
                    <a:pt x="556" y="498"/>
                  </a:lnTo>
                  <a:lnTo>
                    <a:pt x="986" y="498"/>
                  </a:lnTo>
                  <a:cubicBezTo>
                    <a:pt x="1021" y="498"/>
                    <a:pt x="1053" y="484"/>
                    <a:pt x="1076" y="462"/>
                  </a:cubicBezTo>
                  <a:cubicBezTo>
                    <a:pt x="1098" y="438"/>
                    <a:pt x="1112" y="407"/>
                    <a:pt x="1112" y="372"/>
                  </a:cubicBezTo>
                  <a:lnTo>
                    <a:pt x="1112" y="0"/>
                  </a:lnTo>
                  <a:lnTo>
                    <a:pt x="556" y="260"/>
                  </a:ln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38D5EC74-B56B-6C38-0C83-5F5C860F68FC}"/>
                </a:ext>
              </a:extLst>
            </p:cNvPr>
            <p:cNvSpPr/>
            <p:nvPr/>
          </p:nvSpPr>
          <p:spPr>
            <a:xfrm>
              <a:off x="21752769" y="8648832"/>
              <a:ext cx="490842" cy="1183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96">
                  <a:moveTo>
                    <a:pt x="347" y="96"/>
                  </a:moveTo>
                  <a:lnTo>
                    <a:pt x="198" y="96"/>
                  </a:lnTo>
                  <a:lnTo>
                    <a:pt x="48" y="96"/>
                  </a:lnTo>
                  <a:cubicBezTo>
                    <a:pt x="35" y="96"/>
                    <a:pt x="23" y="91"/>
                    <a:pt x="14" y="82"/>
                  </a:cubicBezTo>
                  <a:cubicBezTo>
                    <a:pt x="6" y="73"/>
                    <a:pt x="0" y="61"/>
                    <a:pt x="0" y="48"/>
                  </a:cubicBezTo>
                  <a:cubicBezTo>
                    <a:pt x="0" y="34"/>
                    <a:pt x="6" y="22"/>
                    <a:pt x="14" y="14"/>
                  </a:cubicBezTo>
                  <a:cubicBezTo>
                    <a:pt x="23" y="5"/>
                    <a:pt x="35" y="0"/>
                    <a:pt x="48" y="0"/>
                  </a:cubicBezTo>
                  <a:lnTo>
                    <a:pt x="198" y="0"/>
                  </a:lnTo>
                  <a:lnTo>
                    <a:pt x="347" y="0"/>
                  </a:lnTo>
                  <a:cubicBezTo>
                    <a:pt x="360" y="0"/>
                    <a:pt x="372" y="5"/>
                    <a:pt x="381" y="14"/>
                  </a:cubicBezTo>
                  <a:cubicBezTo>
                    <a:pt x="390" y="22"/>
                    <a:pt x="395" y="34"/>
                    <a:pt x="395" y="48"/>
                  </a:cubicBezTo>
                  <a:cubicBezTo>
                    <a:pt x="395" y="61"/>
                    <a:pt x="390" y="73"/>
                    <a:pt x="381" y="82"/>
                  </a:cubicBezTo>
                  <a:cubicBezTo>
                    <a:pt x="372" y="91"/>
                    <a:pt x="360" y="96"/>
                    <a:pt x="347" y="9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0C60DA7E-FCA9-8CB7-DE89-0FCE7C1A2630}"/>
                </a:ext>
              </a:extLst>
            </p:cNvPr>
            <p:cNvSpPr/>
            <p:nvPr/>
          </p:nvSpPr>
          <p:spPr>
            <a:xfrm>
              <a:off x="21884823" y="7732853"/>
              <a:ext cx="226734" cy="9147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35">
                  <a:moveTo>
                    <a:pt x="171" y="658"/>
                  </a:moveTo>
                  <a:cubicBezTo>
                    <a:pt x="164" y="650"/>
                    <a:pt x="154" y="646"/>
                    <a:pt x="143" y="646"/>
                  </a:cubicBezTo>
                  <a:lnTo>
                    <a:pt x="111" y="646"/>
                  </a:lnTo>
                  <a:lnTo>
                    <a:pt x="111" y="20"/>
                  </a:lnTo>
                  <a:cubicBezTo>
                    <a:pt x="111" y="16"/>
                    <a:pt x="110" y="12"/>
                    <a:pt x="107" y="9"/>
                  </a:cubicBezTo>
                  <a:cubicBezTo>
                    <a:pt x="104" y="4"/>
                    <a:pt x="98" y="0"/>
                    <a:pt x="92" y="0"/>
                  </a:cubicBezTo>
                  <a:cubicBezTo>
                    <a:pt x="86" y="0"/>
                    <a:pt x="81" y="3"/>
                    <a:pt x="78" y="6"/>
                  </a:cubicBezTo>
                  <a:cubicBezTo>
                    <a:pt x="74" y="10"/>
                    <a:pt x="71" y="15"/>
                    <a:pt x="71" y="20"/>
                  </a:cubicBezTo>
                  <a:lnTo>
                    <a:pt x="71" y="646"/>
                  </a:lnTo>
                  <a:lnTo>
                    <a:pt x="40" y="646"/>
                  </a:lnTo>
                  <a:cubicBezTo>
                    <a:pt x="29" y="646"/>
                    <a:pt x="19" y="650"/>
                    <a:pt x="12" y="658"/>
                  </a:cubicBezTo>
                  <a:cubicBezTo>
                    <a:pt x="4" y="665"/>
                    <a:pt x="0" y="675"/>
                    <a:pt x="0" y="686"/>
                  </a:cubicBezTo>
                  <a:lnTo>
                    <a:pt x="0" y="710"/>
                  </a:lnTo>
                  <a:lnTo>
                    <a:pt x="0" y="735"/>
                  </a:lnTo>
                  <a:lnTo>
                    <a:pt x="92" y="735"/>
                  </a:lnTo>
                  <a:lnTo>
                    <a:pt x="183" y="735"/>
                  </a:lnTo>
                  <a:lnTo>
                    <a:pt x="183" y="710"/>
                  </a:lnTo>
                  <a:lnTo>
                    <a:pt x="183" y="686"/>
                  </a:lnTo>
                  <a:cubicBezTo>
                    <a:pt x="183" y="675"/>
                    <a:pt x="179" y="665"/>
                    <a:pt x="171" y="65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7E94800-1FD9-3E6F-A144-5A9F2DDB4257}"/>
                </a:ext>
              </a:extLst>
            </p:cNvPr>
            <p:cNvSpPr/>
            <p:nvPr/>
          </p:nvSpPr>
          <p:spPr>
            <a:xfrm>
              <a:off x="21716645" y="7929757"/>
              <a:ext cx="565589" cy="324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5" h="27">
                  <a:moveTo>
                    <a:pt x="455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5211D2AE-A65A-EFC5-5290-FCCA69B82FDB}"/>
                </a:ext>
              </a:extLst>
            </p:cNvPr>
            <p:cNvSpPr/>
            <p:nvPr/>
          </p:nvSpPr>
          <p:spPr>
            <a:xfrm>
              <a:off x="21924692" y="7872431"/>
              <a:ext cx="145758" cy="1458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118">
                  <a:moveTo>
                    <a:pt x="118" y="59"/>
                  </a:moveTo>
                  <a:cubicBezTo>
                    <a:pt x="118" y="92"/>
                    <a:pt x="92" y="118"/>
                    <a:pt x="60" y="118"/>
                  </a:cubicBezTo>
                  <a:cubicBezTo>
                    <a:pt x="27" y="118"/>
                    <a:pt x="0" y="92"/>
                    <a:pt x="0" y="59"/>
                  </a:cubicBezTo>
                  <a:cubicBezTo>
                    <a:pt x="0" y="26"/>
                    <a:pt x="27" y="0"/>
                    <a:pt x="60" y="0"/>
                  </a:cubicBezTo>
                  <a:cubicBezTo>
                    <a:pt x="92" y="0"/>
                    <a:pt x="118" y="26"/>
                    <a:pt x="118" y="59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6DC654C4-8721-BE52-1D00-4A9D5D7F53D7}"/>
                </a:ext>
              </a:extLst>
            </p:cNvPr>
            <p:cNvSpPr/>
            <p:nvPr/>
          </p:nvSpPr>
          <p:spPr>
            <a:xfrm>
              <a:off x="21681759" y="7913556"/>
              <a:ext cx="68519" cy="685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56">
                  <a:moveTo>
                    <a:pt x="56" y="28"/>
                  </a:moveTo>
                  <a:cubicBezTo>
                    <a:pt x="56" y="43"/>
                    <a:pt x="43" y="56"/>
                    <a:pt x="28" y="56"/>
                  </a:cubicBezTo>
                  <a:cubicBezTo>
                    <a:pt x="12" y="56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6" y="12"/>
                    <a:pt x="56" y="28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418C2313-33AD-6A79-575D-2C55DA74F332}"/>
                </a:ext>
              </a:extLst>
            </p:cNvPr>
            <p:cNvSpPr/>
            <p:nvPr/>
          </p:nvSpPr>
          <p:spPr>
            <a:xfrm>
              <a:off x="21579608" y="7975868"/>
              <a:ext cx="266599" cy="2567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07">
                  <a:moveTo>
                    <a:pt x="211" y="207"/>
                  </a:moveTo>
                  <a:cubicBezTo>
                    <a:pt x="209" y="207"/>
                    <a:pt x="208" y="205"/>
                    <a:pt x="208" y="203"/>
                  </a:cubicBezTo>
                  <a:lnTo>
                    <a:pt x="208" y="173"/>
                  </a:lnTo>
                  <a:lnTo>
                    <a:pt x="110" y="11"/>
                  </a:lnTo>
                  <a:lnTo>
                    <a:pt x="7" y="173"/>
                  </a:lnTo>
                  <a:lnTo>
                    <a:pt x="7" y="203"/>
                  </a:lnTo>
                  <a:cubicBezTo>
                    <a:pt x="7" y="205"/>
                    <a:pt x="5" y="207"/>
                    <a:pt x="3" y="207"/>
                  </a:cubicBezTo>
                  <a:cubicBezTo>
                    <a:pt x="1" y="207"/>
                    <a:pt x="0" y="205"/>
                    <a:pt x="0" y="203"/>
                  </a:cubicBezTo>
                  <a:lnTo>
                    <a:pt x="0" y="172"/>
                  </a:lnTo>
                  <a:cubicBezTo>
                    <a:pt x="0" y="171"/>
                    <a:pt x="0" y="170"/>
                    <a:pt x="0" y="170"/>
                  </a:cubicBezTo>
                  <a:lnTo>
                    <a:pt x="107" y="2"/>
                  </a:ln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3" y="0"/>
                    <a:pt x="114" y="2"/>
                  </a:cubicBezTo>
                  <a:lnTo>
                    <a:pt x="215" y="170"/>
                  </a:lnTo>
                  <a:cubicBezTo>
                    <a:pt x="215" y="170"/>
                    <a:pt x="215" y="171"/>
                    <a:pt x="215" y="172"/>
                  </a:cubicBezTo>
                  <a:lnTo>
                    <a:pt x="215" y="203"/>
                  </a:lnTo>
                  <a:cubicBezTo>
                    <a:pt x="215" y="205"/>
                    <a:pt x="214" y="207"/>
                    <a:pt x="211" y="20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AD7E5D47-5E00-F84F-91FA-3337C0FB56D8}"/>
                </a:ext>
              </a:extLst>
            </p:cNvPr>
            <p:cNvSpPr/>
            <p:nvPr/>
          </p:nvSpPr>
          <p:spPr>
            <a:xfrm>
              <a:off x="21578362" y="8190219"/>
              <a:ext cx="269091" cy="20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7" h="168">
                  <a:moveTo>
                    <a:pt x="162" y="153"/>
                  </a:moveTo>
                  <a:cubicBezTo>
                    <a:pt x="144" y="163"/>
                    <a:pt x="124" y="168"/>
                    <a:pt x="105" y="168"/>
                  </a:cubicBezTo>
                  <a:cubicBezTo>
                    <a:pt x="88" y="167"/>
                    <a:pt x="70" y="162"/>
                    <a:pt x="55" y="153"/>
                  </a:cubicBezTo>
                  <a:cubicBezTo>
                    <a:pt x="42" y="145"/>
                    <a:pt x="30" y="135"/>
                    <a:pt x="21" y="122"/>
                  </a:cubicBezTo>
                  <a:cubicBezTo>
                    <a:pt x="7" y="104"/>
                    <a:pt x="0" y="81"/>
                    <a:pt x="0" y="58"/>
                  </a:cubicBezTo>
                  <a:lnTo>
                    <a:pt x="0" y="0"/>
                  </a:lnTo>
                  <a:lnTo>
                    <a:pt x="217" y="0"/>
                  </a:lnTo>
                  <a:lnTo>
                    <a:pt x="217" y="58"/>
                  </a:lnTo>
                  <a:cubicBezTo>
                    <a:pt x="217" y="80"/>
                    <a:pt x="210" y="101"/>
                    <a:pt x="198" y="119"/>
                  </a:cubicBezTo>
                  <a:cubicBezTo>
                    <a:pt x="189" y="133"/>
                    <a:pt x="177" y="144"/>
                    <a:pt x="162" y="15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0EB577AF-701B-8679-F78C-119A60FF7999}"/>
                </a:ext>
              </a:extLst>
            </p:cNvPr>
            <p:cNvSpPr/>
            <p:nvPr/>
          </p:nvSpPr>
          <p:spPr>
            <a:xfrm>
              <a:off x="22248598" y="7913556"/>
              <a:ext cx="68519" cy="685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56">
                  <a:moveTo>
                    <a:pt x="56" y="28"/>
                  </a:moveTo>
                  <a:cubicBezTo>
                    <a:pt x="56" y="43"/>
                    <a:pt x="44" y="56"/>
                    <a:pt x="28" y="56"/>
                  </a:cubicBezTo>
                  <a:cubicBezTo>
                    <a:pt x="13" y="56"/>
                    <a:pt x="0" y="43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44" y="0"/>
                    <a:pt x="56" y="12"/>
                    <a:pt x="56" y="28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D35C8FAB-8FFD-37E5-9501-C4D5FDE4995A}"/>
                </a:ext>
              </a:extLst>
            </p:cNvPr>
            <p:cNvSpPr/>
            <p:nvPr/>
          </p:nvSpPr>
          <p:spPr>
            <a:xfrm>
              <a:off x="22146439" y="7975868"/>
              <a:ext cx="267845" cy="2567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" h="207">
                  <a:moveTo>
                    <a:pt x="212" y="207"/>
                  </a:moveTo>
                  <a:cubicBezTo>
                    <a:pt x="210" y="207"/>
                    <a:pt x="208" y="205"/>
                    <a:pt x="208" y="203"/>
                  </a:cubicBezTo>
                  <a:lnTo>
                    <a:pt x="208" y="173"/>
                  </a:lnTo>
                  <a:lnTo>
                    <a:pt x="110" y="11"/>
                  </a:lnTo>
                  <a:lnTo>
                    <a:pt x="8" y="173"/>
                  </a:lnTo>
                  <a:lnTo>
                    <a:pt x="8" y="203"/>
                  </a:lnTo>
                  <a:cubicBezTo>
                    <a:pt x="8" y="205"/>
                    <a:pt x="6" y="207"/>
                    <a:pt x="3" y="207"/>
                  </a:cubicBezTo>
                  <a:cubicBezTo>
                    <a:pt x="2" y="207"/>
                    <a:pt x="0" y="205"/>
                    <a:pt x="0" y="203"/>
                  </a:cubicBezTo>
                  <a:lnTo>
                    <a:pt x="0" y="171"/>
                  </a:lnTo>
                  <a:lnTo>
                    <a:pt x="0" y="170"/>
                  </a:lnTo>
                  <a:lnTo>
                    <a:pt x="107" y="2"/>
                  </a:lnTo>
                  <a:cubicBezTo>
                    <a:pt x="108" y="0"/>
                    <a:pt x="109" y="0"/>
                    <a:pt x="110" y="0"/>
                  </a:cubicBezTo>
                  <a:cubicBezTo>
                    <a:pt x="112" y="0"/>
                    <a:pt x="113" y="0"/>
                    <a:pt x="113" y="2"/>
                  </a:cubicBezTo>
                  <a:lnTo>
                    <a:pt x="215" y="170"/>
                  </a:lnTo>
                  <a:cubicBezTo>
                    <a:pt x="216" y="170"/>
                    <a:pt x="216" y="171"/>
                    <a:pt x="216" y="171"/>
                  </a:cubicBezTo>
                  <a:lnTo>
                    <a:pt x="216" y="203"/>
                  </a:lnTo>
                  <a:cubicBezTo>
                    <a:pt x="216" y="205"/>
                    <a:pt x="214" y="207"/>
                    <a:pt x="212" y="20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51AFC0BC-193F-F34B-FFEE-FE0677F6ABC6}"/>
                </a:ext>
              </a:extLst>
            </p:cNvPr>
            <p:cNvSpPr/>
            <p:nvPr/>
          </p:nvSpPr>
          <p:spPr>
            <a:xfrm>
              <a:off x="22146439" y="8188969"/>
              <a:ext cx="267845" cy="209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" h="169">
                  <a:moveTo>
                    <a:pt x="161" y="154"/>
                  </a:moveTo>
                  <a:cubicBezTo>
                    <a:pt x="143" y="164"/>
                    <a:pt x="123" y="169"/>
                    <a:pt x="104" y="169"/>
                  </a:cubicBezTo>
                  <a:cubicBezTo>
                    <a:pt x="86" y="168"/>
                    <a:pt x="69" y="163"/>
                    <a:pt x="54" y="154"/>
                  </a:cubicBezTo>
                  <a:cubicBezTo>
                    <a:pt x="41" y="146"/>
                    <a:pt x="29" y="136"/>
                    <a:pt x="21" y="123"/>
                  </a:cubicBezTo>
                  <a:cubicBezTo>
                    <a:pt x="7" y="104"/>
                    <a:pt x="0" y="82"/>
                    <a:pt x="0" y="59"/>
                  </a:cubicBezTo>
                  <a:lnTo>
                    <a:pt x="0" y="0"/>
                  </a:lnTo>
                  <a:lnTo>
                    <a:pt x="216" y="0"/>
                  </a:lnTo>
                  <a:lnTo>
                    <a:pt x="216" y="59"/>
                  </a:lnTo>
                  <a:cubicBezTo>
                    <a:pt x="216" y="80"/>
                    <a:pt x="210" y="102"/>
                    <a:pt x="197" y="120"/>
                  </a:cubicBezTo>
                  <a:cubicBezTo>
                    <a:pt x="188" y="134"/>
                    <a:pt x="176" y="145"/>
                    <a:pt x="161" y="154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77830CD7-2CC8-4B77-76E9-F4759E46F33A}"/>
                </a:ext>
              </a:extLst>
            </p:cNvPr>
            <p:cNvSpPr/>
            <p:nvPr/>
          </p:nvSpPr>
          <p:spPr>
            <a:xfrm>
              <a:off x="21121153" y="8569073"/>
              <a:ext cx="1750334" cy="1035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6" h="832">
                  <a:moveTo>
                    <a:pt x="703" y="342"/>
                  </a:moveTo>
                  <a:lnTo>
                    <a:pt x="0" y="0"/>
                  </a:lnTo>
                  <a:cubicBezTo>
                    <a:pt x="0" y="2"/>
                    <a:pt x="0" y="4"/>
                    <a:pt x="0" y="6"/>
                  </a:cubicBezTo>
                  <a:lnTo>
                    <a:pt x="0" y="380"/>
                  </a:lnTo>
                  <a:lnTo>
                    <a:pt x="0" y="755"/>
                  </a:lnTo>
                  <a:cubicBezTo>
                    <a:pt x="0" y="776"/>
                    <a:pt x="9" y="795"/>
                    <a:pt x="22" y="809"/>
                  </a:cubicBezTo>
                  <a:cubicBezTo>
                    <a:pt x="36" y="823"/>
                    <a:pt x="55" y="832"/>
                    <a:pt x="76" y="832"/>
                  </a:cubicBezTo>
                  <a:lnTo>
                    <a:pt x="703" y="832"/>
                  </a:lnTo>
                  <a:lnTo>
                    <a:pt x="1330" y="832"/>
                  </a:lnTo>
                  <a:cubicBezTo>
                    <a:pt x="1350" y="832"/>
                    <a:pt x="1370" y="823"/>
                    <a:pt x="1384" y="809"/>
                  </a:cubicBezTo>
                  <a:cubicBezTo>
                    <a:pt x="1397" y="795"/>
                    <a:pt x="1406" y="776"/>
                    <a:pt x="1406" y="755"/>
                  </a:cubicBezTo>
                  <a:lnTo>
                    <a:pt x="1406" y="380"/>
                  </a:lnTo>
                  <a:lnTo>
                    <a:pt x="1406" y="6"/>
                  </a:lnTo>
                  <a:cubicBezTo>
                    <a:pt x="1406" y="4"/>
                    <a:pt x="1406" y="2"/>
                    <a:pt x="1406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99E03B47-12A6-EDB8-F141-94C831567E40}"/>
                </a:ext>
              </a:extLst>
            </p:cNvPr>
            <p:cNvSpPr/>
            <p:nvPr/>
          </p:nvSpPr>
          <p:spPr>
            <a:xfrm>
              <a:off x="21716645" y="9280670"/>
              <a:ext cx="559360" cy="1557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0" h="126">
                  <a:moveTo>
                    <a:pt x="387" y="126"/>
                  </a:moveTo>
                  <a:lnTo>
                    <a:pt x="225" y="126"/>
                  </a:lnTo>
                  <a:lnTo>
                    <a:pt x="63" y="126"/>
                  </a:lnTo>
                  <a:cubicBezTo>
                    <a:pt x="46" y="126"/>
                    <a:pt x="30" y="119"/>
                    <a:pt x="19" y="107"/>
                  </a:cubicBezTo>
                  <a:cubicBezTo>
                    <a:pt x="8" y="96"/>
                    <a:pt x="0" y="80"/>
                    <a:pt x="0" y="63"/>
                  </a:cubicBezTo>
                  <a:cubicBezTo>
                    <a:pt x="0" y="46"/>
                    <a:pt x="8" y="30"/>
                    <a:pt x="19" y="19"/>
                  </a:cubicBezTo>
                  <a:cubicBezTo>
                    <a:pt x="30" y="7"/>
                    <a:pt x="46" y="0"/>
                    <a:pt x="63" y="0"/>
                  </a:cubicBezTo>
                  <a:lnTo>
                    <a:pt x="225" y="0"/>
                  </a:lnTo>
                  <a:lnTo>
                    <a:pt x="387" y="0"/>
                  </a:lnTo>
                  <a:cubicBezTo>
                    <a:pt x="404" y="0"/>
                    <a:pt x="420" y="7"/>
                    <a:pt x="431" y="19"/>
                  </a:cubicBezTo>
                  <a:cubicBezTo>
                    <a:pt x="442" y="30"/>
                    <a:pt x="450" y="46"/>
                    <a:pt x="450" y="63"/>
                  </a:cubicBezTo>
                  <a:cubicBezTo>
                    <a:pt x="450" y="80"/>
                    <a:pt x="442" y="96"/>
                    <a:pt x="431" y="107"/>
                  </a:cubicBezTo>
                  <a:cubicBezTo>
                    <a:pt x="420" y="119"/>
                    <a:pt x="404" y="126"/>
                    <a:pt x="387" y="12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35A956AA-92A1-36AD-E349-B79C01BA183C}"/>
                </a:ext>
              </a:extLst>
            </p:cNvPr>
            <p:cNvSpPr/>
            <p:nvPr/>
          </p:nvSpPr>
          <p:spPr>
            <a:xfrm>
              <a:off x="21141089" y="8840751"/>
              <a:ext cx="571818" cy="7514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604">
                  <a:moveTo>
                    <a:pt x="432" y="0"/>
                  </a:moveTo>
                  <a:lnTo>
                    <a:pt x="0" y="584"/>
                  </a:lnTo>
                  <a:cubicBezTo>
                    <a:pt x="2" y="587"/>
                    <a:pt x="4" y="589"/>
                    <a:pt x="6" y="591"/>
                  </a:cubicBezTo>
                  <a:cubicBezTo>
                    <a:pt x="11" y="596"/>
                    <a:pt x="17" y="601"/>
                    <a:pt x="23" y="604"/>
                  </a:cubicBezTo>
                  <a:lnTo>
                    <a:pt x="460" y="13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9733ECEA-2A01-2BE4-120E-16AC1B4A468D}"/>
                </a:ext>
              </a:extLst>
            </p:cNvPr>
            <p:cNvSpPr/>
            <p:nvPr/>
          </p:nvSpPr>
          <p:spPr>
            <a:xfrm>
              <a:off x="22283477" y="8838258"/>
              <a:ext cx="570573" cy="7514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9" h="604">
                  <a:moveTo>
                    <a:pt x="459" y="583"/>
                  </a:moveTo>
                  <a:lnTo>
                    <a:pt x="28" y="0"/>
                  </a:lnTo>
                  <a:lnTo>
                    <a:pt x="0" y="14"/>
                  </a:lnTo>
                  <a:lnTo>
                    <a:pt x="436" y="604"/>
                  </a:lnTo>
                  <a:cubicBezTo>
                    <a:pt x="442" y="601"/>
                    <a:pt x="446" y="597"/>
                    <a:pt x="451" y="593"/>
                  </a:cubicBezTo>
                  <a:cubicBezTo>
                    <a:pt x="453" y="590"/>
                    <a:pt x="457" y="587"/>
                    <a:pt x="459" y="58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64" name="TextBox 363">
            <a:extLst>
              <a:ext uri="{FF2B5EF4-FFF2-40B4-BE49-F238E27FC236}">
                <a16:creationId xmlns:a16="http://schemas.microsoft.com/office/drawing/2014/main" id="{EF2A9B49-26E0-C802-12BB-58BC15D6D47D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8DA2EA1C-86A7-53A5-10E8-723F992226BC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0A5B0550-9537-9A15-8E89-8894CD2EA43C}"/>
              </a:ext>
            </a:extLst>
          </p:cNvPr>
          <p:cNvSpPr txBox="1"/>
          <p:nvPr/>
        </p:nvSpPr>
        <p:spPr>
          <a:xfrm>
            <a:off x="1426927" y="4466169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0B63FF3-147E-D6CD-73D7-2E0A42303556}"/>
              </a:ext>
            </a:extLst>
          </p:cNvPr>
          <p:cNvSpPr txBox="1"/>
          <p:nvPr/>
        </p:nvSpPr>
        <p:spPr>
          <a:xfrm>
            <a:off x="1426926" y="5147203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DD66D289-8A62-17B8-8E90-F728B5F1191F}"/>
              </a:ext>
            </a:extLst>
          </p:cNvPr>
          <p:cNvSpPr txBox="1"/>
          <p:nvPr/>
        </p:nvSpPr>
        <p:spPr>
          <a:xfrm>
            <a:off x="16978358" y="4477045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0139D57-871A-A182-3506-4205881980E9}"/>
              </a:ext>
            </a:extLst>
          </p:cNvPr>
          <p:cNvSpPr txBox="1"/>
          <p:nvPr/>
        </p:nvSpPr>
        <p:spPr>
          <a:xfrm>
            <a:off x="16978358" y="5147203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97E7929-4372-6AC1-F513-3B339F2E3BB9}"/>
              </a:ext>
            </a:extLst>
          </p:cNvPr>
          <p:cNvSpPr txBox="1"/>
          <p:nvPr/>
        </p:nvSpPr>
        <p:spPr>
          <a:xfrm>
            <a:off x="1761157" y="10800729"/>
            <a:ext cx="507261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D09CF6B0-8A70-AF6F-59A6-326000A0F526}"/>
              </a:ext>
            </a:extLst>
          </p:cNvPr>
          <p:cNvSpPr txBox="1"/>
          <p:nvPr/>
        </p:nvSpPr>
        <p:spPr>
          <a:xfrm>
            <a:off x="17543875" y="10799339"/>
            <a:ext cx="507261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9519EE3A-B564-3EE4-E43A-1902F88502E0}"/>
              </a:ext>
            </a:extLst>
          </p:cNvPr>
          <p:cNvSpPr txBox="1"/>
          <p:nvPr/>
        </p:nvSpPr>
        <p:spPr>
          <a:xfrm>
            <a:off x="3590024" y="8018551"/>
            <a:ext cx="373726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168,954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8B7615C8-393D-20A8-1ED4-E46AB3634989}"/>
              </a:ext>
            </a:extLst>
          </p:cNvPr>
          <p:cNvSpPr txBox="1"/>
          <p:nvPr/>
        </p:nvSpPr>
        <p:spPr>
          <a:xfrm>
            <a:off x="17040526" y="8008719"/>
            <a:ext cx="373726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15,796</a:t>
            </a:r>
          </a:p>
        </p:txBody>
      </p:sp>
    </p:spTree>
    <p:extLst>
      <p:ext uri="{BB962C8B-B14F-4D97-AF65-F5344CB8AC3E}">
        <p14:creationId xmlns:p14="http://schemas.microsoft.com/office/powerpoint/2010/main" val="200302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roup 367">
            <a:extLst>
              <a:ext uri="{FF2B5EF4-FFF2-40B4-BE49-F238E27FC236}">
                <a16:creationId xmlns:a16="http://schemas.microsoft.com/office/drawing/2014/main" id="{34C74EEF-771C-58FD-1A89-481E128EA866}"/>
              </a:ext>
            </a:extLst>
          </p:cNvPr>
          <p:cNvGrpSpPr/>
          <p:nvPr/>
        </p:nvGrpSpPr>
        <p:grpSpPr>
          <a:xfrm>
            <a:off x="5104012" y="3355792"/>
            <a:ext cx="14169636" cy="5843040"/>
            <a:chOff x="5104012" y="3355792"/>
            <a:chExt cx="14169636" cy="584304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AC90FAA-4B95-8B8C-2EC6-88287FC745A3}"/>
                </a:ext>
              </a:extLst>
            </p:cNvPr>
            <p:cNvSpPr/>
            <p:nvPr/>
          </p:nvSpPr>
          <p:spPr>
            <a:xfrm>
              <a:off x="5104012" y="8534651"/>
              <a:ext cx="1509900" cy="662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3" h="533">
                  <a:moveTo>
                    <a:pt x="0" y="533"/>
                  </a:moveTo>
                  <a:lnTo>
                    <a:pt x="1213" y="533"/>
                  </a:lnTo>
                  <a:lnTo>
                    <a:pt x="12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DF5F7A2-2B08-EC4E-275C-9892C82259AA}"/>
                </a:ext>
              </a:extLst>
            </p:cNvPr>
            <p:cNvSpPr/>
            <p:nvPr/>
          </p:nvSpPr>
          <p:spPr>
            <a:xfrm>
              <a:off x="6615158" y="8534651"/>
              <a:ext cx="839664" cy="662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5" h="533">
                  <a:moveTo>
                    <a:pt x="675" y="0"/>
                  </a:moveTo>
                  <a:lnTo>
                    <a:pt x="0" y="0"/>
                  </a:lnTo>
                  <a:lnTo>
                    <a:pt x="0" y="533"/>
                  </a:lnTo>
                  <a:lnTo>
                    <a:pt x="675" y="533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CA016DC-5D6D-2FBC-A4B6-B3BA57649B2F}"/>
                </a:ext>
              </a:extLst>
            </p:cNvPr>
            <p:cNvSpPr/>
            <p:nvPr/>
          </p:nvSpPr>
          <p:spPr>
            <a:xfrm>
              <a:off x="5223605" y="9101634"/>
              <a:ext cx="1270708" cy="14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1" h="13">
                  <a:moveTo>
                    <a:pt x="1014" y="13"/>
                  </a:moveTo>
                  <a:lnTo>
                    <a:pt x="7" y="13"/>
                  </a:lnTo>
                  <a:cubicBezTo>
                    <a:pt x="4" y="13"/>
                    <a:pt x="0" y="11"/>
                    <a:pt x="0" y="7"/>
                  </a:cubicBezTo>
                  <a:cubicBezTo>
                    <a:pt x="0" y="2"/>
                    <a:pt x="4" y="0"/>
                    <a:pt x="7" y="0"/>
                  </a:cubicBezTo>
                  <a:lnTo>
                    <a:pt x="1014" y="0"/>
                  </a:lnTo>
                  <a:cubicBezTo>
                    <a:pt x="1018" y="0"/>
                    <a:pt x="1021" y="2"/>
                    <a:pt x="1021" y="7"/>
                  </a:cubicBezTo>
                  <a:cubicBezTo>
                    <a:pt x="1021" y="11"/>
                    <a:pt x="1018" y="13"/>
                    <a:pt x="1014" y="13"/>
                  </a:cubicBezTo>
                  <a:close/>
                </a:path>
              </a:pathLst>
            </a:custGeom>
            <a:solidFill>
              <a:srgbClr val="2E40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E887052-0B15-E622-0177-FEFB0DA0E400}"/>
                </a:ext>
              </a:extLst>
            </p:cNvPr>
            <p:cNvSpPr/>
            <p:nvPr/>
          </p:nvSpPr>
          <p:spPr>
            <a:xfrm>
              <a:off x="6811993" y="8664247"/>
              <a:ext cx="366263" cy="3663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295">
                  <a:moveTo>
                    <a:pt x="147" y="14"/>
                  </a:moveTo>
                  <a:cubicBezTo>
                    <a:pt x="113" y="14"/>
                    <a:pt x="79" y="27"/>
                    <a:pt x="53" y="53"/>
                  </a:cubicBezTo>
                  <a:cubicBezTo>
                    <a:pt x="1" y="105"/>
                    <a:pt x="1" y="190"/>
                    <a:pt x="53" y="242"/>
                  </a:cubicBezTo>
                  <a:cubicBezTo>
                    <a:pt x="105" y="294"/>
                    <a:pt x="189" y="294"/>
                    <a:pt x="241" y="242"/>
                  </a:cubicBezTo>
                  <a:cubicBezTo>
                    <a:pt x="293" y="190"/>
                    <a:pt x="293" y="105"/>
                    <a:pt x="241" y="53"/>
                  </a:cubicBezTo>
                  <a:cubicBezTo>
                    <a:pt x="216" y="27"/>
                    <a:pt x="181" y="14"/>
                    <a:pt x="147" y="14"/>
                  </a:cubicBezTo>
                  <a:close/>
                  <a:moveTo>
                    <a:pt x="147" y="295"/>
                  </a:moveTo>
                  <a:cubicBezTo>
                    <a:pt x="109" y="295"/>
                    <a:pt x="72" y="281"/>
                    <a:pt x="43" y="252"/>
                  </a:cubicBezTo>
                  <a:cubicBezTo>
                    <a:pt x="-14" y="194"/>
                    <a:pt x="-14" y="100"/>
                    <a:pt x="43" y="43"/>
                  </a:cubicBezTo>
                  <a:cubicBezTo>
                    <a:pt x="101" y="-14"/>
                    <a:pt x="194" y="-14"/>
                    <a:pt x="252" y="43"/>
                  </a:cubicBezTo>
                  <a:cubicBezTo>
                    <a:pt x="309" y="100"/>
                    <a:pt x="309" y="194"/>
                    <a:pt x="252" y="252"/>
                  </a:cubicBezTo>
                  <a:cubicBezTo>
                    <a:pt x="223" y="281"/>
                    <a:pt x="185" y="295"/>
                    <a:pt x="147" y="29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D22F6BCE-0EDA-1776-4733-DDC01BED20B0}"/>
                </a:ext>
              </a:extLst>
            </p:cNvPr>
            <p:cNvSpPr/>
            <p:nvPr/>
          </p:nvSpPr>
          <p:spPr>
            <a:xfrm>
              <a:off x="7110983" y="8963315"/>
              <a:ext cx="148249" cy="1470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119">
                  <a:moveTo>
                    <a:pt x="112" y="119"/>
                  </a:moveTo>
                  <a:cubicBezTo>
                    <a:pt x="110" y="119"/>
                    <a:pt x="108" y="118"/>
                    <a:pt x="107" y="117"/>
                  </a:cubicBezTo>
                  <a:lnTo>
                    <a:pt x="1" y="12"/>
                  </a:lnTo>
                  <a:cubicBezTo>
                    <a:pt x="0" y="9"/>
                    <a:pt x="0" y="5"/>
                    <a:pt x="1" y="2"/>
                  </a:cubicBezTo>
                  <a:cubicBezTo>
                    <a:pt x="4" y="-1"/>
                    <a:pt x="9" y="-1"/>
                    <a:pt x="12" y="2"/>
                  </a:cubicBezTo>
                  <a:lnTo>
                    <a:pt x="117" y="107"/>
                  </a:lnTo>
                  <a:cubicBezTo>
                    <a:pt x="120" y="110"/>
                    <a:pt x="120" y="114"/>
                    <a:pt x="117" y="117"/>
                  </a:cubicBezTo>
                  <a:cubicBezTo>
                    <a:pt x="116" y="118"/>
                    <a:pt x="114" y="119"/>
                    <a:pt x="112" y="119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C402CBD-830C-0D0C-C732-045F2CE14996}"/>
                </a:ext>
              </a:extLst>
            </p:cNvPr>
            <p:cNvSpPr/>
            <p:nvPr/>
          </p:nvSpPr>
          <p:spPr>
            <a:xfrm>
              <a:off x="5104012" y="4534618"/>
              <a:ext cx="2350809" cy="1376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8" h="1106">
                  <a:moveTo>
                    <a:pt x="1888" y="0"/>
                  </a:moveTo>
                  <a:lnTo>
                    <a:pt x="0" y="0"/>
                  </a:lnTo>
                  <a:lnTo>
                    <a:pt x="0" y="1106"/>
                  </a:lnTo>
                  <a:lnTo>
                    <a:pt x="1888" y="1106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106FAFB-C7C1-67D3-8331-31BE7DDA2664}"/>
                </a:ext>
              </a:extLst>
            </p:cNvPr>
            <p:cNvSpPr/>
            <p:nvPr/>
          </p:nvSpPr>
          <p:spPr>
            <a:xfrm>
              <a:off x="5104012" y="5912822"/>
              <a:ext cx="2350809" cy="13831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8" h="1111">
                  <a:moveTo>
                    <a:pt x="0" y="1111"/>
                  </a:moveTo>
                  <a:lnTo>
                    <a:pt x="1888" y="1111"/>
                  </a:lnTo>
                  <a:lnTo>
                    <a:pt x="18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5A369279-BE2D-0821-ECBD-54A3FE6340C3}"/>
                </a:ext>
              </a:extLst>
            </p:cNvPr>
            <p:cNvSpPr/>
            <p:nvPr/>
          </p:nvSpPr>
          <p:spPr>
            <a:xfrm>
              <a:off x="5860208" y="4823717"/>
              <a:ext cx="839664" cy="8398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5" h="675">
                  <a:moveTo>
                    <a:pt x="675" y="338"/>
                  </a:moveTo>
                  <a:cubicBezTo>
                    <a:pt x="675" y="524"/>
                    <a:pt x="524" y="675"/>
                    <a:pt x="337" y="675"/>
                  </a:cubicBezTo>
                  <a:cubicBezTo>
                    <a:pt x="151" y="675"/>
                    <a:pt x="0" y="524"/>
                    <a:pt x="0" y="338"/>
                  </a:cubicBezTo>
                  <a:cubicBezTo>
                    <a:pt x="0" y="151"/>
                    <a:pt x="151" y="0"/>
                    <a:pt x="337" y="0"/>
                  </a:cubicBezTo>
                  <a:cubicBezTo>
                    <a:pt x="524" y="0"/>
                    <a:pt x="675" y="151"/>
                    <a:pt x="675" y="33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1414C25-2211-AA9D-7EC3-D363DDE24ED9}"/>
                </a:ext>
              </a:extLst>
            </p:cNvPr>
            <p:cNvSpPr/>
            <p:nvPr/>
          </p:nvSpPr>
          <p:spPr>
            <a:xfrm>
              <a:off x="5946167" y="5121538"/>
              <a:ext cx="667744" cy="5420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7" h="436">
                  <a:moveTo>
                    <a:pt x="268" y="436"/>
                  </a:moveTo>
                  <a:cubicBezTo>
                    <a:pt x="378" y="436"/>
                    <a:pt x="476" y="384"/>
                    <a:pt x="537" y="303"/>
                  </a:cubicBezTo>
                  <a:cubicBezTo>
                    <a:pt x="489" y="240"/>
                    <a:pt x="420" y="195"/>
                    <a:pt x="340" y="178"/>
                  </a:cubicBezTo>
                  <a:cubicBezTo>
                    <a:pt x="360" y="159"/>
                    <a:pt x="372" y="132"/>
                    <a:pt x="372" y="103"/>
                  </a:cubicBezTo>
                  <a:cubicBezTo>
                    <a:pt x="372" y="46"/>
                    <a:pt x="326" y="0"/>
                    <a:pt x="268" y="0"/>
                  </a:cubicBezTo>
                  <a:cubicBezTo>
                    <a:pt x="211" y="0"/>
                    <a:pt x="165" y="46"/>
                    <a:pt x="165" y="103"/>
                  </a:cubicBezTo>
                  <a:cubicBezTo>
                    <a:pt x="165" y="132"/>
                    <a:pt x="177" y="159"/>
                    <a:pt x="196" y="178"/>
                  </a:cubicBezTo>
                  <a:cubicBezTo>
                    <a:pt x="116" y="195"/>
                    <a:pt x="47" y="240"/>
                    <a:pt x="0" y="303"/>
                  </a:cubicBezTo>
                  <a:cubicBezTo>
                    <a:pt x="62" y="384"/>
                    <a:pt x="159" y="436"/>
                    <a:pt x="268" y="43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F38CDEC-4386-2AA0-2740-AA42DCCC84A8}"/>
                </a:ext>
              </a:extLst>
            </p:cNvPr>
            <p:cNvSpPr/>
            <p:nvPr/>
          </p:nvSpPr>
          <p:spPr>
            <a:xfrm>
              <a:off x="5305830" y="6189460"/>
              <a:ext cx="649057" cy="8299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2" h="667">
                  <a:moveTo>
                    <a:pt x="0" y="667"/>
                  </a:moveTo>
                  <a:lnTo>
                    <a:pt x="522" y="667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8516343-EEBC-9AB1-F8E5-6F943B7CF8A1}"/>
                </a:ext>
              </a:extLst>
            </p:cNvPr>
            <p:cNvSpPr/>
            <p:nvPr/>
          </p:nvSpPr>
          <p:spPr>
            <a:xfrm>
              <a:off x="6605191" y="6189460"/>
              <a:ext cx="647812" cy="8299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1" h="667">
                  <a:moveTo>
                    <a:pt x="521" y="250"/>
                  </a:moveTo>
                  <a:lnTo>
                    <a:pt x="521" y="0"/>
                  </a:lnTo>
                  <a:lnTo>
                    <a:pt x="0" y="0"/>
                  </a:lnTo>
                  <a:lnTo>
                    <a:pt x="0" y="667"/>
                  </a:lnTo>
                  <a:lnTo>
                    <a:pt x="455" y="667"/>
                  </a:lnTo>
                  <a:lnTo>
                    <a:pt x="455" y="25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963F08B-EC3A-766D-1FFA-48997BA92D12}"/>
                </a:ext>
              </a:extLst>
            </p:cNvPr>
            <p:cNvSpPr/>
            <p:nvPr/>
          </p:nvSpPr>
          <p:spPr>
            <a:xfrm>
              <a:off x="7172026" y="6500989"/>
              <a:ext cx="80976" cy="5183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417">
                  <a:moveTo>
                    <a:pt x="66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66" y="417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5EEFB769-882D-DCB4-3295-36809B329881}"/>
                </a:ext>
              </a:extLst>
            </p:cNvPr>
            <p:cNvSpPr/>
            <p:nvPr/>
          </p:nvSpPr>
          <p:spPr>
            <a:xfrm>
              <a:off x="7175764" y="6243043"/>
              <a:ext cx="16195" cy="1844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149">
                  <a:moveTo>
                    <a:pt x="7" y="149"/>
                  </a:moveTo>
                  <a:cubicBezTo>
                    <a:pt x="3" y="149"/>
                    <a:pt x="0" y="146"/>
                    <a:pt x="0" y="142"/>
                  </a:cubicBezTo>
                  <a:lnTo>
                    <a:pt x="0" y="7"/>
                  </a:ln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lnTo>
                    <a:pt x="14" y="142"/>
                  </a:lnTo>
                  <a:cubicBezTo>
                    <a:pt x="14" y="146"/>
                    <a:pt x="11" y="149"/>
                    <a:pt x="7" y="149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814FD4EA-5F78-C494-7675-499C1DB1EB60}"/>
                </a:ext>
              </a:extLst>
            </p:cNvPr>
            <p:cNvSpPr/>
            <p:nvPr/>
          </p:nvSpPr>
          <p:spPr>
            <a:xfrm>
              <a:off x="5431655" y="6375132"/>
              <a:ext cx="206801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14">
                  <a:moveTo>
                    <a:pt x="160" y="14"/>
                  </a:moveTo>
                  <a:lnTo>
                    <a:pt x="8" y="14"/>
                  </a:ln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160" y="0"/>
                  </a:lnTo>
                  <a:cubicBezTo>
                    <a:pt x="164" y="0"/>
                    <a:pt x="167" y="3"/>
                    <a:pt x="167" y="7"/>
                  </a:cubicBezTo>
                  <a:cubicBezTo>
                    <a:pt x="167" y="11"/>
                    <a:pt x="164" y="14"/>
                    <a:pt x="160" y="1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50C53FE8-1222-BD22-884D-E32369668072}"/>
                </a:ext>
              </a:extLst>
            </p:cNvPr>
            <p:cNvSpPr/>
            <p:nvPr/>
          </p:nvSpPr>
          <p:spPr>
            <a:xfrm>
              <a:off x="5431655" y="6522170"/>
              <a:ext cx="389933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4" h="14">
                  <a:moveTo>
                    <a:pt x="306" y="14"/>
                  </a:moveTo>
                  <a:lnTo>
                    <a:pt x="8" y="14"/>
                  </a:ln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306" y="0"/>
                  </a:lnTo>
                  <a:cubicBezTo>
                    <a:pt x="311" y="0"/>
                    <a:pt x="314" y="3"/>
                    <a:pt x="314" y="7"/>
                  </a:cubicBezTo>
                  <a:cubicBezTo>
                    <a:pt x="314" y="11"/>
                    <a:pt x="311" y="14"/>
                    <a:pt x="306" y="1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EC9768A-9E5D-77A9-0A05-363CFBED69CB}"/>
                </a:ext>
              </a:extLst>
            </p:cNvPr>
            <p:cNvSpPr/>
            <p:nvPr/>
          </p:nvSpPr>
          <p:spPr>
            <a:xfrm>
              <a:off x="5431655" y="6669215"/>
              <a:ext cx="389933" cy="17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4" h="15">
                  <a:moveTo>
                    <a:pt x="306" y="15"/>
                  </a:moveTo>
                  <a:lnTo>
                    <a:pt x="8" y="15"/>
                  </a:lnTo>
                  <a:cubicBezTo>
                    <a:pt x="4" y="15"/>
                    <a:pt x="0" y="11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306" y="0"/>
                  </a:lnTo>
                  <a:cubicBezTo>
                    <a:pt x="311" y="0"/>
                    <a:pt x="314" y="4"/>
                    <a:pt x="314" y="8"/>
                  </a:cubicBezTo>
                  <a:cubicBezTo>
                    <a:pt x="314" y="11"/>
                    <a:pt x="311" y="15"/>
                    <a:pt x="306" y="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8806729-2456-8C9E-28BC-44DA4E4B8E14}"/>
                </a:ext>
              </a:extLst>
            </p:cNvPr>
            <p:cNvSpPr/>
            <p:nvPr/>
          </p:nvSpPr>
          <p:spPr>
            <a:xfrm>
              <a:off x="5431655" y="6817499"/>
              <a:ext cx="389933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4" h="14">
                  <a:moveTo>
                    <a:pt x="306" y="14"/>
                  </a:moveTo>
                  <a:lnTo>
                    <a:pt x="8" y="14"/>
                  </a:ln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306" y="0"/>
                  </a:lnTo>
                  <a:cubicBezTo>
                    <a:pt x="311" y="0"/>
                    <a:pt x="314" y="3"/>
                    <a:pt x="314" y="7"/>
                  </a:cubicBezTo>
                  <a:cubicBezTo>
                    <a:pt x="314" y="11"/>
                    <a:pt x="311" y="14"/>
                    <a:pt x="306" y="1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EC8597E-9561-0C86-B6D2-EE4D2C685E0B}"/>
                </a:ext>
              </a:extLst>
            </p:cNvPr>
            <p:cNvSpPr/>
            <p:nvPr/>
          </p:nvSpPr>
          <p:spPr>
            <a:xfrm>
              <a:off x="6106874" y="6421238"/>
              <a:ext cx="311448" cy="809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66">
                  <a:moveTo>
                    <a:pt x="243" y="66"/>
                  </a:moveTo>
                  <a:cubicBezTo>
                    <a:pt x="242" y="66"/>
                    <a:pt x="240" y="66"/>
                    <a:pt x="238" y="64"/>
                  </a:cubicBezTo>
                  <a:cubicBezTo>
                    <a:pt x="174" y="0"/>
                    <a:pt x="72" y="-3"/>
                    <a:pt x="12" y="58"/>
                  </a:cubicBezTo>
                  <a:cubicBezTo>
                    <a:pt x="8" y="61"/>
                    <a:pt x="4" y="61"/>
                    <a:pt x="2" y="58"/>
                  </a:cubicBezTo>
                  <a:cubicBezTo>
                    <a:pt x="-1" y="55"/>
                    <a:pt x="-1" y="51"/>
                    <a:pt x="2" y="48"/>
                  </a:cubicBezTo>
                  <a:cubicBezTo>
                    <a:pt x="68" y="-18"/>
                    <a:pt x="179" y="-16"/>
                    <a:pt x="249" y="55"/>
                  </a:cubicBezTo>
                  <a:cubicBezTo>
                    <a:pt x="251" y="57"/>
                    <a:pt x="251" y="61"/>
                    <a:pt x="249" y="64"/>
                  </a:cubicBezTo>
                  <a:cubicBezTo>
                    <a:pt x="247" y="66"/>
                    <a:pt x="245" y="66"/>
                    <a:pt x="243" y="6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83FE332-F7B8-345B-FA39-309480722989}"/>
                </a:ext>
              </a:extLst>
            </p:cNvPr>
            <p:cNvSpPr/>
            <p:nvPr/>
          </p:nvSpPr>
          <p:spPr>
            <a:xfrm>
              <a:off x="6353541" y="6437437"/>
              <a:ext cx="105892" cy="1046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85">
                  <a:moveTo>
                    <a:pt x="86" y="85"/>
                  </a:moveTo>
                  <a:lnTo>
                    <a:pt x="7" y="85"/>
                  </a:lnTo>
                  <a:cubicBezTo>
                    <a:pt x="3" y="85"/>
                    <a:pt x="0" y="82"/>
                    <a:pt x="0" y="78"/>
                  </a:cubicBezTo>
                  <a:cubicBezTo>
                    <a:pt x="0" y="75"/>
                    <a:pt x="3" y="71"/>
                    <a:pt x="7" y="71"/>
                  </a:cubicBezTo>
                  <a:lnTo>
                    <a:pt x="71" y="71"/>
                  </a:lnTo>
                  <a:lnTo>
                    <a:pt x="71" y="7"/>
                  </a:lnTo>
                  <a:cubicBezTo>
                    <a:pt x="71" y="3"/>
                    <a:pt x="75" y="0"/>
                    <a:pt x="79" y="0"/>
                  </a:cubicBezTo>
                  <a:cubicBezTo>
                    <a:pt x="82" y="0"/>
                    <a:pt x="86" y="3"/>
                    <a:pt x="86" y="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FD0C713-0797-7A6B-3838-95623563579C}"/>
                </a:ext>
              </a:extLst>
            </p:cNvPr>
            <p:cNvSpPr/>
            <p:nvPr/>
          </p:nvSpPr>
          <p:spPr>
            <a:xfrm>
              <a:off x="6146740" y="6705352"/>
              <a:ext cx="311448" cy="809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66">
                  <a:moveTo>
                    <a:pt x="131" y="66"/>
                  </a:moveTo>
                  <a:cubicBezTo>
                    <a:pt x="85" y="66"/>
                    <a:pt x="38" y="48"/>
                    <a:pt x="2" y="12"/>
                  </a:cubicBezTo>
                  <a:cubicBezTo>
                    <a:pt x="-1" y="9"/>
                    <a:pt x="-1" y="5"/>
                    <a:pt x="2" y="2"/>
                  </a:cubicBezTo>
                  <a:cubicBezTo>
                    <a:pt x="5" y="-1"/>
                    <a:pt x="9" y="-1"/>
                    <a:pt x="11" y="2"/>
                  </a:cubicBezTo>
                  <a:cubicBezTo>
                    <a:pt x="76" y="66"/>
                    <a:pt x="178" y="69"/>
                    <a:pt x="239" y="8"/>
                  </a:cubicBezTo>
                  <a:cubicBezTo>
                    <a:pt x="241" y="5"/>
                    <a:pt x="246" y="5"/>
                    <a:pt x="249" y="8"/>
                  </a:cubicBezTo>
                  <a:cubicBezTo>
                    <a:pt x="252" y="11"/>
                    <a:pt x="252" y="15"/>
                    <a:pt x="249" y="18"/>
                  </a:cubicBezTo>
                  <a:cubicBezTo>
                    <a:pt x="216" y="50"/>
                    <a:pt x="174" y="66"/>
                    <a:pt x="131" y="6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E829556-5D23-9C02-5B01-72EA907F3D8D}"/>
                </a:ext>
              </a:extLst>
            </p:cNvPr>
            <p:cNvSpPr/>
            <p:nvPr/>
          </p:nvSpPr>
          <p:spPr>
            <a:xfrm>
              <a:off x="6106874" y="6665477"/>
              <a:ext cx="105892" cy="1071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87">
                  <a:moveTo>
                    <a:pt x="8" y="87"/>
                  </a:moveTo>
                  <a:cubicBezTo>
                    <a:pt x="3" y="87"/>
                    <a:pt x="0" y="83"/>
                    <a:pt x="0" y="79"/>
                  </a:cubicBezTo>
                  <a:lnTo>
                    <a:pt x="0" y="0"/>
                  </a:lnTo>
                  <a:lnTo>
                    <a:pt x="79" y="0"/>
                  </a:lnTo>
                  <a:cubicBezTo>
                    <a:pt x="83" y="0"/>
                    <a:pt x="86" y="4"/>
                    <a:pt x="86" y="8"/>
                  </a:cubicBezTo>
                  <a:cubicBezTo>
                    <a:pt x="86" y="11"/>
                    <a:pt x="83" y="15"/>
                    <a:pt x="79" y="15"/>
                  </a:cubicBezTo>
                  <a:lnTo>
                    <a:pt x="14" y="15"/>
                  </a:lnTo>
                  <a:lnTo>
                    <a:pt x="14" y="79"/>
                  </a:lnTo>
                  <a:cubicBezTo>
                    <a:pt x="14" y="83"/>
                    <a:pt x="11" y="87"/>
                    <a:pt x="8" y="8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5AAC8C1-C410-9426-B114-6953C813C41B}"/>
                </a:ext>
              </a:extLst>
            </p:cNvPr>
            <p:cNvSpPr/>
            <p:nvPr/>
          </p:nvSpPr>
          <p:spPr>
            <a:xfrm>
              <a:off x="7262969" y="4228073"/>
              <a:ext cx="191852" cy="193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156">
                  <a:moveTo>
                    <a:pt x="155" y="78"/>
                  </a:moveTo>
                  <a:cubicBezTo>
                    <a:pt x="155" y="121"/>
                    <a:pt x="121" y="156"/>
                    <a:pt x="78" y="156"/>
                  </a:cubicBezTo>
                  <a:cubicBezTo>
                    <a:pt x="35" y="156"/>
                    <a:pt x="0" y="121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21" y="0"/>
                    <a:pt x="155" y="35"/>
                    <a:pt x="155" y="78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E19BC1B6-A077-39C1-193E-8DEAF4D3C0A6}"/>
                </a:ext>
              </a:extLst>
            </p:cNvPr>
            <p:cNvSpPr/>
            <p:nvPr/>
          </p:nvSpPr>
          <p:spPr>
            <a:xfrm>
              <a:off x="6819467" y="4228073"/>
              <a:ext cx="191852" cy="193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156">
                  <a:moveTo>
                    <a:pt x="155" y="78"/>
                  </a:moveTo>
                  <a:cubicBezTo>
                    <a:pt x="155" y="121"/>
                    <a:pt x="121" y="156"/>
                    <a:pt x="78" y="156"/>
                  </a:cubicBezTo>
                  <a:cubicBezTo>
                    <a:pt x="35" y="156"/>
                    <a:pt x="0" y="121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21" y="0"/>
                    <a:pt x="155" y="35"/>
                    <a:pt x="155" y="7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10D6366-2160-AADA-F46F-1D786B655E85}"/>
                </a:ext>
              </a:extLst>
            </p:cNvPr>
            <p:cNvSpPr/>
            <p:nvPr/>
          </p:nvSpPr>
          <p:spPr>
            <a:xfrm>
              <a:off x="6377208" y="4228073"/>
              <a:ext cx="191852" cy="193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156">
                  <a:moveTo>
                    <a:pt x="155" y="78"/>
                  </a:moveTo>
                  <a:cubicBezTo>
                    <a:pt x="155" y="121"/>
                    <a:pt x="120" y="156"/>
                    <a:pt x="78" y="156"/>
                  </a:cubicBezTo>
                  <a:cubicBezTo>
                    <a:pt x="35" y="156"/>
                    <a:pt x="0" y="121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20" y="0"/>
                    <a:pt x="155" y="35"/>
                    <a:pt x="155" y="7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F85D99BD-DA96-0654-02B6-6C9A1D1EB5C1}"/>
                </a:ext>
              </a:extLst>
            </p:cNvPr>
            <p:cNvSpPr/>
            <p:nvPr/>
          </p:nvSpPr>
          <p:spPr>
            <a:xfrm>
              <a:off x="6255124" y="7492898"/>
              <a:ext cx="16195" cy="8324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669">
                  <a:moveTo>
                    <a:pt x="7" y="669"/>
                  </a:moveTo>
                  <a:cubicBezTo>
                    <a:pt x="3" y="669"/>
                    <a:pt x="0" y="666"/>
                    <a:pt x="0" y="662"/>
                  </a:cubicBezTo>
                  <a:lnTo>
                    <a:pt x="0" y="7"/>
                  </a:ln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4" y="4"/>
                    <a:pt x="14" y="7"/>
                  </a:cubicBezTo>
                  <a:lnTo>
                    <a:pt x="14" y="662"/>
                  </a:lnTo>
                  <a:cubicBezTo>
                    <a:pt x="14" y="666"/>
                    <a:pt x="11" y="669"/>
                    <a:pt x="7" y="66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42D66570-3627-9E99-21C9-3B888C7D5F61}"/>
                </a:ext>
              </a:extLst>
            </p:cNvPr>
            <p:cNvSpPr/>
            <p:nvPr/>
          </p:nvSpPr>
          <p:spPr>
            <a:xfrm>
              <a:off x="16395868" y="3547693"/>
              <a:ext cx="2152728" cy="16685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9" h="1340">
                  <a:moveTo>
                    <a:pt x="1565" y="1340"/>
                  </a:moveTo>
                  <a:lnTo>
                    <a:pt x="865" y="1340"/>
                  </a:lnTo>
                  <a:lnTo>
                    <a:pt x="164" y="1340"/>
                  </a:lnTo>
                  <a:cubicBezTo>
                    <a:pt x="119" y="1340"/>
                    <a:pt x="78" y="1322"/>
                    <a:pt x="48" y="1292"/>
                  </a:cubicBezTo>
                  <a:cubicBezTo>
                    <a:pt x="18" y="1263"/>
                    <a:pt x="0" y="1222"/>
                    <a:pt x="0" y="1177"/>
                  </a:cubicBezTo>
                  <a:lnTo>
                    <a:pt x="0" y="670"/>
                  </a:lnTo>
                  <a:lnTo>
                    <a:pt x="0" y="164"/>
                  </a:lnTo>
                  <a:cubicBezTo>
                    <a:pt x="0" y="119"/>
                    <a:pt x="18" y="77"/>
                    <a:pt x="48" y="48"/>
                  </a:cubicBezTo>
                  <a:cubicBezTo>
                    <a:pt x="78" y="18"/>
                    <a:pt x="119" y="0"/>
                    <a:pt x="164" y="0"/>
                  </a:cubicBezTo>
                  <a:lnTo>
                    <a:pt x="865" y="0"/>
                  </a:lnTo>
                  <a:lnTo>
                    <a:pt x="1565" y="0"/>
                  </a:lnTo>
                  <a:cubicBezTo>
                    <a:pt x="1611" y="0"/>
                    <a:pt x="1652" y="18"/>
                    <a:pt x="1681" y="48"/>
                  </a:cubicBezTo>
                  <a:cubicBezTo>
                    <a:pt x="1711" y="77"/>
                    <a:pt x="1729" y="119"/>
                    <a:pt x="1729" y="164"/>
                  </a:cubicBezTo>
                  <a:lnTo>
                    <a:pt x="1729" y="670"/>
                  </a:lnTo>
                  <a:lnTo>
                    <a:pt x="1729" y="1177"/>
                  </a:lnTo>
                  <a:cubicBezTo>
                    <a:pt x="1729" y="1222"/>
                    <a:pt x="1711" y="1263"/>
                    <a:pt x="1681" y="1292"/>
                  </a:cubicBezTo>
                  <a:cubicBezTo>
                    <a:pt x="1652" y="1322"/>
                    <a:pt x="1611" y="1340"/>
                    <a:pt x="1565" y="134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267A4E2-197B-F7D0-238C-F44E439C6644}"/>
                </a:ext>
              </a:extLst>
            </p:cNvPr>
            <p:cNvSpPr/>
            <p:nvPr/>
          </p:nvSpPr>
          <p:spPr>
            <a:xfrm>
              <a:off x="16605161" y="4417483"/>
              <a:ext cx="247913" cy="245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" h="198">
                  <a:moveTo>
                    <a:pt x="100" y="0"/>
                  </a:moveTo>
                  <a:cubicBezTo>
                    <a:pt x="72" y="0"/>
                    <a:pt x="48" y="11"/>
                    <a:pt x="29" y="29"/>
                  </a:cubicBezTo>
                  <a:cubicBezTo>
                    <a:pt x="11" y="47"/>
                    <a:pt x="0" y="72"/>
                    <a:pt x="0" y="99"/>
                  </a:cubicBezTo>
                  <a:lnTo>
                    <a:pt x="0" y="149"/>
                  </a:lnTo>
                  <a:lnTo>
                    <a:pt x="0" y="198"/>
                  </a:lnTo>
                  <a:lnTo>
                    <a:pt x="100" y="198"/>
                  </a:lnTo>
                  <a:lnTo>
                    <a:pt x="200" y="198"/>
                  </a:lnTo>
                  <a:lnTo>
                    <a:pt x="200" y="149"/>
                  </a:lnTo>
                  <a:lnTo>
                    <a:pt x="200" y="99"/>
                  </a:lnTo>
                  <a:cubicBezTo>
                    <a:pt x="200" y="72"/>
                    <a:pt x="189" y="47"/>
                    <a:pt x="170" y="29"/>
                  </a:cubicBezTo>
                  <a:cubicBezTo>
                    <a:pt x="153" y="11"/>
                    <a:pt x="128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2402839C-D95A-A3C5-2FDB-F4A2D60F5520}"/>
                </a:ext>
              </a:extLst>
            </p:cNvPr>
            <p:cNvSpPr/>
            <p:nvPr/>
          </p:nvSpPr>
          <p:spPr>
            <a:xfrm>
              <a:off x="16605161" y="4664214"/>
              <a:ext cx="247913" cy="2517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" h="203">
                  <a:moveTo>
                    <a:pt x="0" y="0"/>
                  </a:moveTo>
                  <a:lnTo>
                    <a:pt x="0" y="52"/>
                  </a:lnTo>
                  <a:lnTo>
                    <a:pt x="0" y="103"/>
                  </a:lnTo>
                  <a:cubicBezTo>
                    <a:pt x="0" y="131"/>
                    <a:pt x="11" y="156"/>
                    <a:pt x="29" y="174"/>
                  </a:cubicBezTo>
                  <a:cubicBezTo>
                    <a:pt x="48" y="192"/>
                    <a:pt x="72" y="203"/>
                    <a:pt x="100" y="203"/>
                  </a:cubicBezTo>
                  <a:cubicBezTo>
                    <a:pt x="128" y="203"/>
                    <a:pt x="153" y="192"/>
                    <a:pt x="170" y="174"/>
                  </a:cubicBezTo>
                  <a:cubicBezTo>
                    <a:pt x="189" y="156"/>
                    <a:pt x="200" y="131"/>
                    <a:pt x="200" y="103"/>
                  </a:cubicBezTo>
                  <a:lnTo>
                    <a:pt x="200" y="52"/>
                  </a:lnTo>
                  <a:lnTo>
                    <a:pt x="2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E166CA6-B401-56C7-E257-E1179858CC72}"/>
                </a:ext>
              </a:extLst>
            </p:cNvPr>
            <p:cNvSpPr/>
            <p:nvPr/>
          </p:nvSpPr>
          <p:spPr>
            <a:xfrm>
              <a:off x="17015027" y="4089754"/>
              <a:ext cx="247913" cy="4137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" h="333">
                  <a:moveTo>
                    <a:pt x="100" y="0"/>
                  </a:moveTo>
                  <a:cubicBezTo>
                    <a:pt x="72" y="0"/>
                    <a:pt x="48" y="11"/>
                    <a:pt x="30" y="29"/>
                  </a:cubicBezTo>
                  <a:cubicBezTo>
                    <a:pt x="12" y="47"/>
                    <a:pt x="0" y="72"/>
                    <a:pt x="0" y="100"/>
                  </a:cubicBezTo>
                  <a:lnTo>
                    <a:pt x="0" y="217"/>
                  </a:lnTo>
                  <a:lnTo>
                    <a:pt x="0" y="333"/>
                  </a:lnTo>
                  <a:lnTo>
                    <a:pt x="100" y="333"/>
                  </a:lnTo>
                  <a:lnTo>
                    <a:pt x="200" y="333"/>
                  </a:lnTo>
                  <a:lnTo>
                    <a:pt x="200" y="217"/>
                  </a:lnTo>
                  <a:lnTo>
                    <a:pt x="200" y="100"/>
                  </a:lnTo>
                  <a:cubicBezTo>
                    <a:pt x="200" y="72"/>
                    <a:pt x="189" y="47"/>
                    <a:pt x="171" y="29"/>
                  </a:cubicBezTo>
                  <a:cubicBezTo>
                    <a:pt x="153" y="11"/>
                    <a:pt x="128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544BE52-F6B3-1508-E23F-29B05A6ED825}"/>
                </a:ext>
              </a:extLst>
            </p:cNvPr>
            <p:cNvSpPr/>
            <p:nvPr/>
          </p:nvSpPr>
          <p:spPr>
            <a:xfrm>
              <a:off x="17015027" y="4504711"/>
              <a:ext cx="247913" cy="4112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" h="331">
                  <a:moveTo>
                    <a:pt x="0" y="0"/>
                  </a:moveTo>
                  <a:lnTo>
                    <a:pt x="0" y="116"/>
                  </a:lnTo>
                  <a:lnTo>
                    <a:pt x="0" y="231"/>
                  </a:lnTo>
                  <a:cubicBezTo>
                    <a:pt x="0" y="259"/>
                    <a:pt x="12" y="284"/>
                    <a:pt x="30" y="302"/>
                  </a:cubicBezTo>
                  <a:cubicBezTo>
                    <a:pt x="48" y="320"/>
                    <a:pt x="72" y="331"/>
                    <a:pt x="100" y="331"/>
                  </a:cubicBezTo>
                  <a:cubicBezTo>
                    <a:pt x="128" y="331"/>
                    <a:pt x="153" y="320"/>
                    <a:pt x="171" y="302"/>
                  </a:cubicBezTo>
                  <a:cubicBezTo>
                    <a:pt x="189" y="284"/>
                    <a:pt x="200" y="259"/>
                    <a:pt x="200" y="231"/>
                  </a:cubicBezTo>
                  <a:lnTo>
                    <a:pt x="200" y="116"/>
                  </a:lnTo>
                  <a:lnTo>
                    <a:pt x="2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4279C5D-21EC-5BA7-9A16-3FF02F12991E}"/>
                </a:ext>
              </a:extLst>
            </p:cNvPr>
            <p:cNvSpPr/>
            <p:nvPr/>
          </p:nvSpPr>
          <p:spPr>
            <a:xfrm>
              <a:off x="17426138" y="3848008"/>
              <a:ext cx="246667" cy="3252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262">
                  <a:moveTo>
                    <a:pt x="100" y="0"/>
                  </a:moveTo>
                  <a:cubicBezTo>
                    <a:pt x="72" y="0"/>
                    <a:pt x="47" y="11"/>
                    <a:pt x="29" y="29"/>
                  </a:cubicBezTo>
                  <a:cubicBezTo>
                    <a:pt x="11" y="47"/>
                    <a:pt x="0" y="73"/>
                    <a:pt x="0" y="100"/>
                  </a:cubicBezTo>
                  <a:lnTo>
                    <a:pt x="0" y="181"/>
                  </a:lnTo>
                  <a:lnTo>
                    <a:pt x="0" y="262"/>
                  </a:lnTo>
                  <a:lnTo>
                    <a:pt x="100" y="262"/>
                  </a:lnTo>
                  <a:lnTo>
                    <a:pt x="199" y="262"/>
                  </a:lnTo>
                  <a:lnTo>
                    <a:pt x="199" y="181"/>
                  </a:lnTo>
                  <a:lnTo>
                    <a:pt x="199" y="100"/>
                  </a:lnTo>
                  <a:cubicBezTo>
                    <a:pt x="199" y="73"/>
                    <a:pt x="188" y="47"/>
                    <a:pt x="171" y="29"/>
                  </a:cubicBezTo>
                  <a:cubicBezTo>
                    <a:pt x="152" y="11"/>
                    <a:pt x="127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318F0035-BAC0-7FD6-8EB2-478D5C8D584F}"/>
                </a:ext>
              </a:extLst>
            </p:cNvPr>
            <p:cNvSpPr/>
            <p:nvPr/>
          </p:nvSpPr>
          <p:spPr>
            <a:xfrm>
              <a:off x="17426138" y="4174490"/>
              <a:ext cx="246667" cy="7414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596">
                  <a:moveTo>
                    <a:pt x="0" y="0"/>
                  </a:moveTo>
                  <a:lnTo>
                    <a:pt x="0" y="249"/>
                  </a:lnTo>
                  <a:lnTo>
                    <a:pt x="0" y="496"/>
                  </a:lnTo>
                  <a:cubicBezTo>
                    <a:pt x="0" y="524"/>
                    <a:pt x="11" y="549"/>
                    <a:pt x="29" y="567"/>
                  </a:cubicBezTo>
                  <a:cubicBezTo>
                    <a:pt x="47" y="585"/>
                    <a:pt x="72" y="596"/>
                    <a:pt x="100" y="596"/>
                  </a:cubicBezTo>
                  <a:cubicBezTo>
                    <a:pt x="127" y="596"/>
                    <a:pt x="152" y="585"/>
                    <a:pt x="171" y="567"/>
                  </a:cubicBezTo>
                  <a:cubicBezTo>
                    <a:pt x="188" y="549"/>
                    <a:pt x="199" y="524"/>
                    <a:pt x="199" y="496"/>
                  </a:cubicBezTo>
                  <a:lnTo>
                    <a:pt x="199" y="249"/>
                  </a:lnTo>
                  <a:lnTo>
                    <a:pt x="19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B60CA9E-B06C-C6AC-E78E-5325A9755240}"/>
                </a:ext>
              </a:extLst>
            </p:cNvPr>
            <p:cNvSpPr/>
            <p:nvPr/>
          </p:nvSpPr>
          <p:spPr>
            <a:xfrm>
              <a:off x="17882098" y="3943958"/>
              <a:ext cx="124579" cy="1233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100">
                  <a:moveTo>
                    <a:pt x="51" y="100"/>
                  </a:moveTo>
                  <a:cubicBezTo>
                    <a:pt x="36" y="100"/>
                    <a:pt x="24" y="94"/>
                    <a:pt x="15" y="85"/>
                  </a:cubicBezTo>
                  <a:cubicBezTo>
                    <a:pt x="6" y="76"/>
                    <a:pt x="0" y="63"/>
                    <a:pt x="0" y="50"/>
                  </a:cubicBezTo>
                  <a:cubicBezTo>
                    <a:pt x="0" y="36"/>
                    <a:pt x="6" y="24"/>
                    <a:pt x="15" y="15"/>
                  </a:cubicBezTo>
                  <a:cubicBezTo>
                    <a:pt x="24" y="5"/>
                    <a:pt x="36" y="0"/>
                    <a:pt x="51" y="0"/>
                  </a:cubicBezTo>
                  <a:cubicBezTo>
                    <a:pt x="64" y="0"/>
                    <a:pt x="77" y="5"/>
                    <a:pt x="86" y="15"/>
                  </a:cubicBezTo>
                  <a:cubicBezTo>
                    <a:pt x="95" y="24"/>
                    <a:pt x="101" y="36"/>
                    <a:pt x="101" y="50"/>
                  </a:cubicBezTo>
                  <a:cubicBezTo>
                    <a:pt x="101" y="63"/>
                    <a:pt x="95" y="76"/>
                    <a:pt x="86" y="85"/>
                  </a:cubicBezTo>
                  <a:cubicBezTo>
                    <a:pt x="77" y="94"/>
                    <a:pt x="64" y="100"/>
                    <a:pt x="51" y="10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109CA5ED-10B1-8B64-91AE-3FA451A00C91}"/>
                </a:ext>
              </a:extLst>
            </p:cNvPr>
            <p:cNvSpPr/>
            <p:nvPr/>
          </p:nvSpPr>
          <p:spPr>
            <a:xfrm>
              <a:off x="17882098" y="4312809"/>
              <a:ext cx="124579" cy="1233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100">
                  <a:moveTo>
                    <a:pt x="51" y="100"/>
                  </a:moveTo>
                  <a:cubicBezTo>
                    <a:pt x="36" y="100"/>
                    <a:pt x="24" y="94"/>
                    <a:pt x="15" y="86"/>
                  </a:cubicBezTo>
                  <a:cubicBezTo>
                    <a:pt x="6" y="76"/>
                    <a:pt x="0" y="63"/>
                    <a:pt x="0" y="50"/>
                  </a:cubicBezTo>
                  <a:cubicBezTo>
                    <a:pt x="0" y="36"/>
                    <a:pt x="6" y="24"/>
                    <a:pt x="15" y="14"/>
                  </a:cubicBezTo>
                  <a:cubicBezTo>
                    <a:pt x="24" y="5"/>
                    <a:pt x="36" y="0"/>
                    <a:pt x="51" y="0"/>
                  </a:cubicBezTo>
                  <a:cubicBezTo>
                    <a:pt x="64" y="0"/>
                    <a:pt x="77" y="5"/>
                    <a:pt x="86" y="14"/>
                  </a:cubicBezTo>
                  <a:cubicBezTo>
                    <a:pt x="95" y="24"/>
                    <a:pt x="101" y="36"/>
                    <a:pt x="101" y="50"/>
                  </a:cubicBezTo>
                  <a:cubicBezTo>
                    <a:pt x="101" y="63"/>
                    <a:pt x="95" y="76"/>
                    <a:pt x="86" y="86"/>
                  </a:cubicBezTo>
                  <a:cubicBezTo>
                    <a:pt x="77" y="94"/>
                    <a:pt x="64" y="100"/>
                    <a:pt x="51" y="10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6095C0B2-DCDE-C22A-E1E5-B25B107B3F57}"/>
                </a:ext>
              </a:extLst>
            </p:cNvPr>
            <p:cNvSpPr/>
            <p:nvPr/>
          </p:nvSpPr>
          <p:spPr>
            <a:xfrm>
              <a:off x="17882098" y="4697855"/>
              <a:ext cx="124579" cy="122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99">
                  <a:moveTo>
                    <a:pt x="51" y="99"/>
                  </a:moveTo>
                  <a:cubicBezTo>
                    <a:pt x="36" y="99"/>
                    <a:pt x="24" y="94"/>
                    <a:pt x="15" y="85"/>
                  </a:cubicBezTo>
                  <a:cubicBezTo>
                    <a:pt x="6" y="76"/>
                    <a:pt x="0" y="63"/>
                    <a:pt x="0" y="49"/>
                  </a:cubicBezTo>
                  <a:cubicBezTo>
                    <a:pt x="0" y="36"/>
                    <a:pt x="6" y="23"/>
                    <a:pt x="15" y="14"/>
                  </a:cubicBezTo>
                  <a:cubicBezTo>
                    <a:pt x="24" y="5"/>
                    <a:pt x="36" y="0"/>
                    <a:pt x="51" y="0"/>
                  </a:cubicBezTo>
                  <a:cubicBezTo>
                    <a:pt x="64" y="0"/>
                    <a:pt x="77" y="5"/>
                    <a:pt x="86" y="14"/>
                  </a:cubicBezTo>
                  <a:cubicBezTo>
                    <a:pt x="95" y="23"/>
                    <a:pt x="101" y="36"/>
                    <a:pt x="101" y="49"/>
                  </a:cubicBezTo>
                  <a:cubicBezTo>
                    <a:pt x="101" y="63"/>
                    <a:pt x="95" y="76"/>
                    <a:pt x="86" y="85"/>
                  </a:cubicBezTo>
                  <a:cubicBezTo>
                    <a:pt x="77" y="94"/>
                    <a:pt x="64" y="99"/>
                    <a:pt x="51" y="99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D69CDA43-AEBE-08C0-0B47-566AEB2989AB}"/>
                </a:ext>
              </a:extLst>
            </p:cNvPr>
            <p:cNvSpPr/>
            <p:nvPr/>
          </p:nvSpPr>
          <p:spPr>
            <a:xfrm>
              <a:off x="18123781" y="3978850"/>
              <a:ext cx="255387" cy="523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43">
                  <a:moveTo>
                    <a:pt x="185" y="43"/>
                  </a:moveTo>
                  <a:lnTo>
                    <a:pt x="22" y="43"/>
                  </a:lnTo>
                  <a:cubicBezTo>
                    <a:pt x="9" y="43"/>
                    <a:pt x="0" y="34"/>
                    <a:pt x="0" y="22"/>
                  </a:cubicBezTo>
                  <a:cubicBezTo>
                    <a:pt x="0" y="10"/>
                    <a:pt x="9" y="0"/>
                    <a:pt x="22" y="0"/>
                  </a:cubicBezTo>
                  <a:lnTo>
                    <a:pt x="185" y="0"/>
                  </a:lnTo>
                  <a:cubicBezTo>
                    <a:pt x="197" y="0"/>
                    <a:pt x="206" y="10"/>
                    <a:pt x="206" y="22"/>
                  </a:cubicBezTo>
                  <a:cubicBezTo>
                    <a:pt x="206" y="34"/>
                    <a:pt x="197" y="43"/>
                    <a:pt x="185" y="4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399B2CD1-E579-42E3-DDC4-886373511B5D}"/>
                </a:ext>
              </a:extLst>
            </p:cNvPr>
            <p:cNvSpPr/>
            <p:nvPr/>
          </p:nvSpPr>
          <p:spPr>
            <a:xfrm>
              <a:off x="18123781" y="4348946"/>
              <a:ext cx="255387" cy="51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42">
                  <a:moveTo>
                    <a:pt x="185" y="42"/>
                  </a:moveTo>
                  <a:lnTo>
                    <a:pt x="22" y="42"/>
                  </a:lnTo>
                  <a:cubicBezTo>
                    <a:pt x="9" y="42"/>
                    <a:pt x="0" y="33"/>
                    <a:pt x="0" y="21"/>
                  </a:cubicBezTo>
                  <a:cubicBezTo>
                    <a:pt x="0" y="9"/>
                    <a:pt x="9" y="0"/>
                    <a:pt x="22" y="0"/>
                  </a:cubicBezTo>
                  <a:lnTo>
                    <a:pt x="185" y="0"/>
                  </a:lnTo>
                  <a:cubicBezTo>
                    <a:pt x="197" y="0"/>
                    <a:pt x="206" y="9"/>
                    <a:pt x="206" y="21"/>
                  </a:cubicBezTo>
                  <a:cubicBezTo>
                    <a:pt x="206" y="33"/>
                    <a:pt x="197" y="42"/>
                    <a:pt x="185" y="4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ABFD802-CA0F-05CD-B2D5-95CDB673E04F}"/>
                </a:ext>
              </a:extLst>
            </p:cNvPr>
            <p:cNvSpPr/>
            <p:nvPr/>
          </p:nvSpPr>
          <p:spPr>
            <a:xfrm>
              <a:off x="18123781" y="4732750"/>
              <a:ext cx="255387" cy="523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43">
                  <a:moveTo>
                    <a:pt x="185" y="43"/>
                  </a:moveTo>
                  <a:lnTo>
                    <a:pt x="22" y="43"/>
                  </a:lnTo>
                  <a:cubicBezTo>
                    <a:pt x="9" y="43"/>
                    <a:pt x="0" y="33"/>
                    <a:pt x="0" y="21"/>
                  </a:cubicBezTo>
                  <a:cubicBezTo>
                    <a:pt x="0" y="9"/>
                    <a:pt x="9" y="0"/>
                    <a:pt x="22" y="0"/>
                  </a:cubicBezTo>
                  <a:lnTo>
                    <a:pt x="185" y="0"/>
                  </a:lnTo>
                  <a:cubicBezTo>
                    <a:pt x="197" y="0"/>
                    <a:pt x="206" y="9"/>
                    <a:pt x="206" y="21"/>
                  </a:cubicBezTo>
                  <a:cubicBezTo>
                    <a:pt x="206" y="33"/>
                    <a:pt x="197" y="43"/>
                    <a:pt x="185" y="4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4619260-AD98-9A6C-D722-6F44798A3C45}"/>
                </a:ext>
              </a:extLst>
            </p:cNvPr>
            <p:cNvSpPr/>
            <p:nvPr/>
          </p:nvSpPr>
          <p:spPr>
            <a:xfrm>
              <a:off x="18726745" y="4383838"/>
              <a:ext cx="427307" cy="75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4" h="603">
                  <a:moveTo>
                    <a:pt x="337" y="603"/>
                  </a:moveTo>
                  <a:cubicBezTo>
                    <a:pt x="333" y="603"/>
                    <a:pt x="330" y="600"/>
                    <a:pt x="330" y="596"/>
                  </a:cubicBezTo>
                  <a:lnTo>
                    <a:pt x="330" y="14"/>
                  </a:lnTo>
                  <a:lnTo>
                    <a:pt x="8" y="14"/>
                  </a:lnTo>
                  <a:cubicBezTo>
                    <a:pt x="4" y="14"/>
                    <a:pt x="0" y="11"/>
                    <a:pt x="0" y="6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337" y="0"/>
                  </a:lnTo>
                  <a:cubicBezTo>
                    <a:pt x="341" y="0"/>
                    <a:pt x="344" y="3"/>
                    <a:pt x="344" y="6"/>
                  </a:cubicBezTo>
                  <a:lnTo>
                    <a:pt x="344" y="596"/>
                  </a:lnTo>
                  <a:cubicBezTo>
                    <a:pt x="344" y="600"/>
                    <a:pt x="341" y="603"/>
                    <a:pt x="337" y="60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E3739BA-27FA-4520-7192-2A7D9A12D5E5}"/>
                </a:ext>
              </a:extLst>
            </p:cNvPr>
            <p:cNvSpPr/>
            <p:nvPr/>
          </p:nvSpPr>
          <p:spPr>
            <a:xfrm>
              <a:off x="8051555" y="6432453"/>
              <a:ext cx="7971821" cy="6405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00" h="515">
                  <a:moveTo>
                    <a:pt x="5986" y="0"/>
                  </a:moveTo>
                  <a:lnTo>
                    <a:pt x="414" y="0"/>
                  </a:lnTo>
                  <a:lnTo>
                    <a:pt x="0" y="515"/>
                  </a:lnTo>
                  <a:lnTo>
                    <a:pt x="6400" y="515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E60F186F-7C23-04C7-692F-D75D91D275EE}"/>
                </a:ext>
              </a:extLst>
            </p:cNvPr>
            <p:cNvSpPr/>
            <p:nvPr/>
          </p:nvSpPr>
          <p:spPr>
            <a:xfrm>
              <a:off x="8377953" y="7072957"/>
              <a:ext cx="7316535" cy="21246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74" h="1706">
                  <a:moveTo>
                    <a:pt x="5874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5874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98ED1A6-1590-153F-4953-C51489D9440E}"/>
                </a:ext>
              </a:extLst>
            </p:cNvPr>
            <p:cNvSpPr/>
            <p:nvPr/>
          </p:nvSpPr>
          <p:spPr>
            <a:xfrm>
              <a:off x="8377953" y="7568911"/>
              <a:ext cx="667744" cy="16286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7" h="1308">
                  <a:moveTo>
                    <a:pt x="375" y="221"/>
                  </a:moveTo>
                  <a:cubicBezTo>
                    <a:pt x="393" y="198"/>
                    <a:pt x="405" y="168"/>
                    <a:pt x="405" y="135"/>
                  </a:cubicBezTo>
                  <a:cubicBezTo>
                    <a:pt x="405" y="60"/>
                    <a:pt x="344" y="0"/>
                    <a:pt x="269" y="0"/>
                  </a:cubicBezTo>
                  <a:cubicBezTo>
                    <a:pt x="194" y="0"/>
                    <a:pt x="133" y="60"/>
                    <a:pt x="133" y="135"/>
                  </a:cubicBezTo>
                  <a:cubicBezTo>
                    <a:pt x="133" y="168"/>
                    <a:pt x="144" y="197"/>
                    <a:pt x="162" y="220"/>
                  </a:cubicBezTo>
                  <a:lnTo>
                    <a:pt x="0" y="438"/>
                  </a:lnTo>
                  <a:lnTo>
                    <a:pt x="0" y="1308"/>
                  </a:lnTo>
                  <a:lnTo>
                    <a:pt x="537" y="1308"/>
                  </a:lnTo>
                  <a:lnTo>
                    <a:pt x="537" y="438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E81113F3-8801-3747-44B6-6497532A7941}"/>
                </a:ext>
              </a:extLst>
            </p:cNvPr>
            <p:cNvSpPr/>
            <p:nvPr/>
          </p:nvSpPr>
          <p:spPr>
            <a:xfrm>
              <a:off x="15027989" y="7568911"/>
              <a:ext cx="666499" cy="16286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308">
                  <a:moveTo>
                    <a:pt x="374" y="221"/>
                  </a:moveTo>
                  <a:cubicBezTo>
                    <a:pt x="393" y="198"/>
                    <a:pt x="405" y="168"/>
                    <a:pt x="405" y="135"/>
                  </a:cubicBezTo>
                  <a:cubicBezTo>
                    <a:pt x="405" y="60"/>
                    <a:pt x="344" y="0"/>
                    <a:pt x="268" y="0"/>
                  </a:cubicBezTo>
                  <a:cubicBezTo>
                    <a:pt x="193" y="0"/>
                    <a:pt x="133" y="60"/>
                    <a:pt x="133" y="135"/>
                  </a:cubicBezTo>
                  <a:cubicBezTo>
                    <a:pt x="133" y="168"/>
                    <a:pt x="144" y="197"/>
                    <a:pt x="162" y="220"/>
                  </a:cubicBezTo>
                  <a:lnTo>
                    <a:pt x="0" y="438"/>
                  </a:lnTo>
                  <a:lnTo>
                    <a:pt x="0" y="1308"/>
                  </a:lnTo>
                  <a:lnTo>
                    <a:pt x="536" y="1308"/>
                  </a:lnTo>
                  <a:lnTo>
                    <a:pt x="536" y="438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85F9B7F-801F-47D1-BA20-13A89C322066}"/>
                </a:ext>
              </a:extLst>
            </p:cNvPr>
            <p:cNvSpPr/>
            <p:nvPr/>
          </p:nvSpPr>
          <p:spPr>
            <a:xfrm>
              <a:off x="11522331" y="8114710"/>
              <a:ext cx="1030270" cy="3514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8" h="283">
                  <a:moveTo>
                    <a:pt x="0" y="283"/>
                  </a:moveTo>
                  <a:lnTo>
                    <a:pt x="828" y="283"/>
                  </a:lnTo>
                  <a:lnTo>
                    <a:pt x="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0A40E46-BA7D-FCB3-832A-8DF15545ADB4}"/>
                </a:ext>
              </a:extLst>
            </p:cNvPr>
            <p:cNvSpPr/>
            <p:nvPr/>
          </p:nvSpPr>
          <p:spPr>
            <a:xfrm>
              <a:off x="10054788" y="8114710"/>
              <a:ext cx="1027778" cy="3514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6" h="283">
                  <a:moveTo>
                    <a:pt x="826" y="0"/>
                  </a:moveTo>
                  <a:lnTo>
                    <a:pt x="0" y="0"/>
                  </a:lnTo>
                  <a:lnTo>
                    <a:pt x="0" y="283"/>
                  </a:lnTo>
                  <a:lnTo>
                    <a:pt x="826" y="283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5EB3B82-7A28-B6FB-5208-BE511CFEA1DF}"/>
                </a:ext>
              </a:extLst>
            </p:cNvPr>
            <p:cNvSpPr/>
            <p:nvPr/>
          </p:nvSpPr>
          <p:spPr>
            <a:xfrm>
              <a:off x="12989870" y="8114710"/>
              <a:ext cx="1029024" cy="3514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7" h="283">
                  <a:moveTo>
                    <a:pt x="0" y="283"/>
                  </a:moveTo>
                  <a:lnTo>
                    <a:pt x="827" y="283"/>
                  </a:lnTo>
                  <a:lnTo>
                    <a:pt x="8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0335F542-812A-2889-9D83-884C5C62B2ED}"/>
                </a:ext>
              </a:extLst>
            </p:cNvPr>
            <p:cNvSpPr/>
            <p:nvPr/>
          </p:nvSpPr>
          <p:spPr>
            <a:xfrm>
              <a:off x="11522331" y="5769519"/>
              <a:ext cx="1030270" cy="350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8" h="282">
                  <a:moveTo>
                    <a:pt x="0" y="282"/>
                  </a:moveTo>
                  <a:lnTo>
                    <a:pt x="828" y="282"/>
                  </a:lnTo>
                  <a:lnTo>
                    <a:pt x="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EFE6FC3-B1CC-94C3-6F59-BC530DC79592}"/>
                </a:ext>
              </a:extLst>
            </p:cNvPr>
            <p:cNvSpPr/>
            <p:nvPr/>
          </p:nvSpPr>
          <p:spPr>
            <a:xfrm>
              <a:off x="10054788" y="5769519"/>
              <a:ext cx="1027778" cy="350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6" h="282">
                  <a:moveTo>
                    <a:pt x="826" y="0"/>
                  </a:moveTo>
                  <a:lnTo>
                    <a:pt x="0" y="0"/>
                  </a:lnTo>
                  <a:lnTo>
                    <a:pt x="0" y="282"/>
                  </a:lnTo>
                  <a:lnTo>
                    <a:pt x="826" y="282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054E84E-EE87-F5C7-EB70-A61A280A52EE}"/>
                </a:ext>
              </a:extLst>
            </p:cNvPr>
            <p:cNvSpPr/>
            <p:nvPr/>
          </p:nvSpPr>
          <p:spPr>
            <a:xfrm>
              <a:off x="12989870" y="5769519"/>
              <a:ext cx="1029024" cy="350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7" h="282">
                  <a:moveTo>
                    <a:pt x="0" y="282"/>
                  </a:moveTo>
                  <a:lnTo>
                    <a:pt x="827" y="282"/>
                  </a:lnTo>
                  <a:lnTo>
                    <a:pt x="8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9F23EB2D-DC9D-DE80-745C-882E93BE6F00}"/>
                </a:ext>
              </a:extLst>
            </p:cNvPr>
            <p:cNvSpPr/>
            <p:nvPr/>
          </p:nvSpPr>
          <p:spPr>
            <a:xfrm>
              <a:off x="10235425" y="6120924"/>
              <a:ext cx="666499" cy="19937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601">
                  <a:moveTo>
                    <a:pt x="536" y="1601"/>
                  </a:moveTo>
                  <a:lnTo>
                    <a:pt x="0" y="1601"/>
                  </a:lnTo>
                  <a:lnTo>
                    <a:pt x="0" y="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919B95AA-9341-20E8-1C7A-E455EC021A7C}"/>
                </a:ext>
              </a:extLst>
            </p:cNvPr>
            <p:cNvSpPr/>
            <p:nvPr/>
          </p:nvSpPr>
          <p:spPr>
            <a:xfrm>
              <a:off x="11704217" y="6120924"/>
              <a:ext cx="666499" cy="19937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601">
                  <a:moveTo>
                    <a:pt x="536" y="1601"/>
                  </a:moveTo>
                  <a:lnTo>
                    <a:pt x="0" y="1601"/>
                  </a:lnTo>
                  <a:lnTo>
                    <a:pt x="0" y="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74E216C-F1B3-69BA-AE2A-798FE9AA7820}"/>
                </a:ext>
              </a:extLst>
            </p:cNvPr>
            <p:cNvSpPr/>
            <p:nvPr/>
          </p:nvSpPr>
          <p:spPr>
            <a:xfrm>
              <a:off x="13170514" y="6120924"/>
              <a:ext cx="666499" cy="19937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601">
                  <a:moveTo>
                    <a:pt x="536" y="1601"/>
                  </a:moveTo>
                  <a:lnTo>
                    <a:pt x="0" y="1601"/>
                  </a:lnTo>
                  <a:lnTo>
                    <a:pt x="0" y="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288CB5C0-9090-69FD-447C-E8BE02BED683}"/>
                </a:ext>
              </a:extLst>
            </p:cNvPr>
            <p:cNvSpPr/>
            <p:nvPr/>
          </p:nvSpPr>
          <p:spPr>
            <a:xfrm>
              <a:off x="9566438" y="5418114"/>
              <a:ext cx="4942056" cy="350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68" h="282">
                  <a:moveTo>
                    <a:pt x="0" y="282"/>
                  </a:moveTo>
                  <a:lnTo>
                    <a:pt x="3968" y="282"/>
                  </a:lnTo>
                  <a:lnTo>
                    <a:pt x="3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ECEA7FD4-5597-5273-3B3D-BD1BFB6EDF07}"/>
                </a:ext>
              </a:extLst>
            </p:cNvPr>
            <p:cNvSpPr/>
            <p:nvPr/>
          </p:nvSpPr>
          <p:spPr>
            <a:xfrm>
              <a:off x="9166539" y="4989450"/>
              <a:ext cx="5740605" cy="4274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9" h="344">
                  <a:moveTo>
                    <a:pt x="0" y="0"/>
                  </a:moveTo>
                  <a:lnTo>
                    <a:pt x="4609" y="0"/>
                  </a:lnTo>
                  <a:lnTo>
                    <a:pt x="4609" y="344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B2E2FB38-D4FF-923B-1967-22BAE6D8CB50}"/>
                </a:ext>
              </a:extLst>
            </p:cNvPr>
            <p:cNvSpPr/>
            <p:nvPr/>
          </p:nvSpPr>
          <p:spPr>
            <a:xfrm>
              <a:off x="9166539" y="3355792"/>
              <a:ext cx="5740605" cy="16324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9" h="1311">
                  <a:moveTo>
                    <a:pt x="0" y="1311"/>
                  </a:moveTo>
                  <a:lnTo>
                    <a:pt x="4609" y="13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3B6EDFC-2E67-BF01-51D3-DCA65C558D7E}"/>
                </a:ext>
              </a:extLst>
            </p:cNvPr>
            <p:cNvSpPr/>
            <p:nvPr/>
          </p:nvSpPr>
          <p:spPr>
            <a:xfrm>
              <a:off x="9046943" y="8829981"/>
              <a:ext cx="5981046" cy="3676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2" h="296">
                  <a:moveTo>
                    <a:pt x="4802" y="296"/>
                  </a:moveTo>
                  <a:lnTo>
                    <a:pt x="0" y="296"/>
                  </a:lnTo>
                  <a:lnTo>
                    <a:pt x="0" y="0"/>
                  </a:lnTo>
                  <a:lnTo>
                    <a:pt x="4802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1871CD9B-51B8-3C38-7961-1C66ED7BF9FE}"/>
                </a:ext>
              </a:extLst>
            </p:cNvPr>
            <p:cNvSpPr/>
            <p:nvPr/>
          </p:nvSpPr>
          <p:spPr>
            <a:xfrm>
              <a:off x="9504145" y="8467361"/>
              <a:ext cx="5065389" cy="361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7" h="291">
                  <a:moveTo>
                    <a:pt x="4067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4067" y="291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F1688473-F8FD-3B57-5887-4016F3BB50E7}"/>
                </a:ext>
              </a:extLst>
            </p:cNvPr>
            <p:cNvSpPr/>
            <p:nvPr/>
          </p:nvSpPr>
          <p:spPr>
            <a:xfrm>
              <a:off x="9046943" y="8829981"/>
              <a:ext cx="5981046" cy="3676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2" h="296">
                  <a:moveTo>
                    <a:pt x="4802" y="296"/>
                  </a:moveTo>
                  <a:lnTo>
                    <a:pt x="0" y="296"/>
                  </a:lnTo>
                  <a:lnTo>
                    <a:pt x="0" y="0"/>
                  </a:lnTo>
                  <a:lnTo>
                    <a:pt x="4802" y="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62538414-6CEC-1ED9-E05B-3B7C26B397A1}"/>
                </a:ext>
              </a:extLst>
            </p:cNvPr>
            <p:cNvSpPr/>
            <p:nvPr/>
          </p:nvSpPr>
          <p:spPr>
            <a:xfrm>
              <a:off x="9566438" y="5418114"/>
              <a:ext cx="4942056" cy="350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68" h="282">
                  <a:moveTo>
                    <a:pt x="0" y="282"/>
                  </a:moveTo>
                  <a:lnTo>
                    <a:pt x="3968" y="282"/>
                  </a:lnTo>
                  <a:lnTo>
                    <a:pt x="3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E1B1F2C-016C-8C9A-0330-AAA197DE5890}"/>
                </a:ext>
              </a:extLst>
            </p:cNvPr>
            <p:cNvSpPr/>
            <p:nvPr/>
          </p:nvSpPr>
          <p:spPr>
            <a:xfrm>
              <a:off x="16399606" y="5443037"/>
              <a:ext cx="2874042" cy="37557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8" h="3015">
                  <a:moveTo>
                    <a:pt x="2308" y="3015"/>
                  </a:moveTo>
                  <a:lnTo>
                    <a:pt x="0" y="3015"/>
                  </a:lnTo>
                  <a:lnTo>
                    <a:pt x="0" y="0"/>
                  </a:lnTo>
                  <a:lnTo>
                    <a:pt x="2308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C9185FE-10F4-58DC-6ECD-4083DA9BB309}"/>
                </a:ext>
              </a:extLst>
            </p:cNvPr>
            <p:cNvSpPr/>
            <p:nvPr/>
          </p:nvSpPr>
          <p:spPr>
            <a:xfrm>
              <a:off x="17418663" y="8625618"/>
              <a:ext cx="627879" cy="5719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5" h="460">
                  <a:moveTo>
                    <a:pt x="109" y="460"/>
                  </a:moveTo>
                  <a:lnTo>
                    <a:pt x="505" y="460"/>
                  </a:lnTo>
                  <a:cubicBezTo>
                    <a:pt x="446" y="295"/>
                    <a:pt x="404" y="141"/>
                    <a:pt x="373" y="0"/>
                  </a:cubicBezTo>
                  <a:lnTo>
                    <a:pt x="0" y="0"/>
                  </a:lnTo>
                  <a:cubicBezTo>
                    <a:pt x="26" y="141"/>
                    <a:pt x="62" y="293"/>
                    <a:pt x="109" y="46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B5C1A3DE-0A03-31C5-A5DB-CBC8FC55FCA2}"/>
                </a:ext>
              </a:extLst>
            </p:cNvPr>
            <p:cNvSpPr/>
            <p:nvPr/>
          </p:nvSpPr>
          <p:spPr>
            <a:xfrm>
              <a:off x="17337687" y="6882301"/>
              <a:ext cx="783603" cy="1743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0" h="1400">
                  <a:moveTo>
                    <a:pt x="630" y="23"/>
                  </a:moveTo>
                  <a:cubicBezTo>
                    <a:pt x="594" y="13"/>
                    <a:pt x="571" y="8"/>
                    <a:pt x="571" y="8"/>
                  </a:cubicBezTo>
                  <a:cubicBezTo>
                    <a:pt x="571" y="8"/>
                    <a:pt x="345" y="-19"/>
                    <a:pt x="164" y="27"/>
                  </a:cubicBezTo>
                  <a:cubicBezTo>
                    <a:pt x="75" y="166"/>
                    <a:pt x="-93" y="561"/>
                    <a:pt x="65" y="1400"/>
                  </a:cubicBezTo>
                  <a:lnTo>
                    <a:pt x="438" y="1400"/>
                  </a:lnTo>
                  <a:cubicBezTo>
                    <a:pt x="258" y="548"/>
                    <a:pt x="547" y="123"/>
                    <a:pt x="630" y="2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ECB8D98F-3088-9E65-9A30-0568FBB2FA4D}"/>
                </a:ext>
              </a:extLst>
            </p:cNvPr>
            <p:cNvSpPr/>
            <p:nvPr/>
          </p:nvSpPr>
          <p:spPr>
            <a:xfrm>
              <a:off x="17316508" y="5915311"/>
              <a:ext cx="732526" cy="1109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9" h="891">
                  <a:moveTo>
                    <a:pt x="378" y="412"/>
                  </a:moveTo>
                  <a:cubicBezTo>
                    <a:pt x="459" y="451"/>
                    <a:pt x="506" y="318"/>
                    <a:pt x="472" y="276"/>
                  </a:cubicBezTo>
                  <a:cubicBezTo>
                    <a:pt x="427" y="218"/>
                    <a:pt x="369" y="287"/>
                    <a:pt x="369" y="287"/>
                  </a:cubicBezTo>
                  <a:lnTo>
                    <a:pt x="431" y="94"/>
                  </a:lnTo>
                  <a:cubicBezTo>
                    <a:pt x="320" y="-4"/>
                    <a:pt x="171" y="-3"/>
                    <a:pt x="112" y="2"/>
                  </a:cubicBezTo>
                  <a:cubicBezTo>
                    <a:pt x="78" y="48"/>
                    <a:pt x="53" y="107"/>
                    <a:pt x="38" y="180"/>
                  </a:cubicBezTo>
                  <a:cubicBezTo>
                    <a:pt x="-23" y="476"/>
                    <a:pt x="-3" y="547"/>
                    <a:pt x="50" y="602"/>
                  </a:cubicBezTo>
                  <a:cubicBezTo>
                    <a:pt x="83" y="637"/>
                    <a:pt x="154" y="662"/>
                    <a:pt x="237" y="662"/>
                  </a:cubicBezTo>
                  <a:lnTo>
                    <a:pt x="280" y="878"/>
                  </a:lnTo>
                  <a:lnTo>
                    <a:pt x="316" y="891"/>
                  </a:lnTo>
                  <a:lnTo>
                    <a:pt x="589" y="784"/>
                  </a:lnTo>
                  <a:lnTo>
                    <a:pt x="524" y="541"/>
                  </a:lnTo>
                  <a:cubicBezTo>
                    <a:pt x="416" y="514"/>
                    <a:pt x="378" y="412"/>
                    <a:pt x="378" y="412"/>
                  </a:cubicBezTo>
                  <a:close/>
                </a:path>
              </a:pathLst>
            </a:custGeom>
            <a:solidFill>
              <a:srgbClr val="FFD0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C4E170DC-DD30-36B2-8171-F16EEE3C638E}"/>
                </a:ext>
              </a:extLst>
            </p:cNvPr>
            <p:cNvSpPr/>
            <p:nvPr/>
          </p:nvSpPr>
          <p:spPr>
            <a:xfrm>
              <a:off x="17454791" y="5776996"/>
              <a:ext cx="692660" cy="811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7" h="652">
                  <a:moveTo>
                    <a:pt x="546" y="400"/>
                  </a:moveTo>
                  <a:cubicBezTo>
                    <a:pt x="589" y="227"/>
                    <a:pt x="500" y="47"/>
                    <a:pt x="304" y="8"/>
                  </a:cubicBezTo>
                  <a:cubicBezTo>
                    <a:pt x="173" y="-18"/>
                    <a:pt x="69" y="20"/>
                    <a:pt x="0" y="113"/>
                  </a:cubicBezTo>
                  <a:cubicBezTo>
                    <a:pt x="59" y="108"/>
                    <a:pt x="208" y="107"/>
                    <a:pt x="319" y="205"/>
                  </a:cubicBezTo>
                  <a:lnTo>
                    <a:pt x="257" y="398"/>
                  </a:lnTo>
                  <a:cubicBezTo>
                    <a:pt x="257" y="398"/>
                    <a:pt x="315" y="329"/>
                    <a:pt x="360" y="387"/>
                  </a:cubicBezTo>
                  <a:cubicBezTo>
                    <a:pt x="394" y="429"/>
                    <a:pt x="347" y="562"/>
                    <a:pt x="266" y="523"/>
                  </a:cubicBezTo>
                  <a:cubicBezTo>
                    <a:pt x="266" y="523"/>
                    <a:pt x="304" y="625"/>
                    <a:pt x="412" y="652"/>
                  </a:cubicBezTo>
                  <a:cubicBezTo>
                    <a:pt x="469" y="594"/>
                    <a:pt x="517" y="513"/>
                    <a:pt x="546" y="40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9BC37F3E-7855-D5D8-2E05-31881F925ED3}"/>
                </a:ext>
              </a:extLst>
            </p:cNvPr>
            <p:cNvSpPr/>
            <p:nvPr/>
          </p:nvSpPr>
          <p:spPr>
            <a:xfrm>
              <a:off x="17811084" y="6909716"/>
              <a:ext cx="990404" cy="22878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6" h="1837">
                  <a:moveTo>
                    <a:pt x="190" y="1837"/>
                  </a:moveTo>
                  <a:lnTo>
                    <a:pt x="796" y="1837"/>
                  </a:lnTo>
                  <a:cubicBezTo>
                    <a:pt x="796" y="1837"/>
                    <a:pt x="386" y="1333"/>
                    <a:pt x="469" y="829"/>
                  </a:cubicBezTo>
                  <a:lnTo>
                    <a:pt x="556" y="173"/>
                  </a:lnTo>
                  <a:cubicBezTo>
                    <a:pt x="469" y="78"/>
                    <a:pt x="328" y="24"/>
                    <a:pt x="250" y="0"/>
                  </a:cubicBezTo>
                  <a:cubicBezTo>
                    <a:pt x="154" y="117"/>
                    <a:pt x="-224" y="675"/>
                    <a:pt x="190" y="183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C0C6A367-9A6A-BBF8-02BA-7D011123A1F1}"/>
                </a:ext>
              </a:extLst>
            </p:cNvPr>
            <p:cNvSpPr/>
            <p:nvPr/>
          </p:nvSpPr>
          <p:spPr>
            <a:xfrm>
              <a:off x="16399606" y="6914700"/>
              <a:ext cx="1153603" cy="22828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7" h="1833">
                  <a:moveTo>
                    <a:pt x="917" y="0"/>
                  </a:moveTo>
                  <a:cubicBezTo>
                    <a:pt x="842" y="18"/>
                    <a:pt x="775" y="50"/>
                    <a:pt x="735" y="101"/>
                  </a:cubicBezTo>
                  <a:cubicBezTo>
                    <a:pt x="609" y="261"/>
                    <a:pt x="504" y="800"/>
                    <a:pt x="504" y="800"/>
                  </a:cubicBezTo>
                  <a:lnTo>
                    <a:pt x="0" y="545"/>
                  </a:lnTo>
                  <a:lnTo>
                    <a:pt x="0" y="1012"/>
                  </a:lnTo>
                  <a:lnTo>
                    <a:pt x="601" y="1311"/>
                  </a:lnTo>
                  <a:lnTo>
                    <a:pt x="708" y="1833"/>
                  </a:lnTo>
                  <a:lnTo>
                    <a:pt x="927" y="1833"/>
                  </a:lnTo>
                  <a:cubicBezTo>
                    <a:pt x="600" y="673"/>
                    <a:pt x="814" y="163"/>
                    <a:pt x="917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CA85CA71-42B2-2764-DC52-D2BCA206F7D8}"/>
                </a:ext>
              </a:extLst>
            </p:cNvPr>
            <p:cNvSpPr/>
            <p:nvPr/>
          </p:nvSpPr>
          <p:spPr>
            <a:xfrm>
              <a:off x="17588091" y="7008159"/>
              <a:ext cx="138283" cy="1445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" h="117">
                  <a:moveTo>
                    <a:pt x="77" y="1"/>
                  </a:moveTo>
                  <a:cubicBezTo>
                    <a:pt x="69" y="-1"/>
                    <a:pt x="60" y="0"/>
                    <a:pt x="53" y="3"/>
                  </a:cubicBezTo>
                  <a:cubicBezTo>
                    <a:pt x="46" y="6"/>
                    <a:pt x="40" y="11"/>
                    <a:pt x="35" y="19"/>
                  </a:cubicBezTo>
                  <a:lnTo>
                    <a:pt x="19" y="45"/>
                  </a:lnTo>
                  <a:lnTo>
                    <a:pt x="3" y="71"/>
                  </a:lnTo>
                  <a:cubicBezTo>
                    <a:pt x="-1" y="77"/>
                    <a:pt x="-1" y="83"/>
                    <a:pt x="1" y="88"/>
                  </a:cubicBezTo>
                  <a:cubicBezTo>
                    <a:pt x="3" y="93"/>
                    <a:pt x="8" y="97"/>
                    <a:pt x="14" y="99"/>
                  </a:cubicBezTo>
                  <a:lnTo>
                    <a:pt x="52" y="108"/>
                  </a:lnTo>
                  <a:lnTo>
                    <a:pt x="89" y="116"/>
                  </a:lnTo>
                  <a:cubicBezTo>
                    <a:pt x="95" y="118"/>
                    <a:pt x="101" y="116"/>
                    <a:pt x="105" y="113"/>
                  </a:cubicBezTo>
                  <a:cubicBezTo>
                    <a:pt x="110" y="109"/>
                    <a:pt x="112" y="103"/>
                    <a:pt x="111" y="97"/>
                  </a:cubicBezTo>
                  <a:lnTo>
                    <a:pt x="109" y="66"/>
                  </a:lnTo>
                  <a:lnTo>
                    <a:pt x="106" y="35"/>
                  </a:lnTo>
                  <a:cubicBezTo>
                    <a:pt x="105" y="26"/>
                    <a:pt x="102" y="19"/>
                    <a:pt x="97" y="13"/>
                  </a:cubicBezTo>
                  <a:cubicBezTo>
                    <a:pt x="92" y="8"/>
                    <a:pt x="85" y="3"/>
                    <a:pt x="77" y="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4F359B17-137D-23E1-FBAF-482A8945908E}"/>
                </a:ext>
              </a:extLst>
            </p:cNvPr>
            <p:cNvSpPr/>
            <p:nvPr/>
          </p:nvSpPr>
          <p:spPr>
            <a:xfrm>
              <a:off x="17444825" y="7135263"/>
              <a:ext cx="230471" cy="9831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6" h="790">
                  <a:moveTo>
                    <a:pt x="186" y="10"/>
                  </a:moveTo>
                  <a:cubicBezTo>
                    <a:pt x="186" y="10"/>
                    <a:pt x="135" y="310"/>
                    <a:pt x="186" y="621"/>
                  </a:cubicBezTo>
                  <a:lnTo>
                    <a:pt x="101" y="790"/>
                  </a:lnTo>
                  <a:lnTo>
                    <a:pt x="0" y="630"/>
                  </a:lnTo>
                  <a:cubicBezTo>
                    <a:pt x="0" y="630"/>
                    <a:pt x="51" y="206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75D9E917-D249-FEE4-AF34-D77064F8D84F}"/>
                </a:ext>
              </a:extLst>
            </p:cNvPr>
            <p:cNvSpPr/>
            <p:nvPr/>
          </p:nvSpPr>
          <p:spPr>
            <a:xfrm>
              <a:off x="18164893" y="8681693"/>
              <a:ext cx="363771" cy="3676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296">
                  <a:moveTo>
                    <a:pt x="114" y="0"/>
                  </a:moveTo>
                  <a:lnTo>
                    <a:pt x="0" y="185"/>
                  </a:lnTo>
                  <a:cubicBezTo>
                    <a:pt x="0" y="185"/>
                    <a:pt x="95" y="277"/>
                    <a:pt x="243" y="296"/>
                  </a:cubicBezTo>
                  <a:cubicBezTo>
                    <a:pt x="243" y="296"/>
                    <a:pt x="267" y="237"/>
                    <a:pt x="265" y="188"/>
                  </a:cubicBezTo>
                  <a:lnTo>
                    <a:pt x="293" y="141"/>
                  </a:lnTo>
                  <a:close/>
                </a:path>
              </a:pathLst>
            </a:custGeom>
            <a:solidFill>
              <a:srgbClr val="FFD0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FD61A45A-B422-73E9-1D40-DD5A4449ABD1}"/>
                </a:ext>
              </a:extLst>
            </p:cNvPr>
            <p:cNvSpPr/>
            <p:nvPr/>
          </p:nvSpPr>
          <p:spPr>
            <a:xfrm>
              <a:off x="18222196" y="7125294"/>
              <a:ext cx="802290" cy="18168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5" h="1459">
                  <a:moveTo>
                    <a:pt x="94" y="611"/>
                  </a:moveTo>
                  <a:lnTo>
                    <a:pt x="268" y="797"/>
                  </a:lnTo>
                  <a:lnTo>
                    <a:pt x="0" y="1235"/>
                  </a:lnTo>
                  <a:lnTo>
                    <a:pt x="286" y="1459"/>
                  </a:lnTo>
                  <a:cubicBezTo>
                    <a:pt x="286" y="1459"/>
                    <a:pt x="639" y="1009"/>
                    <a:pt x="645" y="870"/>
                  </a:cubicBezTo>
                  <a:cubicBezTo>
                    <a:pt x="658" y="515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C343674F-1696-17F9-0D2D-3AE00B6A9859}"/>
                </a:ext>
              </a:extLst>
            </p:cNvPr>
            <p:cNvSpPr/>
            <p:nvPr/>
          </p:nvSpPr>
          <p:spPr>
            <a:xfrm>
              <a:off x="17670313" y="7066723"/>
              <a:ext cx="265354" cy="90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" h="74">
                  <a:moveTo>
                    <a:pt x="45" y="74"/>
                  </a:moveTo>
                  <a:cubicBezTo>
                    <a:pt x="30" y="74"/>
                    <a:pt x="6" y="67"/>
                    <a:pt x="5" y="67"/>
                  </a:cubicBezTo>
                  <a:cubicBezTo>
                    <a:pt x="1" y="65"/>
                    <a:pt x="-1" y="62"/>
                    <a:pt x="0" y="58"/>
                  </a:cubicBezTo>
                  <a:cubicBezTo>
                    <a:pt x="1" y="54"/>
                    <a:pt x="5" y="52"/>
                    <a:pt x="9" y="53"/>
                  </a:cubicBezTo>
                  <a:cubicBezTo>
                    <a:pt x="16" y="55"/>
                    <a:pt x="38" y="61"/>
                    <a:pt x="48" y="60"/>
                  </a:cubicBezTo>
                  <a:cubicBezTo>
                    <a:pt x="71" y="58"/>
                    <a:pt x="124" y="42"/>
                    <a:pt x="203" y="1"/>
                  </a:cubicBezTo>
                  <a:cubicBezTo>
                    <a:pt x="206" y="-1"/>
                    <a:pt x="211" y="1"/>
                    <a:pt x="212" y="4"/>
                  </a:cubicBezTo>
                  <a:cubicBezTo>
                    <a:pt x="215" y="8"/>
                    <a:pt x="213" y="12"/>
                    <a:pt x="210" y="14"/>
                  </a:cubicBezTo>
                  <a:cubicBezTo>
                    <a:pt x="129" y="55"/>
                    <a:pt x="74" y="72"/>
                    <a:pt x="49" y="74"/>
                  </a:cubicBezTo>
                  <a:cubicBezTo>
                    <a:pt x="48" y="74"/>
                    <a:pt x="47" y="74"/>
                    <a:pt x="45" y="7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92A3B26B-1532-D3C2-1093-ABF51EF8464A}"/>
                </a:ext>
              </a:extLst>
            </p:cNvPr>
            <p:cNvSpPr/>
            <p:nvPr/>
          </p:nvSpPr>
          <p:spPr>
            <a:xfrm>
              <a:off x="17539505" y="6999436"/>
              <a:ext cx="90943" cy="1433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116">
                  <a:moveTo>
                    <a:pt x="66" y="116"/>
                  </a:moveTo>
                  <a:lnTo>
                    <a:pt x="65" y="116"/>
                  </a:lnTo>
                  <a:cubicBezTo>
                    <a:pt x="64" y="115"/>
                    <a:pt x="40" y="110"/>
                    <a:pt x="28" y="95"/>
                  </a:cubicBezTo>
                  <a:cubicBezTo>
                    <a:pt x="18" y="84"/>
                    <a:pt x="6" y="41"/>
                    <a:pt x="0" y="8"/>
                  </a:cubicBezTo>
                  <a:cubicBezTo>
                    <a:pt x="0" y="5"/>
                    <a:pt x="2" y="1"/>
                    <a:pt x="6" y="0"/>
                  </a:cubicBezTo>
                  <a:cubicBezTo>
                    <a:pt x="9" y="-1"/>
                    <a:pt x="13" y="2"/>
                    <a:pt x="14" y="6"/>
                  </a:cubicBezTo>
                  <a:cubicBezTo>
                    <a:pt x="21" y="44"/>
                    <a:pt x="33" y="79"/>
                    <a:pt x="39" y="86"/>
                  </a:cubicBezTo>
                  <a:cubicBezTo>
                    <a:pt x="48" y="98"/>
                    <a:pt x="68" y="102"/>
                    <a:pt x="68" y="102"/>
                  </a:cubicBezTo>
                  <a:cubicBezTo>
                    <a:pt x="72" y="102"/>
                    <a:pt x="74" y="106"/>
                    <a:pt x="74" y="110"/>
                  </a:cubicBezTo>
                  <a:cubicBezTo>
                    <a:pt x="72" y="114"/>
                    <a:pt x="70" y="116"/>
                    <a:pt x="66" y="11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4F4E4C09-8790-80B6-460C-F636C2C4B74B}"/>
                </a:ext>
              </a:extLst>
            </p:cNvPr>
            <p:cNvSpPr/>
            <p:nvPr/>
          </p:nvSpPr>
          <p:spPr>
            <a:xfrm>
              <a:off x="18106340" y="8867364"/>
              <a:ext cx="438519" cy="2031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" h="164">
                  <a:moveTo>
                    <a:pt x="345" y="164"/>
                  </a:moveTo>
                  <a:cubicBezTo>
                    <a:pt x="342" y="163"/>
                    <a:pt x="258" y="161"/>
                    <a:pt x="154" y="114"/>
                  </a:cubicBezTo>
                  <a:cubicBezTo>
                    <a:pt x="57" y="71"/>
                    <a:pt x="4" y="14"/>
                    <a:pt x="2" y="11"/>
                  </a:cubicBezTo>
                  <a:cubicBezTo>
                    <a:pt x="-1" y="8"/>
                    <a:pt x="-1" y="4"/>
                    <a:pt x="3" y="1"/>
                  </a:cubicBezTo>
                  <a:cubicBezTo>
                    <a:pt x="6" y="-1"/>
                    <a:pt x="10" y="-1"/>
                    <a:pt x="13" y="2"/>
                  </a:cubicBezTo>
                  <a:cubicBezTo>
                    <a:pt x="13" y="2"/>
                    <a:pt x="66" y="59"/>
                    <a:pt x="160" y="101"/>
                  </a:cubicBezTo>
                  <a:cubicBezTo>
                    <a:pt x="261" y="147"/>
                    <a:pt x="344" y="149"/>
                    <a:pt x="346" y="149"/>
                  </a:cubicBezTo>
                  <a:cubicBezTo>
                    <a:pt x="349" y="149"/>
                    <a:pt x="353" y="153"/>
                    <a:pt x="353" y="156"/>
                  </a:cubicBezTo>
                  <a:cubicBezTo>
                    <a:pt x="353" y="161"/>
                    <a:pt x="349" y="164"/>
                    <a:pt x="345" y="16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2" name="Freeform 211">
            <a:extLst>
              <a:ext uri="{FF2B5EF4-FFF2-40B4-BE49-F238E27FC236}">
                <a16:creationId xmlns:a16="http://schemas.microsoft.com/office/drawing/2014/main" id="{5FF400C1-3910-B20E-BD80-2EDD1242CC32}"/>
              </a:ext>
            </a:extLst>
          </p:cNvPr>
          <p:cNvSpPr/>
          <p:nvPr/>
        </p:nvSpPr>
        <p:spPr>
          <a:xfrm>
            <a:off x="4147244" y="12444961"/>
            <a:ext cx="289024" cy="2890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" h="233">
                <a:moveTo>
                  <a:pt x="233" y="117"/>
                </a:moveTo>
                <a:cubicBezTo>
                  <a:pt x="233" y="181"/>
                  <a:pt x="181" y="233"/>
                  <a:pt x="117" y="233"/>
                </a:cubicBezTo>
                <a:cubicBezTo>
                  <a:pt x="52" y="233"/>
                  <a:pt x="0" y="181"/>
                  <a:pt x="0" y="117"/>
                </a:cubicBezTo>
                <a:cubicBezTo>
                  <a:pt x="0" y="52"/>
                  <a:pt x="52" y="0"/>
                  <a:pt x="117" y="0"/>
                </a:cubicBezTo>
                <a:cubicBezTo>
                  <a:pt x="181" y="0"/>
                  <a:pt x="233" y="52"/>
                  <a:pt x="233" y="11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3" name="Straight Connector 212">
            <a:extLst>
              <a:ext uri="{FF2B5EF4-FFF2-40B4-BE49-F238E27FC236}">
                <a16:creationId xmlns:a16="http://schemas.microsoft.com/office/drawing/2014/main" id="{5359D66D-F569-1C96-3A85-095A02E247E0}"/>
              </a:ext>
            </a:extLst>
          </p:cNvPr>
          <p:cNvSpPr/>
          <p:nvPr/>
        </p:nvSpPr>
        <p:spPr>
          <a:xfrm>
            <a:off x="4293002" y="12590760"/>
            <a:ext cx="0" cy="1125240"/>
          </a:xfrm>
          <a:prstGeom prst="line">
            <a:avLst/>
          </a:prstGeom>
          <a:noFill/>
          <a:ln w="50800" cap="flat">
            <a:solidFill>
              <a:schemeClr val="accent1"/>
            </a:solidFill>
            <a:prstDash val="solid"/>
            <a:round/>
          </a:ln>
        </p:spPr>
        <p:txBody>
          <a:bodyPr vert="horz" wrap="none" lIns="7200" tIns="7200" rIns="7200" bIns="72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A6891020-2053-8E2D-57B1-72094F526E50}"/>
              </a:ext>
            </a:extLst>
          </p:cNvPr>
          <p:cNvSpPr/>
          <p:nvPr/>
        </p:nvSpPr>
        <p:spPr>
          <a:xfrm>
            <a:off x="12043069" y="12444961"/>
            <a:ext cx="289024" cy="2890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" h="233">
                <a:moveTo>
                  <a:pt x="233" y="117"/>
                </a:moveTo>
                <a:cubicBezTo>
                  <a:pt x="233" y="181"/>
                  <a:pt x="181" y="233"/>
                  <a:pt x="117" y="233"/>
                </a:cubicBezTo>
                <a:cubicBezTo>
                  <a:pt x="52" y="233"/>
                  <a:pt x="0" y="181"/>
                  <a:pt x="0" y="117"/>
                </a:cubicBezTo>
                <a:cubicBezTo>
                  <a:pt x="0" y="52"/>
                  <a:pt x="52" y="0"/>
                  <a:pt x="117" y="0"/>
                </a:cubicBezTo>
                <a:cubicBezTo>
                  <a:pt x="181" y="0"/>
                  <a:pt x="233" y="52"/>
                  <a:pt x="233" y="11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6" name="Straight Connector 285">
            <a:extLst>
              <a:ext uri="{FF2B5EF4-FFF2-40B4-BE49-F238E27FC236}">
                <a16:creationId xmlns:a16="http://schemas.microsoft.com/office/drawing/2014/main" id="{62BA4FB3-5B12-0F35-C4B1-74BA16A865FF}"/>
              </a:ext>
            </a:extLst>
          </p:cNvPr>
          <p:cNvSpPr/>
          <p:nvPr/>
        </p:nvSpPr>
        <p:spPr>
          <a:xfrm>
            <a:off x="12188830" y="12590760"/>
            <a:ext cx="0" cy="1125240"/>
          </a:xfrm>
          <a:prstGeom prst="line">
            <a:avLst/>
          </a:prstGeom>
          <a:noFill/>
          <a:ln w="50800" cap="flat">
            <a:solidFill>
              <a:schemeClr val="accent2"/>
            </a:solidFill>
            <a:prstDash val="solid"/>
            <a:round/>
          </a:ln>
        </p:spPr>
        <p:txBody>
          <a:bodyPr vert="horz" wrap="none" lIns="7200" tIns="7200" rIns="7200" bIns="72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8" name="Freeform 357">
            <a:extLst>
              <a:ext uri="{FF2B5EF4-FFF2-40B4-BE49-F238E27FC236}">
                <a16:creationId xmlns:a16="http://schemas.microsoft.com/office/drawing/2014/main" id="{AF574805-6E49-2D4F-551B-AFF8220995B7}"/>
              </a:ext>
            </a:extLst>
          </p:cNvPr>
          <p:cNvSpPr/>
          <p:nvPr/>
        </p:nvSpPr>
        <p:spPr>
          <a:xfrm>
            <a:off x="19937654" y="12444961"/>
            <a:ext cx="289024" cy="2890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" h="233">
                <a:moveTo>
                  <a:pt x="233" y="117"/>
                </a:moveTo>
                <a:cubicBezTo>
                  <a:pt x="233" y="181"/>
                  <a:pt x="181" y="233"/>
                  <a:pt x="117" y="233"/>
                </a:cubicBezTo>
                <a:cubicBezTo>
                  <a:pt x="52" y="233"/>
                  <a:pt x="0" y="181"/>
                  <a:pt x="0" y="117"/>
                </a:cubicBezTo>
                <a:cubicBezTo>
                  <a:pt x="0" y="52"/>
                  <a:pt x="52" y="0"/>
                  <a:pt x="117" y="0"/>
                </a:cubicBezTo>
                <a:cubicBezTo>
                  <a:pt x="181" y="0"/>
                  <a:pt x="233" y="52"/>
                  <a:pt x="233" y="117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9" name="Straight Connector 358">
            <a:extLst>
              <a:ext uri="{FF2B5EF4-FFF2-40B4-BE49-F238E27FC236}">
                <a16:creationId xmlns:a16="http://schemas.microsoft.com/office/drawing/2014/main" id="{AC0951A8-4A3B-FB7C-AADF-EDFFDADB019C}"/>
              </a:ext>
            </a:extLst>
          </p:cNvPr>
          <p:cNvSpPr/>
          <p:nvPr/>
        </p:nvSpPr>
        <p:spPr>
          <a:xfrm>
            <a:off x="20083412" y="12590760"/>
            <a:ext cx="0" cy="1125240"/>
          </a:xfrm>
          <a:prstGeom prst="line">
            <a:avLst/>
          </a:prstGeom>
          <a:noFill/>
          <a:ln w="50800" cap="flat">
            <a:solidFill>
              <a:schemeClr val="accent3"/>
            </a:solidFill>
            <a:prstDash val="solid"/>
            <a:round/>
          </a:ln>
        </p:spPr>
        <p:txBody>
          <a:bodyPr vert="horz" wrap="none" lIns="7200" tIns="7200" rIns="7200" bIns="72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FA7FEF84-83DA-DE4F-9594-A0E0D478D8C8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D353E248-1E50-83F1-CD4D-D3A38EE1D215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3C9047AE-8D3E-3DCA-4DCC-7C7450AE0AD7}"/>
              </a:ext>
            </a:extLst>
          </p:cNvPr>
          <p:cNvSpPr txBox="1"/>
          <p:nvPr/>
        </p:nvSpPr>
        <p:spPr>
          <a:xfrm>
            <a:off x="1297347" y="10167390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0FC0472-B340-D2D0-5FDD-33A5F9F7D619}"/>
              </a:ext>
            </a:extLst>
          </p:cNvPr>
          <p:cNvSpPr txBox="1"/>
          <p:nvPr/>
        </p:nvSpPr>
        <p:spPr>
          <a:xfrm>
            <a:off x="1306491" y="10834461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897C8117-8206-F5F3-D119-B5559EA94AC6}"/>
              </a:ext>
            </a:extLst>
          </p:cNvPr>
          <p:cNvSpPr txBox="1"/>
          <p:nvPr/>
        </p:nvSpPr>
        <p:spPr>
          <a:xfrm>
            <a:off x="9201022" y="10167389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387B019-4862-515D-8FB5-FDB49D30EEDE}"/>
              </a:ext>
            </a:extLst>
          </p:cNvPr>
          <p:cNvSpPr txBox="1"/>
          <p:nvPr/>
        </p:nvSpPr>
        <p:spPr>
          <a:xfrm>
            <a:off x="9191877" y="10834461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CC184AC7-4615-7573-CEC8-820504B926CF}"/>
              </a:ext>
            </a:extLst>
          </p:cNvPr>
          <p:cNvSpPr txBox="1"/>
          <p:nvPr/>
        </p:nvSpPr>
        <p:spPr>
          <a:xfrm>
            <a:off x="17098599" y="10167390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2AA78224-BC1C-545C-C3C7-2F99D4B7ED6B}"/>
              </a:ext>
            </a:extLst>
          </p:cNvPr>
          <p:cNvSpPr txBox="1"/>
          <p:nvPr/>
        </p:nvSpPr>
        <p:spPr>
          <a:xfrm>
            <a:off x="17089455" y="10837548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59906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369">
            <a:extLst>
              <a:ext uri="{FF2B5EF4-FFF2-40B4-BE49-F238E27FC236}">
                <a16:creationId xmlns:a16="http://schemas.microsoft.com/office/drawing/2014/main" id="{56B817C0-FA56-40A1-CB76-8A9023335E8A}"/>
              </a:ext>
            </a:extLst>
          </p:cNvPr>
          <p:cNvGrpSpPr/>
          <p:nvPr/>
        </p:nvGrpSpPr>
        <p:grpSpPr>
          <a:xfrm>
            <a:off x="20810954" y="7167061"/>
            <a:ext cx="1541045" cy="1929163"/>
            <a:chOff x="20810954" y="7167061"/>
            <a:chExt cx="1541045" cy="1929163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156524E-7CF0-6A1B-9D39-1273AA6D143A}"/>
                </a:ext>
              </a:extLst>
            </p:cNvPr>
            <p:cNvSpPr/>
            <p:nvPr/>
          </p:nvSpPr>
          <p:spPr>
            <a:xfrm>
              <a:off x="20981628" y="7167061"/>
              <a:ext cx="1370371" cy="17534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1" h="1408">
                  <a:moveTo>
                    <a:pt x="957" y="0"/>
                  </a:moveTo>
                  <a:lnTo>
                    <a:pt x="144" y="0"/>
                  </a:lnTo>
                  <a:cubicBezTo>
                    <a:pt x="64" y="0"/>
                    <a:pt x="0" y="65"/>
                    <a:pt x="0" y="144"/>
                  </a:cubicBezTo>
                  <a:lnTo>
                    <a:pt x="0" y="1265"/>
                  </a:lnTo>
                  <a:cubicBezTo>
                    <a:pt x="0" y="1344"/>
                    <a:pt x="64" y="1408"/>
                    <a:pt x="144" y="1408"/>
                  </a:cubicBezTo>
                  <a:lnTo>
                    <a:pt x="957" y="1408"/>
                  </a:lnTo>
                  <a:cubicBezTo>
                    <a:pt x="1037" y="1408"/>
                    <a:pt x="1101" y="1344"/>
                    <a:pt x="1101" y="1265"/>
                  </a:cubicBezTo>
                  <a:lnTo>
                    <a:pt x="1101" y="144"/>
                  </a:lnTo>
                  <a:cubicBezTo>
                    <a:pt x="1101" y="65"/>
                    <a:pt x="1037" y="0"/>
                    <a:pt x="957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1D09700-E8ED-5885-C765-442FDFC6F160}"/>
                </a:ext>
              </a:extLst>
            </p:cNvPr>
            <p:cNvSpPr/>
            <p:nvPr/>
          </p:nvSpPr>
          <p:spPr>
            <a:xfrm>
              <a:off x="20810954" y="7342783"/>
              <a:ext cx="1370371" cy="17534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1" h="1408">
                  <a:moveTo>
                    <a:pt x="957" y="0"/>
                  </a:moveTo>
                  <a:lnTo>
                    <a:pt x="144" y="0"/>
                  </a:lnTo>
                  <a:cubicBezTo>
                    <a:pt x="65" y="0"/>
                    <a:pt x="0" y="65"/>
                    <a:pt x="0" y="144"/>
                  </a:cubicBezTo>
                  <a:lnTo>
                    <a:pt x="0" y="1265"/>
                  </a:lnTo>
                  <a:cubicBezTo>
                    <a:pt x="0" y="1344"/>
                    <a:pt x="65" y="1408"/>
                    <a:pt x="144" y="1408"/>
                  </a:cubicBezTo>
                  <a:lnTo>
                    <a:pt x="957" y="1408"/>
                  </a:lnTo>
                  <a:cubicBezTo>
                    <a:pt x="1037" y="1408"/>
                    <a:pt x="1101" y="1344"/>
                    <a:pt x="1101" y="1265"/>
                  </a:cubicBezTo>
                  <a:lnTo>
                    <a:pt x="1101" y="144"/>
                  </a:lnTo>
                  <a:cubicBezTo>
                    <a:pt x="1101" y="65"/>
                    <a:pt x="1037" y="0"/>
                    <a:pt x="957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2FB8C39-AC58-54B5-3F15-0628D0F67179}"/>
                </a:ext>
              </a:extLst>
            </p:cNvPr>
            <p:cNvSpPr/>
            <p:nvPr/>
          </p:nvSpPr>
          <p:spPr>
            <a:xfrm>
              <a:off x="21102466" y="7614461"/>
              <a:ext cx="787340" cy="1682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3" h="136">
                  <a:moveTo>
                    <a:pt x="565" y="0"/>
                  </a:moveTo>
                  <a:lnTo>
                    <a:pt x="317" y="0"/>
                  </a:lnTo>
                  <a:lnTo>
                    <a:pt x="68" y="0"/>
                  </a:lnTo>
                  <a:cubicBezTo>
                    <a:pt x="49" y="0"/>
                    <a:pt x="33" y="8"/>
                    <a:pt x="21" y="20"/>
                  </a:cubicBezTo>
                  <a:cubicBezTo>
                    <a:pt x="9" y="32"/>
                    <a:pt x="0" y="49"/>
                    <a:pt x="0" y="68"/>
                  </a:cubicBezTo>
                  <a:cubicBezTo>
                    <a:pt x="0" y="86"/>
                    <a:pt x="9" y="104"/>
                    <a:pt x="21" y="116"/>
                  </a:cubicBezTo>
                  <a:cubicBezTo>
                    <a:pt x="33" y="128"/>
                    <a:pt x="49" y="136"/>
                    <a:pt x="68" y="136"/>
                  </a:cubicBezTo>
                  <a:lnTo>
                    <a:pt x="317" y="136"/>
                  </a:lnTo>
                  <a:lnTo>
                    <a:pt x="565" y="136"/>
                  </a:lnTo>
                  <a:cubicBezTo>
                    <a:pt x="584" y="136"/>
                    <a:pt x="600" y="128"/>
                    <a:pt x="613" y="116"/>
                  </a:cubicBezTo>
                  <a:cubicBezTo>
                    <a:pt x="625" y="104"/>
                    <a:pt x="633" y="86"/>
                    <a:pt x="633" y="68"/>
                  </a:cubicBezTo>
                  <a:cubicBezTo>
                    <a:pt x="633" y="49"/>
                    <a:pt x="625" y="32"/>
                    <a:pt x="613" y="20"/>
                  </a:cubicBezTo>
                  <a:cubicBezTo>
                    <a:pt x="600" y="8"/>
                    <a:pt x="584" y="0"/>
                    <a:pt x="565" y="0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A5D98459-C7C7-F28B-B3A7-E86C664A05E4}"/>
                </a:ext>
              </a:extLst>
            </p:cNvPr>
            <p:cNvSpPr/>
            <p:nvPr/>
          </p:nvSpPr>
          <p:spPr>
            <a:xfrm>
              <a:off x="21117416" y="7916049"/>
              <a:ext cx="757441" cy="423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9" h="35">
                  <a:moveTo>
                    <a:pt x="591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lnTo>
                    <a:pt x="591" y="0"/>
                  </a:lnTo>
                  <a:cubicBezTo>
                    <a:pt x="601" y="0"/>
                    <a:pt x="609" y="8"/>
                    <a:pt x="609" y="17"/>
                  </a:cubicBezTo>
                  <a:cubicBezTo>
                    <a:pt x="609" y="27"/>
                    <a:pt x="601" y="35"/>
                    <a:pt x="591" y="35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117D629-11B7-D12C-8C27-75B0B8FE4F6C}"/>
                </a:ext>
              </a:extLst>
            </p:cNvPr>
            <p:cNvSpPr/>
            <p:nvPr/>
          </p:nvSpPr>
          <p:spPr>
            <a:xfrm>
              <a:off x="21117416" y="8149094"/>
              <a:ext cx="757441" cy="436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9" h="36">
                  <a:moveTo>
                    <a:pt x="591" y="36"/>
                  </a:moveTo>
                  <a:lnTo>
                    <a:pt x="18" y="36"/>
                  </a:ln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lnTo>
                    <a:pt x="591" y="0"/>
                  </a:lnTo>
                  <a:cubicBezTo>
                    <a:pt x="601" y="0"/>
                    <a:pt x="609" y="8"/>
                    <a:pt x="609" y="18"/>
                  </a:cubicBezTo>
                  <a:cubicBezTo>
                    <a:pt x="609" y="28"/>
                    <a:pt x="601" y="36"/>
                    <a:pt x="591" y="36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954EA5D-4B3E-65C2-3A6C-C85CB90F60CA}"/>
                </a:ext>
              </a:extLst>
            </p:cNvPr>
            <p:cNvSpPr/>
            <p:nvPr/>
          </p:nvSpPr>
          <p:spPr>
            <a:xfrm>
              <a:off x="21117416" y="8382138"/>
              <a:ext cx="757441" cy="423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9" h="35">
                  <a:moveTo>
                    <a:pt x="591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lnTo>
                    <a:pt x="591" y="0"/>
                  </a:lnTo>
                  <a:cubicBezTo>
                    <a:pt x="601" y="0"/>
                    <a:pt x="609" y="8"/>
                    <a:pt x="609" y="17"/>
                  </a:cubicBezTo>
                  <a:cubicBezTo>
                    <a:pt x="609" y="27"/>
                    <a:pt x="601" y="35"/>
                    <a:pt x="591" y="35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B497869-19EF-1889-DBAF-74497B146A59}"/>
                </a:ext>
              </a:extLst>
            </p:cNvPr>
            <p:cNvSpPr/>
            <p:nvPr/>
          </p:nvSpPr>
          <p:spPr>
            <a:xfrm>
              <a:off x="21301796" y="8775947"/>
              <a:ext cx="388687" cy="2442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197">
                  <a:moveTo>
                    <a:pt x="231" y="0"/>
                  </a:moveTo>
                  <a:lnTo>
                    <a:pt x="157" y="44"/>
                  </a:lnTo>
                  <a:lnTo>
                    <a:pt x="82" y="0"/>
                  </a:lnTo>
                  <a:lnTo>
                    <a:pt x="0" y="139"/>
                  </a:lnTo>
                  <a:lnTo>
                    <a:pt x="64" y="142"/>
                  </a:lnTo>
                  <a:lnTo>
                    <a:pt x="97" y="197"/>
                  </a:lnTo>
                  <a:lnTo>
                    <a:pt x="157" y="96"/>
                  </a:lnTo>
                  <a:lnTo>
                    <a:pt x="216" y="197"/>
                  </a:lnTo>
                  <a:lnTo>
                    <a:pt x="249" y="142"/>
                  </a:lnTo>
                  <a:lnTo>
                    <a:pt x="313" y="139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8A88B39-3870-E797-D49A-1305D5803ADF}"/>
                </a:ext>
              </a:extLst>
            </p:cNvPr>
            <p:cNvSpPr/>
            <p:nvPr/>
          </p:nvSpPr>
          <p:spPr>
            <a:xfrm>
              <a:off x="21316746" y="8511746"/>
              <a:ext cx="358788" cy="357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9" h="288">
                  <a:moveTo>
                    <a:pt x="289" y="144"/>
                  </a:moveTo>
                  <a:cubicBezTo>
                    <a:pt x="289" y="223"/>
                    <a:pt x="224" y="288"/>
                    <a:pt x="145" y="288"/>
                  </a:cubicBezTo>
                  <a:cubicBezTo>
                    <a:pt x="65" y="288"/>
                    <a:pt x="0" y="223"/>
                    <a:pt x="0" y="144"/>
                  </a:cubicBezTo>
                  <a:cubicBezTo>
                    <a:pt x="0" y="64"/>
                    <a:pt x="65" y="0"/>
                    <a:pt x="145" y="0"/>
                  </a:cubicBezTo>
                  <a:cubicBezTo>
                    <a:pt x="224" y="0"/>
                    <a:pt x="289" y="64"/>
                    <a:pt x="289" y="144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45D8EF9-9EA7-E515-E22C-3B66055CC7C8}"/>
                </a:ext>
              </a:extLst>
            </p:cNvPr>
            <p:cNvSpPr/>
            <p:nvPr/>
          </p:nvSpPr>
          <p:spPr>
            <a:xfrm>
              <a:off x="21415163" y="8613937"/>
              <a:ext cx="164445" cy="1582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128">
                  <a:moveTo>
                    <a:pt x="79" y="7"/>
                  </a:moveTo>
                  <a:lnTo>
                    <a:pt x="85" y="17"/>
                  </a:lnTo>
                  <a:lnTo>
                    <a:pt x="92" y="26"/>
                  </a:lnTo>
                  <a:cubicBezTo>
                    <a:pt x="93" y="28"/>
                    <a:pt x="94" y="29"/>
                    <a:pt x="95" y="30"/>
                  </a:cubicBezTo>
                  <a:cubicBezTo>
                    <a:pt x="97" y="31"/>
                    <a:pt x="98" y="31"/>
                    <a:pt x="100" y="32"/>
                  </a:cubicBezTo>
                  <a:lnTo>
                    <a:pt x="111" y="36"/>
                  </a:lnTo>
                  <a:lnTo>
                    <a:pt x="123" y="39"/>
                  </a:lnTo>
                  <a:cubicBezTo>
                    <a:pt x="128" y="40"/>
                    <a:pt x="132" y="43"/>
                    <a:pt x="133" y="48"/>
                  </a:cubicBezTo>
                  <a:cubicBezTo>
                    <a:pt x="134" y="53"/>
                    <a:pt x="133" y="58"/>
                    <a:pt x="130" y="62"/>
                  </a:cubicBezTo>
                  <a:lnTo>
                    <a:pt x="123" y="70"/>
                  </a:lnTo>
                  <a:lnTo>
                    <a:pt x="116" y="80"/>
                  </a:lnTo>
                  <a:cubicBezTo>
                    <a:pt x="114" y="81"/>
                    <a:pt x="114" y="83"/>
                    <a:pt x="113" y="84"/>
                  </a:cubicBezTo>
                  <a:cubicBezTo>
                    <a:pt x="112" y="86"/>
                    <a:pt x="112" y="88"/>
                    <a:pt x="112" y="89"/>
                  </a:cubicBezTo>
                  <a:lnTo>
                    <a:pt x="112" y="101"/>
                  </a:lnTo>
                  <a:lnTo>
                    <a:pt x="113" y="113"/>
                  </a:lnTo>
                  <a:cubicBezTo>
                    <a:pt x="114" y="118"/>
                    <a:pt x="111" y="123"/>
                    <a:pt x="107" y="125"/>
                  </a:cubicBezTo>
                  <a:cubicBezTo>
                    <a:pt x="103" y="128"/>
                    <a:pt x="98" y="129"/>
                    <a:pt x="94" y="127"/>
                  </a:cubicBezTo>
                  <a:lnTo>
                    <a:pt x="82" y="123"/>
                  </a:lnTo>
                  <a:lnTo>
                    <a:pt x="72" y="119"/>
                  </a:lnTo>
                  <a:cubicBezTo>
                    <a:pt x="70" y="118"/>
                    <a:pt x="69" y="118"/>
                    <a:pt x="67" y="118"/>
                  </a:cubicBezTo>
                  <a:cubicBezTo>
                    <a:pt x="65" y="118"/>
                    <a:pt x="63" y="118"/>
                    <a:pt x="61" y="119"/>
                  </a:cubicBezTo>
                  <a:lnTo>
                    <a:pt x="51" y="123"/>
                  </a:lnTo>
                  <a:lnTo>
                    <a:pt x="40" y="127"/>
                  </a:lnTo>
                  <a:cubicBezTo>
                    <a:pt x="35" y="129"/>
                    <a:pt x="30" y="128"/>
                    <a:pt x="26" y="125"/>
                  </a:cubicBezTo>
                  <a:cubicBezTo>
                    <a:pt x="22" y="123"/>
                    <a:pt x="19" y="118"/>
                    <a:pt x="20" y="113"/>
                  </a:cubicBezTo>
                  <a:lnTo>
                    <a:pt x="21" y="101"/>
                  </a:lnTo>
                  <a:lnTo>
                    <a:pt x="21" y="89"/>
                  </a:lnTo>
                  <a:cubicBezTo>
                    <a:pt x="21" y="88"/>
                    <a:pt x="21" y="86"/>
                    <a:pt x="20" y="84"/>
                  </a:cubicBezTo>
                  <a:cubicBezTo>
                    <a:pt x="19" y="83"/>
                    <a:pt x="19" y="81"/>
                    <a:pt x="18" y="80"/>
                  </a:cubicBezTo>
                  <a:lnTo>
                    <a:pt x="10" y="70"/>
                  </a:lnTo>
                  <a:lnTo>
                    <a:pt x="4" y="62"/>
                  </a:lnTo>
                  <a:cubicBezTo>
                    <a:pt x="0" y="58"/>
                    <a:pt x="0" y="53"/>
                    <a:pt x="1" y="48"/>
                  </a:cubicBezTo>
                  <a:cubicBezTo>
                    <a:pt x="2" y="43"/>
                    <a:pt x="6" y="40"/>
                    <a:pt x="10" y="39"/>
                  </a:cubicBezTo>
                  <a:lnTo>
                    <a:pt x="22" y="36"/>
                  </a:lnTo>
                  <a:lnTo>
                    <a:pt x="34" y="32"/>
                  </a:lnTo>
                  <a:cubicBezTo>
                    <a:pt x="35" y="31"/>
                    <a:pt x="37" y="31"/>
                    <a:pt x="38" y="30"/>
                  </a:cubicBezTo>
                  <a:cubicBezTo>
                    <a:pt x="40" y="29"/>
                    <a:pt x="40" y="28"/>
                    <a:pt x="42" y="26"/>
                  </a:cubicBezTo>
                  <a:lnTo>
                    <a:pt x="48" y="17"/>
                  </a:lnTo>
                  <a:lnTo>
                    <a:pt x="54" y="7"/>
                  </a:lnTo>
                  <a:cubicBezTo>
                    <a:pt x="58" y="2"/>
                    <a:pt x="62" y="0"/>
                    <a:pt x="67" y="0"/>
                  </a:cubicBezTo>
                  <a:cubicBezTo>
                    <a:pt x="71" y="0"/>
                    <a:pt x="76" y="2"/>
                    <a:pt x="79" y="7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5" name="Freeform 74">
            <a:extLst>
              <a:ext uri="{FF2B5EF4-FFF2-40B4-BE49-F238E27FC236}">
                <a16:creationId xmlns:a16="http://schemas.microsoft.com/office/drawing/2014/main" id="{E8419690-77E8-BC72-3249-B1353FCC4955}"/>
              </a:ext>
            </a:extLst>
          </p:cNvPr>
          <p:cNvSpPr/>
          <p:nvPr/>
        </p:nvSpPr>
        <p:spPr>
          <a:xfrm>
            <a:off x="0" y="3305000"/>
            <a:ext cx="7700239" cy="96557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82" h="7749">
                <a:moveTo>
                  <a:pt x="4759" y="1424"/>
                </a:moveTo>
                <a:cubicBezTo>
                  <a:pt x="5414" y="2079"/>
                  <a:pt x="5775" y="2949"/>
                  <a:pt x="5775" y="3875"/>
                </a:cubicBezTo>
                <a:cubicBezTo>
                  <a:pt x="5775" y="4801"/>
                  <a:pt x="5414" y="5671"/>
                  <a:pt x="4759" y="6325"/>
                </a:cubicBezTo>
                <a:cubicBezTo>
                  <a:pt x="4104" y="6980"/>
                  <a:pt x="3234" y="7341"/>
                  <a:pt x="2307" y="7341"/>
                </a:cubicBezTo>
                <a:cubicBezTo>
                  <a:pt x="1448" y="7341"/>
                  <a:pt x="636" y="7031"/>
                  <a:pt x="0" y="6462"/>
                </a:cubicBezTo>
                <a:lnTo>
                  <a:pt x="0" y="6988"/>
                </a:lnTo>
                <a:cubicBezTo>
                  <a:pt x="246" y="7170"/>
                  <a:pt x="514" y="7323"/>
                  <a:pt x="799" y="7445"/>
                </a:cubicBezTo>
                <a:cubicBezTo>
                  <a:pt x="1277" y="7646"/>
                  <a:pt x="1784" y="7749"/>
                  <a:pt x="2307" y="7749"/>
                </a:cubicBezTo>
                <a:cubicBezTo>
                  <a:pt x="2830" y="7749"/>
                  <a:pt x="3338" y="7646"/>
                  <a:pt x="3816" y="7445"/>
                </a:cubicBezTo>
                <a:cubicBezTo>
                  <a:pt x="4277" y="7249"/>
                  <a:pt x="4692" y="6970"/>
                  <a:pt x="5048" y="6614"/>
                </a:cubicBezTo>
                <a:cubicBezTo>
                  <a:pt x="5403" y="6258"/>
                  <a:pt x="5683" y="5843"/>
                  <a:pt x="5878" y="5383"/>
                </a:cubicBezTo>
                <a:cubicBezTo>
                  <a:pt x="6080" y="4906"/>
                  <a:pt x="6182" y="4398"/>
                  <a:pt x="6182" y="3875"/>
                </a:cubicBezTo>
                <a:cubicBezTo>
                  <a:pt x="6182" y="3352"/>
                  <a:pt x="6080" y="2845"/>
                  <a:pt x="5878" y="2367"/>
                </a:cubicBezTo>
                <a:cubicBezTo>
                  <a:pt x="5683" y="1905"/>
                  <a:pt x="5403" y="1491"/>
                  <a:pt x="5048" y="1135"/>
                </a:cubicBezTo>
                <a:cubicBezTo>
                  <a:pt x="4692" y="780"/>
                  <a:pt x="4277" y="500"/>
                  <a:pt x="3816" y="305"/>
                </a:cubicBezTo>
                <a:cubicBezTo>
                  <a:pt x="3338" y="103"/>
                  <a:pt x="2830" y="0"/>
                  <a:pt x="2307" y="0"/>
                </a:cubicBezTo>
                <a:cubicBezTo>
                  <a:pt x="1784" y="0"/>
                  <a:pt x="1277" y="103"/>
                  <a:pt x="799" y="305"/>
                </a:cubicBezTo>
                <a:cubicBezTo>
                  <a:pt x="514" y="425"/>
                  <a:pt x="246" y="578"/>
                  <a:pt x="0" y="762"/>
                </a:cubicBezTo>
                <a:lnTo>
                  <a:pt x="0" y="1287"/>
                </a:lnTo>
                <a:cubicBezTo>
                  <a:pt x="636" y="718"/>
                  <a:pt x="1448" y="408"/>
                  <a:pt x="2307" y="408"/>
                </a:cubicBezTo>
                <a:cubicBezTo>
                  <a:pt x="3234" y="408"/>
                  <a:pt x="4104" y="769"/>
                  <a:pt x="4759" y="14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477833B5-672F-F74D-B25C-0C081A1668AC}"/>
              </a:ext>
            </a:extLst>
          </p:cNvPr>
          <p:cNvSpPr/>
          <p:nvPr/>
        </p:nvSpPr>
        <p:spPr>
          <a:xfrm>
            <a:off x="4838659" y="3629020"/>
            <a:ext cx="2538920" cy="25398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39" h="2039">
                <a:moveTo>
                  <a:pt x="0" y="1019"/>
                </a:moveTo>
                <a:cubicBezTo>
                  <a:pt x="0" y="457"/>
                  <a:pt x="457" y="0"/>
                  <a:pt x="1020" y="0"/>
                </a:cubicBezTo>
                <a:cubicBezTo>
                  <a:pt x="1583" y="0"/>
                  <a:pt x="2039" y="457"/>
                  <a:pt x="2039" y="1019"/>
                </a:cubicBezTo>
                <a:cubicBezTo>
                  <a:pt x="2039" y="1582"/>
                  <a:pt x="1583" y="2039"/>
                  <a:pt x="1020" y="2039"/>
                </a:cubicBezTo>
                <a:cubicBezTo>
                  <a:pt x="457" y="2039"/>
                  <a:pt x="0" y="1582"/>
                  <a:pt x="0" y="101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35F9592F-BE58-03B4-8F43-FCA5EC42516F}"/>
              </a:ext>
            </a:extLst>
          </p:cNvPr>
          <p:cNvSpPr/>
          <p:nvPr/>
        </p:nvSpPr>
        <p:spPr>
          <a:xfrm>
            <a:off x="5173773" y="3964252"/>
            <a:ext cx="1868688" cy="18693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1" h="1501">
                <a:moveTo>
                  <a:pt x="0" y="750"/>
                </a:moveTo>
                <a:cubicBezTo>
                  <a:pt x="0" y="336"/>
                  <a:pt x="336" y="0"/>
                  <a:pt x="751" y="0"/>
                </a:cubicBezTo>
                <a:cubicBezTo>
                  <a:pt x="1165" y="0"/>
                  <a:pt x="1501" y="336"/>
                  <a:pt x="1501" y="750"/>
                </a:cubicBezTo>
                <a:cubicBezTo>
                  <a:pt x="1501" y="1165"/>
                  <a:pt x="1165" y="1501"/>
                  <a:pt x="751" y="1501"/>
                </a:cubicBezTo>
                <a:cubicBezTo>
                  <a:pt x="336" y="1501"/>
                  <a:pt x="0" y="1165"/>
                  <a:pt x="0" y="750"/>
                </a:cubicBezTo>
                <a:close/>
              </a:path>
            </a:pathLst>
          </a:custGeom>
          <a:solidFill>
            <a:srgbClr val="ECF3F6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3D5BE222-9450-AADA-7A62-920009098E75}"/>
              </a:ext>
            </a:extLst>
          </p:cNvPr>
          <p:cNvSpPr/>
          <p:nvPr/>
        </p:nvSpPr>
        <p:spPr>
          <a:xfrm>
            <a:off x="4838659" y="10096950"/>
            <a:ext cx="2538920" cy="25398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39" h="2039">
                <a:moveTo>
                  <a:pt x="1020" y="0"/>
                </a:moveTo>
                <a:cubicBezTo>
                  <a:pt x="1583" y="0"/>
                  <a:pt x="2039" y="456"/>
                  <a:pt x="2039" y="1020"/>
                </a:cubicBezTo>
                <a:cubicBezTo>
                  <a:pt x="2039" y="1582"/>
                  <a:pt x="1583" y="2039"/>
                  <a:pt x="1020" y="2039"/>
                </a:cubicBezTo>
                <a:cubicBezTo>
                  <a:pt x="457" y="2039"/>
                  <a:pt x="0" y="1582"/>
                  <a:pt x="0" y="1020"/>
                </a:cubicBezTo>
                <a:cubicBezTo>
                  <a:pt x="0" y="456"/>
                  <a:pt x="457" y="0"/>
                  <a:pt x="1020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C43DAE4-963D-6EF0-34FA-C0E43384C43D}"/>
              </a:ext>
            </a:extLst>
          </p:cNvPr>
          <p:cNvSpPr/>
          <p:nvPr/>
        </p:nvSpPr>
        <p:spPr>
          <a:xfrm>
            <a:off x="6177885" y="6862985"/>
            <a:ext cx="2538920" cy="25385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39" h="2038">
                <a:moveTo>
                  <a:pt x="1020" y="0"/>
                </a:moveTo>
                <a:cubicBezTo>
                  <a:pt x="1583" y="0"/>
                  <a:pt x="2039" y="456"/>
                  <a:pt x="2039" y="1019"/>
                </a:cubicBezTo>
                <a:cubicBezTo>
                  <a:pt x="2039" y="1582"/>
                  <a:pt x="1583" y="2038"/>
                  <a:pt x="1020" y="2038"/>
                </a:cubicBezTo>
                <a:cubicBezTo>
                  <a:pt x="457" y="2038"/>
                  <a:pt x="0" y="1582"/>
                  <a:pt x="0" y="1019"/>
                </a:cubicBezTo>
                <a:cubicBezTo>
                  <a:pt x="0" y="456"/>
                  <a:pt x="457" y="0"/>
                  <a:pt x="1020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0D95B60-D7D6-8A94-25EC-CC4EB85EA829}"/>
              </a:ext>
            </a:extLst>
          </p:cNvPr>
          <p:cNvSpPr/>
          <p:nvPr/>
        </p:nvSpPr>
        <p:spPr>
          <a:xfrm>
            <a:off x="5173773" y="10432186"/>
            <a:ext cx="1868688" cy="18693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1" h="1501">
                <a:moveTo>
                  <a:pt x="0" y="751"/>
                </a:moveTo>
                <a:cubicBezTo>
                  <a:pt x="0" y="336"/>
                  <a:pt x="336" y="0"/>
                  <a:pt x="751" y="0"/>
                </a:cubicBezTo>
                <a:cubicBezTo>
                  <a:pt x="1165" y="0"/>
                  <a:pt x="1501" y="336"/>
                  <a:pt x="1501" y="751"/>
                </a:cubicBezTo>
                <a:cubicBezTo>
                  <a:pt x="1501" y="1165"/>
                  <a:pt x="1165" y="1501"/>
                  <a:pt x="751" y="1501"/>
                </a:cubicBezTo>
                <a:cubicBezTo>
                  <a:pt x="336" y="1501"/>
                  <a:pt x="0" y="1165"/>
                  <a:pt x="0" y="751"/>
                </a:cubicBezTo>
                <a:close/>
              </a:path>
            </a:pathLst>
          </a:custGeom>
          <a:solidFill>
            <a:srgbClr val="ECF3F6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A01C8993-3462-7472-6174-1CFDB958E9D2}"/>
              </a:ext>
            </a:extLst>
          </p:cNvPr>
          <p:cNvGrpSpPr/>
          <p:nvPr/>
        </p:nvGrpSpPr>
        <p:grpSpPr>
          <a:xfrm>
            <a:off x="18964691" y="3869542"/>
            <a:ext cx="2314681" cy="1927917"/>
            <a:chOff x="18964691" y="3869542"/>
            <a:chExt cx="2314681" cy="1927917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914F93D-9EAE-FEF5-77BA-196405685456}"/>
                </a:ext>
              </a:extLst>
            </p:cNvPr>
            <p:cNvSpPr/>
            <p:nvPr/>
          </p:nvSpPr>
          <p:spPr>
            <a:xfrm>
              <a:off x="18964691" y="3869542"/>
              <a:ext cx="2314681" cy="16886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9" h="1356">
                  <a:moveTo>
                    <a:pt x="1769" y="1356"/>
                  </a:moveTo>
                  <a:lnTo>
                    <a:pt x="929" y="1356"/>
                  </a:lnTo>
                  <a:lnTo>
                    <a:pt x="89" y="1356"/>
                  </a:lnTo>
                  <a:cubicBezTo>
                    <a:pt x="64" y="1356"/>
                    <a:pt x="42" y="1346"/>
                    <a:pt x="26" y="1329"/>
                  </a:cubicBezTo>
                  <a:cubicBezTo>
                    <a:pt x="10" y="1314"/>
                    <a:pt x="0" y="1291"/>
                    <a:pt x="0" y="1266"/>
                  </a:cubicBezTo>
                  <a:lnTo>
                    <a:pt x="0" y="678"/>
                  </a:lnTo>
                  <a:lnTo>
                    <a:pt x="0" y="89"/>
                  </a:lnTo>
                  <a:cubicBezTo>
                    <a:pt x="0" y="65"/>
                    <a:pt x="10" y="42"/>
                    <a:pt x="26" y="26"/>
                  </a:cubicBezTo>
                  <a:cubicBezTo>
                    <a:pt x="42" y="10"/>
                    <a:pt x="64" y="0"/>
                    <a:pt x="89" y="0"/>
                  </a:cubicBezTo>
                  <a:lnTo>
                    <a:pt x="929" y="0"/>
                  </a:lnTo>
                  <a:lnTo>
                    <a:pt x="1769" y="0"/>
                  </a:lnTo>
                  <a:cubicBezTo>
                    <a:pt x="1794" y="0"/>
                    <a:pt x="1816" y="10"/>
                    <a:pt x="1833" y="26"/>
                  </a:cubicBezTo>
                  <a:cubicBezTo>
                    <a:pt x="1848" y="42"/>
                    <a:pt x="1859" y="65"/>
                    <a:pt x="1859" y="89"/>
                  </a:cubicBezTo>
                  <a:lnTo>
                    <a:pt x="1859" y="678"/>
                  </a:lnTo>
                  <a:lnTo>
                    <a:pt x="1859" y="1266"/>
                  </a:lnTo>
                  <a:cubicBezTo>
                    <a:pt x="1859" y="1291"/>
                    <a:pt x="1848" y="1314"/>
                    <a:pt x="1833" y="1329"/>
                  </a:cubicBezTo>
                  <a:cubicBezTo>
                    <a:pt x="1816" y="1346"/>
                    <a:pt x="1794" y="1356"/>
                    <a:pt x="1769" y="1356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B07FD288-2AAF-09A1-E3E9-D37F855B00F9}"/>
                </a:ext>
              </a:extLst>
            </p:cNvPr>
            <p:cNvSpPr/>
            <p:nvPr/>
          </p:nvSpPr>
          <p:spPr>
            <a:xfrm>
              <a:off x="18964691" y="4709497"/>
              <a:ext cx="2313435" cy="8486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8" h="682">
                  <a:moveTo>
                    <a:pt x="0" y="0"/>
                  </a:moveTo>
                  <a:lnTo>
                    <a:pt x="0" y="4"/>
                  </a:lnTo>
                  <a:lnTo>
                    <a:pt x="0" y="592"/>
                  </a:lnTo>
                  <a:cubicBezTo>
                    <a:pt x="0" y="617"/>
                    <a:pt x="10" y="640"/>
                    <a:pt x="26" y="655"/>
                  </a:cubicBezTo>
                  <a:cubicBezTo>
                    <a:pt x="42" y="672"/>
                    <a:pt x="64" y="682"/>
                    <a:pt x="89" y="682"/>
                  </a:cubicBezTo>
                  <a:lnTo>
                    <a:pt x="929" y="682"/>
                  </a:lnTo>
                  <a:lnTo>
                    <a:pt x="1769" y="682"/>
                  </a:lnTo>
                  <a:cubicBezTo>
                    <a:pt x="1794" y="682"/>
                    <a:pt x="1816" y="672"/>
                    <a:pt x="1833" y="655"/>
                  </a:cubicBezTo>
                  <a:cubicBezTo>
                    <a:pt x="1848" y="640"/>
                    <a:pt x="1858" y="617"/>
                    <a:pt x="1858" y="592"/>
                  </a:cubicBezTo>
                  <a:lnTo>
                    <a:pt x="1858" y="4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rgbClr val="2E4076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06E96F1-8631-5424-9F04-3F0BDF90FB2B}"/>
                </a:ext>
              </a:extLst>
            </p:cNvPr>
            <p:cNvSpPr/>
            <p:nvPr/>
          </p:nvSpPr>
          <p:spPr>
            <a:xfrm>
              <a:off x="19081795" y="3990426"/>
              <a:ext cx="1040236" cy="14468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" h="1162">
                  <a:moveTo>
                    <a:pt x="0" y="1162"/>
                  </a:moveTo>
                  <a:lnTo>
                    <a:pt x="836" y="1162"/>
                  </a:lnTo>
                  <a:lnTo>
                    <a:pt x="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7AD4982-8CB8-A341-BD53-559A1AB00988}"/>
                </a:ext>
              </a:extLst>
            </p:cNvPr>
            <p:cNvSpPr/>
            <p:nvPr/>
          </p:nvSpPr>
          <p:spPr>
            <a:xfrm>
              <a:off x="20123277" y="3990426"/>
              <a:ext cx="1037745" cy="14468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4" h="1162">
                  <a:moveTo>
                    <a:pt x="834" y="0"/>
                  </a:moveTo>
                  <a:lnTo>
                    <a:pt x="0" y="0"/>
                  </a:lnTo>
                  <a:lnTo>
                    <a:pt x="0" y="1162"/>
                  </a:lnTo>
                  <a:lnTo>
                    <a:pt x="834" y="1162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9FF040D-D0D4-2CF6-748C-B77A110DB8D8}"/>
                </a:ext>
              </a:extLst>
            </p:cNvPr>
            <p:cNvSpPr/>
            <p:nvPr/>
          </p:nvSpPr>
          <p:spPr>
            <a:xfrm>
              <a:off x="19226307" y="4536275"/>
              <a:ext cx="751212" cy="4262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4" h="343">
                  <a:moveTo>
                    <a:pt x="0" y="67"/>
                  </a:moveTo>
                  <a:lnTo>
                    <a:pt x="0" y="276"/>
                  </a:lnTo>
                  <a:cubicBezTo>
                    <a:pt x="0" y="312"/>
                    <a:pt x="29" y="343"/>
                    <a:pt x="66" y="343"/>
                  </a:cubicBezTo>
                  <a:lnTo>
                    <a:pt x="538" y="343"/>
                  </a:lnTo>
                  <a:cubicBezTo>
                    <a:pt x="574" y="343"/>
                    <a:pt x="604" y="312"/>
                    <a:pt x="604" y="276"/>
                  </a:cubicBezTo>
                  <a:lnTo>
                    <a:pt x="604" y="67"/>
                  </a:lnTo>
                  <a:cubicBezTo>
                    <a:pt x="604" y="30"/>
                    <a:pt x="574" y="0"/>
                    <a:pt x="538" y="0"/>
                  </a:cubicBezTo>
                  <a:lnTo>
                    <a:pt x="66" y="0"/>
                  </a:lnTo>
                  <a:cubicBezTo>
                    <a:pt x="29" y="0"/>
                    <a:pt x="0" y="30"/>
                    <a:pt x="0" y="67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603B4B3-9B2A-F06F-5E3D-2713AF350B1B}"/>
                </a:ext>
              </a:extLst>
            </p:cNvPr>
            <p:cNvSpPr/>
            <p:nvPr/>
          </p:nvSpPr>
          <p:spPr>
            <a:xfrm>
              <a:off x="20105836" y="3990426"/>
              <a:ext cx="179394" cy="18070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1451">
                  <a:moveTo>
                    <a:pt x="0" y="0"/>
                  </a:moveTo>
                  <a:lnTo>
                    <a:pt x="0" y="1451"/>
                  </a:lnTo>
                  <a:lnTo>
                    <a:pt x="73" y="1407"/>
                  </a:lnTo>
                  <a:lnTo>
                    <a:pt x="145" y="145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1C141A01-7732-A54C-DD1C-5973D1288BF0}"/>
                </a:ext>
              </a:extLst>
            </p:cNvPr>
            <p:cNvSpPr/>
            <p:nvPr/>
          </p:nvSpPr>
          <p:spPr>
            <a:xfrm>
              <a:off x="20483308" y="4164898"/>
              <a:ext cx="316431" cy="276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223">
                  <a:moveTo>
                    <a:pt x="35" y="223"/>
                  </a:moveTo>
                  <a:lnTo>
                    <a:pt x="128" y="223"/>
                  </a:lnTo>
                  <a:lnTo>
                    <a:pt x="222" y="223"/>
                  </a:lnTo>
                  <a:cubicBezTo>
                    <a:pt x="235" y="223"/>
                    <a:pt x="245" y="216"/>
                    <a:pt x="251" y="205"/>
                  </a:cubicBezTo>
                  <a:cubicBezTo>
                    <a:pt x="256" y="195"/>
                    <a:pt x="257" y="182"/>
                    <a:pt x="250" y="171"/>
                  </a:cubicBezTo>
                  <a:lnTo>
                    <a:pt x="204" y="94"/>
                  </a:lnTo>
                  <a:lnTo>
                    <a:pt x="157" y="17"/>
                  </a:lnTo>
                  <a:cubicBezTo>
                    <a:pt x="150" y="6"/>
                    <a:pt x="139" y="0"/>
                    <a:pt x="128" y="0"/>
                  </a:cubicBezTo>
                  <a:cubicBezTo>
                    <a:pt x="116" y="0"/>
                    <a:pt x="105" y="6"/>
                    <a:pt x="99" y="17"/>
                  </a:cubicBezTo>
                  <a:lnTo>
                    <a:pt x="52" y="94"/>
                  </a:lnTo>
                  <a:lnTo>
                    <a:pt x="5" y="171"/>
                  </a:lnTo>
                  <a:cubicBezTo>
                    <a:pt x="-2" y="182"/>
                    <a:pt x="-1" y="195"/>
                    <a:pt x="5" y="205"/>
                  </a:cubicBezTo>
                  <a:cubicBezTo>
                    <a:pt x="11" y="216"/>
                    <a:pt x="21" y="223"/>
                    <a:pt x="35" y="22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17679F4-3CC5-547F-64EA-E6CB5FB438DC}"/>
                </a:ext>
              </a:extLst>
            </p:cNvPr>
            <p:cNvSpPr/>
            <p:nvPr/>
          </p:nvSpPr>
          <p:spPr>
            <a:xfrm>
              <a:off x="19256203" y="5090847"/>
              <a:ext cx="691414" cy="2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" h="23">
                  <a:moveTo>
                    <a:pt x="545" y="23"/>
                  </a:moveTo>
                  <a:lnTo>
                    <a:pt x="12" y="23"/>
                  </a:ln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545" y="0"/>
                  </a:lnTo>
                  <a:cubicBezTo>
                    <a:pt x="551" y="0"/>
                    <a:pt x="556" y="5"/>
                    <a:pt x="556" y="12"/>
                  </a:cubicBezTo>
                  <a:cubicBezTo>
                    <a:pt x="556" y="18"/>
                    <a:pt x="551" y="23"/>
                    <a:pt x="545" y="23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D224652F-98D4-3003-C722-96827E7F9123}"/>
                </a:ext>
              </a:extLst>
            </p:cNvPr>
            <p:cNvSpPr/>
            <p:nvPr/>
          </p:nvSpPr>
          <p:spPr>
            <a:xfrm>
              <a:off x="20399843" y="4690804"/>
              <a:ext cx="367509" cy="28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6" h="24">
                  <a:moveTo>
                    <a:pt x="284" y="24"/>
                  </a:moveTo>
                  <a:lnTo>
                    <a:pt x="11" y="24"/>
                  </a:lnTo>
                  <a:cubicBezTo>
                    <a:pt x="5" y="24"/>
                    <a:pt x="0" y="18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lnTo>
                    <a:pt x="284" y="0"/>
                  </a:lnTo>
                  <a:cubicBezTo>
                    <a:pt x="291" y="0"/>
                    <a:pt x="296" y="6"/>
                    <a:pt x="296" y="12"/>
                  </a:cubicBezTo>
                  <a:cubicBezTo>
                    <a:pt x="296" y="18"/>
                    <a:pt x="291" y="24"/>
                    <a:pt x="284" y="24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4E9E789-503E-ECCA-92E4-881427ECC63C}"/>
                </a:ext>
              </a:extLst>
            </p:cNvPr>
            <p:cNvSpPr/>
            <p:nvPr/>
          </p:nvSpPr>
          <p:spPr>
            <a:xfrm>
              <a:off x="19256203" y="5246625"/>
              <a:ext cx="691414" cy="28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" h="24">
                  <a:moveTo>
                    <a:pt x="545" y="24"/>
                  </a:moveTo>
                  <a:lnTo>
                    <a:pt x="12" y="24"/>
                  </a:lnTo>
                  <a:cubicBezTo>
                    <a:pt x="5" y="24"/>
                    <a:pt x="0" y="18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lnTo>
                    <a:pt x="545" y="0"/>
                  </a:lnTo>
                  <a:cubicBezTo>
                    <a:pt x="551" y="0"/>
                    <a:pt x="556" y="6"/>
                    <a:pt x="556" y="12"/>
                  </a:cubicBezTo>
                  <a:cubicBezTo>
                    <a:pt x="556" y="18"/>
                    <a:pt x="551" y="24"/>
                    <a:pt x="545" y="24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F551A50-0CC0-8BF5-2CD2-ABDDBDCB01DB}"/>
                </a:ext>
              </a:extLst>
            </p:cNvPr>
            <p:cNvSpPr/>
            <p:nvPr/>
          </p:nvSpPr>
          <p:spPr>
            <a:xfrm>
              <a:off x="20624085" y="4249642"/>
              <a:ext cx="36128" cy="884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72">
                  <a:moveTo>
                    <a:pt x="15" y="72"/>
                  </a:moveTo>
                  <a:cubicBezTo>
                    <a:pt x="7" y="72"/>
                    <a:pt x="0" y="65"/>
                    <a:pt x="0" y="57"/>
                  </a:cubicBezTo>
                  <a:lnTo>
                    <a:pt x="0" y="15"/>
                  </a:ln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0" y="7"/>
                    <a:pt x="30" y="15"/>
                  </a:cubicBezTo>
                  <a:lnTo>
                    <a:pt x="30" y="57"/>
                  </a:lnTo>
                  <a:cubicBezTo>
                    <a:pt x="30" y="65"/>
                    <a:pt x="24" y="72"/>
                    <a:pt x="15" y="7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84B3E96-1DD7-9328-73B2-FA6BD950AEF1}"/>
                </a:ext>
              </a:extLst>
            </p:cNvPr>
            <p:cNvSpPr/>
            <p:nvPr/>
          </p:nvSpPr>
          <p:spPr>
            <a:xfrm>
              <a:off x="20621594" y="4351833"/>
              <a:ext cx="41111" cy="423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5">
                  <a:moveTo>
                    <a:pt x="34" y="18"/>
                  </a:moveTo>
                  <a:cubicBezTo>
                    <a:pt x="34" y="27"/>
                    <a:pt x="27" y="35"/>
                    <a:pt x="17" y="35"/>
                  </a:cubicBezTo>
                  <a:cubicBezTo>
                    <a:pt x="8" y="35"/>
                    <a:pt x="0" y="27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4" y="8"/>
                    <a:pt x="34" y="1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BA6A43A-39B5-25E0-6C6A-AE59FCED2A5E}"/>
                </a:ext>
              </a:extLst>
            </p:cNvPr>
            <p:cNvSpPr/>
            <p:nvPr/>
          </p:nvSpPr>
          <p:spPr>
            <a:xfrm>
              <a:off x="20756139" y="4589863"/>
              <a:ext cx="229226" cy="230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86">
                  <a:moveTo>
                    <a:pt x="185" y="93"/>
                  </a:moveTo>
                  <a:cubicBezTo>
                    <a:pt x="185" y="144"/>
                    <a:pt x="143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2"/>
                    <a:pt x="41" y="0"/>
                    <a:pt x="93" y="0"/>
                  </a:cubicBezTo>
                  <a:cubicBezTo>
                    <a:pt x="143" y="0"/>
                    <a:pt x="185" y="42"/>
                    <a:pt x="185" y="93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86B14D5E-A2ED-DAC8-2224-CEC3960A056E}"/>
                </a:ext>
              </a:extLst>
            </p:cNvPr>
            <p:cNvSpPr/>
            <p:nvPr/>
          </p:nvSpPr>
          <p:spPr>
            <a:xfrm>
              <a:off x="20825904" y="4659651"/>
              <a:ext cx="89697" cy="89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73">
                  <a:moveTo>
                    <a:pt x="61" y="73"/>
                  </a:moveTo>
                  <a:cubicBezTo>
                    <a:pt x="59" y="73"/>
                    <a:pt x="55" y="72"/>
                    <a:pt x="53" y="70"/>
                  </a:cubicBezTo>
                  <a:lnTo>
                    <a:pt x="3" y="20"/>
                  </a:lnTo>
                  <a:cubicBezTo>
                    <a:pt x="-1" y="15"/>
                    <a:pt x="-1" y="8"/>
                    <a:pt x="3" y="4"/>
                  </a:cubicBezTo>
                  <a:cubicBezTo>
                    <a:pt x="8" y="-1"/>
                    <a:pt x="15" y="-1"/>
                    <a:pt x="19" y="4"/>
                  </a:cubicBezTo>
                  <a:lnTo>
                    <a:pt x="70" y="54"/>
                  </a:lnTo>
                  <a:cubicBezTo>
                    <a:pt x="74" y="58"/>
                    <a:pt x="74" y="66"/>
                    <a:pt x="70" y="70"/>
                  </a:cubicBezTo>
                  <a:cubicBezTo>
                    <a:pt x="67" y="72"/>
                    <a:pt x="64" y="73"/>
                    <a:pt x="61" y="73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836AEA6C-28D8-6F82-93C1-75448439584A}"/>
                </a:ext>
              </a:extLst>
            </p:cNvPr>
            <p:cNvSpPr/>
            <p:nvPr/>
          </p:nvSpPr>
          <p:spPr>
            <a:xfrm>
              <a:off x="20825904" y="4659651"/>
              <a:ext cx="89697" cy="89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73">
                  <a:moveTo>
                    <a:pt x="12" y="73"/>
                  </a:moveTo>
                  <a:cubicBezTo>
                    <a:pt x="8" y="73"/>
                    <a:pt x="5" y="72"/>
                    <a:pt x="3" y="70"/>
                  </a:cubicBezTo>
                  <a:cubicBezTo>
                    <a:pt x="-1" y="66"/>
                    <a:pt x="-1" y="58"/>
                    <a:pt x="3" y="54"/>
                  </a:cubicBezTo>
                  <a:lnTo>
                    <a:pt x="53" y="4"/>
                  </a:lnTo>
                  <a:cubicBezTo>
                    <a:pt x="58" y="-1"/>
                    <a:pt x="65" y="-1"/>
                    <a:pt x="70" y="4"/>
                  </a:cubicBezTo>
                  <a:cubicBezTo>
                    <a:pt x="74" y="8"/>
                    <a:pt x="74" y="15"/>
                    <a:pt x="70" y="20"/>
                  </a:cubicBezTo>
                  <a:lnTo>
                    <a:pt x="19" y="70"/>
                  </a:lnTo>
                  <a:cubicBezTo>
                    <a:pt x="17" y="72"/>
                    <a:pt x="14" y="73"/>
                    <a:pt x="12" y="73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C851458-1FB3-401D-6DCD-F29096E0F69B}"/>
                </a:ext>
              </a:extLst>
            </p:cNvPr>
            <p:cNvSpPr/>
            <p:nvPr/>
          </p:nvSpPr>
          <p:spPr>
            <a:xfrm>
              <a:off x="20399843" y="5012334"/>
              <a:ext cx="367509" cy="2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6" h="23">
                  <a:moveTo>
                    <a:pt x="284" y="23"/>
                  </a:moveTo>
                  <a:lnTo>
                    <a:pt x="11" y="23"/>
                  </a:ln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lnTo>
                    <a:pt x="284" y="0"/>
                  </a:lnTo>
                  <a:cubicBezTo>
                    <a:pt x="291" y="0"/>
                    <a:pt x="296" y="5"/>
                    <a:pt x="296" y="12"/>
                  </a:cubicBezTo>
                  <a:cubicBezTo>
                    <a:pt x="296" y="18"/>
                    <a:pt x="291" y="23"/>
                    <a:pt x="284" y="23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E4878A97-ED6E-8D52-189B-96B0412E8791}"/>
                </a:ext>
              </a:extLst>
            </p:cNvPr>
            <p:cNvSpPr/>
            <p:nvPr/>
          </p:nvSpPr>
          <p:spPr>
            <a:xfrm>
              <a:off x="20756139" y="4911390"/>
              <a:ext cx="229226" cy="2293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85">
                  <a:moveTo>
                    <a:pt x="185" y="93"/>
                  </a:moveTo>
                  <a:cubicBezTo>
                    <a:pt x="185" y="144"/>
                    <a:pt x="143" y="185"/>
                    <a:pt x="93" y="185"/>
                  </a:cubicBezTo>
                  <a:cubicBezTo>
                    <a:pt x="41" y="185"/>
                    <a:pt x="0" y="144"/>
                    <a:pt x="0" y="93"/>
                  </a:cubicBezTo>
                  <a:cubicBezTo>
                    <a:pt x="0" y="42"/>
                    <a:pt x="41" y="0"/>
                    <a:pt x="93" y="0"/>
                  </a:cubicBezTo>
                  <a:cubicBezTo>
                    <a:pt x="143" y="0"/>
                    <a:pt x="185" y="42"/>
                    <a:pt x="185" y="93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8C5BAA0-B62C-A0A7-FF71-59C19641CECE}"/>
                </a:ext>
              </a:extLst>
            </p:cNvPr>
            <p:cNvSpPr/>
            <p:nvPr/>
          </p:nvSpPr>
          <p:spPr>
            <a:xfrm>
              <a:off x="20825904" y="4981179"/>
              <a:ext cx="89697" cy="89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73">
                  <a:moveTo>
                    <a:pt x="61" y="73"/>
                  </a:moveTo>
                  <a:cubicBezTo>
                    <a:pt x="59" y="73"/>
                    <a:pt x="55" y="72"/>
                    <a:pt x="53" y="70"/>
                  </a:cubicBezTo>
                  <a:lnTo>
                    <a:pt x="3" y="20"/>
                  </a:lnTo>
                  <a:cubicBezTo>
                    <a:pt x="-1" y="16"/>
                    <a:pt x="-1" y="8"/>
                    <a:pt x="3" y="4"/>
                  </a:cubicBezTo>
                  <a:cubicBezTo>
                    <a:pt x="8" y="-1"/>
                    <a:pt x="15" y="-1"/>
                    <a:pt x="19" y="4"/>
                  </a:cubicBezTo>
                  <a:lnTo>
                    <a:pt x="70" y="53"/>
                  </a:lnTo>
                  <a:cubicBezTo>
                    <a:pt x="74" y="58"/>
                    <a:pt x="74" y="65"/>
                    <a:pt x="70" y="70"/>
                  </a:cubicBezTo>
                  <a:cubicBezTo>
                    <a:pt x="67" y="72"/>
                    <a:pt x="64" y="73"/>
                    <a:pt x="61" y="73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4DE44A4-748F-4BEB-F278-F745C9077396}"/>
                </a:ext>
              </a:extLst>
            </p:cNvPr>
            <p:cNvSpPr/>
            <p:nvPr/>
          </p:nvSpPr>
          <p:spPr>
            <a:xfrm>
              <a:off x="20825904" y="4981179"/>
              <a:ext cx="89697" cy="89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73">
                  <a:moveTo>
                    <a:pt x="12" y="73"/>
                  </a:moveTo>
                  <a:cubicBezTo>
                    <a:pt x="8" y="73"/>
                    <a:pt x="5" y="72"/>
                    <a:pt x="3" y="70"/>
                  </a:cubicBezTo>
                  <a:cubicBezTo>
                    <a:pt x="-1" y="65"/>
                    <a:pt x="-1" y="58"/>
                    <a:pt x="3" y="53"/>
                  </a:cubicBezTo>
                  <a:lnTo>
                    <a:pt x="53" y="4"/>
                  </a:lnTo>
                  <a:cubicBezTo>
                    <a:pt x="58" y="-1"/>
                    <a:pt x="65" y="-1"/>
                    <a:pt x="70" y="4"/>
                  </a:cubicBezTo>
                  <a:cubicBezTo>
                    <a:pt x="74" y="8"/>
                    <a:pt x="74" y="16"/>
                    <a:pt x="70" y="20"/>
                  </a:cubicBezTo>
                  <a:lnTo>
                    <a:pt x="19" y="70"/>
                  </a:lnTo>
                  <a:cubicBezTo>
                    <a:pt x="17" y="72"/>
                    <a:pt x="14" y="73"/>
                    <a:pt x="12" y="73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E348CA1-C875-4DFF-45EA-EB6DF963A471}"/>
                </a:ext>
              </a:extLst>
            </p:cNvPr>
            <p:cNvSpPr/>
            <p:nvPr/>
          </p:nvSpPr>
          <p:spPr>
            <a:xfrm>
              <a:off x="19436846" y="4136235"/>
              <a:ext cx="330135" cy="3302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266">
                  <a:moveTo>
                    <a:pt x="266" y="133"/>
                  </a:moveTo>
                  <a:cubicBezTo>
                    <a:pt x="266" y="207"/>
                    <a:pt x="207" y="266"/>
                    <a:pt x="133" y="266"/>
                  </a:cubicBezTo>
                  <a:cubicBezTo>
                    <a:pt x="60" y="266"/>
                    <a:pt x="0" y="207"/>
                    <a:pt x="0" y="133"/>
                  </a:cubicBezTo>
                  <a:cubicBezTo>
                    <a:pt x="0" y="60"/>
                    <a:pt x="60" y="0"/>
                    <a:pt x="133" y="0"/>
                  </a:cubicBezTo>
                  <a:cubicBezTo>
                    <a:pt x="207" y="0"/>
                    <a:pt x="266" y="60"/>
                    <a:pt x="266" y="13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9715B600-3FE6-9603-8565-A39836AE1F32}"/>
                </a:ext>
              </a:extLst>
            </p:cNvPr>
            <p:cNvSpPr/>
            <p:nvPr/>
          </p:nvSpPr>
          <p:spPr>
            <a:xfrm>
              <a:off x="19507856" y="4209763"/>
              <a:ext cx="189360" cy="1831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48">
                  <a:moveTo>
                    <a:pt x="93" y="10"/>
                  </a:moveTo>
                  <a:lnTo>
                    <a:pt x="99" y="19"/>
                  </a:lnTo>
                  <a:lnTo>
                    <a:pt x="104" y="28"/>
                  </a:lnTo>
                  <a:cubicBezTo>
                    <a:pt x="106" y="30"/>
                    <a:pt x="107" y="32"/>
                    <a:pt x="109" y="34"/>
                  </a:cubicBezTo>
                  <a:cubicBezTo>
                    <a:pt x="112" y="35"/>
                    <a:pt x="114" y="36"/>
                    <a:pt x="117" y="37"/>
                  </a:cubicBezTo>
                  <a:lnTo>
                    <a:pt x="127" y="39"/>
                  </a:lnTo>
                  <a:lnTo>
                    <a:pt x="137" y="43"/>
                  </a:lnTo>
                  <a:cubicBezTo>
                    <a:pt x="145" y="44"/>
                    <a:pt x="150" y="49"/>
                    <a:pt x="152" y="55"/>
                  </a:cubicBezTo>
                  <a:cubicBezTo>
                    <a:pt x="153" y="62"/>
                    <a:pt x="153" y="69"/>
                    <a:pt x="148" y="75"/>
                  </a:cubicBezTo>
                  <a:lnTo>
                    <a:pt x="141" y="83"/>
                  </a:lnTo>
                  <a:lnTo>
                    <a:pt x="134" y="90"/>
                  </a:lnTo>
                  <a:cubicBezTo>
                    <a:pt x="132" y="93"/>
                    <a:pt x="131" y="95"/>
                    <a:pt x="130" y="97"/>
                  </a:cubicBezTo>
                  <a:cubicBezTo>
                    <a:pt x="130" y="100"/>
                    <a:pt x="129" y="102"/>
                    <a:pt x="130" y="105"/>
                  </a:cubicBezTo>
                  <a:lnTo>
                    <a:pt x="130" y="116"/>
                  </a:lnTo>
                  <a:lnTo>
                    <a:pt x="131" y="126"/>
                  </a:lnTo>
                  <a:cubicBezTo>
                    <a:pt x="131" y="134"/>
                    <a:pt x="128" y="140"/>
                    <a:pt x="123" y="144"/>
                  </a:cubicBezTo>
                  <a:cubicBezTo>
                    <a:pt x="117" y="148"/>
                    <a:pt x="110" y="149"/>
                    <a:pt x="103" y="146"/>
                  </a:cubicBezTo>
                  <a:lnTo>
                    <a:pt x="93" y="142"/>
                  </a:lnTo>
                  <a:lnTo>
                    <a:pt x="84" y="138"/>
                  </a:lnTo>
                  <a:cubicBezTo>
                    <a:pt x="81" y="137"/>
                    <a:pt x="79" y="137"/>
                    <a:pt x="76" y="137"/>
                  </a:cubicBezTo>
                  <a:cubicBezTo>
                    <a:pt x="73" y="137"/>
                    <a:pt x="71" y="137"/>
                    <a:pt x="68" y="138"/>
                  </a:cubicBezTo>
                  <a:lnTo>
                    <a:pt x="59" y="142"/>
                  </a:lnTo>
                  <a:lnTo>
                    <a:pt x="49" y="146"/>
                  </a:lnTo>
                  <a:cubicBezTo>
                    <a:pt x="42" y="149"/>
                    <a:pt x="35" y="148"/>
                    <a:pt x="29" y="144"/>
                  </a:cubicBezTo>
                  <a:cubicBezTo>
                    <a:pt x="24" y="140"/>
                    <a:pt x="21" y="134"/>
                    <a:pt x="21" y="126"/>
                  </a:cubicBezTo>
                  <a:lnTo>
                    <a:pt x="22" y="116"/>
                  </a:lnTo>
                  <a:lnTo>
                    <a:pt x="23" y="105"/>
                  </a:lnTo>
                  <a:cubicBezTo>
                    <a:pt x="23" y="102"/>
                    <a:pt x="22" y="100"/>
                    <a:pt x="22" y="97"/>
                  </a:cubicBezTo>
                  <a:cubicBezTo>
                    <a:pt x="21" y="95"/>
                    <a:pt x="20" y="93"/>
                    <a:pt x="18" y="90"/>
                  </a:cubicBezTo>
                  <a:lnTo>
                    <a:pt x="11" y="83"/>
                  </a:lnTo>
                  <a:lnTo>
                    <a:pt x="5" y="75"/>
                  </a:lnTo>
                  <a:cubicBezTo>
                    <a:pt x="0" y="69"/>
                    <a:pt x="-1" y="62"/>
                    <a:pt x="0" y="55"/>
                  </a:cubicBezTo>
                  <a:cubicBezTo>
                    <a:pt x="2" y="49"/>
                    <a:pt x="8" y="44"/>
                    <a:pt x="15" y="43"/>
                  </a:cubicBezTo>
                  <a:lnTo>
                    <a:pt x="25" y="39"/>
                  </a:lnTo>
                  <a:lnTo>
                    <a:pt x="36" y="37"/>
                  </a:lnTo>
                  <a:cubicBezTo>
                    <a:pt x="38" y="36"/>
                    <a:pt x="41" y="35"/>
                    <a:pt x="43" y="34"/>
                  </a:cubicBezTo>
                  <a:cubicBezTo>
                    <a:pt x="44" y="32"/>
                    <a:pt x="46" y="30"/>
                    <a:pt x="48" y="28"/>
                  </a:cubicBezTo>
                  <a:lnTo>
                    <a:pt x="54" y="19"/>
                  </a:lnTo>
                  <a:lnTo>
                    <a:pt x="59" y="10"/>
                  </a:lnTo>
                  <a:cubicBezTo>
                    <a:pt x="63" y="4"/>
                    <a:pt x="69" y="0"/>
                    <a:pt x="76" y="0"/>
                  </a:cubicBezTo>
                  <a:cubicBezTo>
                    <a:pt x="83" y="0"/>
                    <a:pt x="89" y="4"/>
                    <a:pt x="93" y="1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CCDB23D1-5BCF-E0AB-9DD8-051471719B8A}"/>
              </a:ext>
            </a:extLst>
          </p:cNvPr>
          <p:cNvGrpSpPr/>
          <p:nvPr/>
        </p:nvGrpSpPr>
        <p:grpSpPr>
          <a:xfrm>
            <a:off x="19089270" y="10404769"/>
            <a:ext cx="2064277" cy="1924178"/>
            <a:chOff x="19089270" y="10404769"/>
            <a:chExt cx="2064277" cy="1924178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BD44AFB0-4F6B-F4CD-C459-84EEB86102AC}"/>
                </a:ext>
              </a:extLst>
            </p:cNvPr>
            <p:cNvSpPr/>
            <p:nvPr/>
          </p:nvSpPr>
          <p:spPr>
            <a:xfrm>
              <a:off x="19502873" y="11287099"/>
              <a:ext cx="199327" cy="70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568">
                  <a:moveTo>
                    <a:pt x="161" y="568"/>
                  </a:moveTo>
                  <a:lnTo>
                    <a:pt x="0" y="568"/>
                  </a:lnTo>
                  <a:lnTo>
                    <a:pt x="0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DB043F6-6BEF-74BC-9FFF-9BA23BACA7E9}"/>
                </a:ext>
              </a:extLst>
            </p:cNvPr>
            <p:cNvSpPr/>
            <p:nvPr/>
          </p:nvSpPr>
          <p:spPr>
            <a:xfrm>
              <a:off x="19411927" y="11098918"/>
              <a:ext cx="379966" cy="186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151">
                  <a:moveTo>
                    <a:pt x="306" y="0"/>
                  </a:moveTo>
                  <a:lnTo>
                    <a:pt x="153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0" y="79"/>
                  </a:lnTo>
                  <a:cubicBezTo>
                    <a:pt x="0" y="99"/>
                    <a:pt x="8" y="117"/>
                    <a:pt x="21" y="130"/>
                  </a:cubicBezTo>
                  <a:cubicBezTo>
                    <a:pt x="35" y="144"/>
                    <a:pt x="52" y="151"/>
                    <a:pt x="72" y="151"/>
                  </a:cubicBezTo>
                  <a:lnTo>
                    <a:pt x="153" y="151"/>
                  </a:lnTo>
                  <a:lnTo>
                    <a:pt x="235" y="151"/>
                  </a:lnTo>
                  <a:cubicBezTo>
                    <a:pt x="254" y="151"/>
                    <a:pt x="272" y="144"/>
                    <a:pt x="285" y="130"/>
                  </a:cubicBezTo>
                  <a:cubicBezTo>
                    <a:pt x="298" y="117"/>
                    <a:pt x="306" y="99"/>
                    <a:pt x="306" y="79"/>
                  </a:cubicBezTo>
                  <a:lnTo>
                    <a:pt x="306" y="4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335DCEFB-8823-8400-545F-C8516E445053}"/>
                </a:ext>
              </a:extLst>
            </p:cNvPr>
            <p:cNvSpPr/>
            <p:nvPr/>
          </p:nvSpPr>
          <p:spPr>
            <a:xfrm>
              <a:off x="20022368" y="11287099"/>
              <a:ext cx="198081" cy="70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568">
                  <a:moveTo>
                    <a:pt x="160" y="568"/>
                  </a:moveTo>
                  <a:lnTo>
                    <a:pt x="0" y="568"/>
                  </a:lnTo>
                  <a:lnTo>
                    <a:pt x="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C8B66A2A-9CEE-1749-54F8-FF4006265243}"/>
                </a:ext>
              </a:extLst>
            </p:cNvPr>
            <p:cNvSpPr/>
            <p:nvPr/>
          </p:nvSpPr>
          <p:spPr>
            <a:xfrm>
              <a:off x="19931425" y="11098918"/>
              <a:ext cx="379966" cy="186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151">
                  <a:moveTo>
                    <a:pt x="306" y="0"/>
                  </a:moveTo>
                  <a:lnTo>
                    <a:pt x="153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0" y="79"/>
                  </a:lnTo>
                  <a:cubicBezTo>
                    <a:pt x="0" y="99"/>
                    <a:pt x="8" y="117"/>
                    <a:pt x="21" y="130"/>
                  </a:cubicBezTo>
                  <a:cubicBezTo>
                    <a:pt x="34" y="144"/>
                    <a:pt x="52" y="151"/>
                    <a:pt x="72" y="151"/>
                  </a:cubicBezTo>
                  <a:lnTo>
                    <a:pt x="153" y="151"/>
                  </a:lnTo>
                  <a:lnTo>
                    <a:pt x="234" y="151"/>
                  </a:lnTo>
                  <a:cubicBezTo>
                    <a:pt x="254" y="151"/>
                    <a:pt x="272" y="144"/>
                    <a:pt x="285" y="130"/>
                  </a:cubicBezTo>
                  <a:cubicBezTo>
                    <a:pt x="298" y="117"/>
                    <a:pt x="306" y="99"/>
                    <a:pt x="306" y="79"/>
                  </a:cubicBezTo>
                  <a:lnTo>
                    <a:pt x="306" y="4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1BC94CCF-25F3-009C-FEBB-E861FE197354}"/>
                </a:ext>
              </a:extLst>
            </p:cNvPr>
            <p:cNvSpPr/>
            <p:nvPr/>
          </p:nvSpPr>
          <p:spPr>
            <a:xfrm>
              <a:off x="19105465" y="10910734"/>
              <a:ext cx="2030641" cy="186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1" h="151">
                  <a:moveTo>
                    <a:pt x="0" y="0"/>
                  </a:moveTo>
                  <a:lnTo>
                    <a:pt x="1631" y="0"/>
                  </a:lnTo>
                  <a:lnTo>
                    <a:pt x="1594" y="79"/>
                  </a:lnTo>
                  <a:cubicBezTo>
                    <a:pt x="1583" y="101"/>
                    <a:pt x="1567" y="119"/>
                    <a:pt x="1547" y="132"/>
                  </a:cubicBezTo>
                  <a:cubicBezTo>
                    <a:pt x="1527" y="144"/>
                    <a:pt x="1503" y="151"/>
                    <a:pt x="1479" y="151"/>
                  </a:cubicBezTo>
                  <a:lnTo>
                    <a:pt x="154" y="151"/>
                  </a:lnTo>
                  <a:cubicBezTo>
                    <a:pt x="130" y="151"/>
                    <a:pt x="108" y="145"/>
                    <a:pt x="88" y="133"/>
                  </a:cubicBezTo>
                  <a:cubicBezTo>
                    <a:pt x="67" y="121"/>
                    <a:pt x="49" y="102"/>
                    <a:pt x="38" y="79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7788E9A-5B17-7805-2128-072ADC7F7C99}"/>
                </a:ext>
              </a:extLst>
            </p:cNvPr>
            <p:cNvSpPr/>
            <p:nvPr/>
          </p:nvSpPr>
          <p:spPr>
            <a:xfrm>
              <a:off x="20540614" y="11287099"/>
              <a:ext cx="200572" cy="70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568">
                  <a:moveTo>
                    <a:pt x="162" y="568"/>
                  </a:moveTo>
                  <a:lnTo>
                    <a:pt x="0" y="568"/>
                  </a:lnTo>
                  <a:lnTo>
                    <a:pt x="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A55AE9DA-FD56-9EBC-E67A-F518669BF960}"/>
                </a:ext>
              </a:extLst>
            </p:cNvPr>
            <p:cNvSpPr/>
            <p:nvPr/>
          </p:nvSpPr>
          <p:spPr>
            <a:xfrm>
              <a:off x="20450920" y="11098918"/>
              <a:ext cx="379966" cy="186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151">
                  <a:moveTo>
                    <a:pt x="306" y="0"/>
                  </a:moveTo>
                  <a:lnTo>
                    <a:pt x="153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0" y="79"/>
                  </a:lnTo>
                  <a:cubicBezTo>
                    <a:pt x="0" y="99"/>
                    <a:pt x="8" y="117"/>
                    <a:pt x="21" y="130"/>
                  </a:cubicBezTo>
                  <a:cubicBezTo>
                    <a:pt x="34" y="144"/>
                    <a:pt x="52" y="151"/>
                    <a:pt x="72" y="151"/>
                  </a:cubicBezTo>
                  <a:lnTo>
                    <a:pt x="153" y="151"/>
                  </a:lnTo>
                  <a:lnTo>
                    <a:pt x="234" y="151"/>
                  </a:lnTo>
                  <a:cubicBezTo>
                    <a:pt x="254" y="151"/>
                    <a:pt x="272" y="144"/>
                    <a:pt x="285" y="130"/>
                  </a:cubicBezTo>
                  <a:cubicBezTo>
                    <a:pt x="298" y="117"/>
                    <a:pt x="306" y="99"/>
                    <a:pt x="306" y="79"/>
                  </a:cubicBezTo>
                  <a:lnTo>
                    <a:pt x="306" y="4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E51BACBE-2356-9051-C1BE-16E95D8132A1}"/>
                </a:ext>
              </a:extLst>
            </p:cNvPr>
            <p:cNvSpPr/>
            <p:nvPr/>
          </p:nvSpPr>
          <p:spPr>
            <a:xfrm>
              <a:off x="19089270" y="12161952"/>
              <a:ext cx="2064277" cy="1669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8" h="135">
                  <a:moveTo>
                    <a:pt x="1523" y="0"/>
                  </a:moveTo>
                  <a:lnTo>
                    <a:pt x="135" y="0"/>
                  </a:lnTo>
                  <a:cubicBezTo>
                    <a:pt x="99" y="0"/>
                    <a:pt x="66" y="15"/>
                    <a:pt x="42" y="37"/>
                  </a:cubicBezTo>
                  <a:cubicBezTo>
                    <a:pt x="17" y="62"/>
                    <a:pt x="0" y="97"/>
                    <a:pt x="0" y="135"/>
                  </a:cubicBezTo>
                  <a:lnTo>
                    <a:pt x="1658" y="135"/>
                  </a:lnTo>
                  <a:cubicBezTo>
                    <a:pt x="1658" y="98"/>
                    <a:pt x="1643" y="64"/>
                    <a:pt x="1618" y="40"/>
                  </a:cubicBezTo>
                  <a:cubicBezTo>
                    <a:pt x="1594" y="16"/>
                    <a:pt x="1561" y="0"/>
                    <a:pt x="1523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51AE0D87-4324-6D7E-8CAD-B4FA17883569}"/>
                </a:ext>
              </a:extLst>
            </p:cNvPr>
            <p:cNvSpPr/>
            <p:nvPr/>
          </p:nvSpPr>
          <p:spPr>
            <a:xfrm>
              <a:off x="19105465" y="10404769"/>
              <a:ext cx="2030641" cy="5047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1" h="406">
                  <a:moveTo>
                    <a:pt x="0" y="406"/>
                  </a:moveTo>
                  <a:lnTo>
                    <a:pt x="816" y="406"/>
                  </a:lnTo>
                  <a:lnTo>
                    <a:pt x="1631" y="406"/>
                  </a:lnTo>
                  <a:lnTo>
                    <a:pt x="1361" y="218"/>
                  </a:lnTo>
                  <a:lnTo>
                    <a:pt x="1090" y="30"/>
                  </a:lnTo>
                  <a:cubicBezTo>
                    <a:pt x="1076" y="20"/>
                    <a:pt x="1062" y="13"/>
                    <a:pt x="1046" y="8"/>
                  </a:cubicBezTo>
                  <a:cubicBezTo>
                    <a:pt x="1030" y="3"/>
                    <a:pt x="1013" y="0"/>
                    <a:pt x="997" y="0"/>
                  </a:cubicBezTo>
                  <a:lnTo>
                    <a:pt x="816" y="0"/>
                  </a:lnTo>
                  <a:lnTo>
                    <a:pt x="635" y="0"/>
                  </a:lnTo>
                  <a:cubicBezTo>
                    <a:pt x="619" y="0"/>
                    <a:pt x="602" y="3"/>
                    <a:pt x="586" y="8"/>
                  </a:cubicBezTo>
                  <a:cubicBezTo>
                    <a:pt x="570" y="13"/>
                    <a:pt x="556" y="20"/>
                    <a:pt x="542" y="30"/>
                  </a:cubicBezTo>
                  <a:lnTo>
                    <a:pt x="271" y="218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E7FD838A-9F8C-F0D7-CD4E-585F578B02E9}"/>
                </a:ext>
              </a:extLst>
            </p:cNvPr>
            <p:cNvSpPr/>
            <p:nvPr/>
          </p:nvSpPr>
          <p:spPr>
            <a:xfrm>
              <a:off x="20011156" y="10545589"/>
              <a:ext cx="221751" cy="2230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180">
                  <a:moveTo>
                    <a:pt x="179" y="90"/>
                  </a:moveTo>
                  <a:cubicBezTo>
                    <a:pt x="179" y="139"/>
                    <a:pt x="138" y="180"/>
                    <a:pt x="89" y="180"/>
                  </a:cubicBezTo>
                  <a:cubicBezTo>
                    <a:pt x="40" y="180"/>
                    <a:pt x="0" y="139"/>
                    <a:pt x="0" y="90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8" y="0"/>
                    <a:pt x="179" y="40"/>
                    <a:pt x="179" y="9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BC888122-8021-4952-FBFC-4C471A220860}"/>
                </a:ext>
              </a:extLst>
            </p:cNvPr>
            <p:cNvSpPr/>
            <p:nvPr/>
          </p:nvSpPr>
          <p:spPr>
            <a:xfrm>
              <a:off x="19277381" y="11994957"/>
              <a:ext cx="1689294" cy="1657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7" h="134">
                  <a:moveTo>
                    <a:pt x="1222" y="0"/>
                  </a:moveTo>
                  <a:lnTo>
                    <a:pt x="678" y="0"/>
                  </a:lnTo>
                  <a:lnTo>
                    <a:pt x="134" y="0"/>
                  </a:lnTo>
                  <a:cubicBezTo>
                    <a:pt x="97" y="0"/>
                    <a:pt x="63" y="15"/>
                    <a:pt x="39" y="40"/>
                  </a:cubicBezTo>
                  <a:cubicBezTo>
                    <a:pt x="15" y="64"/>
                    <a:pt x="0" y="97"/>
                    <a:pt x="0" y="134"/>
                  </a:cubicBezTo>
                  <a:lnTo>
                    <a:pt x="678" y="134"/>
                  </a:lnTo>
                  <a:lnTo>
                    <a:pt x="1357" y="134"/>
                  </a:lnTo>
                  <a:cubicBezTo>
                    <a:pt x="1357" y="97"/>
                    <a:pt x="1341" y="64"/>
                    <a:pt x="1318" y="40"/>
                  </a:cubicBezTo>
                  <a:cubicBezTo>
                    <a:pt x="1293" y="15"/>
                    <a:pt x="1259" y="0"/>
                    <a:pt x="1222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0B52782F-9D8D-188E-6231-48DD5C86A917}"/>
                </a:ext>
              </a:extLst>
            </p:cNvPr>
            <p:cNvSpPr/>
            <p:nvPr/>
          </p:nvSpPr>
          <p:spPr>
            <a:xfrm>
              <a:off x="19277381" y="11994957"/>
              <a:ext cx="1689294" cy="1657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7" h="134">
                  <a:moveTo>
                    <a:pt x="1222" y="0"/>
                  </a:moveTo>
                  <a:lnTo>
                    <a:pt x="678" y="0"/>
                  </a:lnTo>
                  <a:lnTo>
                    <a:pt x="134" y="0"/>
                  </a:lnTo>
                  <a:cubicBezTo>
                    <a:pt x="97" y="0"/>
                    <a:pt x="63" y="15"/>
                    <a:pt x="39" y="40"/>
                  </a:cubicBezTo>
                  <a:cubicBezTo>
                    <a:pt x="15" y="64"/>
                    <a:pt x="0" y="97"/>
                    <a:pt x="0" y="134"/>
                  </a:cubicBezTo>
                  <a:lnTo>
                    <a:pt x="678" y="134"/>
                  </a:lnTo>
                  <a:lnTo>
                    <a:pt x="1357" y="134"/>
                  </a:lnTo>
                  <a:cubicBezTo>
                    <a:pt x="1357" y="97"/>
                    <a:pt x="1341" y="64"/>
                    <a:pt x="1318" y="40"/>
                  </a:cubicBezTo>
                  <a:cubicBezTo>
                    <a:pt x="1293" y="15"/>
                    <a:pt x="1259" y="0"/>
                    <a:pt x="1222" y="0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2A9075C-6EC7-77CF-1B6E-003EF8CF70B1}"/>
                </a:ext>
              </a:extLst>
            </p:cNvPr>
            <p:cNvSpPr/>
            <p:nvPr/>
          </p:nvSpPr>
          <p:spPr>
            <a:xfrm>
              <a:off x="19411927" y="11098918"/>
              <a:ext cx="379966" cy="186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151">
                  <a:moveTo>
                    <a:pt x="306" y="0"/>
                  </a:moveTo>
                  <a:lnTo>
                    <a:pt x="153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0" y="79"/>
                  </a:lnTo>
                  <a:cubicBezTo>
                    <a:pt x="0" y="99"/>
                    <a:pt x="8" y="117"/>
                    <a:pt x="21" y="130"/>
                  </a:cubicBezTo>
                  <a:cubicBezTo>
                    <a:pt x="35" y="144"/>
                    <a:pt x="52" y="151"/>
                    <a:pt x="72" y="151"/>
                  </a:cubicBezTo>
                  <a:lnTo>
                    <a:pt x="153" y="151"/>
                  </a:lnTo>
                  <a:lnTo>
                    <a:pt x="235" y="151"/>
                  </a:lnTo>
                  <a:cubicBezTo>
                    <a:pt x="254" y="151"/>
                    <a:pt x="272" y="144"/>
                    <a:pt x="285" y="130"/>
                  </a:cubicBezTo>
                  <a:cubicBezTo>
                    <a:pt x="298" y="117"/>
                    <a:pt x="306" y="99"/>
                    <a:pt x="306" y="79"/>
                  </a:cubicBezTo>
                  <a:lnTo>
                    <a:pt x="306" y="4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21383F96-014A-6D25-EDE0-6CA5B46AE758}"/>
                </a:ext>
              </a:extLst>
            </p:cNvPr>
            <p:cNvSpPr/>
            <p:nvPr/>
          </p:nvSpPr>
          <p:spPr>
            <a:xfrm>
              <a:off x="19931425" y="11098918"/>
              <a:ext cx="379966" cy="186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151">
                  <a:moveTo>
                    <a:pt x="306" y="0"/>
                  </a:moveTo>
                  <a:lnTo>
                    <a:pt x="153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0" y="79"/>
                  </a:lnTo>
                  <a:cubicBezTo>
                    <a:pt x="0" y="99"/>
                    <a:pt x="8" y="117"/>
                    <a:pt x="21" y="130"/>
                  </a:cubicBezTo>
                  <a:cubicBezTo>
                    <a:pt x="34" y="144"/>
                    <a:pt x="52" y="151"/>
                    <a:pt x="72" y="151"/>
                  </a:cubicBezTo>
                  <a:lnTo>
                    <a:pt x="153" y="151"/>
                  </a:lnTo>
                  <a:lnTo>
                    <a:pt x="234" y="151"/>
                  </a:lnTo>
                  <a:cubicBezTo>
                    <a:pt x="254" y="151"/>
                    <a:pt x="272" y="144"/>
                    <a:pt x="285" y="130"/>
                  </a:cubicBezTo>
                  <a:cubicBezTo>
                    <a:pt x="298" y="117"/>
                    <a:pt x="306" y="99"/>
                    <a:pt x="306" y="79"/>
                  </a:cubicBezTo>
                  <a:lnTo>
                    <a:pt x="306" y="4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0FF1CE80-FE3D-68D4-0E37-DB920853B845}"/>
                </a:ext>
              </a:extLst>
            </p:cNvPr>
            <p:cNvSpPr/>
            <p:nvPr/>
          </p:nvSpPr>
          <p:spPr>
            <a:xfrm>
              <a:off x="20450920" y="11098918"/>
              <a:ext cx="379966" cy="186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151">
                  <a:moveTo>
                    <a:pt x="306" y="0"/>
                  </a:moveTo>
                  <a:lnTo>
                    <a:pt x="153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0" y="79"/>
                  </a:lnTo>
                  <a:cubicBezTo>
                    <a:pt x="0" y="99"/>
                    <a:pt x="8" y="117"/>
                    <a:pt x="21" y="130"/>
                  </a:cubicBezTo>
                  <a:cubicBezTo>
                    <a:pt x="34" y="144"/>
                    <a:pt x="52" y="151"/>
                    <a:pt x="72" y="151"/>
                  </a:cubicBezTo>
                  <a:lnTo>
                    <a:pt x="153" y="151"/>
                  </a:lnTo>
                  <a:lnTo>
                    <a:pt x="234" y="151"/>
                  </a:lnTo>
                  <a:cubicBezTo>
                    <a:pt x="254" y="151"/>
                    <a:pt x="272" y="144"/>
                    <a:pt x="285" y="130"/>
                  </a:cubicBezTo>
                  <a:cubicBezTo>
                    <a:pt x="298" y="117"/>
                    <a:pt x="306" y="99"/>
                    <a:pt x="306" y="79"/>
                  </a:cubicBezTo>
                  <a:lnTo>
                    <a:pt x="306" y="4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BCBA7A5-E3DD-D8B8-4ABA-AE1A54A2C1CD}"/>
                </a:ext>
              </a:extLst>
            </p:cNvPr>
            <p:cNvSpPr/>
            <p:nvPr/>
          </p:nvSpPr>
          <p:spPr>
            <a:xfrm>
              <a:off x="19602536" y="11287099"/>
              <a:ext cx="99663" cy="70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" h="568">
                  <a:moveTo>
                    <a:pt x="81" y="568"/>
                  </a:moveTo>
                  <a:lnTo>
                    <a:pt x="0" y="568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E8690ED9-CB5E-F0E1-7A94-065805E963F6}"/>
                </a:ext>
              </a:extLst>
            </p:cNvPr>
            <p:cNvSpPr/>
            <p:nvPr/>
          </p:nvSpPr>
          <p:spPr>
            <a:xfrm>
              <a:off x="20122031" y="11287099"/>
              <a:ext cx="98418" cy="70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68">
                  <a:moveTo>
                    <a:pt x="80" y="568"/>
                  </a:moveTo>
                  <a:lnTo>
                    <a:pt x="0" y="568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1DA460A8-DD9A-E6D6-0B6E-7F5BDF0241A8}"/>
                </a:ext>
              </a:extLst>
            </p:cNvPr>
            <p:cNvSpPr/>
            <p:nvPr/>
          </p:nvSpPr>
          <p:spPr>
            <a:xfrm>
              <a:off x="20641527" y="11287099"/>
              <a:ext cx="99663" cy="70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" h="568">
                  <a:moveTo>
                    <a:pt x="81" y="568"/>
                  </a:moveTo>
                  <a:lnTo>
                    <a:pt x="0" y="568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F34A7559-0604-FEE5-3404-08C33C93DABC}"/>
                </a:ext>
              </a:extLst>
            </p:cNvPr>
            <p:cNvSpPr/>
            <p:nvPr/>
          </p:nvSpPr>
          <p:spPr>
            <a:xfrm>
              <a:off x="19105465" y="10404769"/>
              <a:ext cx="2030641" cy="5047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1" h="406">
                  <a:moveTo>
                    <a:pt x="542" y="30"/>
                  </a:moveTo>
                  <a:lnTo>
                    <a:pt x="271" y="218"/>
                  </a:lnTo>
                  <a:lnTo>
                    <a:pt x="0" y="406"/>
                  </a:lnTo>
                  <a:lnTo>
                    <a:pt x="816" y="406"/>
                  </a:lnTo>
                  <a:lnTo>
                    <a:pt x="1631" y="406"/>
                  </a:lnTo>
                  <a:lnTo>
                    <a:pt x="1361" y="218"/>
                  </a:lnTo>
                  <a:lnTo>
                    <a:pt x="1090" y="30"/>
                  </a:lnTo>
                  <a:cubicBezTo>
                    <a:pt x="1076" y="20"/>
                    <a:pt x="1062" y="13"/>
                    <a:pt x="1046" y="8"/>
                  </a:cubicBezTo>
                  <a:cubicBezTo>
                    <a:pt x="1030" y="3"/>
                    <a:pt x="1013" y="0"/>
                    <a:pt x="997" y="0"/>
                  </a:cubicBezTo>
                  <a:lnTo>
                    <a:pt x="816" y="0"/>
                  </a:lnTo>
                  <a:lnTo>
                    <a:pt x="635" y="0"/>
                  </a:lnTo>
                  <a:cubicBezTo>
                    <a:pt x="619" y="0"/>
                    <a:pt x="602" y="3"/>
                    <a:pt x="586" y="8"/>
                  </a:cubicBezTo>
                  <a:cubicBezTo>
                    <a:pt x="570" y="13"/>
                    <a:pt x="556" y="20"/>
                    <a:pt x="542" y="30"/>
                  </a:cubicBezTo>
                  <a:close/>
                  <a:moveTo>
                    <a:pt x="1391" y="330"/>
                  </a:moveTo>
                  <a:lnTo>
                    <a:pt x="816" y="330"/>
                  </a:lnTo>
                  <a:lnTo>
                    <a:pt x="242" y="330"/>
                  </a:lnTo>
                  <a:lnTo>
                    <a:pt x="410" y="214"/>
                  </a:lnTo>
                  <a:lnTo>
                    <a:pt x="578" y="96"/>
                  </a:lnTo>
                  <a:cubicBezTo>
                    <a:pt x="588" y="89"/>
                    <a:pt x="599" y="85"/>
                    <a:pt x="610" y="81"/>
                  </a:cubicBezTo>
                  <a:cubicBezTo>
                    <a:pt x="621" y="77"/>
                    <a:pt x="632" y="76"/>
                    <a:pt x="644" y="76"/>
                  </a:cubicBezTo>
                  <a:lnTo>
                    <a:pt x="816" y="76"/>
                  </a:lnTo>
                  <a:lnTo>
                    <a:pt x="988" y="76"/>
                  </a:lnTo>
                  <a:cubicBezTo>
                    <a:pt x="1000" y="76"/>
                    <a:pt x="1011" y="77"/>
                    <a:pt x="1022" y="81"/>
                  </a:cubicBezTo>
                  <a:cubicBezTo>
                    <a:pt x="1034" y="85"/>
                    <a:pt x="1045" y="89"/>
                    <a:pt x="1054" y="96"/>
                  </a:cubicBezTo>
                  <a:lnTo>
                    <a:pt x="1222" y="214"/>
                  </a:ln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4AC29C56-A0C1-66DF-D776-91089C4308F6}"/>
                </a:ext>
              </a:extLst>
            </p:cNvPr>
            <p:cNvSpPr/>
            <p:nvPr/>
          </p:nvSpPr>
          <p:spPr>
            <a:xfrm>
              <a:off x="20057250" y="10592949"/>
              <a:ext cx="128317" cy="1283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" h="104">
                  <a:moveTo>
                    <a:pt x="104" y="52"/>
                  </a:moveTo>
                  <a:cubicBezTo>
                    <a:pt x="104" y="80"/>
                    <a:pt x="81" y="104"/>
                    <a:pt x="52" y="104"/>
                  </a:cubicBez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49" name="Freeform 348">
            <a:extLst>
              <a:ext uri="{FF2B5EF4-FFF2-40B4-BE49-F238E27FC236}">
                <a16:creationId xmlns:a16="http://schemas.microsoft.com/office/drawing/2014/main" id="{4A3ADA59-1BC9-CA80-6ACD-8350C09BE7AA}"/>
              </a:ext>
            </a:extLst>
          </p:cNvPr>
          <p:cNvSpPr/>
          <p:nvPr/>
        </p:nvSpPr>
        <p:spPr>
          <a:xfrm>
            <a:off x="6513003" y="7196974"/>
            <a:ext cx="1868688" cy="18705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1" h="1502">
                <a:moveTo>
                  <a:pt x="0" y="751"/>
                </a:moveTo>
                <a:cubicBezTo>
                  <a:pt x="0" y="336"/>
                  <a:pt x="336" y="0"/>
                  <a:pt x="751" y="0"/>
                </a:cubicBezTo>
                <a:cubicBezTo>
                  <a:pt x="1165" y="0"/>
                  <a:pt x="1501" y="336"/>
                  <a:pt x="1501" y="751"/>
                </a:cubicBezTo>
                <a:cubicBezTo>
                  <a:pt x="1501" y="1165"/>
                  <a:pt x="1165" y="1502"/>
                  <a:pt x="751" y="1502"/>
                </a:cubicBezTo>
                <a:cubicBezTo>
                  <a:pt x="336" y="1502"/>
                  <a:pt x="0" y="1165"/>
                  <a:pt x="0" y="751"/>
                </a:cubicBezTo>
                <a:close/>
              </a:path>
            </a:pathLst>
          </a:custGeom>
          <a:solidFill>
            <a:srgbClr val="ECF3F6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2" name="Straight Connector 351">
            <a:extLst>
              <a:ext uri="{FF2B5EF4-FFF2-40B4-BE49-F238E27FC236}">
                <a16:creationId xmlns:a16="http://schemas.microsoft.com/office/drawing/2014/main" id="{499CD5E2-EB0C-4AAA-9D65-58228BF39672}"/>
              </a:ext>
            </a:extLst>
          </p:cNvPr>
          <p:cNvSpPr/>
          <p:nvPr/>
        </p:nvSpPr>
        <p:spPr>
          <a:xfrm>
            <a:off x="8156202" y="4898927"/>
            <a:ext cx="3184240" cy="0"/>
          </a:xfrm>
          <a:prstGeom prst="line">
            <a:avLst/>
          </a:prstGeom>
          <a:noFill/>
          <a:ln w="50800" cap="flat">
            <a:solidFill>
              <a:schemeClr val="accent1"/>
            </a:solidFill>
            <a:prstDash val="solid"/>
            <a:round/>
          </a:ln>
        </p:spPr>
        <p:txBody>
          <a:bodyPr vert="horz" wrap="none" lIns="7200" tIns="7200" rIns="7200" bIns="72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id="{B3B37635-8646-14FB-DA67-D9C08C34B406}"/>
              </a:ext>
            </a:extLst>
          </p:cNvPr>
          <p:cNvSpPr/>
          <p:nvPr/>
        </p:nvSpPr>
        <p:spPr>
          <a:xfrm>
            <a:off x="8797785" y="4619772"/>
            <a:ext cx="1901078" cy="5583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7" h="449">
                <a:moveTo>
                  <a:pt x="1302" y="449"/>
                </a:moveTo>
                <a:lnTo>
                  <a:pt x="225" y="449"/>
                </a:lnTo>
                <a:cubicBezTo>
                  <a:pt x="101" y="449"/>
                  <a:pt x="0" y="349"/>
                  <a:pt x="0" y="224"/>
                </a:cubicBezTo>
                <a:cubicBezTo>
                  <a:pt x="0" y="100"/>
                  <a:pt x="101" y="0"/>
                  <a:pt x="225" y="0"/>
                </a:cubicBezTo>
                <a:lnTo>
                  <a:pt x="1302" y="0"/>
                </a:lnTo>
                <a:cubicBezTo>
                  <a:pt x="1427" y="0"/>
                  <a:pt x="1527" y="100"/>
                  <a:pt x="1527" y="224"/>
                </a:cubicBezTo>
                <a:cubicBezTo>
                  <a:pt x="1527" y="349"/>
                  <a:pt x="1427" y="449"/>
                  <a:pt x="1302" y="44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8" name="Straight Connector 357">
            <a:extLst>
              <a:ext uri="{FF2B5EF4-FFF2-40B4-BE49-F238E27FC236}">
                <a16:creationId xmlns:a16="http://schemas.microsoft.com/office/drawing/2014/main" id="{2943F19E-F000-CB8D-6C5D-61762FD028BD}"/>
              </a:ext>
            </a:extLst>
          </p:cNvPr>
          <p:cNvSpPr/>
          <p:nvPr/>
        </p:nvSpPr>
        <p:spPr>
          <a:xfrm>
            <a:off x="9495425" y="8132893"/>
            <a:ext cx="3184247" cy="0"/>
          </a:xfrm>
          <a:prstGeom prst="line">
            <a:avLst/>
          </a:prstGeom>
          <a:noFill/>
          <a:ln w="50800" cap="flat">
            <a:solidFill>
              <a:schemeClr val="accent2"/>
            </a:solidFill>
            <a:prstDash val="solid"/>
            <a:round/>
          </a:ln>
        </p:spPr>
        <p:txBody>
          <a:bodyPr vert="horz" wrap="none" lIns="7200" tIns="7200" rIns="7200" bIns="72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9" name="Freeform 358">
            <a:extLst>
              <a:ext uri="{FF2B5EF4-FFF2-40B4-BE49-F238E27FC236}">
                <a16:creationId xmlns:a16="http://schemas.microsoft.com/office/drawing/2014/main" id="{6AFA70D2-62FE-0C70-B30A-C6E343E3D388}"/>
              </a:ext>
            </a:extLst>
          </p:cNvPr>
          <p:cNvSpPr/>
          <p:nvPr/>
        </p:nvSpPr>
        <p:spPr>
          <a:xfrm>
            <a:off x="10137007" y="7852491"/>
            <a:ext cx="1901078" cy="5595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7" h="450">
                <a:moveTo>
                  <a:pt x="1302" y="450"/>
                </a:moveTo>
                <a:lnTo>
                  <a:pt x="225" y="450"/>
                </a:lnTo>
                <a:cubicBezTo>
                  <a:pt x="101" y="450"/>
                  <a:pt x="0" y="349"/>
                  <a:pt x="0" y="225"/>
                </a:cubicBezTo>
                <a:cubicBezTo>
                  <a:pt x="0" y="101"/>
                  <a:pt x="101" y="0"/>
                  <a:pt x="225" y="0"/>
                </a:cubicBezTo>
                <a:lnTo>
                  <a:pt x="1302" y="0"/>
                </a:lnTo>
                <a:cubicBezTo>
                  <a:pt x="1427" y="0"/>
                  <a:pt x="1527" y="101"/>
                  <a:pt x="1527" y="225"/>
                </a:cubicBezTo>
                <a:cubicBezTo>
                  <a:pt x="1527" y="349"/>
                  <a:pt x="1427" y="450"/>
                  <a:pt x="1302" y="45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3" name="Straight Connector 362">
            <a:extLst>
              <a:ext uri="{FF2B5EF4-FFF2-40B4-BE49-F238E27FC236}">
                <a16:creationId xmlns:a16="http://schemas.microsoft.com/office/drawing/2014/main" id="{BB211380-93DE-9486-9A22-93899551D1A7}"/>
              </a:ext>
            </a:extLst>
          </p:cNvPr>
          <p:cNvSpPr/>
          <p:nvPr/>
        </p:nvSpPr>
        <p:spPr>
          <a:xfrm>
            <a:off x="8156202" y="11368100"/>
            <a:ext cx="3184240" cy="0"/>
          </a:xfrm>
          <a:prstGeom prst="line">
            <a:avLst/>
          </a:prstGeom>
          <a:noFill/>
          <a:ln w="50800" cap="flat">
            <a:solidFill>
              <a:schemeClr val="accent3"/>
            </a:solidFill>
            <a:prstDash val="solid"/>
            <a:round/>
          </a:ln>
        </p:spPr>
        <p:txBody>
          <a:bodyPr vert="horz" wrap="none" lIns="7200" tIns="7200" rIns="7200" bIns="72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4" name="Freeform 363">
            <a:extLst>
              <a:ext uri="{FF2B5EF4-FFF2-40B4-BE49-F238E27FC236}">
                <a16:creationId xmlns:a16="http://schemas.microsoft.com/office/drawing/2014/main" id="{F21018B8-49E9-9121-8EE5-DEC6BE88D074}"/>
              </a:ext>
            </a:extLst>
          </p:cNvPr>
          <p:cNvSpPr/>
          <p:nvPr/>
        </p:nvSpPr>
        <p:spPr>
          <a:xfrm>
            <a:off x="8797785" y="11087702"/>
            <a:ext cx="1901078" cy="5583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7" h="449">
                <a:moveTo>
                  <a:pt x="1302" y="449"/>
                </a:moveTo>
                <a:lnTo>
                  <a:pt x="225" y="449"/>
                </a:lnTo>
                <a:cubicBezTo>
                  <a:pt x="101" y="449"/>
                  <a:pt x="0" y="349"/>
                  <a:pt x="0" y="225"/>
                </a:cubicBezTo>
                <a:cubicBezTo>
                  <a:pt x="0" y="100"/>
                  <a:pt x="101" y="0"/>
                  <a:pt x="225" y="0"/>
                </a:cubicBezTo>
                <a:lnTo>
                  <a:pt x="1302" y="0"/>
                </a:lnTo>
                <a:cubicBezTo>
                  <a:pt x="1427" y="0"/>
                  <a:pt x="1527" y="100"/>
                  <a:pt x="1527" y="225"/>
                </a:cubicBezTo>
                <a:cubicBezTo>
                  <a:pt x="1527" y="349"/>
                  <a:pt x="1427" y="449"/>
                  <a:pt x="1302" y="44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59E9AFCD-FA2C-24BB-7723-3F86A0C39853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1AD1EAE0-433F-CB65-576F-BCB1FBB5D044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B51F10B2-8B41-BECB-52D4-5298EB7E82D5}"/>
              </a:ext>
            </a:extLst>
          </p:cNvPr>
          <p:cNvSpPr txBox="1"/>
          <p:nvPr/>
        </p:nvSpPr>
        <p:spPr>
          <a:xfrm>
            <a:off x="12022570" y="4007934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B2B42413-9D91-ACF1-492A-60970B87043A}"/>
              </a:ext>
            </a:extLst>
          </p:cNvPr>
          <p:cNvSpPr txBox="1"/>
          <p:nvPr/>
        </p:nvSpPr>
        <p:spPr>
          <a:xfrm>
            <a:off x="12035096" y="4704563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E2B2B79B-7945-D8F4-8F1B-448C8A9CBE5E}"/>
              </a:ext>
            </a:extLst>
          </p:cNvPr>
          <p:cNvSpPr txBox="1"/>
          <p:nvPr/>
        </p:nvSpPr>
        <p:spPr>
          <a:xfrm>
            <a:off x="13365892" y="7272952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3725218D-A337-CD01-3D56-DCA5198920C3}"/>
              </a:ext>
            </a:extLst>
          </p:cNvPr>
          <p:cNvSpPr txBox="1"/>
          <p:nvPr/>
        </p:nvSpPr>
        <p:spPr>
          <a:xfrm>
            <a:off x="13378418" y="7930584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F8A00EFF-F230-B45C-1AEE-6DF328045DEE}"/>
              </a:ext>
            </a:extLst>
          </p:cNvPr>
          <p:cNvSpPr txBox="1"/>
          <p:nvPr/>
        </p:nvSpPr>
        <p:spPr>
          <a:xfrm>
            <a:off x="12022570" y="10486447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C172B4D6-C6F1-929E-9EC8-3021CF8F0F6B}"/>
              </a:ext>
            </a:extLst>
          </p:cNvPr>
          <p:cNvSpPr txBox="1"/>
          <p:nvPr/>
        </p:nvSpPr>
        <p:spPr>
          <a:xfrm>
            <a:off x="12035096" y="11169131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D45DBEEB-0BE3-B8BC-71A4-0A498BC2DD5B}"/>
              </a:ext>
            </a:extLst>
          </p:cNvPr>
          <p:cNvSpPr txBox="1"/>
          <p:nvPr/>
        </p:nvSpPr>
        <p:spPr>
          <a:xfrm>
            <a:off x="1041798" y="7590391"/>
            <a:ext cx="3660775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YOUR TITLE HERE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35105C5-6A78-849B-958E-2428C5030EDD}"/>
              </a:ext>
            </a:extLst>
          </p:cNvPr>
          <p:cNvSpPr txBox="1"/>
          <p:nvPr/>
        </p:nvSpPr>
        <p:spPr>
          <a:xfrm>
            <a:off x="8916115" y="4596656"/>
            <a:ext cx="16683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196+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38D0AD7-497F-FDE4-777F-C2627CD74B6C}"/>
              </a:ext>
            </a:extLst>
          </p:cNvPr>
          <p:cNvSpPr txBox="1"/>
          <p:nvPr/>
        </p:nvSpPr>
        <p:spPr>
          <a:xfrm>
            <a:off x="10259437" y="7811570"/>
            <a:ext cx="16683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39+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8E72AD54-8F34-A128-0709-7D196778EAA8}"/>
              </a:ext>
            </a:extLst>
          </p:cNvPr>
          <p:cNvSpPr txBox="1"/>
          <p:nvPr/>
        </p:nvSpPr>
        <p:spPr>
          <a:xfrm>
            <a:off x="8903589" y="11050117"/>
            <a:ext cx="16683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315+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AE7ACD36-814E-B3D5-C2A3-6C05DFAFFCBB}"/>
              </a:ext>
            </a:extLst>
          </p:cNvPr>
          <p:cNvSpPr txBox="1"/>
          <p:nvPr/>
        </p:nvSpPr>
        <p:spPr>
          <a:xfrm>
            <a:off x="5378559" y="4246782"/>
            <a:ext cx="142829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D254287-C184-9C85-ADDC-0D832F624649}"/>
              </a:ext>
            </a:extLst>
          </p:cNvPr>
          <p:cNvSpPr txBox="1"/>
          <p:nvPr/>
        </p:nvSpPr>
        <p:spPr>
          <a:xfrm>
            <a:off x="6726567" y="7485755"/>
            <a:ext cx="142829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1ED70C7-3B2F-461A-6D9B-A73491F853B7}"/>
              </a:ext>
            </a:extLst>
          </p:cNvPr>
          <p:cNvSpPr txBox="1"/>
          <p:nvPr/>
        </p:nvSpPr>
        <p:spPr>
          <a:xfrm>
            <a:off x="5369197" y="10716856"/>
            <a:ext cx="142829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52603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oup 319">
            <a:extLst>
              <a:ext uri="{FF2B5EF4-FFF2-40B4-BE49-F238E27FC236}">
                <a16:creationId xmlns:a16="http://schemas.microsoft.com/office/drawing/2014/main" id="{1AC56150-C9B9-92DD-8369-EDD1982095E4}"/>
              </a:ext>
            </a:extLst>
          </p:cNvPr>
          <p:cNvGrpSpPr/>
          <p:nvPr/>
        </p:nvGrpSpPr>
        <p:grpSpPr>
          <a:xfrm>
            <a:off x="0" y="7486100"/>
            <a:ext cx="24377649" cy="6229900"/>
            <a:chOff x="0" y="7486100"/>
            <a:chExt cx="24377649" cy="622990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4D89359-117A-469F-4396-D169E9926ED8}"/>
                </a:ext>
              </a:extLst>
            </p:cNvPr>
            <p:cNvSpPr/>
            <p:nvPr/>
          </p:nvSpPr>
          <p:spPr>
            <a:xfrm>
              <a:off x="0" y="13409428"/>
              <a:ext cx="24377649" cy="3065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247">
                  <a:moveTo>
                    <a:pt x="0" y="247"/>
                  </a:moveTo>
                  <a:lnTo>
                    <a:pt x="19569" y="247"/>
                  </a:lnTo>
                  <a:lnTo>
                    <a:pt x="195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156181D-283D-A5AD-65B8-551F68844DBD}"/>
                </a:ext>
              </a:extLst>
            </p:cNvPr>
            <p:cNvSpPr/>
            <p:nvPr/>
          </p:nvSpPr>
          <p:spPr>
            <a:xfrm>
              <a:off x="13864420" y="7486100"/>
              <a:ext cx="4022661" cy="46908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30" h="3765">
                  <a:moveTo>
                    <a:pt x="0" y="3765"/>
                  </a:moveTo>
                  <a:lnTo>
                    <a:pt x="3230" y="3765"/>
                  </a:lnTo>
                  <a:lnTo>
                    <a:pt x="3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9CB0826-6854-FC13-A152-0D2975172A92}"/>
                </a:ext>
              </a:extLst>
            </p:cNvPr>
            <p:cNvSpPr/>
            <p:nvPr/>
          </p:nvSpPr>
          <p:spPr>
            <a:xfrm>
              <a:off x="14098628" y="7847506"/>
              <a:ext cx="3554240" cy="37486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54" h="3009">
                  <a:moveTo>
                    <a:pt x="2854" y="0"/>
                  </a:moveTo>
                  <a:lnTo>
                    <a:pt x="0" y="0"/>
                  </a:lnTo>
                  <a:lnTo>
                    <a:pt x="0" y="3009"/>
                  </a:lnTo>
                  <a:lnTo>
                    <a:pt x="2854" y="3009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8A74EF4-5C32-32B6-815F-13E6CDD725A2}"/>
                </a:ext>
              </a:extLst>
            </p:cNvPr>
            <p:cNvSpPr/>
            <p:nvPr/>
          </p:nvSpPr>
          <p:spPr>
            <a:xfrm>
              <a:off x="6238928" y="11107642"/>
              <a:ext cx="183131" cy="9172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737">
                  <a:moveTo>
                    <a:pt x="25" y="737"/>
                  </a:moveTo>
                  <a:cubicBezTo>
                    <a:pt x="23" y="737"/>
                    <a:pt x="22" y="736"/>
                    <a:pt x="20" y="735"/>
                  </a:cubicBezTo>
                  <a:cubicBezTo>
                    <a:pt x="17" y="733"/>
                    <a:pt x="17" y="729"/>
                    <a:pt x="19" y="725"/>
                  </a:cubicBezTo>
                  <a:cubicBezTo>
                    <a:pt x="157" y="552"/>
                    <a:pt x="145" y="367"/>
                    <a:pt x="111" y="243"/>
                  </a:cubicBezTo>
                  <a:cubicBezTo>
                    <a:pt x="74" y="107"/>
                    <a:pt x="2" y="12"/>
                    <a:pt x="1" y="11"/>
                  </a:cubicBezTo>
                  <a:cubicBezTo>
                    <a:pt x="-1" y="8"/>
                    <a:pt x="0" y="3"/>
                    <a:pt x="3" y="1"/>
                  </a:cubicBezTo>
                  <a:cubicBezTo>
                    <a:pt x="6" y="-1"/>
                    <a:pt x="11" y="0"/>
                    <a:pt x="13" y="2"/>
                  </a:cubicBezTo>
                  <a:cubicBezTo>
                    <a:pt x="13" y="3"/>
                    <a:pt x="86" y="100"/>
                    <a:pt x="124" y="239"/>
                  </a:cubicBezTo>
                  <a:cubicBezTo>
                    <a:pt x="160" y="366"/>
                    <a:pt x="172" y="555"/>
                    <a:pt x="31" y="735"/>
                  </a:cubicBezTo>
                  <a:cubicBezTo>
                    <a:pt x="29" y="736"/>
                    <a:pt x="27" y="737"/>
                    <a:pt x="25" y="73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88ABFBA-29CF-6AF6-737B-05051600F476}"/>
                </a:ext>
              </a:extLst>
            </p:cNvPr>
            <p:cNvSpPr/>
            <p:nvPr/>
          </p:nvSpPr>
          <p:spPr>
            <a:xfrm>
              <a:off x="6566572" y="10624102"/>
              <a:ext cx="232963" cy="1400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" h="1125">
                  <a:moveTo>
                    <a:pt x="181" y="1125"/>
                  </a:moveTo>
                  <a:cubicBezTo>
                    <a:pt x="179" y="1125"/>
                    <a:pt x="177" y="1124"/>
                    <a:pt x="176" y="1122"/>
                  </a:cubicBezTo>
                  <a:cubicBezTo>
                    <a:pt x="-25" y="833"/>
                    <a:pt x="-18" y="544"/>
                    <a:pt x="24" y="353"/>
                  </a:cubicBezTo>
                  <a:cubicBezTo>
                    <a:pt x="69" y="145"/>
                    <a:pt x="163" y="4"/>
                    <a:pt x="164" y="3"/>
                  </a:cubicBezTo>
                  <a:cubicBezTo>
                    <a:pt x="167" y="0"/>
                    <a:pt x="171" y="-2"/>
                    <a:pt x="174" y="1"/>
                  </a:cubicBezTo>
                  <a:cubicBezTo>
                    <a:pt x="178" y="3"/>
                    <a:pt x="178" y="8"/>
                    <a:pt x="176" y="11"/>
                  </a:cubicBezTo>
                  <a:cubicBezTo>
                    <a:pt x="175" y="12"/>
                    <a:pt x="83" y="152"/>
                    <a:pt x="38" y="356"/>
                  </a:cubicBezTo>
                  <a:cubicBezTo>
                    <a:pt x="-3" y="545"/>
                    <a:pt x="-10" y="829"/>
                    <a:pt x="187" y="1114"/>
                  </a:cubicBezTo>
                  <a:cubicBezTo>
                    <a:pt x="190" y="1117"/>
                    <a:pt x="188" y="1121"/>
                    <a:pt x="185" y="1124"/>
                  </a:cubicBezTo>
                  <a:cubicBezTo>
                    <a:pt x="184" y="1124"/>
                    <a:pt x="183" y="1125"/>
                    <a:pt x="181" y="112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E26F31B-409E-808F-E5AB-FCC16B711722}"/>
                </a:ext>
              </a:extLst>
            </p:cNvPr>
            <p:cNvSpPr/>
            <p:nvPr/>
          </p:nvSpPr>
          <p:spPr>
            <a:xfrm>
              <a:off x="7532060" y="8269978"/>
              <a:ext cx="2075489" cy="19029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1528">
                  <a:moveTo>
                    <a:pt x="1469" y="24"/>
                  </a:moveTo>
                  <a:cubicBezTo>
                    <a:pt x="1469" y="24"/>
                    <a:pt x="1621" y="232"/>
                    <a:pt x="1530" y="743"/>
                  </a:cubicBezTo>
                  <a:cubicBezTo>
                    <a:pt x="1522" y="789"/>
                    <a:pt x="1479" y="920"/>
                    <a:pt x="1479" y="920"/>
                  </a:cubicBezTo>
                  <a:cubicBezTo>
                    <a:pt x="1479" y="920"/>
                    <a:pt x="1585" y="1013"/>
                    <a:pt x="1550" y="1197"/>
                  </a:cubicBezTo>
                  <a:cubicBezTo>
                    <a:pt x="1550" y="1197"/>
                    <a:pt x="1692" y="1254"/>
                    <a:pt x="1663" y="1457"/>
                  </a:cubicBezTo>
                  <a:cubicBezTo>
                    <a:pt x="1663" y="1457"/>
                    <a:pt x="639" y="1661"/>
                    <a:pt x="0" y="1378"/>
                  </a:cubicBezTo>
                  <a:cubicBezTo>
                    <a:pt x="0" y="1378"/>
                    <a:pt x="496" y="-213"/>
                    <a:pt x="1469" y="2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1E33050-0876-4553-9177-D3BCD1012320}"/>
                </a:ext>
              </a:extLst>
            </p:cNvPr>
            <p:cNvSpPr/>
            <p:nvPr/>
          </p:nvSpPr>
          <p:spPr>
            <a:xfrm>
              <a:off x="7049935" y="9761714"/>
              <a:ext cx="3434648" cy="36464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58" h="2927">
                  <a:moveTo>
                    <a:pt x="2374" y="955"/>
                  </a:moveTo>
                  <a:lnTo>
                    <a:pt x="2138" y="417"/>
                  </a:lnTo>
                  <a:cubicBezTo>
                    <a:pt x="2095" y="320"/>
                    <a:pt x="2033" y="233"/>
                    <a:pt x="1957" y="163"/>
                  </a:cubicBezTo>
                  <a:cubicBezTo>
                    <a:pt x="1881" y="92"/>
                    <a:pt x="1790" y="36"/>
                    <a:pt x="1691" y="1"/>
                  </a:cubicBezTo>
                  <a:cubicBezTo>
                    <a:pt x="1628" y="115"/>
                    <a:pt x="1359" y="198"/>
                    <a:pt x="1359" y="198"/>
                  </a:cubicBezTo>
                  <a:cubicBezTo>
                    <a:pt x="900" y="201"/>
                    <a:pt x="734" y="64"/>
                    <a:pt x="682" y="0"/>
                  </a:cubicBezTo>
                  <a:cubicBezTo>
                    <a:pt x="581" y="31"/>
                    <a:pt x="492" y="83"/>
                    <a:pt x="416" y="152"/>
                  </a:cubicBezTo>
                  <a:cubicBezTo>
                    <a:pt x="333" y="228"/>
                    <a:pt x="268" y="325"/>
                    <a:pt x="230" y="434"/>
                  </a:cubicBezTo>
                  <a:cubicBezTo>
                    <a:pt x="117" y="753"/>
                    <a:pt x="-21" y="1234"/>
                    <a:pt x="3" y="1572"/>
                  </a:cubicBezTo>
                  <a:cubicBezTo>
                    <a:pt x="30" y="1947"/>
                    <a:pt x="457" y="1994"/>
                    <a:pt x="457" y="1994"/>
                  </a:cubicBezTo>
                  <a:lnTo>
                    <a:pt x="526" y="1989"/>
                  </a:lnTo>
                  <a:cubicBezTo>
                    <a:pt x="267" y="2273"/>
                    <a:pt x="221" y="2695"/>
                    <a:pt x="226" y="2927"/>
                  </a:cubicBezTo>
                  <a:lnTo>
                    <a:pt x="2083" y="2927"/>
                  </a:lnTo>
                  <a:cubicBezTo>
                    <a:pt x="2083" y="2927"/>
                    <a:pt x="2106" y="2484"/>
                    <a:pt x="2099" y="2312"/>
                  </a:cubicBezTo>
                  <a:cubicBezTo>
                    <a:pt x="2087" y="2024"/>
                    <a:pt x="2070" y="1586"/>
                    <a:pt x="2070" y="1586"/>
                  </a:cubicBezTo>
                  <a:cubicBezTo>
                    <a:pt x="2070" y="1586"/>
                    <a:pt x="2150" y="1638"/>
                    <a:pt x="2283" y="1640"/>
                  </a:cubicBezTo>
                  <a:cubicBezTo>
                    <a:pt x="2539" y="1644"/>
                    <a:pt x="2758" y="1534"/>
                    <a:pt x="2758" y="1534"/>
                  </a:cubicBezTo>
                  <a:lnTo>
                    <a:pt x="2758" y="889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43B19A5-7F04-7553-2867-53F3A899FE77}"/>
                </a:ext>
              </a:extLst>
            </p:cNvPr>
            <p:cNvSpPr/>
            <p:nvPr/>
          </p:nvSpPr>
          <p:spPr>
            <a:xfrm>
              <a:off x="9557718" y="10665227"/>
              <a:ext cx="213030" cy="1080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868">
                  <a:moveTo>
                    <a:pt x="57" y="868"/>
                  </a:moveTo>
                  <a:cubicBezTo>
                    <a:pt x="54" y="868"/>
                    <a:pt x="50" y="865"/>
                    <a:pt x="50" y="862"/>
                  </a:cubicBezTo>
                  <a:lnTo>
                    <a:pt x="42" y="785"/>
                  </a:lnTo>
                  <a:cubicBezTo>
                    <a:pt x="41" y="782"/>
                    <a:pt x="42" y="780"/>
                    <a:pt x="44" y="778"/>
                  </a:cubicBezTo>
                  <a:cubicBezTo>
                    <a:pt x="45" y="777"/>
                    <a:pt x="162" y="652"/>
                    <a:pt x="158" y="483"/>
                  </a:cubicBezTo>
                  <a:cubicBezTo>
                    <a:pt x="154" y="314"/>
                    <a:pt x="2" y="13"/>
                    <a:pt x="1" y="10"/>
                  </a:cubicBezTo>
                  <a:cubicBezTo>
                    <a:pt x="-1" y="7"/>
                    <a:pt x="0" y="3"/>
                    <a:pt x="4" y="1"/>
                  </a:cubicBezTo>
                  <a:cubicBezTo>
                    <a:pt x="7" y="-1"/>
                    <a:pt x="12" y="0"/>
                    <a:pt x="13" y="4"/>
                  </a:cubicBezTo>
                  <a:cubicBezTo>
                    <a:pt x="14" y="5"/>
                    <a:pt x="53" y="81"/>
                    <a:pt x="91" y="178"/>
                  </a:cubicBezTo>
                  <a:cubicBezTo>
                    <a:pt x="143" y="307"/>
                    <a:pt x="171" y="410"/>
                    <a:pt x="172" y="483"/>
                  </a:cubicBezTo>
                  <a:cubicBezTo>
                    <a:pt x="176" y="644"/>
                    <a:pt x="73" y="767"/>
                    <a:pt x="56" y="786"/>
                  </a:cubicBezTo>
                  <a:lnTo>
                    <a:pt x="64" y="860"/>
                  </a:lnTo>
                  <a:cubicBezTo>
                    <a:pt x="65" y="864"/>
                    <a:pt x="62" y="868"/>
                    <a:pt x="58" y="86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65EF36C-393C-8F29-B0C4-3BC9134EE8CF}"/>
                </a:ext>
              </a:extLst>
            </p:cNvPr>
            <p:cNvSpPr/>
            <p:nvPr/>
          </p:nvSpPr>
          <p:spPr>
            <a:xfrm>
              <a:off x="7899569" y="8068089"/>
              <a:ext cx="1491213" cy="19403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8" h="1558">
                  <a:moveTo>
                    <a:pt x="677" y="1558"/>
                  </a:moveTo>
                  <a:cubicBezTo>
                    <a:pt x="677" y="1558"/>
                    <a:pt x="946" y="1475"/>
                    <a:pt x="1009" y="1361"/>
                  </a:cubicBezTo>
                  <a:cubicBezTo>
                    <a:pt x="995" y="1356"/>
                    <a:pt x="981" y="1351"/>
                    <a:pt x="967" y="1347"/>
                  </a:cubicBezTo>
                  <a:lnTo>
                    <a:pt x="778" y="1292"/>
                  </a:lnTo>
                  <a:lnTo>
                    <a:pt x="852" y="1112"/>
                  </a:lnTo>
                  <a:cubicBezTo>
                    <a:pt x="903" y="1115"/>
                    <a:pt x="949" y="1111"/>
                    <a:pt x="989" y="1099"/>
                  </a:cubicBezTo>
                  <a:cubicBezTo>
                    <a:pt x="1185" y="1041"/>
                    <a:pt x="1220" y="841"/>
                    <a:pt x="1187" y="496"/>
                  </a:cubicBezTo>
                  <a:cubicBezTo>
                    <a:pt x="1143" y="27"/>
                    <a:pt x="882" y="-18"/>
                    <a:pt x="651" y="5"/>
                  </a:cubicBezTo>
                  <a:cubicBezTo>
                    <a:pt x="420" y="29"/>
                    <a:pt x="226" y="207"/>
                    <a:pt x="304" y="603"/>
                  </a:cubicBezTo>
                  <a:cubicBezTo>
                    <a:pt x="323" y="698"/>
                    <a:pt x="357" y="779"/>
                    <a:pt x="400" y="845"/>
                  </a:cubicBezTo>
                  <a:lnTo>
                    <a:pt x="218" y="1292"/>
                  </a:lnTo>
                  <a:lnTo>
                    <a:pt x="0" y="1360"/>
                  </a:lnTo>
                  <a:cubicBezTo>
                    <a:pt x="52" y="1424"/>
                    <a:pt x="218" y="1561"/>
                    <a:pt x="677" y="1558"/>
                  </a:cubicBezTo>
                  <a:close/>
                </a:path>
              </a:pathLst>
            </a:custGeom>
            <a:solidFill>
              <a:srgbClr val="FFD0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EF847E3E-B3FA-3699-58F5-3F78DB4D483B}"/>
                </a:ext>
              </a:extLst>
            </p:cNvPr>
            <p:cNvSpPr/>
            <p:nvPr/>
          </p:nvSpPr>
          <p:spPr>
            <a:xfrm>
              <a:off x="8734249" y="9999744"/>
              <a:ext cx="189360" cy="383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309">
                  <a:moveTo>
                    <a:pt x="146" y="309"/>
                  </a:moveTo>
                  <a:cubicBezTo>
                    <a:pt x="144" y="309"/>
                    <a:pt x="141" y="307"/>
                    <a:pt x="140" y="304"/>
                  </a:cubicBezTo>
                  <a:lnTo>
                    <a:pt x="1" y="10"/>
                  </a:lnTo>
                  <a:cubicBezTo>
                    <a:pt x="-1" y="7"/>
                    <a:pt x="1" y="3"/>
                    <a:pt x="4" y="1"/>
                  </a:cubicBezTo>
                  <a:cubicBezTo>
                    <a:pt x="7" y="-1"/>
                    <a:pt x="12" y="1"/>
                    <a:pt x="13" y="4"/>
                  </a:cubicBezTo>
                  <a:lnTo>
                    <a:pt x="153" y="298"/>
                  </a:lnTo>
                  <a:cubicBezTo>
                    <a:pt x="154" y="302"/>
                    <a:pt x="153" y="306"/>
                    <a:pt x="149" y="308"/>
                  </a:cubicBezTo>
                  <a:cubicBezTo>
                    <a:pt x="148" y="308"/>
                    <a:pt x="147" y="309"/>
                    <a:pt x="146" y="30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F48CCE7-59E6-F0BA-88C5-09B373CC63B7}"/>
                </a:ext>
              </a:extLst>
            </p:cNvPr>
            <p:cNvSpPr/>
            <p:nvPr/>
          </p:nvSpPr>
          <p:spPr>
            <a:xfrm>
              <a:off x="5928726" y="11970033"/>
              <a:ext cx="1068889" cy="23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193">
                  <a:moveTo>
                    <a:pt x="859" y="0"/>
                  </a:moveTo>
                  <a:lnTo>
                    <a:pt x="0" y="0"/>
                  </a:lnTo>
                  <a:lnTo>
                    <a:pt x="0" y="193"/>
                  </a:lnTo>
                  <a:lnTo>
                    <a:pt x="859" y="193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216D6B0-AE0F-8BE7-720B-1AEC2D01B6F2}"/>
                </a:ext>
              </a:extLst>
            </p:cNvPr>
            <p:cNvSpPr/>
            <p:nvPr/>
          </p:nvSpPr>
          <p:spPr>
            <a:xfrm>
              <a:off x="5928726" y="12210552"/>
              <a:ext cx="1068889" cy="11976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962">
                  <a:moveTo>
                    <a:pt x="0" y="962"/>
                  </a:moveTo>
                  <a:lnTo>
                    <a:pt x="859" y="962"/>
                  </a:lnTo>
                  <a:lnTo>
                    <a:pt x="8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365DDB8-872A-48A3-F55A-993CE7CC2294}"/>
                </a:ext>
              </a:extLst>
            </p:cNvPr>
            <p:cNvSpPr/>
            <p:nvPr/>
          </p:nvSpPr>
          <p:spPr>
            <a:xfrm>
              <a:off x="5831551" y="10711338"/>
              <a:ext cx="554377" cy="5782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6" h="465">
                  <a:moveTo>
                    <a:pt x="445" y="149"/>
                  </a:moveTo>
                  <a:cubicBezTo>
                    <a:pt x="434" y="46"/>
                    <a:pt x="377" y="-7"/>
                    <a:pt x="314" y="1"/>
                  </a:cubicBezTo>
                  <a:cubicBezTo>
                    <a:pt x="251" y="7"/>
                    <a:pt x="206" y="71"/>
                    <a:pt x="218" y="174"/>
                  </a:cubicBezTo>
                  <a:cubicBezTo>
                    <a:pt x="221" y="203"/>
                    <a:pt x="230" y="229"/>
                    <a:pt x="242" y="252"/>
                  </a:cubicBezTo>
                  <a:cubicBezTo>
                    <a:pt x="218" y="242"/>
                    <a:pt x="190" y="236"/>
                    <a:pt x="162" y="236"/>
                  </a:cubicBezTo>
                  <a:cubicBezTo>
                    <a:pt x="58" y="236"/>
                    <a:pt x="0" y="288"/>
                    <a:pt x="0" y="351"/>
                  </a:cubicBezTo>
                  <a:cubicBezTo>
                    <a:pt x="0" y="414"/>
                    <a:pt x="58" y="465"/>
                    <a:pt x="162" y="465"/>
                  </a:cubicBezTo>
                  <a:cubicBezTo>
                    <a:pt x="266" y="465"/>
                    <a:pt x="352" y="383"/>
                    <a:pt x="352" y="351"/>
                  </a:cubicBezTo>
                  <a:cubicBezTo>
                    <a:pt x="385" y="347"/>
                    <a:pt x="456" y="253"/>
                    <a:pt x="445" y="149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0C9CC9E-B299-EC40-B518-EE481A6B17F7}"/>
                </a:ext>
              </a:extLst>
            </p:cNvPr>
            <p:cNvSpPr/>
            <p:nvPr/>
          </p:nvSpPr>
          <p:spPr>
            <a:xfrm>
              <a:off x="6550376" y="10210357"/>
              <a:ext cx="635354" cy="476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1" h="383">
                  <a:moveTo>
                    <a:pt x="503" y="192"/>
                  </a:moveTo>
                  <a:cubicBezTo>
                    <a:pt x="477" y="134"/>
                    <a:pt x="402" y="112"/>
                    <a:pt x="308" y="155"/>
                  </a:cubicBezTo>
                  <a:cubicBezTo>
                    <a:pt x="282" y="167"/>
                    <a:pt x="260" y="185"/>
                    <a:pt x="242" y="203"/>
                  </a:cubicBezTo>
                  <a:cubicBezTo>
                    <a:pt x="243" y="177"/>
                    <a:pt x="240" y="149"/>
                    <a:pt x="231" y="122"/>
                  </a:cubicBezTo>
                  <a:cubicBezTo>
                    <a:pt x="198" y="24"/>
                    <a:pt x="131" y="-15"/>
                    <a:pt x="71" y="5"/>
                  </a:cubicBezTo>
                  <a:cubicBezTo>
                    <a:pt x="11" y="25"/>
                    <a:pt x="-19" y="96"/>
                    <a:pt x="14" y="195"/>
                  </a:cubicBezTo>
                  <a:cubicBezTo>
                    <a:pt x="47" y="293"/>
                    <a:pt x="152" y="349"/>
                    <a:pt x="183" y="339"/>
                  </a:cubicBezTo>
                  <a:cubicBezTo>
                    <a:pt x="197" y="369"/>
                    <a:pt x="309" y="407"/>
                    <a:pt x="403" y="363"/>
                  </a:cubicBezTo>
                  <a:cubicBezTo>
                    <a:pt x="498" y="319"/>
                    <a:pt x="529" y="249"/>
                    <a:pt x="503" y="192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B035CC75-F5B1-2AD6-994C-1C84AB248265}"/>
                </a:ext>
              </a:extLst>
            </p:cNvPr>
            <p:cNvSpPr/>
            <p:nvPr/>
          </p:nvSpPr>
          <p:spPr>
            <a:xfrm>
              <a:off x="17331458" y="8105476"/>
              <a:ext cx="1111246" cy="1014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3" h="815">
                  <a:moveTo>
                    <a:pt x="893" y="815"/>
                  </a:moveTo>
                  <a:lnTo>
                    <a:pt x="0" y="815"/>
                  </a:lnTo>
                  <a:lnTo>
                    <a:pt x="0" y="0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4EF185C-E2DD-7AFB-A3E4-82AA6C1681E9}"/>
                </a:ext>
              </a:extLst>
            </p:cNvPr>
            <p:cNvSpPr/>
            <p:nvPr/>
          </p:nvSpPr>
          <p:spPr>
            <a:xfrm>
              <a:off x="17331458" y="9819041"/>
              <a:ext cx="1111246" cy="1015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3" h="816">
                  <a:moveTo>
                    <a:pt x="893" y="816"/>
                  </a:moveTo>
                  <a:lnTo>
                    <a:pt x="0" y="816"/>
                  </a:lnTo>
                  <a:lnTo>
                    <a:pt x="0" y="0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F1D6EF5-5FDC-0D4D-8B5F-459D6AC9940E}"/>
                </a:ext>
              </a:extLst>
            </p:cNvPr>
            <p:cNvSpPr/>
            <p:nvPr/>
          </p:nvSpPr>
          <p:spPr>
            <a:xfrm>
              <a:off x="17499636" y="8269978"/>
              <a:ext cx="774882" cy="6854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551">
                  <a:moveTo>
                    <a:pt x="623" y="0"/>
                  </a:moveTo>
                  <a:lnTo>
                    <a:pt x="0" y="0"/>
                  </a:lnTo>
                  <a:lnTo>
                    <a:pt x="0" y="445"/>
                  </a:lnTo>
                  <a:lnTo>
                    <a:pt x="75" y="445"/>
                  </a:lnTo>
                  <a:lnTo>
                    <a:pt x="101" y="551"/>
                  </a:lnTo>
                  <a:lnTo>
                    <a:pt x="203" y="445"/>
                  </a:lnTo>
                  <a:lnTo>
                    <a:pt x="623" y="445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D2C246C-063A-7086-72CB-FF3016E664FA}"/>
                </a:ext>
              </a:extLst>
            </p:cNvPr>
            <p:cNvSpPr/>
            <p:nvPr/>
          </p:nvSpPr>
          <p:spPr>
            <a:xfrm>
              <a:off x="17665330" y="10024669"/>
              <a:ext cx="443502" cy="6044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7" h="486">
                  <a:moveTo>
                    <a:pt x="179" y="261"/>
                  </a:moveTo>
                  <a:cubicBezTo>
                    <a:pt x="133" y="261"/>
                    <a:pt x="96" y="224"/>
                    <a:pt x="96" y="178"/>
                  </a:cubicBezTo>
                  <a:cubicBezTo>
                    <a:pt x="96" y="132"/>
                    <a:pt x="133" y="95"/>
                    <a:pt x="179" y="95"/>
                  </a:cubicBezTo>
                  <a:cubicBezTo>
                    <a:pt x="225" y="95"/>
                    <a:pt x="262" y="132"/>
                    <a:pt x="262" y="178"/>
                  </a:cubicBezTo>
                  <a:cubicBezTo>
                    <a:pt x="262" y="224"/>
                    <a:pt x="225" y="261"/>
                    <a:pt x="179" y="261"/>
                  </a:cubicBezTo>
                  <a:close/>
                  <a:moveTo>
                    <a:pt x="179" y="0"/>
                  </a:moveTo>
                  <a:cubicBezTo>
                    <a:pt x="80" y="0"/>
                    <a:pt x="0" y="71"/>
                    <a:pt x="0" y="178"/>
                  </a:cubicBezTo>
                  <a:cubicBezTo>
                    <a:pt x="0" y="285"/>
                    <a:pt x="179" y="486"/>
                    <a:pt x="179" y="486"/>
                  </a:cubicBezTo>
                  <a:cubicBezTo>
                    <a:pt x="179" y="486"/>
                    <a:pt x="357" y="285"/>
                    <a:pt x="357" y="178"/>
                  </a:cubicBezTo>
                  <a:cubicBezTo>
                    <a:pt x="357" y="71"/>
                    <a:pt x="277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C9A98EA-ECBD-B8DF-AE90-6CE8E9B5F9C7}"/>
                </a:ext>
              </a:extLst>
            </p:cNvPr>
            <p:cNvSpPr/>
            <p:nvPr/>
          </p:nvSpPr>
          <p:spPr>
            <a:xfrm>
              <a:off x="14836137" y="8441954"/>
              <a:ext cx="1121213" cy="17895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1" h="1437">
                  <a:moveTo>
                    <a:pt x="818" y="1112"/>
                  </a:moveTo>
                  <a:lnTo>
                    <a:pt x="745" y="915"/>
                  </a:lnTo>
                  <a:cubicBezTo>
                    <a:pt x="740" y="903"/>
                    <a:pt x="738" y="890"/>
                    <a:pt x="737" y="876"/>
                  </a:cubicBezTo>
                  <a:cubicBezTo>
                    <a:pt x="737" y="868"/>
                    <a:pt x="737" y="859"/>
                    <a:pt x="739" y="851"/>
                  </a:cubicBezTo>
                  <a:cubicBezTo>
                    <a:pt x="742" y="829"/>
                    <a:pt x="751" y="808"/>
                    <a:pt x="765" y="790"/>
                  </a:cubicBezTo>
                  <a:cubicBezTo>
                    <a:pt x="824" y="716"/>
                    <a:pt x="863" y="630"/>
                    <a:pt x="873" y="543"/>
                  </a:cubicBezTo>
                  <a:cubicBezTo>
                    <a:pt x="908" y="276"/>
                    <a:pt x="825" y="67"/>
                    <a:pt x="544" y="12"/>
                  </a:cubicBezTo>
                  <a:cubicBezTo>
                    <a:pt x="346" y="-28"/>
                    <a:pt x="211" y="35"/>
                    <a:pt x="129" y="149"/>
                  </a:cubicBezTo>
                  <a:cubicBezTo>
                    <a:pt x="94" y="197"/>
                    <a:pt x="69" y="255"/>
                    <a:pt x="53" y="320"/>
                  </a:cubicBezTo>
                  <a:cubicBezTo>
                    <a:pt x="1" y="534"/>
                    <a:pt x="-64" y="916"/>
                    <a:pt x="138" y="978"/>
                  </a:cubicBezTo>
                  <a:cubicBezTo>
                    <a:pt x="207" y="999"/>
                    <a:pt x="273" y="1008"/>
                    <a:pt x="336" y="1006"/>
                  </a:cubicBezTo>
                  <a:lnTo>
                    <a:pt x="429" y="1257"/>
                  </a:lnTo>
                  <a:cubicBezTo>
                    <a:pt x="372" y="1306"/>
                    <a:pt x="323" y="1367"/>
                    <a:pt x="282" y="1437"/>
                  </a:cubicBezTo>
                  <a:lnTo>
                    <a:pt x="723" y="1322"/>
                  </a:lnTo>
                  <a:lnTo>
                    <a:pt x="901" y="1117"/>
                  </a:lnTo>
                  <a:cubicBezTo>
                    <a:pt x="851" y="1111"/>
                    <a:pt x="818" y="1112"/>
                    <a:pt x="818" y="1112"/>
                  </a:cubicBezTo>
                  <a:close/>
                </a:path>
              </a:pathLst>
            </a:custGeom>
            <a:solidFill>
              <a:srgbClr val="FFD0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4EF22B5-FA05-ECF8-FFFE-F66C4BBACC90}"/>
                </a:ext>
              </a:extLst>
            </p:cNvPr>
            <p:cNvSpPr/>
            <p:nvPr/>
          </p:nvSpPr>
          <p:spPr>
            <a:xfrm>
              <a:off x="14919605" y="9833996"/>
              <a:ext cx="1587139" cy="17621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5" h="1415">
                  <a:moveTo>
                    <a:pt x="799" y="692"/>
                  </a:moveTo>
                  <a:cubicBezTo>
                    <a:pt x="799" y="692"/>
                    <a:pt x="952" y="506"/>
                    <a:pt x="1275" y="524"/>
                  </a:cubicBezTo>
                  <a:cubicBezTo>
                    <a:pt x="1257" y="454"/>
                    <a:pt x="1239" y="385"/>
                    <a:pt x="1220" y="318"/>
                  </a:cubicBezTo>
                  <a:cubicBezTo>
                    <a:pt x="1153" y="77"/>
                    <a:pt x="949" y="15"/>
                    <a:pt x="834" y="0"/>
                  </a:cubicBezTo>
                  <a:lnTo>
                    <a:pt x="656" y="205"/>
                  </a:lnTo>
                  <a:lnTo>
                    <a:pt x="215" y="319"/>
                  </a:lnTo>
                  <a:cubicBezTo>
                    <a:pt x="-29" y="732"/>
                    <a:pt x="1" y="1415"/>
                    <a:pt x="1" y="1415"/>
                  </a:cubicBezTo>
                  <a:lnTo>
                    <a:pt x="719" y="1415"/>
                  </a:lnTo>
                  <a:lnTo>
                    <a:pt x="882" y="1094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9E20036-DD59-5D5A-C20A-A252FA38C421}"/>
                </a:ext>
              </a:extLst>
            </p:cNvPr>
            <p:cNvSpPr/>
            <p:nvPr/>
          </p:nvSpPr>
          <p:spPr>
            <a:xfrm>
              <a:off x="15815329" y="10485774"/>
              <a:ext cx="819731" cy="11103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9" h="892">
                  <a:moveTo>
                    <a:pt x="556" y="1"/>
                  </a:moveTo>
                  <a:cubicBezTo>
                    <a:pt x="233" y="-17"/>
                    <a:pt x="80" y="169"/>
                    <a:pt x="80" y="169"/>
                  </a:cubicBezTo>
                  <a:lnTo>
                    <a:pt x="163" y="571"/>
                  </a:lnTo>
                  <a:lnTo>
                    <a:pt x="0" y="892"/>
                  </a:lnTo>
                  <a:lnTo>
                    <a:pt x="553" y="892"/>
                  </a:lnTo>
                  <a:cubicBezTo>
                    <a:pt x="553" y="892"/>
                    <a:pt x="628" y="768"/>
                    <a:pt x="654" y="642"/>
                  </a:cubicBezTo>
                  <a:cubicBezTo>
                    <a:pt x="675" y="540"/>
                    <a:pt x="624" y="274"/>
                    <a:pt x="556" y="1"/>
                  </a:cubicBezTo>
                  <a:close/>
                </a:path>
              </a:pathLst>
            </a:custGeom>
            <a:solidFill>
              <a:srgbClr val="FFD0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B9B96C26-2C5E-EFB7-2F35-E386FEF88973}"/>
                </a:ext>
              </a:extLst>
            </p:cNvPr>
            <p:cNvSpPr/>
            <p:nvPr/>
          </p:nvSpPr>
          <p:spPr>
            <a:xfrm>
              <a:off x="14996844" y="8443204"/>
              <a:ext cx="936835" cy="10916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3" h="877">
                  <a:moveTo>
                    <a:pt x="343" y="273"/>
                  </a:moveTo>
                  <a:cubicBezTo>
                    <a:pt x="311" y="464"/>
                    <a:pt x="291" y="519"/>
                    <a:pt x="345" y="537"/>
                  </a:cubicBezTo>
                  <a:cubicBezTo>
                    <a:pt x="399" y="554"/>
                    <a:pt x="436" y="429"/>
                    <a:pt x="540" y="456"/>
                  </a:cubicBezTo>
                  <a:cubicBezTo>
                    <a:pt x="644" y="481"/>
                    <a:pt x="558" y="715"/>
                    <a:pt x="439" y="676"/>
                  </a:cubicBezTo>
                  <a:cubicBezTo>
                    <a:pt x="328" y="640"/>
                    <a:pt x="411" y="876"/>
                    <a:pt x="608" y="877"/>
                  </a:cubicBezTo>
                  <a:cubicBezTo>
                    <a:pt x="608" y="868"/>
                    <a:pt x="609" y="859"/>
                    <a:pt x="610" y="851"/>
                  </a:cubicBezTo>
                  <a:cubicBezTo>
                    <a:pt x="614" y="829"/>
                    <a:pt x="622" y="808"/>
                    <a:pt x="636" y="790"/>
                  </a:cubicBezTo>
                  <a:cubicBezTo>
                    <a:pt x="696" y="717"/>
                    <a:pt x="734" y="630"/>
                    <a:pt x="745" y="543"/>
                  </a:cubicBezTo>
                  <a:cubicBezTo>
                    <a:pt x="780" y="276"/>
                    <a:pt x="697" y="68"/>
                    <a:pt x="416" y="12"/>
                  </a:cubicBezTo>
                  <a:cubicBezTo>
                    <a:pt x="218" y="-27"/>
                    <a:pt x="82" y="35"/>
                    <a:pt x="0" y="149"/>
                  </a:cubicBezTo>
                  <a:cubicBezTo>
                    <a:pt x="93" y="137"/>
                    <a:pt x="370" y="113"/>
                    <a:pt x="343" y="27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A068BB6-A3CB-1562-0D91-59DC5E6FCD74}"/>
                </a:ext>
              </a:extLst>
            </p:cNvPr>
            <p:cNvSpPr/>
            <p:nvPr/>
          </p:nvSpPr>
          <p:spPr>
            <a:xfrm>
              <a:off x="14919605" y="9833996"/>
              <a:ext cx="1587139" cy="17621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5" h="1415">
                  <a:moveTo>
                    <a:pt x="799" y="692"/>
                  </a:moveTo>
                  <a:cubicBezTo>
                    <a:pt x="799" y="692"/>
                    <a:pt x="952" y="506"/>
                    <a:pt x="1275" y="524"/>
                  </a:cubicBezTo>
                  <a:cubicBezTo>
                    <a:pt x="1257" y="454"/>
                    <a:pt x="1239" y="385"/>
                    <a:pt x="1220" y="318"/>
                  </a:cubicBezTo>
                  <a:cubicBezTo>
                    <a:pt x="1153" y="77"/>
                    <a:pt x="949" y="15"/>
                    <a:pt x="834" y="0"/>
                  </a:cubicBezTo>
                  <a:lnTo>
                    <a:pt x="656" y="205"/>
                  </a:lnTo>
                  <a:lnTo>
                    <a:pt x="215" y="319"/>
                  </a:lnTo>
                  <a:cubicBezTo>
                    <a:pt x="-29" y="732"/>
                    <a:pt x="1" y="1415"/>
                    <a:pt x="1" y="1415"/>
                  </a:cubicBezTo>
                  <a:lnTo>
                    <a:pt x="719" y="1415"/>
                  </a:lnTo>
                  <a:lnTo>
                    <a:pt x="882" y="1094"/>
                  </a:ln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B67BA6D-4792-FBB5-5EF5-4F22AF0BD676}"/>
                </a:ext>
              </a:extLst>
            </p:cNvPr>
            <p:cNvSpPr/>
            <p:nvPr/>
          </p:nvSpPr>
          <p:spPr>
            <a:xfrm>
              <a:off x="15602299" y="12947077"/>
              <a:ext cx="2943806" cy="4611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4" h="371">
                  <a:moveTo>
                    <a:pt x="2364" y="0"/>
                  </a:moveTo>
                  <a:lnTo>
                    <a:pt x="0" y="0"/>
                  </a:lnTo>
                  <a:lnTo>
                    <a:pt x="0" y="371"/>
                  </a:lnTo>
                  <a:lnTo>
                    <a:pt x="2364" y="371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ED9DAA91-0BCE-3271-3D9A-7BC2ADE5CEB1}"/>
                </a:ext>
              </a:extLst>
            </p:cNvPr>
            <p:cNvSpPr/>
            <p:nvPr/>
          </p:nvSpPr>
          <p:spPr>
            <a:xfrm>
              <a:off x="15972299" y="12510896"/>
              <a:ext cx="2399395" cy="4212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7" h="339">
                  <a:moveTo>
                    <a:pt x="0" y="339"/>
                  </a:moveTo>
                  <a:cubicBezTo>
                    <a:pt x="0" y="339"/>
                    <a:pt x="6" y="58"/>
                    <a:pt x="289" y="147"/>
                  </a:cubicBezTo>
                  <a:cubicBezTo>
                    <a:pt x="321" y="157"/>
                    <a:pt x="375" y="194"/>
                    <a:pt x="375" y="194"/>
                  </a:cubicBezTo>
                  <a:cubicBezTo>
                    <a:pt x="375" y="194"/>
                    <a:pt x="364" y="33"/>
                    <a:pt x="452" y="6"/>
                  </a:cubicBezTo>
                  <a:cubicBezTo>
                    <a:pt x="565" y="-28"/>
                    <a:pt x="666" y="99"/>
                    <a:pt x="703" y="141"/>
                  </a:cubicBezTo>
                  <a:cubicBezTo>
                    <a:pt x="703" y="141"/>
                    <a:pt x="818" y="-161"/>
                    <a:pt x="1135" y="139"/>
                  </a:cubicBezTo>
                  <a:cubicBezTo>
                    <a:pt x="1135" y="139"/>
                    <a:pt x="1354" y="-114"/>
                    <a:pt x="1570" y="141"/>
                  </a:cubicBezTo>
                  <a:cubicBezTo>
                    <a:pt x="1570" y="141"/>
                    <a:pt x="1727" y="39"/>
                    <a:pt x="1831" y="195"/>
                  </a:cubicBezTo>
                  <a:lnTo>
                    <a:pt x="1927" y="339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70F3254-5FB7-0858-091F-244583A90B12}"/>
                </a:ext>
              </a:extLst>
            </p:cNvPr>
            <p:cNvSpPr/>
            <p:nvPr/>
          </p:nvSpPr>
          <p:spPr>
            <a:xfrm>
              <a:off x="7889602" y="9752991"/>
              <a:ext cx="1273199" cy="264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3" h="213">
                  <a:moveTo>
                    <a:pt x="670" y="213"/>
                  </a:moveTo>
                  <a:cubicBezTo>
                    <a:pt x="476" y="213"/>
                    <a:pt x="315" y="187"/>
                    <a:pt x="190" y="138"/>
                  </a:cubicBezTo>
                  <a:cubicBezTo>
                    <a:pt x="86" y="96"/>
                    <a:pt x="30" y="46"/>
                    <a:pt x="1" y="12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-1" y="5"/>
                    <a:pt x="1" y="1"/>
                    <a:pt x="4" y="0"/>
                  </a:cubicBezTo>
                  <a:cubicBezTo>
                    <a:pt x="7" y="-1"/>
                    <a:pt x="11" y="0"/>
                    <a:pt x="12" y="2"/>
                  </a:cubicBezTo>
                  <a:cubicBezTo>
                    <a:pt x="159" y="182"/>
                    <a:pt x="529" y="199"/>
                    <a:pt x="683" y="198"/>
                  </a:cubicBezTo>
                  <a:cubicBezTo>
                    <a:pt x="701" y="192"/>
                    <a:pt x="950" y="110"/>
                    <a:pt x="1010" y="4"/>
                  </a:cubicBezTo>
                  <a:cubicBezTo>
                    <a:pt x="1012" y="1"/>
                    <a:pt x="1016" y="0"/>
                    <a:pt x="1019" y="2"/>
                  </a:cubicBezTo>
                  <a:cubicBezTo>
                    <a:pt x="1023" y="3"/>
                    <a:pt x="1024" y="8"/>
                    <a:pt x="1022" y="12"/>
                  </a:cubicBezTo>
                  <a:cubicBezTo>
                    <a:pt x="958" y="126"/>
                    <a:pt x="697" y="209"/>
                    <a:pt x="686" y="213"/>
                  </a:cubicBezTo>
                  <a:cubicBezTo>
                    <a:pt x="685" y="213"/>
                    <a:pt x="685" y="213"/>
                    <a:pt x="684" y="213"/>
                  </a:cubicBezTo>
                  <a:cubicBezTo>
                    <a:pt x="679" y="213"/>
                    <a:pt x="674" y="213"/>
                    <a:pt x="670" y="21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402DD20-EC00-1647-9866-9F7190F0764E}"/>
                </a:ext>
              </a:extLst>
            </p:cNvPr>
            <p:cNvSpPr/>
            <p:nvPr/>
          </p:nvSpPr>
          <p:spPr>
            <a:xfrm>
              <a:off x="10485829" y="8473113"/>
              <a:ext cx="3013567" cy="37037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0" h="2973">
                  <a:moveTo>
                    <a:pt x="2420" y="2973"/>
                  </a:moveTo>
                  <a:lnTo>
                    <a:pt x="0" y="2973"/>
                  </a:lnTo>
                  <a:lnTo>
                    <a:pt x="0" y="0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21670FA9-20A7-32AD-1358-9C6AC09F5F92}"/>
                </a:ext>
              </a:extLst>
            </p:cNvPr>
            <p:cNvSpPr/>
            <p:nvPr/>
          </p:nvSpPr>
          <p:spPr>
            <a:xfrm>
              <a:off x="10667718" y="10726296"/>
              <a:ext cx="1335489" cy="12424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3" h="998">
                  <a:moveTo>
                    <a:pt x="0" y="998"/>
                  </a:moveTo>
                  <a:lnTo>
                    <a:pt x="1073" y="998"/>
                  </a:lnTo>
                  <a:lnTo>
                    <a:pt x="10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83D1BFD-C4C9-426B-C409-9D9EA5CD286C}"/>
                </a:ext>
              </a:extLst>
            </p:cNvPr>
            <p:cNvSpPr/>
            <p:nvPr/>
          </p:nvSpPr>
          <p:spPr>
            <a:xfrm>
              <a:off x="12004449" y="10726296"/>
              <a:ext cx="1335489" cy="12424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3" h="998">
                  <a:moveTo>
                    <a:pt x="1073" y="0"/>
                  </a:moveTo>
                  <a:lnTo>
                    <a:pt x="0" y="0"/>
                  </a:lnTo>
                  <a:lnTo>
                    <a:pt x="0" y="998"/>
                  </a:lnTo>
                  <a:lnTo>
                    <a:pt x="1073" y="998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C89E0A67-AEF4-A892-5CB7-A2A1357979BF}"/>
                </a:ext>
              </a:extLst>
            </p:cNvPr>
            <p:cNvSpPr/>
            <p:nvPr/>
          </p:nvSpPr>
          <p:spPr>
            <a:xfrm>
              <a:off x="10667718" y="8699923"/>
              <a:ext cx="2672223" cy="188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6" h="1510">
                  <a:moveTo>
                    <a:pt x="2146" y="0"/>
                  </a:moveTo>
                  <a:lnTo>
                    <a:pt x="0" y="0"/>
                  </a:lnTo>
                  <a:lnTo>
                    <a:pt x="0" y="1510"/>
                  </a:lnTo>
                  <a:lnTo>
                    <a:pt x="2146" y="151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3AAFE78C-7B94-A0C4-E5DD-153C56E787B6}"/>
                </a:ext>
              </a:extLst>
            </p:cNvPr>
            <p:cNvSpPr/>
            <p:nvPr/>
          </p:nvSpPr>
          <p:spPr>
            <a:xfrm>
              <a:off x="11243274" y="8939203"/>
              <a:ext cx="732526" cy="7863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9" h="632">
                  <a:moveTo>
                    <a:pt x="251" y="430"/>
                  </a:moveTo>
                  <a:cubicBezTo>
                    <a:pt x="138" y="401"/>
                    <a:pt x="67" y="300"/>
                    <a:pt x="90" y="204"/>
                  </a:cubicBezTo>
                  <a:cubicBezTo>
                    <a:pt x="115" y="108"/>
                    <a:pt x="226" y="53"/>
                    <a:pt x="339" y="82"/>
                  </a:cubicBezTo>
                  <a:cubicBezTo>
                    <a:pt x="451" y="111"/>
                    <a:pt x="523" y="212"/>
                    <a:pt x="498" y="308"/>
                  </a:cubicBezTo>
                  <a:cubicBezTo>
                    <a:pt x="474" y="403"/>
                    <a:pt x="363" y="458"/>
                    <a:pt x="251" y="430"/>
                  </a:cubicBezTo>
                  <a:close/>
                  <a:moveTo>
                    <a:pt x="582" y="329"/>
                  </a:moveTo>
                  <a:cubicBezTo>
                    <a:pt x="617" y="194"/>
                    <a:pt x="515" y="51"/>
                    <a:pt x="357" y="11"/>
                  </a:cubicBezTo>
                  <a:cubicBezTo>
                    <a:pt x="198" y="-30"/>
                    <a:pt x="41" y="47"/>
                    <a:pt x="7" y="183"/>
                  </a:cubicBezTo>
                  <a:cubicBezTo>
                    <a:pt x="-17" y="277"/>
                    <a:pt x="25" y="375"/>
                    <a:pt x="106" y="440"/>
                  </a:cubicBezTo>
                  <a:cubicBezTo>
                    <a:pt x="119" y="450"/>
                    <a:pt x="128" y="463"/>
                    <a:pt x="133" y="477"/>
                  </a:cubicBezTo>
                  <a:cubicBezTo>
                    <a:pt x="139" y="492"/>
                    <a:pt x="140" y="509"/>
                    <a:pt x="136" y="525"/>
                  </a:cubicBezTo>
                  <a:cubicBezTo>
                    <a:pt x="130" y="550"/>
                    <a:pt x="134" y="573"/>
                    <a:pt x="147" y="593"/>
                  </a:cubicBezTo>
                  <a:cubicBezTo>
                    <a:pt x="158" y="609"/>
                    <a:pt x="175" y="622"/>
                    <a:pt x="197" y="628"/>
                  </a:cubicBezTo>
                  <a:lnTo>
                    <a:pt x="203" y="630"/>
                  </a:lnTo>
                  <a:cubicBezTo>
                    <a:pt x="226" y="635"/>
                    <a:pt x="249" y="631"/>
                    <a:pt x="267" y="620"/>
                  </a:cubicBezTo>
                  <a:cubicBezTo>
                    <a:pt x="285" y="609"/>
                    <a:pt x="300" y="591"/>
                    <a:pt x="306" y="568"/>
                  </a:cubicBezTo>
                  <a:cubicBezTo>
                    <a:pt x="310" y="552"/>
                    <a:pt x="319" y="537"/>
                    <a:pt x="331" y="526"/>
                  </a:cubicBezTo>
                  <a:cubicBezTo>
                    <a:pt x="342" y="516"/>
                    <a:pt x="357" y="510"/>
                    <a:pt x="372" y="507"/>
                  </a:cubicBezTo>
                  <a:cubicBezTo>
                    <a:pt x="474" y="489"/>
                    <a:pt x="558" y="424"/>
                    <a:pt x="582" y="32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6134D838-1E72-2A86-4A1F-7CE6357EA8CA}"/>
                </a:ext>
              </a:extLst>
            </p:cNvPr>
            <p:cNvSpPr/>
            <p:nvPr/>
          </p:nvSpPr>
          <p:spPr>
            <a:xfrm>
              <a:off x="11494920" y="9554840"/>
              <a:ext cx="62290" cy="1208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8">
                  <a:moveTo>
                    <a:pt x="51" y="33"/>
                  </a:moveTo>
                  <a:cubicBezTo>
                    <a:pt x="54" y="17"/>
                    <a:pt x="43" y="1"/>
                    <a:pt x="25" y="0"/>
                  </a:cubicBezTo>
                  <a:cubicBezTo>
                    <a:pt x="16" y="0"/>
                    <a:pt x="7" y="6"/>
                    <a:pt x="3" y="14"/>
                  </a:cubicBezTo>
                  <a:cubicBezTo>
                    <a:pt x="-3" y="27"/>
                    <a:pt x="1" y="40"/>
                    <a:pt x="11" y="47"/>
                  </a:cubicBezTo>
                  <a:lnTo>
                    <a:pt x="0" y="87"/>
                  </a:lnTo>
                  <a:cubicBezTo>
                    <a:pt x="0" y="89"/>
                    <a:pt x="0" y="91"/>
                    <a:pt x="2" y="93"/>
                  </a:cubicBezTo>
                  <a:cubicBezTo>
                    <a:pt x="3" y="96"/>
                    <a:pt x="5" y="97"/>
                    <a:pt x="7" y="98"/>
                  </a:cubicBezTo>
                  <a:cubicBezTo>
                    <a:pt x="9" y="98"/>
                    <a:pt x="11" y="98"/>
                    <a:pt x="13" y="98"/>
                  </a:cubicBezTo>
                  <a:cubicBezTo>
                    <a:pt x="16" y="96"/>
                    <a:pt x="18" y="94"/>
                    <a:pt x="19" y="91"/>
                  </a:cubicBezTo>
                  <a:lnTo>
                    <a:pt x="29" y="52"/>
                  </a:lnTo>
                  <a:cubicBezTo>
                    <a:pt x="39" y="51"/>
                    <a:pt x="47" y="43"/>
                    <a:pt x="51" y="3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FD78BB9-5479-D64A-863D-B915D0FE3EA4}"/>
                </a:ext>
              </a:extLst>
            </p:cNvPr>
            <p:cNvSpPr/>
            <p:nvPr/>
          </p:nvSpPr>
          <p:spPr>
            <a:xfrm>
              <a:off x="12317146" y="9323038"/>
              <a:ext cx="708855" cy="7190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0" h="578">
                  <a:moveTo>
                    <a:pt x="169" y="404"/>
                  </a:moveTo>
                  <a:cubicBezTo>
                    <a:pt x="85" y="324"/>
                    <a:pt x="72" y="201"/>
                    <a:pt x="140" y="129"/>
                  </a:cubicBezTo>
                  <a:cubicBezTo>
                    <a:pt x="208" y="57"/>
                    <a:pt x="331" y="64"/>
                    <a:pt x="416" y="144"/>
                  </a:cubicBezTo>
                  <a:cubicBezTo>
                    <a:pt x="500" y="224"/>
                    <a:pt x="513" y="347"/>
                    <a:pt x="445" y="419"/>
                  </a:cubicBezTo>
                  <a:cubicBezTo>
                    <a:pt x="377" y="490"/>
                    <a:pt x="254" y="484"/>
                    <a:pt x="169" y="404"/>
                  </a:cubicBezTo>
                  <a:close/>
                  <a:moveTo>
                    <a:pt x="508" y="478"/>
                  </a:moveTo>
                  <a:cubicBezTo>
                    <a:pt x="604" y="376"/>
                    <a:pt x="585" y="203"/>
                    <a:pt x="466" y="90"/>
                  </a:cubicBezTo>
                  <a:cubicBezTo>
                    <a:pt x="347" y="-22"/>
                    <a:pt x="173" y="-31"/>
                    <a:pt x="77" y="70"/>
                  </a:cubicBezTo>
                  <a:cubicBezTo>
                    <a:pt x="10" y="140"/>
                    <a:pt x="-1" y="247"/>
                    <a:pt x="39" y="343"/>
                  </a:cubicBezTo>
                  <a:cubicBezTo>
                    <a:pt x="45" y="358"/>
                    <a:pt x="46" y="374"/>
                    <a:pt x="44" y="389"/>
                  </a:cubicBezTo>
                  <a:cubicBezTo>
                    <a:pt x="41" y="404"/>
                    <a:pt x="34" y="419"/>
                    <a:pt x="23" y="432"/>
                  </a:cubicBezTo>
                  <a:cubicBezTo>
                    <a:pt x="5" y="449"/>
                    <a:pt x="-2" y="473"/>
                    <a:pt x="0" y="496"/>
                  </a:cubicBezTo>
                  <a:cubicBezTo>
                    <a:pt x="1" y="517"/>
                    <a:pt x="10" y="536"/>
                    <a:pt x="26" y="551"/>
                  </a:cubicBezTo>
                  <a:lnTo>
                    <a:pt x="30" y="555"/>
                  </a:lnTo>
                  <a:cubicBezTo>
                    <a:pt x="47" y="572"/>
                    <a:pt x="70" y="579"/>
                    <a:pt x="91" y="578"/>
                  </a:cubicBezTo>
                  <a:cubicBezTo>
                    <a:pt x="113" y="578"/>
                    <a:pt x="134" y="569"/>
                    <a:pt x="150" y="552"/>
                  </a:cubicBezTo>
                  <a:cubicBezTo>
                    <a:pt x="162" y="540"/>
                    <a:pt x="177" y="531"/>
                    <a:pt x="192" y="528"/>
                  </a:cubicBezTo>
                  <a:cubicBezTo>
                    <a:pt x="207" y="525"/>
                    <a:pt x="223" y="526"/>
                    <a:pt x="238" y="531"/>
                  </a:cubicBezTo>
                  <a:cubicBezTo>
                    <a:pt x="335" y="565"/>
                    <a:pt x="441" y="549"/>
                    <a:pt x="508" y="47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78796A4-61EF-CF5B-3E32-7D48990B87C1}"/>
                </a:ext>
              </a:extLst>
            </p:cNvPr>
            <p:cNvSpPr/>
            <p:nvPr/>
          </p:nvSpPr>
          <p:spPr>
            <a:xfrm>
              <a:off x="12386907" y="9875121"/>
              <a:ext cx="97172" cy="1009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82">
                  <a:moveTo>
                    <a:pt x="72" y="43"/>
                  </a:moveTo>
                  <a:cubicBezTo>
                    <a:pt x="83" y="32"/>
                    <a:pt x="80" y="12"/>
                    <a:pt x="66" y="4"/>
                  </a:cubicBezTo>
                  <a:cubicBezTo>
                    <a:pt x="58" y="-1"/>
                    <a:pt x="47" y="-1"/>
                    <a:pt x="39" y="5"/>
                  </a:cubicBezTo>
                  <a:cubicBezTo>
                    <a:pt x="28" y="12"/>
                    <a:pt x="25" y="26"/>
                    <a:pt x="30" y="37"/>
                  </a:cubicBezTo>
                  <a:lnTo>
                    <a:pt x="2" y="67"/>
                  </a:lnTo>
                  <a:cubicBezTo>
                    <a:pt x="0" y="69"/>
                    <a:pt x="0" y="71"/>
                    <a:pt x="0" y="73"/>
                  </a:cubicBezTo>
                  <a:cubicBezTo>
                    <a:pt x="0" y="75"/>
                    <a:pt x="0" y="78"/>
                    <a:pt x="2" y="79"/>
                  </a:cubicBezTo>
                  <a:cubicBezTo>
                    <a:pt x="4" y="81"/>
                    <a:pt x="5" y="82"/>
                    <a:pt x="7" y="82"/>
                  </a:cubicBezTo>
                  <a:cubicBezTo>
                    <a:pt x="10" y="83"/>
                    <a:pt x="13" y="81"/>
                    <a:pt x="15" y="79"/>
                  </a:cubicBezTo>
                  <a:lnTo>
                    <a:pt x="43" y="49"/>
                  </a:lnTo>
                  <a:cubicBezTo>
                    <a:pt x="53" y="53"/>
                    <a:pt x="64" y="51"/>
                    <a:pt x="72" y="4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869B794-4AD1-F2F4-DD31-2DD794187DE2}"/>
                </a:ext>
              </a:extLst>
            </p:cNvPr>
            <p:cNvSpPr/>
            <p:nvPr/>
          </p:nvSpPr>
          <p:spPr>
            <a:xfrm>
              <a:off x="11401489" y="9708126"/>
              <a:ext cx="972963" cy="6019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2" h="484">
                  <a:moveTo>
                    <a:pt x="59" y="15"/>
                  </a:moveTo>
                  <a:cubicBezTo>
                    <a:pt x="84" y="15"/>
                    <a:pt x="105" y="45"/>
                    <a:pt x="105" y="83"/>
                  </a:cubicBezTo>
                  <a:cubicBezTo>
                    <a:pt x="105" y="120"/>
                    <a:pt x="84" y="151"/>
                    <a:pt x="59" y="151"/>
                  </a:cubicBezTo>
                  <a:cubicBezTo>
                    <a:pt x="35" y="151"/>
                    <a:pt x="14" y="120"/>
                    <a:pt x="14" y="83"/>
                  </a:cubicBezTo>
                  <a:cubicBezTo>
                    <a:pt x="14" y="45"/>
                    <a:pt x="35" y="15"/>
                    <a:pt x="59" y="15"/>
                  </a:cubicBezTo>
                  <a:close/>
                  <a:moveTo>
                    <a:pt x="130" y="213"/>
                  </a:moveTo>
                  <a:cubicBezTo>
                    <a:pt x="137" y="230"/>
                    <a:pt x="138" y="247"/>
                    <a:pt x="135" y="262"/>
                  </a:cubicBezTo>
                  <a:cubicBezTo>
                    <a:pt x="131" y="276"/>
                    <a:pt x="123" y="286"/>
                    <a:pt x="112" y="291"/>
                  </a:cubicBezTo>
                  <a:cubicBezTo>
                    <a:pt x="102" y="295"/>
                    <a:pt x="89" y="293"/>
                    <a:pt x="77" y="285"/>
                  </a:cubicBezTo>
                  <a:cubicBezTo>
                    <a:pt x="64" y="277"/>
                    <a:pt x="53" y="263"/>
                    <a:pt x="46" y="247"/>
                  </a:cubicBezTo>
                  <a:cubicBezTo>
                    <a:pt x="39" y="230"/>
                    <a:pt x="38" y="213"/>
                    <a:pt x="42" y="198"/>
                  </a:cubicBezTo>
                  <a:cubicBezTo>
                    <a:pt x="45" y="184"/>
                    <a:pt x="53" y="174"/>
                    <a:pt x="64" y="170"/>
                  </a:cubicBezTo>
                  <a:cubicBezTo>
                    <a:pt x="75" y="165"/>
                    <a:pt x="88" y="167"/>
                    <a:pt x="100" y="175"/>
                  </a:cubicBezTo>
                  <a:cubicBezTo>
                    <a:pt x="113" y="183"/>
                    <a:pt x="124" y="197"/>
                    <a:pt x="130" y="213"/>
                  </a:cubicBezTo>
                  <a:close/>
                  <a:moveTo>
                    <a:pt x="156" y="292"/>
                  </a:moveTo>
                  <a:cubicBezTo>
                    <a:pt x="156" y="292"/>
                    <a:pt x="157" y="292"/>
                    <a:pt x="158" y="292"/>
                  </a:cubicBezTo>
                  <a:cubicBezTo>
                    <a:pt x="174" y="293"/>
                    <a:pt x="190" y="299"/>
                    <a:pt x="204" y="310"/>
                  </a:cubicBezTo>
                  <a:cubicBezTo>
                    <a:pt x="232" y="333"/>
                    <a:pt x="242" y="367"/>
                    <a:pt x="226" y="387"/>
                  </a:cubicBezTo>
                  <a:cubicBezTo>
                    <a:pt x="211" y="406"/>
                    <a:pt x="175" y="404"/>
                    <a:pt x="147" y="381"/>
                  </a:cubicBezTo>
                  <a:cubicBezTo>
                    <a:pt x="119" y="359"/>
                    <a:pt x="109" y="324"/>
                    <a:pt x="124" y="305"/>
                  </a:cubicBezTo>
                  <a:cubicBezTo>
                    <a:pt x="131" y="296"/>
                    <a:pt x="142" y="292"/>
                    <a:pt x="156" y="292"/>
                  </a:cubicBezTo>
                  <a:close/>
                  <a:moveTo>
                    <a:pt x="297" y="363"/>
                  </a:moveTo>
                  <a:cubicBezTo>
                    <a:pt x="303" y="363"/>
                    <a:pt x="311" y="364"/>
                    <a:pt x="319" y="366"/>
                  </a:cubicBezTo>
                  <a:cubicBezTo>
                    <a:pt x="336" y="370"/>
                    <a:pt x="351" y="379"/>
                    <a:pt x="361" y="391"/>
                  </a:cubicBezTo>
                  <a:cubicBezTo>
                    <a:pt x="370" y="402"/>
                    <a:pt x="374" y="414"/>
                    <a:pt x="371" y="426"/>
                  </a:cubicBezTo>
                  <a:cubicBezTo>
                    <a:pt x="368" y="437"/>
                    <a:pt x="359" y="446"/>
                    <a:pt x="346" y="452"/>
                  </a:cubicBezTo>
                  <a:cubicBezTo>
                    <a:pt x="331" y="458"/>
                    <a:pt x="314" y="458"/>
                    <a:pt x="297" y="454"/>
                  </a:cubicBezTo>
                  <a:cubicBezTo>
                    <a:pt x="262" y="445"/>
                    <a:pt x="238" y="418"/>
                    <a:pt x="244" y="394"/>
                  </a:cubicBezTo>
                  <a:cubicBezTo>
                    <a:pt x="249" y="375"/>
                    <a:pt x="271" y="363"/>
                    <a:pt x="297" y="363"/>
                  </a:cubicBezTo>
                  <a:close/>
                  <a:moveTo>
                    <a:pt x="406" y="395"/>
                  </a:moveTo>
                  <a:cubicBezTo>
                    <a:pt x="418" y="386"/>
                    <a:pt x="435" y="380"/>
                    <a:pt x="453" y="379"/>
                  </a:cubicBezTo>
                  <a:cubicBezTo>
                    <a:pt x="455" y="379"/>
                    <a:pt x="456" y="379"/>
                    <a:pt x="457" y="379"/>
                  </a:cubicBezTo>
                  <a:cubicBezTo>
                    <a:pt x="473" y="379"/>
                    <a:pt x="489" y="384"/>
                    <a:pt x="501" y="392"/>
                  </a:cubicBezTo>
                  <a:cubicBezTo>
                    <a:pt x="513" y="400"/>
                    <a:pt x="520" y="411"/>
                    <a:pt x="520" y="422"/>
                  </a:cubicBezTo>
                  <a:cubicBezTo>
                    <a:pt x="522" y="447"/>
                    <a:pt x="493" y="469"/>
                    <a:pt x="456" y="470"/>
                  </a:cubicBezTo>
                  <a:cubicBezTo>
                    <a:pt x="439" y="470"/>
                    <a:pt x="421" y="466"/>
                    <a:pt x="409" y="458"/>
                  </a:cubicBezTo>
                  <a:cubicBezTo>
                    <a:pt x="397" y="450"/>
                    <a:pt x="390" y="439"/>
                    <a:pt x="389" y="427"/>
                  </a:cubicBezTo>
                  <a:cubicBezTo>
                    <a:pt x="388" y="416"/>
                    <a:pt x="395" y="404"/>
                    <a:pt x="406" y="395"/>
                  </a:cubicBezTo>
                  <a:close/>
                  <a:moveTo>
                    <a:pt x="537" y="379"/>
                  </a:moveTo>
                  <a:cubicBezTo>
                    <a:pt x="543" y="365"/>
                    <a:pt x="555" y="352"/>
                    <a:pt x="570" y="343"/>
                  </a:cubicBezTo>
                  <a:cubicBezTo>
                    <a:pt x="584" y="334"/>
                    <a:pt x="599" y="330"/>
                    <a:pt x="613" y="330"/>
                  </a:cubicBezTo>
                  <a:cubicBezTo>
                    <a:pt x="629" y="330"/>
                    <a:pt x="643" y="336"/>
                    <a:pt x="650" y="348"/>
                  </a:cubicBezTo>
                  <a:cubicBezTo>
                    <a:pt x="656" y="358"/>
                    <a:pt x="656" y="370"/>
                    <a:pt x="650" y="384"/>
                  </a:cubicBezTo>
                  <a:cubicBezTo>
                    <a:pt x="645" y="398"/>
                    <a:pt x="633" y="411"/>
                    <a:pt x="617" y="421"/>
                  </a:cubicBezTo>
                  <a:cubicBezTo>
                    <a:pt x="602" y="429"/>
                    <a:pt x="586" y="434"/>
                    <a:pt x="570" y="433"/>
                  </a:cubicBezTo>
                  <a:cubicBezTo>
                    <a:pt x="555" y="432"/>
                    <a:pt x="544" y="426"/>
                    <a:pt x="538" y="416"/>
                  </a:cubicBezTo>
                  <a:cubicBezTo>
                    <a:pt x="531" y="406"/>
                    <a:pt x="531" y="393"/>
                    <a:pt x="537" y="379"/>
                  </a:cubicBezTo>
                  <a:close/>
                  <a:moveTo>
                    <a:pt x="680" y="258"/>
                  </a:moveTo>
                  <a:cubicBezTo>
                    <a:pt x="706" y="233"/>
                    <a:pt x="741" y="227"/>
                    <a:pt x="759" y="244"/>
                  </a:cubicBezTo>
                  <a:cubicBezTo>
                    <a:pt x="776" y="263"/>
                    <a:pt x="769" y="297"/>
                    <a:pt x="743" y="323"/>
                  </a:cubicBezTo>
                  <a:cubicBezTo>
                    <a:pt x="716" y="349"/>
                    <a:pt x="681" y="354"/>
                    <a:pt x="663" y="337"/>
                  </a:cubicBezTo>
                  <a:cubicBezTo>
                    <a:pt x="646" y="319"/>
                    <a:pt x="653" y="284"/>
                    <a:pt x="680" y="258"/>
                  </a:cubicBezTo>
                  <a:close/>
                  <a:moveTo>
                    <a:pt x="47" y="163"/>
                  </a:moveTo>
                  <a:cubicBezTo>
                    <a:pt x="38" y="170"/>
                    <a:pt x="31" y="181"/>
                    <a:pt x="28" y="194"/>
                  </a:cubicBezTo>
                  <a:cubicBezTo>
                    <a:pt x="23" y="212"/>
                    <a:pt x="25" y="233"/>
                    <a:pt x="33" y="252"/>
                  </a:cubicBezTo>
                  <a:cubicBezTo>
                    <a:pt x="41" y="271"/>
                    <a:pt x="53" y="288"/>
                    <a:pt x="69" y="297"/>
                  </a:cubicBezTo>
                  <a:cubicBezTo>
                    <a:pt x="79" y="303"/>
                    <a:pt x="90" y="307"/>
                    <a:pt x="100" y="307"/>
                  </a:cubicBezTo>
                  <a:cubicBezTo>
                    <a:pt x="102" y="307"/>
                    <a:pt x="105" y="307"/>
                    <a:pt x="107" y="307"/>
                  </a:cubicBezTo>
                  <a:cubicBezTo>
                    <a:pt x="96" y="332"/>
                    <a:pt x="108" y="368"/>
                    <a:pt x="138" y="392"/>
                  </a:cubicBezTo>
                  <a:cubicBezTo>
                    <a:pt x="156" y="407"/>
                    <a:pt x="177" y="414"/>
                    <a:pt x="195" y="414"/>
                  </a:cubicBezTo>
                  <a:cubicBezTo>
                    <a:pt x="208" y="414"/>
                    <a:pt x="220" y="411"/>
                    <a:pt x="229" y="404"/>
                  </a:cubicBezTo>
                  <a:cubicBezTo>
                    <a:pt x="231" y="431"/>
                    <a:pt x="256" y="458"/>
                    <a:pt x="293" y="468"/>
                  </a:cubicBezTo>
                  <a:cubicBezTo>
                    <a:pt x="302" y="470"/>
                    <a:pt x="310" y="471"/>
                    <a:pt x="318" y="471"/>
                  </a:cubicBezTo>
                  <a:cubicBezTo>
                    <a:pt x="330" y="471"/>
                    <a:pt x="341" y="469"/>
                    <a:pt x="351" y="465"/>
                  </a:cubicBezTo>
                  <a:cubicBezTo>
                    <a:pt x="363" y="460"/>
                    <a:pt x="372" y="453"/>
                    <a:pt x="378" y="444"/>
                  </a:cubicBezTo>
                  <a:cubicBezTo>
                    <a:pt x="382" y="453"/>
                    <a:pt x="390" y="463"/>
                    <a:pt x="401" y="469"/>
                  </a:cubicBezTo>
                  <a:cubicBezTo>
                    <a:pt x="415" y="479"/>
                    <a:pt x="434" y="484"/>
                    <a:pt x="453" y="484"/>
                  </a:cubicBezTo>
                  <a:cubicBezTo>
                    <a:pt x="455" y="484"/>
                    <a:pt x="456" y="484"/>
                    <a:pt x="457" y="484"/>
                  </a:cubicBezTo>
                  <a:cubicBezTo>
                    <a:pt x="496" y="483"/>
                    <a:pt x="528" y="461"/>
                    <a:pt x="534" y="433"/>
                  </a:cubicBezTo>
                  <a:cubicBezTo>
                    <a:pt x="542" y="441"/>
                    <a:pt x="555" y="446"/>
                    <a:pt x="569" y="447"/>
                  </a:cubicBezTo>
                  <a:cubicBezTo>
                    <a:pt x="571" y="447"/>
                    <a:pt x="572" y="447"/>
                    <a:pt x="575" y="447"/>
                  </a:cubicBezTo>
                  <a:cubicBezTo>
                    <a:pt x="592" y="447"/>
                    <a:pt x="609" y="442"/>
                    <a:pt x="625" y="433"/>
                  </a:cubicBezTo>
                  <a:cubicBezTo>
                    <a:pt x="643" y="422"/>
                    <a:pt x="656" y="406"/>
                    <a:pt x="664" y="389"/>
                  </a:cubicBezTo>
                  <a:cubicBezTo>
                    <a:pt x="669" y="378"/>
                    <a:pt x="670" y="367"/>
                    <a:pt x="668" y="357"/>
                  </a:cubicBezTo>
                  <a:cubicBezTo>
                    <a:pt x="675" y="360"/>
                    <a:pt x="682" y="361"/>
                    <a:pt x="690" y="361"/>
                  </a:cubicBezTo>
                  <a:cubicBezTo>
                    <a:pt x="711" y="361"/>
                    <a:pt x="733" y="351"/>
                    <a:pt x="752" y="334"/>
                  </a:cubicBezTo>
                  <a:cubicBezTo>
                    <a:pt x="784" y="302"/>
                    <a:pt x="792" y="258"/>
                    <a:pt x="769" y="234"/>
                  </a:cubicBezTo>
                  <a:cubicBezTo>
                    <a:pt x="746" y="211"/>
                    <a:pt x="702" y="217"/>
                    <a:pt x="670" y="247"/>
                  </a:cubicBezTo>
                  <a:cubicBezTo>
                    <a:pt x="646" y="269"/>
                    <a:pt x="637" y="298"/>
                    <a:pt x="640" y="322"/>
                  </a:cubicBezTo>
                  <a:cubicBezTo>
                    <a:pt x="620" y="312"/>
                    <a:pt x="590" y="315"/>
                    <a:pt x="563" y="331"/>
                  </a:cubicBezTo>
                  <a:cubicBezTo>
                    <a:pt x="545" y="342"/>
                    <a:pt x="531" y="357"/>
                    <a:pt x="524" y="374"/>
                  </a:cubicBezTo>
                  <a:cubicBezTo>
                    <a:pt x="522" y="379"/>
                    <a:pt x="520" y="384"/>
                    <a:pt x="520" y="389"/>
                  </a:cubicBezTo>
                  <a:cubicBezTo>
                    <a:pt x="517" y="386"/>
                    <a:pt x="513" y="382"/>
                    <a:pt x="509" y="379"/>
                  </a:cubicBezTo>
                  <a:cubicBezTo>
                    <a:pt x="494" y="370"/>
                    <a:pt x="473" y="364"/>
                    <a:pt x="453" y="365"/>
                  </a:cubicBezTo>
                  <a:cubicBezTo>
                    <a:pt x="432" y="366"/>
                    <a:pt x="412" y="373"/>
                    <a:pt x="398" y="384"/>
                  </a:cubicBezTo>
                  <a:cubicBezTo>
                    <a:pt x="392" y="389"/>
                    <a:pt x="386" y="394"/>
                    <a:pt x="382" y="400"/>
                  </a:cubicBezTo>
                  <a:cubicBezTo>
                    <a:pt x="380" y="394"/>
                    <a:pt x="376" y="387"/>
                    <a:pt x="371" y="382"/>
                  </a:cubicBezTo>
                  <a:cubicBezTo>
                    <a:pt x="360" y="368"/>
                    <a:pt x="342" y="357"/>
                    <a:pt x="322" y="352"/>
                  </a:cubicBezTo>
                  <a:cubicBezTo>
                    <a:pt x="293" y="345"/>
                    <a:pt x="266" y="351"/>
                    <a:pt x="248" y="365"/>
                  </a:cubicBezTo>
                  <a:cubicBezTo>
                    <a:pt x="248" y="342"/>
                    <a:pt x="236" y="317"/>
                    <a:pt x="213" y="299"/>
                  </a:cubicBezTo>
                  <a:cubicBezTo>
                    <a:pt x="196" y="286"/>
                    <a:pt x="178" y="279"/>
                    <a:pt x="159" y="278"/>
                  </a:cubicBezTo>
                  <a:cubicBezTo>
                    <a:pt x="154" y="277"/>
                    <a:pt x="149" y="278"/>
                    <a:pt x="144" y="279"/>
                  </a:cubicBezTo>
                  <a:cubicBezTo>
                    <a:pt x="146" y="275"/>
                    <a:pt x="147" y="271"/>
                    <a:pt x="149" y="266"/>
                  </a:cubicBezTo>
                  <a:cubicBezTo>
                    <a:pt x="153" y="248"/>
                    <a:pt x="151" y="228"/>
                    <a:pt x="144" y="208"/>
                  </a:cubicBezTo>
                  <a:cubicBezTo>
                    <a:pt x="136" y="188"/>
                    <a:pt x="124" y="173"/>
                    <a:pt x="108" y="163"/>
                  </a:cubicBezTo>
                  <a:cubicBezTo>
                    <a:pt x="102" y="159"/>
                    <a:pt x="95" y="156"/>
                    <a:pt x="89" y="154"/>
                  </a:cubicBezTo>
                  <a:cubicBezTo>
                    <a:pt x="107" y="140"/>
                    <a:pt x="119" y="113"/>
                    <a:pt x="119" y="83"/>
                  </a:cubicBezTo>
                  <a:cubicBezTo>
                    <a:pt x="119" y="38"/>
                    <a:pt x="93" y="0"/>
                    <a:pt x="59" y="0"/>
                  </a:cubicBezTo>
                  <a:cubicBezTo>
                    <a:pt x="27" y="0"/>
                    <a:pt x="0" y="38"/>
                    <a:pt x="0" y="83"/>
                  </a:cubicBezTo>
                  <a:cubicBezTo>
                    <a:pt x="0" y="122"/>
                    <a:pt x="20" y="155"/>
                    <a:pt x="47" y="16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3990AD57-5E2D-A0E5-68A9-BD4439645520}"/>
                </a:ext>
              </a:extLst>
            </p:cNvPr>
            <p:cNvSpPr/>
            <p:nvPr/>
          </p:nvSpPr>
          <p:spPr>
            <a:xfrm>
              <a:off x="10941789" y="10852165"/>
              <a:ext cx="787340" cy="991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3" h="797">
                  <a:moveTo>
                    <a:pt x="367" y="33"/>
                  </a:moveTo>
                  <a:lnTo>
                    <a:pt x="317" y="0"/>
                  </a:lnTo>
                  <a:lnTo>
                    <a:pt x="265" y="33"/>
                  </a:lnTo>
                  <a:cubicBezTo>
                    <a:pt x="217" y="64"/>
                    <a:pt x="162" y="84"/>
                    <a:pt x="105" y="90"/>
                  </a:cubicBezTo>
                  <a:lnTo>
                    <a:pt x="0" y="101"/>
                  </a:lnTo>
                  <a:lnTo>
                    <a:pt x="0" y="391"/>
                  </a:lnTo>
                  <a:cubicBezTo>
                    <a:pt x="1" y="517"/>
                    <a:pt x="65" y="635"/>
                    <a:pt x="171" y="702"/>
                  </a:cubicBezTo>
                  <a:lnTo>
                    <a:pt x="317" y="797"/>
                  </a:lnTo>
                  <a:lnTo>
                    <a:pt x="463" y="702"/>
                  </a:lnTo>
                  <a:cubicBezTo>
                    <a:pt x="568" y="635"/>
                    <a:pt x="632" y="517"/>
                    <a:pt x="633" y="391"/>
                  </a:cubicBezTo>
                  <a:lnTo>
                    <a:pt x="633" y="101"/>
                  </a:lnTo>
                  <a:lnTo>
                    <a:pt x="528" y="90"/>
                  </a:lnTo>
                  <a:cubicBezTo>
                    <a:pt x="471" y="84"/>
                    <a:pt x="416" y="64"/>
                    <a:pt x="367" y="3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91B00B9A-F2A8-80E2-8322-F8CE200C6385}"/>
                </a:ext>
              </a:extLst>
            </p:cNvPr>
            <p:cNvSpPr/>
            <p:nvPr/>
          </p:nvSpPr>
          <p:spPr>
            <a:xfrm>
              <a:off x="11154823" y="11176185"/>
              <a:ext cx="360034" cy="34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77">
                  <a:moveTo>
                    <a:pt x="154" y="5"/>
                  </a:moveTo>
                  <a:lnTo>
                    <a:pt x="195" y="73"/>
                  </a:lnTo>
                  <a:cubicBezTo>
                    <a:pt x="197" y="77"/>
                    <a:pt x="200" y="79"/>
                    <a:pt x="203" y="80"/>
                  </a:cubicBezTo>
                  <a:lnTo>
                    <a:pt x="281" y="98"/>
                  </a:lnTo>
                  <a:cubicBezTo>
                    <a:pt x="290" y="99"/>
                    <a:pt x="292" y="109"/>
                    <a:pt x="286" y="115"/>
                  </a:cubicBezTo>
                  <a:lnTo>
                    <a:pt x="234" y="175"/>
                  </a:lnTo>
                  <a:cubicBezTo>
                    <a:pt x="231" y="177"/>
                    <a:pt x="230" y="181"/>
                    <a:pt x="231" y="184"/>
                  </a:cubicBezTo>
                  <a:lnTo>
                    <a:pt x="238" y="265"/>
                  </a:lnTo>
                  <a:cubicBezTo>
                    <a:pt x="239" y="273"/>
                    <a:pt x="231" y="280"/>
                    <a:pt x="223" y="275"/>
                  </a:cubicBezTo>
                  <a:lnTo>
                    <a:pt x="149" y="244"/>
                  </a:lnTo>
                  <a:cubicBezTo>
                    <a:pt x="146" y="242"/>
                    <a:pt x="143" y="242"/>
                    <a:pt x="140" y="244"/>
                  </a:cubicBezTo>
                  <a:lnTo>
                    <a:pt x="66" y="275"/>
                  </a:lnTo>
                  <a:cubicBezTo>
                    <a:pt x="58" y="280"/>
                    <a:pt x="50" y="273"/>
                    <a:pt x="51" y="265"/>
                  </a:cubicBezTo>
                  <a:lnTo>
                    <a:pt x="58" y="184"/>
                  </a:lnTo>
                  <a:cubicBezTo>
                    <a:pt x="59" y="181"/>
                    <a:pt x="58" y="177"/>
                    <a:pt x="55" y="175"/>
                  </a:cubicBezTo>
                  <a:lnTo>
                    <a:pt x="3" y="115"/>
                  </a:lnTo>
                  <a:cubicBezTo>
                    <a:pt x="-3" y="109"/>
                    <a:pt x="-1" y="99"/>
                    <a:pt x="8" y="98"/>
                  </a:cubicBezTo>
                  <a:lnTo>
                    <a:pt x="86" y="80"/>
                  </a:lnTo>
                  <a:cubicBezTo>
                    <a:pt x="90" y="79"/>
                    <a:pt x="93" y="77"/>
                    <a:pt x="94" y="73"/>
                  </a:cubicBezTo>
                  <a:lnTo>
                    <a:pt x="136" y="5"/>
                  </a:lnTo>
                  <a:cubicBezTo>
                    <a:pt x="140" y="-2"/>
                    <a:pt x="150" y="-2"/>
                    <a:pt x="154" y="5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53AA6BE0-BED2-6BD0-DF92-8FD6D95E7E8F}"/>
                </a:ext>
              </a:extLst>
            </p:cNvPr>
            <p:cNvSpPr/>
            <p:nvPr/>
          </p:nvSpPr>
          <p:spPr>
            <a:xfrm>
              <a:off x="12216237" y="10954356"/>
              <a:ext cx="874546" cy="8972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3" h="721">
                  <a:moveTo>
                    <a:pt x="0" y="721"/>
                  </a:moveTo>
                  <a:lnTo>
                    <a:pt x="0" y="657"/>
                  </a:lnTo>
                  <a:lnTo>
                    <a:pt x="0" y="591"/>
                  </a:lnTo>
                  <a:cubicBezTo>
                    <a:pt x="0" y="566"/>
                    <a:pt x="9" y="544"/>
                    <a:pt x="25" y="529"/>
                  </a:cubicBezTo>
                  <a:cubicBezTo>
                    <a:pt x="41" y="513"/>
                    <a:pt x="63" y="503"/>
                    <a:pt x="88" y="503"/>
                  </a:cubicBezTo>
                  <a:lnTo>
                    <a:pt x="119" y="503"/>
                  </a:lnTo>
                  <a:lnTo>
                    <a:pt x="149" y="503"/>
                  </a:lnTo>
                  <a:cubicBezTo>
                    <a:pt x="173" y="503"/>
                    <a:pt x="193" y="494"/>
                    <a:pt x="208" y="479"/>
                  </a:cubicBezTo>
                  <a:cubicBezTo>
                    <a:pt x="223" y="464"/>
                    <a:pt x="232" y="443"/>
                    <a:pt x="232" y="420"/>
                  </a:cubicBezTo>
                  <a:lnTo>
                    <a:pt x="232" y="365"/>
                  </a:lnTo>
                  <a:lnTo>
                    <a:pt x="232" y="308"/>
                  </a:lnTo>
                  <a:cubicBezTo>
                    <a:pt x="232" y="285"/>
                    <a:pt x="242" y="262"/>
                    <a:pt x="258" y="247"/>
                  </a:cubicBezTo>
                  <a:cubicBezTo>
                    <a:pt x="274" y="231"/>
                    <a:pt x="296" y="220"/>
                    <a:pt x="321" y="220"/>
                  </a:cubicBezTo>
                  <a:lnTo>
                    <a:pt x="356" y="220"/>
                  </a:lnTo>
                  <a:lnTo>
                    <a:pt x="391" y="220"/>
                  </a:lnTo>
                  <a:cubicBezTo>
                    <a:pt x="414" y="220"/>
                    <a:pt x="435" y="211"/>
                    <a:pt x="450" y="197"/>
                  </a:cubicBezTo>
                  <a:cubicBezTo>
                    <a:pt x="465" y="181"/>
                    <a:pt x="474" y="160"/>
                    <a:pt x="474" y="138"/>
                  </a:cubicBezTo>
                  <a:lnTo>
                    <a:pt x="474" y="113"/>
                  </a:lnTo>
                  <a:lnTo>
                    <a:pt x="474" y="88"/>
                  </a:lnTo>
                  <a:cubicBezTo>
                    <a:pt x="474" y="65"/>
                    <a:pt x="484" y="42"/>
                    <a:pt x="500" y="26"/>
                  </a:cubicBezTo>
                  <a:cubicBezTo>
                    <a:pt x="516" y="10"/>
                    <a:pt x="538" y="0"/>
                    <a:pt x="562" y="0"/>
                  </a:cubicBezTo>
                  <a:lnTo>
                    <a:pt x="633" y="0"/>
                  </a:lnTo>
                  <a:lnTo>
                    <a:pt x="703" y="0"/>
                  </a:lnTo>
                  <a:lnTo>
                    <a:pt x="703" y="721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0AD8994-C04B-15AE-38FA-780F7A2E3F80}"/>
                </a:ext>
              </a:extLst>
            </p:cNvPr>
            <p:cNvSpPr/>
            <p:nvPr/>
          </p:nvSpPr>
          <p:spPr>
            <a:xfrm>
              <a:off x="13190446" y="8095506"/>
              <a:ext cx="244175" cy="2430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96">
                  <a:moveTo>
                    <a:pt x="197" y="98"/>
                  </a:moveTo>
                  <a:cubicBezTo>
                    <a:pt x="197" y="153"/>
                    <a:pt x="153" y="196"/>
                    <a:pt x="98" y="196"/>
                  </a:cubicBezTo>
                  <a:cubicBezTo>
                    <a:pt x="44" y="196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59A7941F-16AE-0719-56E4-347DA6AD285A}"/>
                </a:ext>
              </a:extLst>
            </p:cNvPr>
            <p:cNvSpPr/>
            <p:nvPr/>
          </p:nvSpPr>
          <p:spPr>
            <a:xfrm>
              <a:off x="12754416" y="8095506"/>
              <a:ext cx="244175" cy="2430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96">
                  <a:moveTo>
                    <a:pt x="197" y="98"/>
                  </a:moveTo>
                  <a:cubicBezTo>
                    <a:pt x="197" y="153"/>
                    <a:pt x="154" y="196"/>
                    <a:pt x="99" y="196"/>
                  </a:cubicBezTo>
                  <a:cubicBezTo>
                    <a:pt x="45" y="196"/>
                    <a:pt x="0" y="153"/>
                    <a:pt x="0" y="98"/>
                  </a:cubicBezTo>
                  <a:cubicBezTo>
                    <a:pt x="0" y="44"/>
                    <a:pt x="45" y="0"/>
                    <a:pt x="99" y="0"/>
                  </a:cubicBezTo>
                  <a:cubicBezTo>
                    <a:pt x="154" y="0"/>
                    <a:pt x="197" y="44"/>
                    <a:pt x="197" y="9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6AFDFF4-4894-EA63-2D32-C31EDE7D3A7B}"/>
                </a:ext>
              </a:extLst>
            </p:cNvPr>
            <p:cNvSpPr/>
            <p:nvPr/>
          </p:nvSpPr>
          <p:spPr>
            <a:xfrm>
              <a:off x="12319638" y="8095506"/>
              <a:ext cx="244175" cy="2430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96">
                  <a:moveTo>
                    <a:pt x="197" y="98"/>
                  </a:moveTo>
                  <a:cubicBezTo>
                    <a:pt x="197" y="153"/>
                    <a:pt x="153" y="196"/>
                    <a:pt x="99" y="196"/>
                  </a:cubicBezTo>
                  <a:cubicBezTo>
                    <a:pt x="44" y="196"/>
                    <a:pt x="0" y="153"/>
                    <a:pt x="0" y="98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53" y="0"/>
                    <a:pt x="197" y="44"/>
                    <a:pt x="197" y="9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612CAD29-ABAA-A7A5-CEC8-543D71368DB5}"/>
                </a:ext>
              </a:extLst>
            </p:cNvPr>
            <p:cNvSpPr/>
            <p:nvPr/>
          </p:nvSpPr>
          <p:spPr>
            <a:xfrm>
              <a:off x="13083308" y="10945632"/>
              <a:ext cx="16195" cy="9147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735">
                  <a:moveTo>
                    <a:pt x="7" y="735"/>
                  </a:moveTo>
                  <a:cubicBezTo>
                    <a:pt x="3" y="735"/>
                    <a:pt x="0" y="733"/>
                    <a:pt x="0" y="728"/>
                  </a:cubicBezTo>
                  <a:lnTo>
                    <a:pt x="0" y="7"/>
                  </a:ln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4" y="4"/>
                    <a:pt x="14" y="7"/>
                  </a:cubicBezTo>
                  <a:lnTo>
                    <a:pt x="14" y="728"/>
                  </a:lnTo>
                  <a:cubicBezTo>
                    <a:pt x="14" y="733"/>
                    <a:pt x="11" y="735"/>
                    <a:pt x="7" y="73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B9007268-3845-E269-59F8-2B0485BCF2D7}"/>
                </a:ext>
              </a:extLst>
            </p:cNvPr>
            <p:cNvSpPr/>
            <p:nvPr/>
          </p:nvSpPr>
          <p:spPr>
            <a:xfrm>
              <a:off x="12798018" y="11116366"/>
              <a:ext cx="17441" cy="743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598">
                  <a:moveTo>
                    <a:pt x="7" y="598"/>
                  </a:moveTo>
                  <a:cubicBezTo>
                    <a:pt x="4" y="598"/>
                    <a:pt x="0" y="596"/>
                    <a:pt x="0" y="591"/>
                  </a:cubicBezTo>
                  <a:lnTo>
                    <a:pt x="0" y="8"/>
                  </a:lnTo>
                  <a:cubicBezTo>
                    <a:pt x="0" y="4"/>
                    <a:pt x="4" y="0"/>
                    <a:pt x="7" y="0"/>
                  </a:cubicBezTo>
                  <a:cubicBezTo>
                    <a:pt x="11" y="0"/>
                    <a:pt x="15" y="4"/>
                    <a:pt x="15" y="8"/>
                  </a:cubicBezTo>
                  <a:lnTo>
                    <a:pt x="15" y="591"/>
                  </a:lnTo>
                  <a:cubicBezTo>
                    <a:pt x="15" y="596"/>
                    <a:pt x="11" y="598"/>
                    <a:pt x="7" y="59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B28327C3-FD7E-951C-3AC2-07802B60C699}"/>
                </a:ext>
              </a:extLst>
            </p:cNvPr>
            <p:cNvSpPr/>
            <p:nvPr/>
          </p:nvSpPr>
          <p:spPr>
            <a:xfrm>
              <a:off x="12496540" y="11470295"/>
              <a:ext cx="17441" cy="3900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314">
                  <a:moveTo>
                    <a:pt x="7" y="314"/>
                  </a:moveTo>
                  <a:cubicBezTo>
                    <a:pt x="3" y="314"/>
                    <a:pt x="0" y="312"/>
                    <a:pt x="0" y="307"/>
                  </a:cubicBezTo>
                  <a:lnTo>
                    <a:pt x="0" y="7"/>
                  </a:ln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5" y="3"/>
                    <a:pt x="15" y="7"/>
                  </a:cubicBezTo>
                  <a:lnTo>
                    <a:pt x="15" y="307"/>
                  </a:lnTo>
                  <a:cubicBezTo>
                    <a:pt x="15" y="312"/>
                    <a:pt x="11" y="314"/>
                    <a:pt x="7" y="31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5C6CEB02-1795-032C-C43D-34D8CF27F5A3}"/>
                </a:ext>
              </a:extLst>
            </p:cNvPr>
            <p:cNvSpPr/>
            <p:nvPr/>
          </p:nvSpPr>
          <p:spPr>
            <a:xfrm>
              <a:off x="12127782" y="11844164"/>
              <a:ext cx="1026532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5" h="14">
                  <a:moveTo>
                    <a:pt x="818" y="14"/>
                  </a:moveTo>
                  <a:lnTo>
                    <a:pt x="8" y="14"/>
                  </a:lnTo>
                  <a:cubicBezTo>
                    <a:pt x="4" y="14"/>
                    <a:pt x="0" y="12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818" y="0"/>
                  </a:lnTo>
                  <a:cubicBezTo>
                    <a:pt x="822" y="0"/>
                    <a:pt x="825" y="3"/>
                    <a:pt x="825" y="7"/>
                  </a:cubicBezTo>
                  <a:cubicBezTo>
                    <a:pt x="825" y="12"/>
                    <a:pt x="822" y="14"/>
                    <a:pt x="818" y="1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E1D188F5-BAD4-DAA0-1BEA-C42ABDE783F5}"/>
                </a:ext>
              </a:extLst>
            </p:cNvPr>
            <p:cNvSpPr/>
            <p:nvPr/>
          </p:nvSpPr>
          <p:spPr>
            <a:xfrm>
              <a:off x="8429030" y="10661488"/>
              <a:ext cx="909428" cy="978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1" h="786">
                  <a:moveTo>
                    <a:pt x="585" y="188"/>
                  </a:moveTo>
                  <a:cubicBezTo>
                    <a:pt x="585" y="188"/>
                    <a:pt x="770" y="46"/>
                    <a:pt x="723" y="6"/>
                  </a:cubicBezTo>
                  <a:cubicBezTo>
                    <a:pt x="676" y="-34"/>
                    <a:pt x="408" y="149"/>
                    <a:pt x="408" y="149"/>
                  </a:cubicBezTo>
                  <a:cubicBezTo>
                    <a:pt x="408" y="149"/>
                    <a:pt x="332" y="147"/>
                    <a:pt x="246" y="180"/>
                  </a:cubicBezTo>
                  <a:cubicBezTo>
                    <a:pt x="161" y="213"/>
                    <a:pt x="123" y="379"/>
                    <a:pt x="123" y="379"/>
                  </a:cubicBezTo>
                  <a:lnTo>
                    <a:pt x="0" y="453"/>
                  </a:lnTo>
                  <a:lnTo>
                    <a:pt x="206" y="786"/>
                  </a:lnTo>
                  <a:lnTo>
                    <a:pt x="353" y="684"/>
                  </a:lnTo>
                  <a:cubicBezTo>
                    <a:pt x="353" y="684"/>
                    <a:pt x="543" y="652"/>
                    <a:pt x="675" y="489"/>
                  </a:cubicBezTo>
                  <a:cubicBezTo>
                    <a:pt x="675" y="489"/>
                    <a:pt x="734" y="431"/>
                    <a:pt x="680" y="388"/>
                  </a:cubicBezTo>
                  <a:cubicBezTo>
                    <a:pt x="680" y="388"/>
                    <a:pt x="699" y="316"/>
                    <a:pt x="640" y="282"/>
                  </a:cubicBezTo>
                  <a:cubicBezTo>
                    <a:pt x="640" y="282"/>
                    <a:pt x="660" y="207"/>
                    <a:pt x="585" y="188"/>
                  </a:cubicBezTo>
                  <a:close/>
                </a:path>
              </a:pathLst>
            </a:custGeom>
            <a:solidFill>
              <a:srgbClr val="FFD0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A6418D6-3647-00FC-162B-DAAE0C8595EE}"/>
                </a:ext>
              </a:extLst>
            </p:cNvPr>
            <p:cNvSpPr/>
            <p:nvPr/>
          </p:nvSpPr>
          <p:spPr>
            <a:xfrm>
              <a:off x="7489703" y="7965898"/>
              <a:ext cx="1869933" cy="20213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2" h="1623">
                  <a:moveTo>
                    <a:pt x="1453" y="316"/>
                  </a:moveTo>
                  <a:cubicBezTo>
                    <a:pt x="1387" y="354"/>
                    <a:pt x="1252" y="363"/>
                    <a:pt x="1150" y="332"/>
                  </a:cubicBezTo>
                  <a:cubicBezTo>
                    <a:pt x="1150" y="332"/>
                    <a:pt x="1184" y="645"/>
                    <a:pt x="862" y="681"/>
                  </a:cubicBezTo>
                  <a:cubicBezTo>
                    <a:pt x="862" y="681"/>
                    <a:pt x="867" y="562"/>
                    <a:pt x="763" y="598"/>
                  </a:cubicBezTo>
                  <a:cubicBezTo>
                    <a:pt x="643" y="639"/>
                    <a:pt x="660" y="865"/>
                    <a:pt x="816" y="817"/>
                  </a:cubicBezTo>
                  <a:cubicBezTo>
                    <a:pt x="816" y="817"/>
                    <a:pt x="947" y="1034"/>
                    <a:pt x="744" y="1253"/>
                  </a:cubicBezTo>
                  <a:cubicBezTo>
                    <a:pt x="744" y="1253"/>
                    <a:pt x="880" y="1411"/>
                    <a:pt x="651" y="1524"/>
                  </a:cubicBezTo>
                  <a:cubicBezTo>
                    <a:pt x="421" y="1637"/>
                    <a:pt x="33" y="1622"/>
                    <a:pt x="33" y="1622"/>
                  </a:cubicBezTo>
                  <a:cubicBezTo>
                    <a:pt x="33" y="1622"/>
                    <a:pt x="-111" y="1257"/>
                    <a:pt x="199" y="981"/>
                  </a:cubicBezTo>
                  <a:cubicBezTo>
                    <a:pt x="386" y="814"/>
                    <a:pt x="285" y="739"/>
                    <a:pt x="293" y="531"/>
                  </a:cubicBezTo>
                  <a:cubicBezTo>
                    <a:pt x="300" y="352"/>
                    <a:pt x="701" y="-239"/>
                    <a:pt x="1338" y="106"/>
                  </a:cubicBezTo>
                  <a:cubicBezTo>
                    <a:pt x="1406" y="143"/>
                    <a:pt x="1462" y="200"/>
                    <a:pt x="1502" y="268"/>
                  </a:cubicBezTo>
                  <a:cubicBezTo>
                    <a:pt x="1502" y="268"/>
                    <a:pt x="1488" y="297"/>
                    <a:pt x="1453" y="31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6A67299D-C8D6-B919-60E9-E157F87D55C9}"/>
                </a:ext>
              </a:extLst>
            </p:cNvPr>
            <p:cNvSpPr/>
            <p:nvPr/>
          </p:nvSpPr>
          <p:spPr>
            <a:xfrm>
              <a:off x="7613033" y="11085206"/>
              <a:ext cx="1141145" cy="11677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7" h="938">
                  <a:moveTo>
                    <a:pt x="19" y="938"/>
                  </a:moveTo>
                  <a:cubicBezTo>
                    <a:pt x="12" y="938"/>
                    <a:pt x="8" y="937"/>
                    <a:pt x="7" y="937"/>
                  </a:cubicBezTo>
                  <a:cubicBezTo>
                    <a:pt x="3" y="937"/>
                    <a:pt x="0" y="933"/>
                    <a:pt x="0" y="930"/>
                  </a:cubicBezTo>
                  <a:cubicBezTo>
                    <a:pt x="0" y="926"/>
                    <a:pt x="4" y="923"/>
                    <a:pt x="8" y="923"/>
                  </a:cubicBezTo>
                  <a:cubicBezTo>
                    <a:pt x="12" y="923"/>
                    <a:pt x="401" y="941"/>
                    <a:pt x="901" y="521"/>
                  </a:cubicBezTo>
                  <a:lnTo>
                    <a:pt x="587" y="16"/>
                  </a:lnTo>
                  <a:lnTo>
                    <a:pt x="114" y="278"/>
                  </a:lnTo>
                  <a:cubicBezTo>
                    <a:pt x="110" y="281"/>
                    <a:pt x="106" y="279"/>
                    <a:pt x="104" y="276"/>
                  </a:cubicBezTo>
                  <a:cubicBezTo>
                    <a:pt x="102" y="272"/>
                    <a:pt x="104" y="268"/>
                    <a:pt x="107" y="266"/>
                  </a:cubicBezTo>
                  <a:lnTo>
                    <a:pt x="586" y="0"/>
                  </a:lnTo>
                  <a:cubicBezTo>
                    <a:pt x="589" y="-1"/>
                    <a:pt x="594" y="0"/>
                    <a:pt x="596" y="3"/>
                  </a:cubicBezTo>
                  <a:lnTo>
                    <a:pt x="916" y="519"/>
                  </a:lnTo>
                  <a:cubicBezTo>
                    <a:pt x="918" y="522"/>
                    <a:pt x="917" y="526"/>
                    <a:pt x="915" y="528"/>
                  </a:cubicBezTo>
                  <a:cubicBezTo>
                    <a:pt x="650" y="751"/>
                    <a:pt x="418" y="851"/>
                    <a:pt x="270" y="895"/>
                  </a:cubicBezTo>
                  <a:cubicBezTo>
                    <a:pt x="139" y="933"/>
                    <a:pt x="51" y="938"/>
                    <a:pt x="19" y="93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14" name="Freeform 113">
            <a:extLst>
              <a:ext uri="{FF2B5EF4-FFF2-40B4-BE49-F238E27FC236}">
                <a16:creationId xmlns:a16="http://schemas.microsoft.com/office/drawing/2014/main" id="{18934CCF-07A0-BF36-3B05-1089E8E244FF}"/>
              </a:ext>
            </a:extLst>
          </p:cNvPr>
          <p:cNvSpPr/>
          <p:nvPr/>
        </p:nvSpPr>
        <p:spPr>
          <a:xfrm>
            <a:off x="1503674" y="3342384"/>
            <a:ext cx="1504916" cy="28887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9" h="2319">
                <a:moveTo>
                  <a:pt x="1005" y="2319"/>
                </a:moveTo>
                <a:lnTo>
                  <a:pt x="204" y="2319"/>
                </a:lnTo>
                <a:cubicBezTo>
                  <a:pt x="92" y="2319"/>
                  <a:pt x="0" y="2228"/>
                  <a:pt x="0" y="2115"/>
                </a:cubicBezTo>
                <a:lnTo>
                  <a:pt x="0" y="205"/>
                </a:lnTo>
                <a:cubicBezTo>
                  <a:pt x="0" y="91"/>
                  <a:pt x="92" y="0"/>
                  <a:pt x="204" y="0"/>
                </a:cubicBezTo>
                <a:lnTo>
                  <a:pt x="1005" y="0"/>
                </a:lnTo>
                <a:cubicBezTo>
                  <a:pt x="1118" y="0"/>
                  <a:pt x="1209" y="91"/>
                  <a:pt x="1209" y="205"/>
                </a:cubicBezTo>
                <a:lnTo>
                  <a:pt x="1209" y="2115"/>
                </a:lnTo>
                <a:cubicBezTo>
                  <a:pt x="1209" y="2228"/>
                  <a:pt x="1118" y="2319"/>
                  <a:pt x="1005" y="231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F218DB6A-94D9-E558-D665-4E4D3C323AD9}"/>
              </a:ext>
            </a:extLst>
          </p:cNvPr>
          <p:cNvSpPr/>
          <p:nvPr/>
        </p:nvSpPr>
        <p:spPr>
          <a:xfrm>
            <a:off x="2139028" y="3640236"/>
            <a:ext cx="4508520" cy="2294308"/>
          </a:xfrm>
          <a:prstGeom prst="roundRect">
            <a:avLst>
              <a:gd name="adj" fmla="val 10754"/>
            </a:avLst>
          </a:prstGeom>
          <a:solidFill>
            <a:schemeClr val="bg2"/>
          </a:solidFill>
          <a:ln w="25400" cap="flat">
            <a:solidFill>
              <a:schemeClr val="accent1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3" name="Freeform 172">
            <a:extLst>
              <a:ext uri="{FF2B5EF4-FFF2-40B4-BE49-F238E27FC236}">
                <a16:creationId xmlns:a16="http://schemas.microsoft.com/office/drawing/2014/main" id="{19DC1831-A3D9-76F5-8F30-7DAB10B66C9D}"/>
              </a:ext>
            </a:extLst>
          </p:cNvPr>
          <p:cNvSpPr/>
          <p:nvPr/>
        </p:nvSpPr>
        <p:spPr>
          <a:xfrm>
            <a:off x="5755558" y="3893217"/>
            <a:ext cx="1785216" cy="17870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34" h="1435">
                <a:moveTo>
                  <a:pt x="717" y="0"/>
                </a:moveTo>
                <a:cubicBezTo>
                  <a:pt x="1113" y="0"/>
                  <a:pt x="1434" y="321"/>
                  <a:pt x="1434" y="718"/>
                </a:cubicBezTo>
                <a:cubicBezTo>
                  <a:pt x="1434" y="1113"/>
                  <a:pt x="1113" y="1435"/>
                  <a:pt x="717" y="1435"/>
                </a:cubicBezTo>
                <a:cubicBezTo>
                  <a:pt x="321" y="1435"/>
                  <a:pt x="0" y="1113"/>
                  <a:pt x="0" y="718"/>
                </a:cubicBezTo>
                <a:cubicBezTo>
                  <a:pt x="0" y="321"/>
                  <a:pt x="321" y="0"/>
                  <a:pt x="717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E055EEB8-C9D2-275C-41DE-7A522028A521}"/>
              </a:ext>
            </a:extLst>
          </p:cNvPr>
          <p:cNvSpPr/>
          <p:nvPr/>
        </p:nvSpPr>
        <p:spPr>
          <a:xfrm>
            <a:off x="7629229" y="4344355"/>
            <a:ext cx="398653" cy="8860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1" h="712">
                <a:moveTo>
                  <a:pt x="321" y="356"/>
                </a:moveTo>
                <a:lnTo>
                  <a:pt x="0" y="0"/>
                </a:lnTo>
                <a:lnTo>
                  <a:pt x="0" y="712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77EA930E-CEA7-3FD2-1A3F-AFFFC83634D2}"/>
              </a:ext>
            </a:extLst>
          </p:cNvPr>
          <p:cNvSpPr/>
          <p:nvPr/>
        </p:nvSpPr>
        <p:spPr>
          <a:xfrm>
            <a:off x="5868928" y="4007874"/>
            <a:ext cx="1558482" cy="1559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2" h="1252">
                <a:moveTo>
                  <a:pt x="626" y="0"/>
                </a:moveTo>
                <a:cubicBezTo>
                  <a:pt x="972" y="0"/>
                  <a:pt x="1252" y="280"/>
                  <a:pt x="1252" y="626"/>
                </a:cubicBezTo>
                <a:cubicBezTo>
                  <a:pt x="1252" y="971"/>
                  <a:pt x="972" y="1252"/>
                  <a:pt x="626" y="1252"/>
                </a:cubicBezTo>
                <a:cubicBezTo>
                  <a:pt x="281" y="1252"/>
                  <a:pt x="0" y="971"/>
                  <a:pt x="0" y="626"/>
                </a:cubicBezTo>
                <a:cubicBezTo>
                  <a:pt x="0" y="280"/>
                  <a:pt x="281" y="0"/>
                  <a:pt x="626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711C5CEB-BAAD-68E8-8357-9284D5416EC5}"/>
              </a:ext>
            </a:extLst>
          </p:cNvPr>
          <p:cNvSpPr/>
          <p:nvPr/>
        </p:nvSpPr>
        <p:spPr>
          <a:xfrm>
            <a:off x="7428660" y="4493903"/>
            <a:ext cx="270337" cy="5857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8" h="471">
                <a:moveTo>
                  <a:pt x="218" y="471"/>
                </a:moveTo>
                <a:lnTo>
                  <a:pt x="0" y="471"/>
                </a:lnTo>
                <a:lnTo>
                  <a:pt x="0" y="0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616C5A2F-0673-246D-F556-61052B26DE34}"/>
              </a:ext>
            </a:extLst>
          </p:cNvPr>
          <p:cNvSpPr/>
          <p:nvPr/>
        </p:nvSpPr>
        <p:spPr>
          <a:xfrm>
            <a:off x="8934822" y="3342384"/>
            <a:ext cx="1504916" cy="28887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9" h="2319">
                <a:moveTo>
                  <a:pt x="1005" y="2319"/>
                </a:moveTo>
                <a:lnTo>
                  <a:pt x="204" y="2319"/>
                </a:lnTo>
                <a:cubicBezTo>
                  <a:pt x="92" y="2319"/>
                  <a:pt x="0" y="2228"/>
                  <a:pt x="0" y="2115"/>
                </a:cubicBezTo>
                <a:lnTo>
                  <a:pt x="0" y="205"/>
                </a:lnTo>
                <a:cubicBezTo>
                  <a:pt x="0" y="91"/>
                  <a:pt x="92" y="0"/>
                  <a:pt x="204" y="0"/>
                </a:cubicBezTo>
                <a:lnTo>
                  <a:pt x="1005" y="0"/>
                </a:lnTo>
                <a:cubicBezTo>
                  <a:pt x="1118" y="0"/>
                  <a:pt x="1209" y="91"/>
                  <a:pt x="1209" y="205"/>
                </a:cubicBezTo>
                <a:lnTo>
                  <a:pt x="1209" y="2115"/>
                </a:lnTo>
                <a:cubicBezTo>
                  <a:pt x="1209" y="2228"/>
                  <a:pt x="1118" y="2319"/>
                  <a:pt x="1005" y="231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C919D895-966B-082E-AE00-4CB8236ED304}"/>
              </a:ext>
            </a:extLst>
          </p:cNvPr>
          <p:cNvSpPr/>
          <p:nvPr/>
        </p:nvSpPr>
        <p:spPr>
          <a:xfrm>
            <a:off x="9568930" y="3640236"/>
            <a:ext cx="4509766" cy="2294308"/>
          </a:xfrm>
          <a:prstGeom prst="roundRect">
            <a:avLst>
              <a:gd name="adj" fmla="val 11411"/>
            </a:avLst>
          </a:prstGeom>
          <a:solidFill>
            <a:schemeClr val="bg2"/>
          </a:solidFill>
          <a:ln w="2540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4A965FCB-620F-BF85-50CD-8E7AFFBE1B65}"/>
              </a:ext>
            </a:extLst>
          </p:cNvPr>
          <p:cNvSpPr/>
          <p:nvPr/>
        </p:nvSpPr>
        <p:spPr>
          <a:xfrm>
            <a:off x="13185463" y="3893217"/>
            <a:ext cx="1785216" cy="17870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34" h="1435">
                <a:moveTo>
                  <a:pt x="717" y="0"/>
                </a:moveTo>
                <a:cubicBezTo>
                  <a:pt x="1113" y="0"/>
                  <a:pt x="1434" y="321"/>
                  <a:pt x="1434" y="718"/>
                </a:cubicBezTo>
                <a:cubicBezTo>
                  <a:pt x="1434" y="1113"/>
                  <a:pt x="1113" y="1435"/>
                  <a:pt x="717" y="1435"/>
                </a:cubicBezTo>
                <a:cubicBezTo>
                  <a:pt x="321" y="1435"/>
                  <a:pt x="0" y="1113"/>
                  <a:pt x="0" y="718"/>
                </a:cubicBezTo>
                <a:cubicBezTo>
                  <a:pt x="0" y="321"/>
                  <a:pt x="321" y="0"/>
                  <a:pt x="717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95B7EA48-12CD-6DAA-BDFD-0B283928DE83}"/>
              </a:ext>
            </a:extLst>
          </p:cNvPr>
          <p:cNvSpPr/>
          <p:nvPr/>
        </p:nvSpPr>
        <p:spPr>
          <a:xfrm>
            <a:off x="15057888" y="4344355"/>
            <a:ext cx="398653" cy="8860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1" h="712">
                <a:moveTo>
                  <a:pt x="321" y="356"/>
                </a:moveTo>
                <a:lnTo>
                  <a:pt x="0" y="0"/>
                </a:lnTo>
                <a:lnTo>
                  <a:pt x="0" y="712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14266A25-BED6-3CB3-E7CA-A1E7B986B2FD}"/>
              </a:ext>
            </a:extLst>
          </p:cNvPr>
          <p:cNvSpPr/>
          <p:nvPr/>
        </p:nvSpPr>
        <p:spPr>
          <a:xfrm>
            <a:off x="13298830" y="4007874"/>
            <a:ext cx="1558482" cy="1559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2" h="1252">
                <a:moveTo>
                  <a:pt x="626" y="0"/>
                </a:moveTo>
                <a:cubicBezTo>
                  <a:pt x="972" y="0"/>
                  <a:pt x="1252" y="280"/>
                  <a:pt x="1252" y="626"/>
                </a:cubicBezTo>
                <a:cubicBezTo>
                  <a:pt x="1252" y="971"/>
                  <a:pt x="972" y="1252"/>
                  <a:pt x="626" y="1252"/>
                </a:cubicBezTo>
                <a:cubicBezTo>
                  <a:pt x="280" y="1252"/>
                  <a:pt x="0" y="971"/>
                  <a:pt x="0" y="626"/>
                </a:cubicBezTo>
                <a:cubicBezTo>
                  <a:pt x="0" y="280"/>
                  <a:pt x="280" y="0"/>
                  <a:pt x="626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4C93EC8F-5106-3BD8-F9A9-B418AF708001}"/>
              </a:ext>
            </a:extLst>
          </p:cNvPr>
          <p:cNvSpPr/>
          <p:nvPr/>
        </p:nvSpPr>
        <p:spPr>
          <a:xfrm>
            <a:off x="14858561" y="4493903"/>
            <a:ext cx="270337" cy="5857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8" h="471">
                <a:moveTo>
                  <a:pt x="218" y="471"/>
                </a:moveTo>
                <a:lnTo>
                  <a:pt x="0" y="471"/>
                </a:lnTo>
                <a:lnTo>
                  <a:pt x="0" y="0"/>
                </a:lnTo>
                <a:lnTo>
                  <a:pt x="218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E1820CBB-AC70-4363-A71B-203DCA89F2DE}"/>
              </a:ext>
            </a:extLst>
          </p:cNvPr>
          <p:cNvSpPr/>
          <p:nvPr/>
        </p:nvSpPr>
        <p:spPr>
          <a:xfrm>
            <a:off x="16346037" y="3342384"/>
            <a:ext cx="1506159" cy="28887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10" h="2319">
                <a:moveTo>
                  <a:pt x="1006" y="2319"/>
                </a:moveTo>
                <a:lnTo>
                  <a:pt x="205" y="2319"/>
                </a:lnTo>
                <a:cubicBezTo>
                  <a:pt x="92" y="2319"/>
                  <a:pt x="0" y="2228"/>
                  <a:pt x="0" y="2115"/>
                </a:cubicBezTo>
                <a:lnTo>
                  <a:pt x="0" y="205"/>
                </a:lnTo>
                <a:cubicBezTo>
                  <a:pt x="0" y="91"/>
                  <a:pt x="92" y="0"/>
                  <a:pt x="205" y="0"/>
                </a:cubicBezTo>
                <a:lnTo>
                  <a:pt x="1006" y="0"/>
                </a:lnTo>
                <a:cubicBezTo>
                  <a:pt x="1118" y="0"/>
                  <a:pt x="1210" y="91"/>
                  <a:pt x="1210" y="205"/>
                </a:cubicBezTo>
                <a:lnTo>
                  <a:pt x="1210" y="2115"/>
                </a:lnTo>
                <a:cubicBezTo>
                  <a:pt x="1210" y="2228"/>
                  <a:pt x="1118" y="2319"/>
                  <a:pt x="1006" y="231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F55F9472-60E8-1AB7-F627-CE29647CD33A}"/>
              </a:ext>
            </a:extLst>
          </p:cNvPr>
          <p:cNvSpPr/>
          <p:nvPr/>
        </p:nvSpPr>
        <p:spPr>
          <a:xfrm>
            <a:off x="16981390" y="3640236"/>
            <a:ext cx="4508520" cy="2294308"/>
          </a:xfrm>
          <a:prstGeom prst="roundRect">
            <a:avLst>
              <a:gd name="adj" fmla="val 10973"/>
            </a:avLst>
          </a:prstGeom>
          <a:solidFill>
            <a:schemeClr val="bg2"/>
          </a:solidFill>
          <a:ln w="25400" cap="flat">
            <a:solidFill>
              <a:schemeClr val="accent3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9916815D-1F6A-27FF-7F57-045A45D0B91E}"/>
              </a:ext>
            </a:extLst>
          </p:cNvPr>
          <p:cNvSpPr/>
          <p:nvPr/>
        </p:nvSpPr>
        <p:spPr>
          <a:xfrm>
            <a:off x="20599170" y="3893217"/>
            <a:ext cx="1785216" cy="17870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34" h="1435">
                <a:moveTo>
                  <a:pt x="716" y="0"/>
                </a:moveTo>
                <a:cubicBezTo>
                  <a:pt x="1113" y="0"/>
                  <a:pt x="1434" y="321"/>
                  <a:pt x="1434" y="718"/>
                </a:cubicBezTo>
                <a:cubicBezTo>
                  <a:pt x="1434" y="1113"/>
                  <a:pt x="1113" y="1435"/>
                  <a:pt x="716" y="1435"/>
                </a:cubicBezTo>
                <a:cubicBezTo>
                  <a:pt x="321" y="1435"/>
                  <a:pt x="0" y="1113"/>
                  <a:pt x="0" y="718"/>
                </a:cubicBezTo>
                <a:cubicBezTo>
                  <a:pt x="0" y="321"/>
                  <a:pt x="321" y="0"/>
                  <a:pt x="716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0" name="Freeform 299">
            <a:extLst>
              <a:ext uri="{FF2B5EF4-FFF2-40B4-BE49-F238E27FC236}">
                <a16:creationId xmlns:a16="http://schemas.microsoft.com/office/drawing/2014/main" id="{298387AD-C2E2-8459-7128-C3A6CAAA72F9}"/>
              </a:ext>
            </a:extLst>
          </p:cNvPr>
          <p:cNvSpPr/>
          <p:nvPr/>
        </p:nvSpPr>
        <p:spPr>
          <a:xfrm>
            <a:off x="22471595" y="4344355"/>
            <a:ext cx="398653" cy="8860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1" h="712">
                <a:moveTo>
                  <a:pt x="321" y="356"/>
                </a:moveTo>
                <a:lnTo>
                  <a:pt x="0" y="0"/>
                </a:lnTo>
                <a:lnTo>
                  <a:pt x="0" y="712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1" name="Freeform 300">
            <a:extLst>
              <a:ext uri="{FF2B5EF4-FFF2-40B4-BE49-F238E27FC236}">
                <a16:creationId xmlns:a16="http://schemas.microsoft.com/office/drawing/2014/main" id="{7C068A21-639D-A059-A704-209641FA78F0}"/>
              </a:ext>
            </a:extLst>
          </p:cNvPr>
          <p:cNvSpPr/>
          <p:nvPr/>
        </p:nvSpPr>
        <p:spPr>
          <a:xfrm>
            <a:off x="20712537" y="4007874"/>
            <a:ext cx="1558482" cy="1559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2" h="1252">
                <a:moveTo>
                  <a:pt x="625" y="0"/>
                </a:moveTo>
                <a:cubicBezTo>
                  <a:pt x="972" y="0"/>
                  <a:pt x="1252" y="280"/>
                  <a:pt x="1252" y="626"/>
                </a:cubicBezTo>
                <a:cubicBezTo>
                  <a:pt x="1252" y="971"/>
                  <a:pt x="972" y="1252"/>
                  <a:pt x="625" y="1252"/>
                </a:cubicBezTo>
                <a:cubicBezTo>
                  <a:pt x="280" y="1252"/>
                  <a:pt x="0" y="971"/>
                  <a:pt x="0" y="626"/>
                </a:cubicBezTo>
                <a:cubicBezTo>
                  <a:pt x="0" y="280"/>
                  <a:pt x="280" y="0"/>
                  <a:pt x="625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02AC13CA-97AF-E394-32F4-08B500979B4B}"/>
              </a:ext>
            </a:extLst>
          </p:cNvPr>
          <p:cNvSpPr/>
          <p:nvPr/>
        </p:nvSpPr>
        <p:spPr>
          <a:xfrm>
            <a:off x="22272268" y="4493903"/>
            <a:ext cx="269091" cy="5857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7" h="471">
                <a:moveTo>
                  <a:pt x="217" y="471"/>
                </a:moveTo>
                <a:lnTo>
                  <a:pt x="0" y="471"/>
                </a:lnTo>
                <a:lnTo>
                  <a:pt x="0" y="0"/>
                </a:lnTo>
                <a:lnTo>
                  <a:pt x="217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DD8F0F5-B6D1-DD0C-87F1-6EED8BF503B2}"/>
              </a:ext>
            </a:extLst>
          </p:cNvPr>
          <p:cNvSpPr txBox="1"/>
          <p:nvPr/>
        </p:nvSpPr>
        <p:spPr>
          <a:xfrm rot="16200000">
            <a:off x="504031" y="4491205"/>
            <a:ext cx="264386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9F6C952-9D6F-F3D8-6C3B-AA9C8695DB2E}"/>
              </a:ext>
            </a:extLst>
          </p:cNvPr>
          <p:cNvSpPr txBox="1"/>
          <p:nvPr/>
        </p:nvSpPr>
        <p:spPr>
          <a:xfrm>
            <a:off x="2408179" y="4017958"/>
            <a:ext cx="35354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DD5B28E-E2FB-CA42-1464-0FFCDAC8D946}"/>
              </a:ext>
            </a:extLst>
          </p:cNvPr>
          <p:cNvSpPr txBox="1"/>
          <p:nvPr/>
        </p:nvSpPr>
        <p:spPr>
          <a:xfrm>
            <a:off x="5926016" y="4178537"/>
            <a:ext cx="1408923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5E81D136-531F-CE19-09B0-2BA7A6A90CB4}"/>
              </a:ext>
            </a:extLst>
          </p:cNvPr>
          <p:cNvSpPr txBox="1"/>
          <p:nvPr/>
        </p:nvSpPr>
        <p:spPr>
          <a:xfrm rot="16200000">
            <a:off x="7930883" y="4496910"/>
            <a:ext cx="264386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473DE116-B57D-F25C-E841-75D476FE40D4}"/>
              </a:ext>
            </a:extLst>
          </p:cNvPr>
          <p:cNvSpPr txBox="1"/>
          <p:nvPr/>
        </p:nvSpPr>
        <p:spPr>
          <a:xfrm>
            <a:off x="9843996" y="4023663"/>
            <a:ext cx="35354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3C7CC66-9C5D-7110-5FE8-FB646A02C13E}"/>
              </a:ext>
            </a:extLst>
          </p:cNvPr>
          <p:cNvSpPr txBox="1"/>
          <p:nvPr/>
        </p:nvSpPr>
        <p:spPr>
          <a:xfrm>
            <a:off x="13352868" y="4175277"/>
            <a:ext cx="1408923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12A768D-B6C4-AD98-C83A-01A4ABFF79D6}"/>
              </a:ext>
            </a:extLst>
          </p:cNvPr>
          <p:cNvSpPr txBox="1"/>
          <p:nvPr/>
        </p:nvSpPr>
        <p:spPr>
          <a:xfrm rot="16200000">
            <a:off x="15348768" y="4509949"/>
            <a:ext cx="264386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05402CB-1A95-768E-FB38-2E956792BF80}"/>
              </a:ext>
            </a:extLst>
          </p:cNvPr>
          <p:cNvSpPr txBox="1"/>
          <p:nvPr/>
        </p:nvSpPr>
        <p:spPr>
          <a:xfrm>
            <a:off x="17252917" y="4018773"/>
            <a:ext cx="35354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A09F72D3-476A-D6AF-8A25-B9CBE4FBBE56}"/>
              </a:ext>
            </a:extLst>
          </p:cNvPr>
          <p:cNvSpPr txBox="1"/>
          <p:nvPr/>
        </p:nvSpPr>
        <p:spPr>
          <a:xfrm>
            <a:off x="20779718" y="4206246"/>
            <a:ext cx="1408923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3E094A6-F0CF-AC3A-23F5-5FBD05E38407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33F02D6-63FE-65C0-AC4B-B47825DC66AD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54674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5A9EFF1B-C5BD-3F57-BEAA-23E6282889FC}"/>
              </a:ext>
            </a:extLst>
          </p:cNvPr>
          <p:cNvSpPr/>
          <p:nvPr/>
        </p:nvSpPr>
        <p:spPr>
          <a:xfrm flipV="1">
            <a:off x="4498554" y="6044212"/>
            <a:ext cx="0" cy="5640434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59F63473-3F06-9198-B744-FF68F8D4C409}"/>
              </a:ext>
            </a:extLst>
          </p:cNvPr>
          <p:cNvSpPr/>
          <p:nvPr/>
        </p:nvSpPr>
        <p:spPr>
          <a:xfrm flipV="1">
            <a:off x="9626233" y="6044212"/>
            <a:ext cx="0" cy="5640434"/>
          </a:xfrm>
          <a:prstGeom prst="line">
            <a:avLst/>
          </a:prstGeom>
          <a:noFill/>
          <a:ln w="38100" cap="flat">
            <a:solidFill>
              <a:schemeClr val="accent2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E491DC19-9077-7B01-32F2-97BA83C4919F}"/>
              </a:ext>
            </a:extLst>
          </p:cNvPr>
          <p:cNvSpPr/>
          <p:nvPr/>
        </p:nvSpPr>
        <p:spPr>
          <a:xfrm flipV="1">
            <a:off x="14753915" y="6044212"/>
            <a:ext cx="0" cy="5640434"/>
          </a:xfrm>
          <a:prstGeom prst="line">
            <a:avLst/>
          </a:prstGeom>
          <a:noFill/>
          <a:ln w="38100" cap="flat">
            <a:solidFill>
              <a:schemeClr val="accent3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C2CC349E-F34D-C44D-C315-265C07BBF568}"/>
              </a:ext>
            </a:extLst>
          </p:cNvPr>
          <p:cNvSpPr/>
          <p:nvPr/>
        </p:nvSpPr>
        <p:spPr>
          <a:xfrm flipV="1">
            <a:off x="19881590" y="6044212"/>
            <a:ext cx="0" cy="5640434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7C040C7-CE87-C2B4-9115-3A2150A847CA}"/>
              </a:ext>
            </a:extLst>
          </p:cNvPr>
          <p:cNvSpPr/>
          <p:nvPr/>
        </p:nvSpPr>
        <p:spPr>
          <a:xfrm>
            <a:off x="1508654" y="11683400"/>
            <a:ext cx="5977309" cy="11452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99" h="920">
                <a:moveTo>
                  <a:pt x="4116" y="0"/>
                </a:moveTo>
                <a:lnTo>
                  <a:pt x="0" y="0"/>
                </a:lnTo>
                <a:lnTo>
                  <a:pt x="683" y="460"/>
                </a:lnTo>
                <a:lnTo>
                  <a:pt x="0" y="920"/>
                </a:lnTo>
                <a:lnTo>
                  <a:pt x="4116" y="920"/>
                </a:lnTo>
                <a:lnTo>
                  <a:pt x="4799" y="46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4C69275-4243-8184-6418-C0060996B3C5}"/>
              </a:ext>
            </a:extLst>
          </p:cNvPr>
          <p:cNvSpPr/>
          <p:nvPr/>
        </p:nvSpPr>
        <p:spPr>
          <a:xfrm>
            <a:off x="6636336" y="11683400"/>
            <a:ext cx="5978554" cy="11452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00" h="920">
                <a:moveTo>
                  <a:pt x="4117" y="0"/>
                </a:moveTo>
                <a:lnTo>
                  <a:pt x="0" y="0"/>
                </a:lnTo>
                <a:lnTo>
                  <a:pt x="683" y="460"/>
                </a:lnTo>
                <a:lnTo>
                  <a:pt x="0" y="920"/>
                </a:lnTo>
                <a:lnTo>
                  <a:pt x="4117" y="920"/>
                </a:lnTo>
                <a:lnTo>
                  <a:pt x="4800" y="46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A1195F7-BF1F-BD00-5CFE-4CABE3439187}"/>
              </a:ext>
            </a:extLst>
          </p:cNvPr>
          <p:cNvSpPr/>
          <p:nvPr/>
        </p:nvSpPr>
        <p:spPr>
          <a:xfrm>
            <a:off x="11765261" y="11683400"/>
            <a:ext cx="5977309" cy="11452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99" h="920">
                <a:moveTo>
                  <a:pt x="4116" y="0"/>
                </a:moveTo>
                <a:lnTo>
                  <a:pt x="0" y="0"/>
                </a:lnTo>
                <a:lnTo>
                  <a:pt x="683" y="460"/>
                </a:lnTo>
                <a:lnTo>
                  <a:pt x="0" y="920"/>
                </a:lnTo>
                <a:lnTo>
                  <a:pt x="4116" y="920"/>
                </a:lnTo>
                <a:lnTo>
                  <a:pt x="4799" y="46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A3B7AFB-487A-FAEE-830F-BBDDD24A539A}"/>
              </a:ext>
            </a:extLst>
          </p:cNvPr>
          <p:cNvSpPr/>
          <p:nvPr/>
        </p:nvSpPr>
        <p:spPr>
          <a:xfrm>
            <a:off x="16891693" y="11683400"/>
            <a:ext cx="5978554" cy="11452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00" h="920">
                <a:moveTo>
                  <a:pt x="4117" y="0"/>
                </a:moveTo>
                <a:lnTo>
                  <a:pt x="0" y="0"/>
                </a:lnTo>
                <a:lnTo>
                  <a:pt x="683" y="460"/>
                </a:lnTo>
                <a:lnTo>
                  <a:pt x="0" y="920"/>
                </a:lnTo>
                <a:lnTo>
                  <a:pt x="4117" y="920"/>
                </a:lnTo>
                <a:lnTo>
                  <a:pt x="4800" y="46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78C9598A-7FF4-2C80-A7EB-501812B1281C}"/>
              </a:ext>
            </a:extLst>
          </p:cNvPr>
          <p:cNvSpPr/>
          <p:nvPr/>
        </p:nvSpPr>
        <p:spPr>
          <a:xfrm>
            <a:off x="2847883" y="7211929"/>
            <a:ext cx="3298856" cy="33012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49" h="2650">
                <a:moveTo>
                  <a:pt x="1325" y="0"/>
                </a:moveTo>
                <a:cubicBezTo>
                  <a:pt x="2056" y="0"/>
                  <a:pt x="2649" y="593"/>
                  <a:pt x="2649" y="1324"/>
                </a:cubicBezTo>
                <a:cubicBezTo>
                  <a:pt x="2649" y="2057"/>
                  <a:pt x="2056" y="2650"/>
                  <a:pt x="1325" y="2650"/>
                </a:cubicBezTo>
                <a:cubicBezTo>
                  <a:pt x="593" y="2650"/>
                  <a:pt x="0" y="2057"/>
                  <a:pt x="0" y="1324"/>
                </a:cubicBezTo>
                <a:cubicBezTo>
                  <a:pt x="0" y="593"/>
                  <a:pt x="593" y="0"/>
                  <a:pt x="1325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 161">
            <a:extLst>
              <a:ext uri="{FF2B5EF4-FFF2-40B4-BE49-F238E27FC236}">
                <a16:creationId xmlns:a16="http://schemas.microsoft.com/office/drawing/2014/main" id="{7C3D2CF4-19BD-39AE-5EAE-37F215BA8D44}"/>
              </a:ext>
            </a:extLst>
          </p:cNvPr>
          <p:cNvSpPr/>
          <p:nvPr/>
        </p:nvSpPr>
        <p:spPr>
          <a:xfrm>
            <a:off x="2941314" y="7306643"/>
            <a:ext cx="3111984" cy="31118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99" h="2498">
                <a:moveTo>
                  <a:pt x="1250" y="0"/>
                </a:moveTo>
                <a:cubicBezTo>
                  <a:pt x="1940" y="0"/>
                  <a:pt x="2499" y="558"/>
                  <a:pt x="2499" y="1248"/>
                </a:cubicBezTo>
                <a:cubicBezTo>
                  <a:pt x="2499" y="1939"/>
                  <a:pt x="1940" y="2498"/>
                  <a:pt x="1250" y="2498"/>
                </a:cubicBezTo>
                <a:cubicBezTo>
                  <a:pt x="560" y="2498"/>
                  <a:pt x="0" y="1939"/>
                  <a:pt x="0" y="1248"/>
                </a:cubicBezTo>
                <a:cubicBezTo>
                  <a:pt x="0" y="558"/>
                  <a:pt x="560" y="0"/>
                  <a:pt x="1250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C1BE16-925A-F087-6825-94617AB8BE66}"/>
              </a:ext>
            </a:extLst>
          </p:cNvPr>
          <p:cNvGrpSpPr/>
          <p:nvPr/>
        </p:nvGrpSpPr>
        <p:grpSpPr>
          <a:xfrm>
            <a:off x="3753570" y="7967144"/>
            <a:ext cx="1487475" cy="1789586"/>
            <a:chOff x="3753570" y="7967144"/>
            <a:chExt cx="1487475" cy="1789586"/>
          </a:xfrm>
        </p:grpSpPr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20D54931-C3F1-23D5-DE25-2FEE1BE03734}"/>
                </a:ext>
              </a:extLst>
            </p:cNvPr>
            <p:cNvSpPr/>
            <p:nvPr/>
          </p:nvSpPr>
          <p:spPr>
            <a:xfrm>
              <a:off x="3753570" y="7967144"/>
              <a:ext cx="1487475" cy="17895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5" h="1437">
                  <a:moveTo>
                    <a:pt x="955" y="1437"/>
                  </a:moveTo>
                  <a:lnTo>
                    <a:pt x="598" y="1437"/>
                  </a:lnTo>
                  <a:lnTo>
                    <a:pt x="240" y="1437"/>
                  </a:lnTo>
                  <a:cubicBezTo>
                    <a:pt x="174" y="1437"/>
                    <a:pt x="114" y="1410"/>
                    <a:pt x="71" y="1367"/>
                  </a:cubicBezTo>
                  <a:cubicBezTo>
                    <a:pt x="27" y="1323"/>
                    <a:pt x="0" y="1263"/>
                    <a:pt x="0" y="1197"/>
                  </a:cubicBezTo>
                  <a:lnTo>
                    <a:pt x="0" y="718"/>
                  </a:lnTo>
                  <a:lnTo>
                    <a:pt x="0" y="240"/>
                  </a:lnTo>
                  <a:cubicBezTo>
                    <a:pt x="0" y="174"/>
                    <a:pt x="27" y="114"/>
                    <a:pt x="71" y="71"/>
                  </a:cubicBezTo>
                  <a:cubicBezTo>
                    <a:pt x="114" y="27"/>
                    <a:pt x="174" y="0"/>
                    <a:pt x="240" y="0"/>
                  </a:cubicBezTo>
                  <a:lnTo>
                    <a:pt x="598" y="0"/>
                  </a:lnTo>
                  <a:lnTo>
                    <a:pt x="955" y="0"/>
                  </a:lnTo>
                  <a:cubicBezTo>
                    <a:pt x="1021" y="0"/>
                    <a:pt x="1081" y="27"/>
                    <a:pt x="1124" y="71"/>
                  </a:cubicBezTo>
                  <a:cubicBezTo>
                    <a:pt x="1168" y="114"/>
                    <a:pt x="1195" y="174"/>
                    <a:pt x="1195" y="240"/>
                  </a:cubicBezTo>
                  <a:lnTo>
                    <a:pt x="1195" y="718"/>
                  </a:lnTo>
                  <a:lnTo>
                    <a:pt x="1195" y="1197"/>
                  </a:lnTo>
                  <a:cubicBezTo>
                    <a:pt x="1195" y="1263"/>
                    <a:pt x="1168" y="1323"/>
                    <a:pt x="1124" y="1367"/>
                  </a:cubicBezTo>
                  <a:cubicBezTo>
                    <a:pt x="1081" y="1410"/>
                    <a:pt x="1021" y="1437"/>
                    <a:pt x="955" y="143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4D82A7C-424C-F393-BA09-6C5899EE7F43}"/>
                </a:ext>
              </a:extLst>
            </p:cNvPr>
            <p:cNvSpPr/>
            <p:nvPr/>
          </p:nvSpPr>
          <p:spPr>
            <a:xfrm>
              <a:off x="4165931" y="8748530"/>
              <a:ext cx="661515" cy="3377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2" h="272">
                  <a:moveTo>
                    <a:pt x="494" y="104"/>
                  </a:moveTo>
                  <a:lnTo>
                    <a:pt x="494" y="100"/>
                  </a:lnTo>
                  <a:lnTo>
                    <a:pt x="494" y="95"/>
                  </a:lnTo>
                  <a:cubicBezTo>
                    <a:pt x="495" y="77"/>
                    <a:pt x="490" y="60"/>
                    <a:pt x="480" y="47"/>
                  </a:cubicBezTo>
                  <a:cubicBezTo>
                    <a:pt x="470" y="34"/>
                    <a:pt x="455" y="24"/>
                    <a:pt x="438" y="20"/>
                  </a:cubicBezTo>
                  <a:cubicBezTo>
                    <a:pt x="385" y="8"/>
                    <a:pt x="332" y="2"/>
                    <a:pt x="279" y="0"/>
                  </a:cubicBezTo>
                  <a:cubicBezTo>
                    <a:pt x="225" y="0"/>
                    <a:pt x="172" y="5"/>
                    <a:pt x="119" y="16"/>
                  </a:cubicBezTo>
                  <a:lnTo>
                    <a:pt x="107" y="19"/>
                  </a:lnTo>
                  <a:lnTo>
                    <a:pt x="96" y="21"/>
                  </a:lnTo>
                  <a:cubicBezTo>
                    <a:pt x="78" y="25"/>
                    <a:pt x="63" y="35"/>
                    <a:pt x="53" y="48"/>
                  </a:cubicBezTo>
                  <a:cubicBezTo>
                    <a:pt x="42" y="61"/>
                    <a:pt x="37" y="78"/>
                    <a:pt x="37" y="96"/>
                  </a:cubicBezTo>
                  <a:lnTo>
                    <a:pt x="37" y="100"/>
                  </a:lnTo>
                  <a:lnTo>
                    <a:pt x="38" y="104"/>
                  </a:lnTo>
                  <a:cubicBezTo>
                    <a:pt x="39" y="122"/>
                    <a:pt x="38" y="140"/>
                    <a:pt x="35" y="158"/>
                  </a:cubicBezTo>
                  <a:cubicBezTo>
                    <a:pt x="33" y="176"/>
                    <a:pt x="28" y="194"/>
                    <a:pt x="22" y="210"/>
                  </a:cubicBezTo>
                  <a:lnTo>
                    <a:pt x="11" y="241"/>
                  </a:lnTo>
                  <a:lnTo>
                    <a:pt x="0" y="272"/>
                  </a:lnTo>
                  <a:lnTo>
                    <a:pt x="266" y="272"/>
                  </a:lnTo>
                  <a:lnTo>
                    <a:pt x="532" y="272"/>
                  </a:lnTo>
                  <a:lnTo>
                    <a:pt x="521" y="241"/>
                  </a:lnTo>
                  <a:lnTo>
                    <a:pt x="510" y="210"/>
                  </a:lnTo>
                  <a:cubicBezTo>
                    <a:pt x="503" y="194"/>
                    <a:pt x="499" y="176"/>
                    <a:pt x="497" y="158"/>
                  </a:cubicBezTo>
                  <a:cubicBezTo>
                    <a:pt x="494" y="140"/>
                    <a:pt x="493" y="122"/>
                    <a:pt x="494" y="10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2E7B6446-E46A-37C2-BB42-055DACB3CBDF}"/>
                </a:ext>
              </a:extLst>
            </p:cNvPr>
            <p:cNvSpPr/>
            <p:nvPr/>
          </p:nvSpPr>
          <p:spPr>
            <a:xfrm>
              <a:off x="4426298" y="8678741"/>
              <a:ext cx="139529" cy="1582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28">
                  <a:moveTo>
                    <a:pt x="113" y="90"/>
                  </a:moveTo>
                  <a:lnTo>
                    <a:pt x="57" y="128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D0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53E8CD45-78F8-589B-887A-73499271B50E}"/>
                </a:ext>
              </a:extLst>
            </p:cNvPr>
            <p:cNvSpPr/>
            <p:nvPr/>
          </p:nvSpPr>
          <p:spPr>
            <a:xfrm>
              <a:off x="4426298" y="8678741"/>
              <a:ext cx="139529" cy="73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60">
                  <a:moveTo>
                    <a:pt x="113" y="39"/>
                  </a:moveTo>
                  <a:cubicBezTo>
                    <a:pt x="113" y="39"/>
                    <a:pt x="88" y="60"/>
                    <a:pt x="57" y="60"/>
                  </a:cubicBezTo>
                  <a:cubicBezTo>
                    <a:pt x="26" y="60"/>
                    <a:pt x="0" y="39"/>
                    <a:pt x="0" y="39"/>
                  </a:cubicBezTo>
                  <a:lnTo>
                    <a:pt x="0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DE5D40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4882F2C1-D8F7-9C62-4285-273CB3EE6048}"/>
                </a:ext>
              </a:extLst>
            </p:cNvPr>
            <p:cNvSpPr/>
            <p:nvPr/>
          </p:nvSpPr>
          <p:spPr>
            <a:xfrm>
              <a:off x="4360274" y="8402078"/>
              <a:ext cx="270337" cy="315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254">
                  <a:moveTo>
                    <a:pt x="218" y="127"/>
                  </a:moveTo>
                  <a:cubicBezTo>
                    <a:pt x="218" y="217"/>
                    <a:pt x="159" y="254"/>
                    <a:pt x="109" y="254"/>
                  </a:cubicBezTo>
                  <a:cubicBezTo>
                    <a:pt x="59" y="254"/>
                    <a:pt x="0" y="217"/>
                    <a:pt x="0" y="127"/>
                  </a:cubicBezTo>
                  <a:cubicBezTo>
                    <a:pt x="0" y="39"/>
                    <a:pt x="51" y="0"/>
                    <a:pt x="109" y="0"/>
                  </a:cubicBezTo>
                  <a:cubicBezTo>
                    <a:pt x="167" y="0"/>
                    <a:pt x="218" y="39"/>
                    <a:pt x="218" y="127"/>
                  </a:cubicBezTo>
                  <a:close/>
                </a:path>
              </a:pathLst>
            </a:custGeom>
            <a:solidFill>
              <a:srgbClr val="FFD0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60DA0F89-DEB0-A75B-F74D-D87757E500AB}"/>
                </a:ext>
              </a:extLst>
            </p:cNvPr>
            <p:cNvSpPr/>
            <p:nvPr/>
          </p:nvSpPr>
          <p:spPr>
            <a:xfrm>
              <a:off x="4260611" y="8296149"/>
              <a:ext cx="472155" cy="529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0" h="426">
                  <a:moveTo>
                    <a:pt x="380" y="229"/>
                  </a:moveTo>
                  <a:cubicBezTo>
                    <a:pt x="380" y="209"/>
                    <a:pt x="368" y="191"/>
                    <a:pt x="350" y="182"/>
                  </a:cubicBezTo>
                  <a:cubicBezTo>
                    <a:pt x="361" y="172"/>
                    <a:pt x="367" y="159"/>
                    <a:pt x="367" y="143"/>
                  </a:cubicBezTo>
                  <a:cubicBezTo>
                    <a:pt x="367" y="113"/>
                    <a:pt x="341" y="88"/>
                    <a:pt x="310" y="91"/>
                  </a:cubicBezTo>
                  <a:cubicBezTo>
                    <a:pt x="313" y="85"/>
                    <a:pt x="314" y="78"/>
                    <a:pt x="314" y="72"/>
                  </a:cubicBezTo>
                  <a:cubicBezTo>
                    <a:pt x="314" y="43"/>
                    <a:pt x="290" y="20"/>
                    <a:pt x="262" y="20"/>
                  </a:cubicBezTo>
                  <a:cubicBezTo>
                    <a:pt x="250" y="20"/>
                    <a:pt x="239" y="23"/>
                    <a:pt x="229" y="30"/>
                  </a:cubicBezTo>
                  <a:cubicBezTo>
                    <a:pt x="221" y="12"/>
                    <a:pt x="202" y="0"/>
                    <a:pt x="182" y="0"/>
                  </a:cubicBezTo>
                  <a:cubicBezTo>
                    <a:pt x="159" y="0"/>
                    <a:pt x="138" y="15"/>
                    <a:pt x="132" y="38"/>
                  </a:cubicBezTo>
                  <a:cubicBezTo>
                    <a:pt x="124" y="32"/>
                    <a:pt x="113" y="28"/>
                    <a:pt x="102" y="28"/>
                  </a:cubicBezTo>
                  <a:cubicBezTo>
                    <a:pt x="73" y="28"/>
                    <a:pt x="50" y="52"/>
                    <a:pt x="50" y="81"/>
                  </a:cubicBezTo>
                  <a:cubicBezTo>
                    <a:pt x="50" y="87"/>
                    <a:pt x="51" y="93"/>
                    <a:pt x="53" y="99"/>
                  </a:cubicBezTo>
                  <a:cubicBezTo>
                    <a:pt x="26" y="102"/>
                    <a:pt x="6" y="124"/>
                    <a:pt x="6" y="151"/>
                  </a:cubicBezTo>
                  <a:cubicBezTo>
                    <a:pt x="6" y="165"/>
                    <a:pt x="11" y="177"/>
                    <a:pt x="21" y="187"/>
                  </a:cubicBezTo>
                  <a:cubicBezTo>
                    <a:pt x="8" y="197"/>
                    <a:pt x="0" y="212"/>
                    <a:pt x="0" y="229"/>
                  </a:cubicBezTo>
                  <a:cubicBezTo>
                    <a:pt x="0" y="250"/>
                    <a:pt x="11" y="268"/>
                    <a:pt x="30" y="276"/>
                  </a:cubicBezTo>
                  <a:cubicBezTo>
                    <a:pt x="24" y="285"/>
                    <a:pt x="21" y="295"/>
                    <a:pt x="21" y="305"/>
                  </a:cubicBezTo>
                  <a:cubicBezTo>
                    <a:pt x="21" y="319"/>
                    <a:pt x="27" y="332"/>
                    <a:pt x="36" y="341"/>
                  </a:cubicBezTo>
                  <a:cubicBezTo>
                    <a:pt x="29" y="350"/>
                    <a:pt x="24" y="362"/>
                    <a:pt x="24" y="374"/>
                  </a:cubicBezTo>
                  <a:cubicBezTo>
                    <a:pt x="24" y="403"/>
                    <a:pt x="48" y="426"/>
                    <a:pt x="76" y="426"/>
                  </a:cubicBezTo>
                  <a:cubicBezTo>
                    <a:pt x="105" y="426"/>
                    <a:pt x="129" y="403"/>
                    <a:pt x="129" y="374"/>
                  </a:cubicBezTo>
                  <a:cubicBezTo>
                    <a:pt x="129" y="360"/>
                    <a:pt x="124" y="348"/>
                    <a:pt x="114" y="338"/>
                  </a:cubicBezTo>
                  <a:cubicBezTo>
                    <a:pt x="122" y="328"/>
                    <a:pt x="126" y="317"/>
                    <a:pt x="126" y="305"/>
                  </a:cubicBezTo>
                  <a:cubicBezTo>
                    <a:pt x="126" y="285"/>
                    <a:pt x="114" y="266"/>
                    <a:pt x="96" y="258"/>
                  </a:cubicBezTo>
                  <a:cubicBezTo>
                    <a:pt x="101" y="250"/>
                    <a:pt x="104" y="239"/>
                    <a:pt x="104" y="229"/>
                  </a:cubicBezTo>
                  <a:cubicBezTo>
                    <a:pt x="104" y="215"/>
                    <a:pt x="99" y="202"/>
                    <a:pt x="89" y="193"/>
                  </a:cubicBezTo>
                  <a:cubicBezTo>
                    <a:pt x="103" y="183"/>
                    <a:pt x="111" y="168"/>
                    <a:pt x="111" y="151"/>
                  </a:cubicBezTo>
                  <a:cubicBezTo>
                    <a:pt x="111" y="144"/>
                    <a:pt x="109" y="138"/>
                    <a:pt x="108" y="133"/>
                  </a:cubicBezTo>
                  <a:cubicBezTo>
                    <a:pt x="129" y="130"/>
                    <a:pt x="147" y="116"/>
                    <a:pt x="152" y="95"/>
                  </a:cubicBezTo>
                  <a:cubicBezTo>
                    <a:pt x="161" y="101"/>
                    <a:pt x="172" y="105"/>
                    <a:pt x="182" y="105"/>
                  </a:cubicBezTo>
                  <a:cubicBezTo>
                    <a:pt x="194" y="105"/>
                    <a:pt x="205" y="100"/>
                    <a:pt x="214" y="94"/>
                  </a:cubicBezTo>
                  <a:cubicBezTo>
                    <a:pt x="223" y="113"/>
                    <a:pt x="244" y="126"/>
                    <a:pt x="266" y="124"/>
                  </a:cubicBezTo>
                  <a:cubicBezTo>
                    <a:pt x="263" y="130"/>
                    <a:pt x="262" y="136"/>
                    <a:pt x="262" y="143"/>
                  </a:cubicBezTo>
                  <a:cubicBezTo>
                    <a:pt x="262" y="163"/>
                    <a:pt x="274" y="182"/>
                    <a:pt x="292" y="191"/>
                  </a:cubicBezTo>
                  <a:cubicBezTo>
                    <a:pt x="281" y="201"/>
                    <a:pt x="275" y="214"/>
                    <a:pt x="275" y="229"/>
                  </a:cubicBezTo>
                  <a:cubicBezTo>
                    <a:pt x="275" y="240"/>
                    <a:pt x="279" y="251"/>
                    <a:pt x="285" y="260"/>
                  </a:cubicBezTo>
                  <a:cubicBezTo>
                    <a:pt x="269" y="269"/>
                    <a:pt x="258" y="286"/>
                    <a:pt x="258" y="305"/>
                  </a:cubicBezTo>
                  <a:cubicBezTo>
                    <a:pt x="258" y="316"/>
                    <a:pt x="262" y="327"/>
                    <a:pt x="268" y="335"/>
                  </a:cubicBezTo>
                  <a:cubicBezTo>
                    <a:pt x="257" y="346"/>
                    <a:pt x="251" y="359"/>
                    <a:pt x="251" y="374"/>
                  </a:cubicBezTo>
                  <a:cubicBezTo>
                    <a:pt x="251" y="403"/>
                    <a:pt x="275" y="426"/>
                    <a:pt x="304" y="426"/>
                  </a:cubicBezTo>
                  <a:cubicBezTo>
                    <a:pt x="333" y="426"/>
                    <a:pt x="356" y="403"/>
                    <a:pt x="356" y="374"/>
                  </a:cubicBezTo>
                  <a:cubicBezTo>
                    <a:pt x="356" y="363"/>
                    <a:pt x="353" y="352"/>
                    <a:pt x="346" y="344"/>
                  </a:cubicBezTo>
                  <a:cubicBezTo>
                    <a:pt x="357" y="334"/>
                    <a:pt x="363" y="320"/>
                    <a:pt x="363" y="305"/>
                  </a:cubicBezTo>
                  <a:cubicBezTo>
                    <a:pt x="363" y="294"/>
                    <a:pt x="360" y="283"/>
                    <a:pt x="353" y="275"/>
                  </a:cubicBezTo>
                  <a:cubicBezTo>
                    <a:pt x="369" y="265"/>
                    <a:pt x="380" y="248"/>
                    <a:pt x="380" y="22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6EA24C85-2919-C47A-1A15-5751E749F0E6}"/>
                </a:ext>
              </a:extLst>
            </p:cNvPr>
            <p:cNvSpPr/>
            <p:nvPr/>
          </p:nvSpPr>
          <p:spPr>
            <a:xfrm>
              <a:off x="4386433" y="8790902"/>
              <a:ext cx="220505" cy="1807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" h="146">
                  <a:moveTo>
                    <a:pt x="178" y="79"/>
                  </a:moveTo>
                  <a:lnTo>
                    <a:pt x="145" y="0"/>
                  </a:lnTo>
                  <a:lnTo>
                    <a:pt x="89" y="38"/>
                  </a:lnTo>
                  <a:lnTo>
                    <a:pt x="32" y="0"/>
                  </a:lnTo>
                  <a:lnTo>
                    <a:pt x="0" y="79"/>
                  </a:lnTo>
                  <a:cubicBezTo>
                    <a:pt x="0" y="79"/>
                    <a:pt x="10" y="82"/>
                    <a:pt x="23" y="86"/>
                  </a:cubicBezTo>
                  <a:lnTo>
                    <a:pt x="3" y="129"/>
                  </a:lnTo>
                  <a:cubicBezTo>
                    <a:pt x="3" y="129"/>
                    <a:pt x="24" y="146"/>
                    <a:pt x="90" y="146"/>
                  </a:cubicBezTo>
                  <a:cubicBezTo>
                    <a:pt x="155" y="146"/>
                    <a:pt x="176" y="129"/>
                    <a:pt x="176" y="129"/>
                  </a:cubicBezTo>
                  <a:lnTo>
                    <a:pt x="156" y="85"/>
                  </a:lnTo>
                  <a:cubicBezTo>
                    <a:pt x="169" y="82"/>
                    <a:pt x="178" y="79"/>
                    <a:pt x="178" y="7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C1EA8D7C-B349-2AD0-2A43-4278B6975ED2}"/>
                </a:ext>
              </a:extLst>
            </p:cNvPr>
            <p:cNvSpPr/>
            <p:nvPr/>
          </p:nvSpPr>
          <p:spPr>
            <a:xfrm>
              <a:off x="4060039" y="9318057"/>
              <a:ext cx="874546" cy="4386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3" h="353">
                  <a:moveTo>
                    <a:pt x="70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BDC1AE1B-61CC-DE3B-9F19-BD10DBC4C1BA}"/>
                </a:ext>
              </a:extLst>
            </p:cNvPr>
            <p:cNvSpPr/>
            <p:nvPr/>
          </p:nvSpPr>
          <p:spPr>
            <a:xfrm>
              <a:off x="3899332" y="9087504"/>
              <a:ext cx="1195960" cy="1458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118">
                  <a:moveTo>
                    <a:pt x="902" y="118"/>
                  </a:moveTo>
                  <a:lnTo>
                    <a:pt x="481" y="118"/>
                  </a:lnTo>
                  <a:lnTo>
                    <a:pt x="59" y="118"/>
                  </a:lnTo>
                  <a:cubicBezTo>
                    <a:pt x="43" y="118"/>
                    <a:pt x="28" y="112"/>
                    <a:pt x="18" y="101"/>
                  </a:cubicBezTo>
                  <a:cubicBezTo>
                    <a:pt x="7" y="90"/>
                    <a:pt x="0" y="76"/>
                    <a:pt x="0" y="59"/>
                  </a:cubicBezTo>
                  <a:cubicBezTo>
                    <a:pt x="0" y="43"/>
                    <a:pt x="7" y="28"/>
                    <a:pt x="18" y="18"/>
                  </a:cubicBezTo>
                  <a:cubicBezTo>
                    <a:pt x="28" y="7"/>
                    <a:pt x="43" y="0"/>
                    <a:pt x="59" y="0"/>
                  </a:cubicBezTo>
                  <a:lnTo>
                    <a:pt x="481" y="0"/>
                  </a:lnTo>
                  <a:lnTo>
                    <a:pt x="902" y="0"/>
                  </a:lnTo>
                  <a:cubicBezTo>
                    <a:pt x="918" y="0"/>
                    <a:pt x="933" y="7"/>
                    <a:pt x="944" y="18"/>
                  </a:cubicBezTo>
                  <a:cubicBezTo>
                    <a:pt x="954" y="28"/>
                    <a:pt x="961" y="43"/>
                    <a:pt x="961" y="59"/>
                  </a:cubicBezTo>
                  <a:cubicBezTo>
                    <a:pt x="961" y="76"/>
                    <a:pt x="954" y="90"/>
                    <a:pt x="944" y="101"/>
                  </a:cubicBezTo>
                  <a:cubicBezTo>
                    <a:pt x="933" y="112"/>
                    <a:pt x="918" y="118"/>
                    <a:pt x="902" y="11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3C9A1A9F-CDC3-BD3B-5BCD-7A355BA9141E}"/>
                </a:ext>
              </a:extLst>
            </p:cNvPr>
            <p:cNvSpPr/>
            <p:nvPr/>
          </p:nvSpPr>
          <p:spPr>
            <a:xfrm>
              <a:off x="3965355" y="9234559"/>
              <a:ext cx="1063906" cy="822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5" h="67">
                  <a:moveTo>
                    <a:pt x="855" y="0"/>
                  </a:moveTo>
                  <a:lnTo>
                    <a:pt x="428" y="0"/>
                  </a:lnTo>
                  <a:lnTo>
                    <a:pt x="0" y="0"/>
                  </a:lnTo>
                  <a:cubicBezTo>
                    <a:pt x="0" y="19"/>
                    <a:pt x="7" y="35"/>
                    <a:pt x="19" y="47"/>
                  </a:cubicBezTo>
                  <a:cubicBezTo>
                    <a:pt x="31" y="59"/>
                    <a:pt x="48" y="67"/>
                    <a:pt x="66" y="67"/>
                  </a:cubicBezTo>
                  <a:lnTo>
                    <a:pt x="428" y="67"/>
                  </a:lnTo>
                  <a:lnTo>
                    <a:pt x="789" y="67"/>
                  </a:lnTo>
                  <a:cubicBezTo>
                    <a:pt x="808" y="67"/>
                    <a:pt x="824" y="59"/>
                    <a:pt x="836" y="47"/>
                  </a:cubicBezTo>
                  <a:cubicBezTo>
                    <a:pt x="847" y="35"/>
                    <a:pt x="855" y="19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A79EADEF-7816-19B8-4A35-C8EEE25F6353}"/>
                </a:ext>
              </a:extLst>
            </p:cNvPr>
            <p:cNvSpPr/>
            <p:nvPr/>
          </p:nvSpPr>
          <p:spPr>
            <a:xfrm>
              <a:off x="3965355" y="9234559"/>
              <a:ext cx="1063906" cy="822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5" h="67">
                  <a:moveTo>
                    <a:pt x="855" y="0"/>
                  </a:moveTo>
                  <a:lnTo>
                    <a:pt x="428" y="0"/>
                  </a:lnTo>
                  <a:lnTo>
                    <a:pt x="0" y="0"/>
                  </a:lnTo>
                  <a:cubicBezTo>
                    <a:pt x="0" y="19"/>
                    <a:pt x="7" y="35"/>
                    <a:pt x="19" y="47"/>
                  </a:cubicBezTo>
                  <a:cubicBezTo>
                    <a:pt x="31" y="59"/>
                    <a:pt x="48" y="67"/>
                    <a:pt x="66" y="67"/>
                  </a:cubicBezTo>
                  <a:lnTo>
                    <a:pt x="428" y="67"/>
                  </a:lnTo>
                  <a:lnTo>
                    <a:pt x="789" y="67"/>
                  </a:lnTo>
                  <a:cubicBezTo>
                    <a:pt x="808" y="67"/>
                    <a:pt x="824" y="59"/>
                    <a:pt x="836" y="47"/>
                  </a:cubicBezTo>
                  <a:cubicBezTo>
                    <a:pt x="847" y="35"/>
                    <a:pt x="855" y="19"/>
                    <a:pt x="855" y="0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74" name="Freeform 173">
            <a:extLst>
              <a:ext uri="{FF2B5EF4-FFF2-40B4-BE49-F238E27FC236}">
                <a16:creationId xmlns:a16="http://schemas.microsoft.com/office/drawing/2014/main" id="{451C4C18-C331-B4A6-9613-99F3BD29008E}"/>
              </a:ext>
            </a:extLst>
          </p:cNvPr>
          <p:cNvSpPr/>
          <p:nvPr/>
        </p:nvSpPr>
        <p:spPr>
          <a:xfrm>
            <a:off x="2226233" y="4649678"/>
            <a:ext cx="4542157" cy="13932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47" h="1119">
                <a:moveTo>
                  <a:pt x="3647" y="0"/>
                </a:moveTo>
                <a:lnTo>
                  <a:pt x="3647" y="655"/>
                </a:lnTo>
                <a:cubicBezTo>
                  <a:pt x="3647" y="911"/>
                  <a:pt x="3440" y="1119"/>
                  <a:pt x="3183" y="1119"/>
                </a:cubicBezTo>
                <a:lnTo>
                  <a:pt x="464" y="1119"/>
                </a:lnTo>
                <a:cubicBezTo>
                  <a:pt x="208" y="1119"/>
                  <a:pt x="0" y="911"/>
                  <a:pt x="0" y="655"/>
                </a:cubicBez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CB08ABAA-4E18-BE68-9310-5F6AD8985E8C}"/>
              </a:ext>
            </a:extLst>
          </p:cNvPr>
          <p:cNvSpPr/>
          <p:nvPr/>
        </p:nvSpPr>
        <p:spPr>
          <a:xfrm>
            <a:off x="7975562" y="7211929"/>
            <a:ext cx="3300102" cy="33012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50" h="2650">
                <a:moveTo>
                  <a:pt x="1325" y="0"/>
                </a:moveTo>
                <a:cubicBezTo>
                  <a:pt x="2057" y="0"/>
                  <a:pt x="2650" y="593"/>
                  <a:pt x="2650" y="1324"/>
                </a:cubicBezTo>
                <a:cubicBezTo>
                  <a:pt x="2650" y="2057"/>
                  <a:pt x="2057" y="2650"/>
                  <a:pt x="1325" y="2650"/>
                </a:cubicBezTo>
                <a:cubicBezTo>
                  <a:pt x="593" y="2650"/>
                  <a:pt x="0" y="2057"/>
                  <a:pt x="0" y="1324"/>
                </a:cubicBezTo>
                <a:cubicBezTo>
                  <a:pt x="0" y="593"/>
                  <a:pt x="593" y="0"/>
                  <a:pt x="1325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88F47B7A-C67D-B1FE-69CD-FC99EE7CA1E4}"/>
              </a:ext>
            </a:extLst>
          </p:cNvPr>
          <p:cNvSpPr/>
          <p:nvPr/>
        </p:nvSpPr>
        <p:spPr>
          <a:xfrm>
            <a:off x="8070242" y="7306643"/>
            <a:ext cx="3110742" cy="31118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98" h="2498">
                <a:moveTo>
                  <a:pt x="1249" y="0"/>
                </a:moveTo>
                <a:cubicBezTo>
                  <a:pt x="1939" y="0"/>
                  <a:pt x="2498" y="558"/>
                  <a:pt x="2498" y="1248"/>
                </a:cubicBezTo>
                <a:cubicBezTo>
                  <a:pt x="2498" y="1939"/>
                  <a:pt x="1939" y="2498"/>
                  <a:pt x="1249" y="2498"/>
                </a:cubicBezTo>
                <a:cubicBezTo>
                  <a:pt x="559" y="2498"/>
                  <a:pt x="0" y="1939"/>
                  <a:pt x="0" y="1248"/>
                </a:cubicBezTo>
                <a:cubicBezTo>
                  <a:pt x="0" y="558"/>
                  <a:pt x="559" y="0"/>
                  <a:pt x="1249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ED932C-8274-CDA3-3E1F-868A614C3B83}"/>
              </a:ext>
            </a:extLst>
          </p:cNvPr>
          <p:cNvGrpSpPr/>
          <p:nvPr/>
        </p:nvGrpSpPr>
        <p:grpSpPr>
          <a:xfrm>
            <a:off x="8911152" y="7990822"/>
            <a:ext cx="1428920" cy="1789586"/>
            <a:chOff x="8911152" y="7990822"/>
            <a:chExt cx="1428920" cy="1789586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5F85161D-E24A-7968-6F0E-0D62032D2B99}"/>
                </a:ext>
              </a:extLst>
            </p:cNvPr>
            <p:cNvSpPr/>
            <p:nvPr/>
          </p:nvSpPr>
          <p:spPr>
            <a:xfrm>
              <a:off x="9069364" y="7990822"/>
              <a:ext cx="1270708" cy="16275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1" h="1307">
                  <a:moveTo>
                    <a:pt x="888" y="0"/>
                  </a:moveTo>
                  <a:lnTo>
                    <a:pt x="134" y="0"/>
                  </a:lnTo>
                  <a:cubicBezTo>
                    <a:pt x="59" y="0"/>
                    <a:pt x="0" y="60"/>
                    <a:pt x="0" y="133"/>
                  </a:cubicBezTo>
                  <a:lnTo>
                    <a:pt x="0" y="1173"/>
                  </a:lnTo>
                  <a:cubicBezTo>
                    <a:pt x="0" y="1247"/>
                    <a:pt x="59" y="1307"/>
                    <a:pt x="134" y="1307"/>
                  </a:cubicBezTo>
                  <a:lnTo>
                    <a:pt x="888" y="1307"/>
                  </a:lnTo>
                  <a:cubicBezTo>
                    <a:pt x="961" y="1307"/>
                    <a:pt x="1021" y="1247"/>
                    <a:pt x="1021" y="1173"/>
                  </a:cubicBezTo>
                  <a:lnTo>
                    <a:pt x="1021" y="133"/>
                  </a:lnTo>
                  <a:cubicBezTo>
                    <a:pt x="1021" y="60"/>
                    <a:pt x="961" y="0"/>
                    <a:pt x="888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9B3B8002-3CAD-45E2-A0A6-BE5E0D8D111D}"/>
                </a:ext>
              </a:extLst>
            </p:cNvPr>
            <p:cNvSpPr/>
            <p:nvPr/>
          </p:nvSpPr>
          <p:spPr>
            <a:xfrm>
              <a:off x="8911152" y="8154079"/>
              <a:ext cx="1270708" cy="16263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1" h="1306">
                  <a:moveTo>
                    <a:pt x="888" y="0"/>
                  </a:moveTo>
                  <a:lnTo>
                    <a:pt x="133" y="0"/>
                  </a:lnTo>
                  <a:cubicBezTo>
                    <a:pt x="59" y="0"/>
                    <a:pt x="0" y="60"/>
                    <a:pt x="0" y="133"/>
                  </a:cubicBezTo>
                  <a:lnTo>
                    <a:pt x="0" y="1173"/>
                  </a:lnTo>
                  <a:cubicBezTo>
                    <a:pt x="0" y="1246"/>
                    <a:pt x="59" y="1306"/>
                    <a:pt x="133" y="1306"/>
                  </a:cubicBezTo>
                  <a:lnTo>
                    <a:pt x="888" y="1306"/>
                  </a:lnTo>
                  <a:cubicBezTo>
                    <a:pt x="961" y="1306"/>
                    <a:pt x="1021" y="1246"/>
                    <a:pt x="1021" y="1173"/>
                  </a:cubicBezTo>
                  <a:lnTo>
                    <a:pt x="1021" y="133"/>
                  </a:lnTo>
                  <a:cubicBezTo>
                    <a:pt x="1021" y="60"/>
                    <a:pt x="961" y="0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980CADBE-C5CA-55BE-E9E8-7FC9206E23A6}"/>
                </a:ext>
              </a:extLst>
            </p:cNvPr>
            <p:cNvSpPr/>
            <p:nvPr/>
          </p:nvSpPr>
          <p:spPr>
            <a:xfrm>
              <a:off x="9181488" y="8405817"/>
              <a:ext cx="728788" cy="1545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125">
                  <a:moveTo>
                    <a:pt x="524" y="0"/>
                  </a:moveTo>
                  <a:lnTo>
                    <a:pt x="294" y="0"/>
                  </a:lnTo>
                  <a:lnTo>
                    <a:pt x="63" y="0"/>
                  </a:lnTo>
                  <a:cubicBezTo>
                    <a:pt x="46" y="0"/>
                    <a:pt x="30" y="7"/>
                    <a:pt x="18" y="18"/>
                  </a:cubicBezTo>
                  <a:cubicBezTo>
                    <a:pt x="7" y="30"/>
                    <a:pt x="0" y="45"/>
                    <a:pt x="0" y="62"/>
                  </a:cubicBezTo>
                  <a:cubicBezTo>
                    <a:pt x="0" y="80"/>
                    <a:pt x="7" y="95"/>
                    <a:pt x="18" y="107"/>
                  </a:cubicBezTo>
                  <a:cubicBezTo>
                    <a:pt x="30" y="119"/>
                    <a:pt x="46" y="125"/>
                    <a:pt x="63" y="125"/>
                  </a:cubicBezTo>
                  <a:lnTo>
                    <a:pt x="294" y="125"/>
                  </a:lnTo>
                  <a:lnTo>
                    <a:pt x="524" y="125"/>
                  </a:lnTo>
                  <a:cubicBezTo>
                    <a:pt x="541" y="125"/>
                    <a:pt x="557" y="119"/>
                    <a:pt x="568" y="107"/>
                  </a:cubicBezTo>
                  <a:cubicBezTo>
                    <a:pt x="580" y="95"/>
                    <a:pt x="586" y="80"/>
                    <a:pt x="586" y="62"/>
                  </a:cubicBezTo>
                  <a:cubicBezTo>
                    <a:pt x="586" y="45"/>
                    <a:pt x="580" y="30"/>
                    <a:pt x="568" y="18"/>
                  </a:cubicBezTo>
                  <a:cubicBezTo>
                    <a:pt x="557" y="7"/>
                    <a:pt x="541" y="0"/>
                    <a:pt x="524" y="0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DF877D4E-90D9-6FFB-4DA7-CAB625574140}"/>
                </a:ext>
              </a:extLst>
            </p:cNvPr>
            <p:cNvSpPr/>
            <p:nvPr/>
          </p:nvSpPr>
          <p:spPr>
            <a:xfrm>
              <a:off x="9195192" y="8686218"/>
              <a:ext cx="702627" cy="386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32">
                  <a:moveTo>
                    <a:pt x="549" y="32"/>
                  </a:moveTo>
                  <a:lnTo>
                    <a:pt x="17" y="32"/>
                  </a:lnTo>
                  <a:cubicBezTo>
                    <a:pt x="7" y="32"/>
                    <a:pt x="0" y="25"/>
                    <a:pt x="0" y="15"/>
                  </a:cubicBezTo>
                  <a:cubicBezTo>
                    <a:pt x="0" y="7"/>
                    <a:pt x="7" y="0"/>
                    <a:pt x="17" y="0"/>
                  </a:cubicBezTo>
                  <a:lnTo>
                    <a:pt x="549" y="0"/>
                  </a:lnTo>
                  <a:cubicBezTo>
                    <a:pt x="558" y="0"/>
                    <a:pt x="565" y="7"/>
                    <a:pt x="565" y="15"/>
                  </a:cubicBezTo>
                  <a:cubicBezTo>
                    <a:pt x="565" y="25"/>
                    <a:pt x="558" y="32"/>
                    <a:pt x="549" y="32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DE9144A0-9564-3701-541D-EDC334339B2A}"/>
                </a:ext>
              </a:extLst>
            </p:cNvPr>
            <p:cNvSpPr/>
            <p:nvPr/>
          </p:nvSpPr>
          <p:spPr>
            <a:xfrm>
              <a:off x="9195192" y="8901816"/>
              <a:ext cx="702627" cy="39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33">
                  <a:moveTo>
                    <a:pt x="549" y="33"/>
                  </a:moveTo>
                  <a:lnTo>
                    <a:pt x="17" y="33"/>
                  </a:lnTo>
                  <a:cubicBezTo>
                    <a:pt x="7" y="33"/>
                    <a:pt x="0" y="25"/>
                    <a:pt x="0" y="16"/>
                  </a:cubicBezTo>
                  <a:cubicBezTo>
                    <a:pt x="0" y="7"/>
                    <a:pt x="7" y="0"/>
                    <a:pt x="17" y="0"/>
                  </a:cubicBezTo>
                  <a:lnTo>
                    <a:pt x="549" y="0"/>
                  </a:lnTo>
                  <a:cubicBezTo>
                    <a:pt x="558" y="0"/>
                    <a:pt x="565" y="7"/>
                    <a:pt x="565" y="16"/>
                  </a:cubicBezTo>
                  <a:cubicBezTo>
                    <a:pt x="565" y="25"/>
                    <a:pt x="558" y="33"/>
                    <a:pt x="549" y="33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72F651A8-11C1-EFD1-3432-92A2F3BA7A32}"/>
                </a:ext>
              </a:extLst>
            </p:cNvPr>
            <p:cNvSpPr/>
            <p:nvPr/>
          </p:nvSpPr>
          <p:spPr>
            <a:xfrm>
              <a:off x="9195192" y="9117414"/>
              <a:ext cx="702627" cy="39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33">
                  <a:moveTo>
                    <a:pt x="549" y="33"/>
                  </a:moveTo>
                  <a:lnTo>
                    <a:pt x="17" y="33"/>
                  </a:lnTo>
                  <a:cubicBezTo>
                    <a:pt x="7" y="33"/>
                    <a:pt x="0" y="25"/>
                    <a:pt x="0" y="16"/>
                  </a:cubicBezTo>
                  <a:cubicBezTo>
                    <a:pt x="0" y="8"/>
                    <a:pt x="7" y="0"/>
                    <a:pt x="17" y="0"/>
                  </a:cubicBezTo>
                  <a:lnTo>
                    <a:pt x="549" y="0"/>
                  </a:lnTo>
                  <a:cubicBezTo>
                    <a:pt x="558" y="0"/>
                    <a:pt x="565" y="8"/>
                    <a:pt x="565" y="16"/>
                  </a:cubicBezTo>
                  <a:cubicBezTo>
                    <a:pt x="565" y="25"/>
                    <a:pt x="558" y="33"/>
                    <a:pt x="549" y="33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D1FEB865-B695-A865-B597-CA714992E3F9}"/>
                </a:ext>
              </a:extLst>
            </p:cNvPr>
            <p:cNvSpPr/>
            <p:nvPr/>
          </p:nvSpPr>
          <p:spPr>
            <a:xfrm>
              <a:off x="9365866" y="9483805"/>
              <a:ext cx="361280" cy="2255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182">
                  <a:moveTo>
                    <a:pt x="215" y="0"/>
                  </a:moveTo>
                  <a:lnTo>
                    <a:pt x="146" y="41"/>
                  </a:lnTo>
                  <a:lnTo>
                    <a:pt x="76" y="0"/>
                  </a:lnTo>
                  <a:lnTo>
                    <a:pt x="0" y="129"/>
                  </a:lnTo>
                  <a:lnTo>
                    <a:pt x="59" y="131"/>
                  </a:lnTo>
                  <a:lnTo>
                    <a:pt x="91" y="182"/>
                  </a:lnTo>
                  <a:lnTo>
                    <a:pt x="146" y="89"/>
                  </a:lnTo>
                  <a:lnTo>
                    <a:pt x="201" y="182"/>
                  </a:lnTo>
                  <a:lnTo>
                    <a:pt x="231" y="131"/>
                  </a:lnTo>
                  <a:lnTo>
                    <a:pt x="291" y="129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95AB9842-A914-593D-2DC8-33C57F768CD4}"/>
                </a:ext>
              </a:extLst>
            </p:cNvPr>
            <p:cNvSpPr/>
            <p:nvPr/>
          </p:nvSpPr>
          <p:spPr>
            <a:xfrm>
              <a:off x="9380812" y="9238298"/>
              <a:ext cx="332626" cy="3314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267">
                  <a:moveTo>
                    <a:pt x="268" y="133"/>
                  </a:moveTo>
                  <a:cubicBezTo>
                    <a:pt x="268" y="207"/>
                    <a:pt x="207" y="267"/>
                    <a:pt x="134" y="267"/>
                  </a:cubicBezTo>
                  <a:cubicBezTo>
                    <a:pt x="60" y="267"/>
                    <a:pt x="0" y="207"/>
                    <a:pt x="0" y="133"/>
                  </a:cubicBezTo>
                  <a:cubicBezTo>
                    <a:pt x="0" y="59"/>
                    <a:pt x="60" y="0"/>
                    <a:pt x="134" y="0"/>
                  </a:cubicBezTo>
                  <a:cubicBezTo>
                    <a:pt x="207" y="0"/>
                    <a:pt x="268" y="59"/>
                    <a:pt x="268" y="133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03303B26-6B4C-CD56-D438-20030DBBDDEE}"/>
                </a:ext>
              </a:extLst>
            </p:cNvPr>
            <p:cNvSpPr/>
            <p:nvPr/>
          </p:nvSpPr>
          <p:spPr>
            <a:xfrm>
              <a:off x="9470512" y="9333011"/>
              <a:ext cx="151987" cy="1470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119">
                  <a:moveTo>
                    <a:pt x="72" y="6"/>
                  </a:moveTo>
                  <a:lnTo>
                    <a:pt x="79" y="15"/>
                  </a:lnTo>
                  <a:lnTo>
                    <a:pt x="85" y="24"/>
                  </a:lnTo>
                  <a:cubicBezTo>
                    <a:pt x="85" y="25"/>
                    <a:pt x="87" y="27"/>
                    <a:pt x="88" y="27"/>
                  </a:cubicBezTo>
                  <a:cubicBezTo>
                    <a:pt x="89" y="29"/>
                    <a:pt x="91" y="29"/>
                    <a:pt x="92" y="30"/>
                  </a:cubicBezTo>
                  <a:lnTo>
                    <a:pt x="103" y="33"/>
                  </a:lnTo>
                  <a:lnTo>
                    <a:pt x="114" y="36"/>
                  </a:lnTo>
                  <a:cubicBezTo>
                    <a:pt x="118" y="37"/>
                    <a:pt x="122" y="41"/>
                    <a:pt x="123" y="45"/>
                  </a:cubicBezTo>
                  <a:cubicBezTo>
                    <a:pt x="124" y="49"/>
                    <a:pt x="123" y="54"/>
                    <a:pt x="120" y="57"/>
                  </a:cubicBezTo>
                  <a:lnTo>
                    <a:pt x="114" y="65"/>
                  </a:lnTo>
                  <a:lnTo>
                    <a:pt x="107" y="74"/>
                  </a:lnTo>
                  <a:cubicBezTo>
                    <a:pt x="106" y="75"/>
                    <a:pt x="105" y="76"/>
                    <a:pt x="104" y="78"/>
                  </a:cubicBezTo>
                  <a:cubicBezTo>
                    <a:pt x="104" y="79"/>
                    <a:pt x="104" y="81"/>
                    <a:pt x="104" y="83"/>
                  </a:cubicBezTo>
                  <a:lnTo>
                    <a:pt x="104" y="94"/>
                  </a:lnTo>
                  <a:lnTo>
                    <a:pt x="105" y="105"/>
                  </a:lnTo>
                  <a:cubicBezTo>
                    <a:pt x="105" y="110"/>
                    <a:pt x="103" y="114"/>
                    <a:pt x="99" y="116"/>
                  </a:cubicBezTo>
                  <a:cubicBezTo>
                    <a:pt x="96" y="119"/>
                    <a:pt x="91" y="120"/>
                    <a:pt x="87" y="118"/>
                  </a:cubicBezTo>
                  <a:lnTo>
                    <a:pt x="76" y="114"/>
                  </a:lnTo>
                  <a:lnTo>
                    <a:pt x="66" y="110"/>
                  </a:lnTo>
                  <a:cubicBezTo>
                    <a:pt x="65" y="109"/>
                    <a:pt x="64" y="109"/>
                    <a:pt x="62" y="109"/>
                  </a:cubicBezTo>
                  <a:cubicBezTo>
                    <a:pt x="60" y="109"/>
                    <a:pt x="58" y="109"/>
                    <a:pt x="57" y="110"/>
                  </a:cubicBezTo>
                  <a:lnTo>
                    <a:pt x="46" y="114"/>
                  </a:lnTo>
                  <a:lnTo>
                    <a:pt x="36" y="118"/>
                  </a:lnTo>
                  <a:cubicBezTo>
                    <a:pt x="32" y="120"/>
                    <a:pt x="27" y="119"/>
                    <a:pt x="24" y="116"/>
                  </a:cubicBezTo>
                  <a:cubicBezTo>
                    <a:pt x="20" y="114"/>
                    <a:pt x="18" y="110"/>
                    <a:pt x="18" y="105"/>
                  </a:cubicBezTo>
                  <a:lnTo>
                    <a:pt x="19" y="94"/>
                  </a:lnTo>
                  <a:lnTo>
                    <a:pt x="19" y="83"/>
                  </a:lnTo>
                  <a:cubicBezTo>
                    <a:pt x="19" y="81"/>
                    <a:pt x="19" y="79"/>
                    <a:pt x="19" y="78"/>
                  </a:cubicBezTo>
                  <a:cubicBezTo>
                    <a:pt x="18" y="76"/>
                    <a:pt x="17" y="75"/>
                    <a:pt x="16" y="74"/>
                  </a:cubicBezTo>
                  <a:lnTo>
                    <a:pt x="9" y="65"/>
                  </a:lnTo>
                  <a:lnTo>
                    <a:pt x="3" y="57"/>
                  </a:lnTo>
                  <a:cubicBezTo>
                    <a:pt x="0" y="54"/>
                    <a:pt x="-1" y="49"/>
                    <a:pt x="1" y="45"/>
                  </a:cubicBezTo>
                  <a:cubicBezTo>
                    <a:pt x="2" y="41"/>
                    <a:pt x="5" y="37"/>
                    <a:pt x="9" y="36"/>
                  </a:cubicBezTo>
                  <a:lnTo>
                    <a:pt x="20" y="33"/>
                  </a:lnTo>
                  <a:lnTo>
                    <a:pt x="31" y="30"/>
                  </a:lnTo>
                  <a:cubicBezTo>
                    <a:pt x="32" y="29"/>
                    <a:pt x="33" y="29"/>
                    <a:pt x="35" y="27"/>
                  </a:cubicBezTo>
                  <a:cubicBezTo>
                    <a:pt x="36" y="27"/>
                    <a:pt x="37" y="25"/>
                    <a:pt x="38" y="24"/>
                  </a:cubicBezTo>
                  <a:lnTo>
                    <a:pt x="44" y="15"/>
                  </a:lnTo>
                  <a:lnTo>
                    <a:pt x="51" y="6"/>
                  </a:lnTo>
                  <a:cubicBezTo>
                    <a:pt x="53" y="2"/>
                    <a:pt x="57" y="0"/>
                    <a:pt x="62" y="0"/>
                  </a:cubicBezTo>
                  <a:cubicBezTo>
                    <a:pt x="66" y="0"/>
                    <a:pt x="70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57" name="Freeform 256">
            <a:extLst>
              <a:ext uri="{FF2B5EF4-FFF2-40B4-BE49-F238E27FC236}">
                <a16:creationId xmlns:a16="http://schemas.microsoft.com/office/drawing/2014/main" id="{87D6FC53-6DFB-49C3-4B3D-0E745113018A}"/>
              </a:ext>
            </a:extLst>
          </p:cNvPr>
          <p:cNvSpPr/>
          <p:nvPr/>
        </p:nvSpPr>
        <p:spPr>
          <a:xfrm>
            <a:off x="7355158" y="4649678"/>
            <a:ext cx="4542157" cy="13932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47" h="1119">
                <a:moveTo>
                  <a:pt x="3647" y="0"/>
                </a:moveTo>
                <a:lnTo>
                  <a:pt x="3647" y="655"/>
                </a:lnTo>
                <a:cubicBezTo>
                  <a:pt x="3647" y="911"/>
                  <a:pt x="3439" y="1119"/>
                  <a:pt x="3182" y="1119"/>
                </a:cubicBezTo>
                <a:lnTo>
                  <a:pt x="464" y="1119"/>
                </a:lnTo>
                <a:cubicBezTo>
                  <a:pt x="207" y="1119"/>
                  <a:pt x="0" y="911"/>
                  <a:pt x="0" y="655"/>
                </a:cubicBez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9" name="Freeform 328">
            <a:extLst>
              <a:ext uri="{FF2B5EF4-FFF2-40B4-BE49-F238E27FC236}">
                <a16:creationId xmlns:a16="http://schemas.microsoft.com/office/drawing/2014/main" id="{AC0A15C8-1156-38CB-9F5C-164F9F7C0CD6}"/>
              </a:ext>
            </a:extLst>
          </p:cNvPr>
          <p:cNvSpPr/>
          <p:nvPr/>
        </p:nvSpPr>
        <p:spPr>
          <a:xfrm>
            <a:off x="13103241" y="7211929"/>
            <a:ext cx="3298856" cy="33012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49" h="2650">
                <a:moveTo>
                  <a:pt x="1325" y="0"/>
                </a:moveTo>
                <a:cubicBezTo>
                  <a:pt x="2056" y="0"/>
                  <a:pt x="2649" y="593"/>
                  <a:pt x="2649" y="1324"/>
                </a:cubicBezTo>
                <a:cubicBezTo>
                  <a:pt x="2649" y="2057"/>
                  <a:pt x="2056" y="2650"/>
                  <a:pt x="1325" y="2650"/>
                </a:cubicBezTo>
                <a:cubicBezTo>
                  <a:pt x="593" y="2650"/>
                  <a:pt x="0" y="2057"/>
                  <a:pt x="0" y="1324"/>
                </a:cubicBezTo>
                <a:cubicBezTo>
                  <a:pt x="0" y="593"/>
                  <a:pt x="593" y="0"/>
                  <a:pt x="1325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0" name="Freeform 329">
            <a:extLst>
              <a:ext uri="{FF2B5EF4-FFF2-40B4-BE49-F238E27FC236}">
                <a16:creationId xmlns:a16="http://schemas.microsoft.com/office/drawing/2014/main" id="{BC908AEC-8DFA-A3BF-936D-080A9BD6E42B}"/>
              </a:ext>
            </a:extLst>
          </p:cNvPr>
          <p:cNvSpPr/>
          <p:nvPr/>
        </p:nvSpPr>
        <p:spPr>
          <a:xfrm>
            <a:off x="13196675" y="7306643"/>
            <a:ext cx="3111984" cy="31118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99" h="2498">
                <a:moveTo>
                  <a:pt x="1250" y="0"/>
                </a:moveTo>
                <a:cubicBezTo>
                  <a:pt x="1940" y="0"/>
                  <a:pt x="2499" y="558"/>
                  <a:pt x="2499" y="1248"/>
                </a:cubicBezTo>
                <a:cubicBezTo>
                  <a:pt x="2499" y="1939"/>
                  <a:pt x="1940" y="2498"/>
                  <a:pt x="1250" y="2498"/>
                </a:cubicBezTo>
                <a:cubicBezTo>
                  <a:pt x="560" y="2498"/>
                  <a:pt x="0" y="1939"/>
                  <a:pt x="0" y="1248"/>
                </a:cubicBezTo>
                <a:cubicBezTo>
                  <a:pt x="0" y="558"/>
                  <a:pt x="560" y="0"/>
                  <a:pt x="1250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E4CD8C-BEF3-28C9-A65F-BC8571497A7F}"/>
              </a:ext>
            </a:extLst>
          </p:cNvPr>
          <p:cNvGrpSpPr/>
          <p:nvPr/>
        </p:nvGrpSpPr>
        <p:grpSpPr>
          <a:xfrm>
            <a:off x="13841995" y="7873677"/>
            <a:ext cx="1821348" cy="2069987"/>
            <a:chOff x="13841995" y="7873677"/>
            <a:chExt cx="1821348" cy="2069987"/>
          </a:xfrm>
        </p:grpSpPr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0C53947E-08C6-DB4A-AFFE-D1550B4C4CBB}"/>
                </a:ext>
              </a:extLst>
            </p:cNvPr>
            <p:cNvSpPr/>
            <p:nvPr/>
          </p:nvSpPr>
          <p:spPr>
            <a:xfrm>
              <a:off x="13879369" y="7911064"/>
              <a:ext cx="1746597" cy="19939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3" h="1601">
                  <a:moveTo>
                    <a:pt x="694" y="1599"/>
                  </a:moveTo>
                  <a:cubicBezTo>
                    <a:pt x="687" y="1597"/>
                    <a:pt x="520" y="1552"/>
                    <a:pt x="350" y="1448"/>
                  </a:cubicBezTo>
                  <a:cubicBezTo>
                    <a:pt x="121" y="1307"/>
                    <a:pt x="0" y="1127"/>
                    <a:pt x="0" y="926"/>
                  </a:cubicBezTo>
                  <a:lnTo>
                    <a:pt x="0" y="296"/>
                  </a:lnTo>
                  <a:cubicBezTo>
                    <a:pt x="0" y="262"/>
                    <a:pt x="15" y="232"/>
                    <a:pt x="43" y="211"/>
                  </a:cubicBezTo>
                  <a:cubicBezTo>
                    <a:pt x="61" y="198"/>
                    <a:pt x="83" y="191"/>
                    <a:pt x="105" y="191"/>
                  </a:cubicBezTo>
                  <a:cubicBezTo>
                    <a:pt x="116" y="191"/>
                    <a:pt x="126" y="192"/>
                    <a:pt x="137" y="195"/>
                  </a:cubicBezTo>
                  <a:cubicBezTo>
                    <a:pt x="178" y="208"/>
                    <a:pt x="221" y="215"/>
                    <a:pt x="264" y="215"/>
                  </a:cubicBezTo>
                  <a:cubicBezTo>
                    <a:pt x="299" y="215"/>
                    <a:pt x="335" y="211"/>
                    <a:pt x="369" y="202"/>
                  </a:cubicBezTo>
                  <a:cubicBezTo>
                    <a:pt x="445" y="183"/>
                    <a:pt x="516" y="143"/>
                    <a:pt x="571" y="87"/>
                  </a:cubicBezTo>
                  <a:lnTo>
                    <a:pt x="627" y="31"/>
                  </a:lnTo>
                  <a:cubicBezTo>
                    <a:pt x="647" y="11"/>
                    <a:pt x="674" y="0"/>
                    <a:pt x="702" y="0"/>
                  </a:cubicBezTo>
                  <a:cubicBezTo>
                    <a:pt x="730" y="1"/>
                    <a:pt x="757" y="12"/>
                    <a:pt x="777" y="31"/>
                  </a:cubicBezTo>
                  <a:lnTo>
                    <a:pt x="831" y="86"/>
                  </a:lnTo>
                  <a:cubicBezTo>
                    <a:pt x="887" y="143"/>
                    <a:pt x="957" y="182"/>
                    <a:pt x="1034" y="201"/>
                  </a:cubicBezTo>
                  <a:cubicBezTo>
                    <a:pt x="1068" y="211"/>
                    <a:pt x="1103" y="215"/>
                    <a:pt x="1139" y="215"/>
                  </a:cubicBezTo>
                  <a:cubicBezTo>
                    <a:pt x="1182" y="215"/>
                    <a:pt x="1225" y="208"/>
                    <a:pt x="1267" y="195"/>
                  </a:cubicBezTo>
                  <a:cubicBezTo>
                    <a:pt x="1277" y="192"/>
                    <a:pt x="1288" y="191"/>
                    <a:pt x="1298" y="191"/>
                  </a:cubicBezTo>
                  <a:cubicBezTo>
                    <a:pt x="1320" y="191"/>
                    <a:pt x="1342" y="198"/>
                    <a:pt x="1360" y="211"/>
                  </a:cubicBezTo>
                  <a:cubicBezTo>
                    <a:pt x="1388" y="232"/>
                    <a:pt x="1403" y="262"/>
                    <a:pt x="1403" y="296"/>
                  </a:cubicBezTo>
                  <a:lnTo>
                    <a:pt x="1403" y="926"/>
                  </a:lnTo>
                  <a:cubicBezTo>
                    <a:pt x="1403" y="1127"/>
                    <a:pt x="1282" y="1307"/>
                    <a:pt x="1053" y="1448"/>
                  </a:cubicBezTo>
                  <a:cubicBezTo>
                    <a:pt x="884" y="1552"/>
                    <a:pt x="717" y="1597"/>
                    <a:pt x="710" y="1599"/>
                  </a:cubicBezTo>
                  <a:lnTo>
                    <a:pt x="702" y="1601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DD3B2929-595B-47A7-E80C-C795B3229677}"/>
                </a:ext>
              </a:extLst>
            </p:cNvPr>
            <p:cNvSpPr/>
            <p:nvPr/>
          </p:nvSpPr>
          <p:spPr>
            <a:xfrm>
              <a:off x="13841995" y="7873677"/>
              <a:ext cx="1821348" cy="20699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3" h="1662">
                  <a:moveTo>
                    <a:pt x="732" y="0"/>
                  </a:moveTo>
                  <a:cubicBezTo>
                    <a:pt x="695" y="0"/>
                    <a:pt x="661" y="15"/>
                    <a:pt x="636" y="40"/>
                  </a:cubicBezTo>
                  <a:lnTo>
                    <a:pt x="608" y="68"/>
                  </a:lnTo>
                  <a:lnTo>
                    <a:pt x="580" y="96"/>
                  </a:lnTo>
                  <a:cubicBezTo>
                    <a:pt x="528" y="148"/>
                    <a:pt x="463" y="185"/>
                    <a:pt x="391" y="203"/>
                  </a:cubicBezTo>
                  <a:cubicBezTo>
                    <a:pt x="360" y="211"/>
                    <a:pt x="327" y="215"/>
                    <a:pt x="294" y="215"/>
                  </a:cubicBezTo>
                  <a:cubicBezTo>
                    <a:pt x="254" y="215"/>
                    <a:pt x="214" y="209"/>
                    <a:pt x="175" y="197"/>
                  </a:cubicBezTo>
                  <a:cubicBezTo>
                    <a:pt x="162" y="193"/>
                    <a:pt x="149" y="191"/>
                    <a:pt x="135" y="191"/>
                  </a:cubicBezTo>
                  <a:cubicBezTo>
                    <a:pt x="106" y="191"/>
                    <a:pt x="79" y="200"/>
                    <a:pt x="55" y="217"/>
                  </a:cubicBezTo>
                  <a:cubicBezTo>
                    <a:pt x="20" y="243"/>
                    <a:pt x="0" y="283"/>
                    <a:pt x="0" y="326"/>
                  </a:cubicBezTo>
                  <a:lnTo>
                    <a:pt x="0" y="641"/>
                  </a:lnTo>
                  <a:lnTo>
                    <a:pt x="0" y="956"/>
                  </a:lnTo>
                  <a:cubicBezTo>
                    <a:pt x="0" y="1168"/>
                    <a:pt x="126" y="1357"/>
                    <a:pt x="365" y="1503"/>
                  </a:cubicBezTo>
                  <a:cubicBezTo>
                    <a:pt x="538" y="1609"/>
                    <a:pt x="709" y="1656"/>
                    <a:pt x="716" y="1658"/>
                  </a:cubicBezTo>
                  <a:lnTo>
                    <a:pt x="732" y="1662"/>
                  </a:lnTo>
                  <a:lnTo>
                    <a:pt x="747" y="1658"/>
                  </a:lnTo>
                  <a:cubicBezTo>
                    <a:pt x="754" y="1656"/>
                    <a:pt x="925" y="1609"/>
                    <a:pt x="1099" y="1503"/>
                  </a:cubicBezTo>
                  <a:cubicBezTo>
                    <a:pt x="1337" y="1357"/>
                    <a:pt x="1463" y="1168"/>
                    <a:pt x="1463" y="956"/>
                  </a:cubicBezTo>
                  <a:lnTo>
                    <a:pt x="1463" y="641"/>
                  </a:lnTo>
                  <a:lnTo>
                    <a:pt x="1463" y="326"/>
                  </a:lnTo>
                  <a:cubicBezTo>
                    <a:pt x="1463" y="283"/>
                    <a:pt x="1443" y="243"/>
                    <a:pt x="1408" y="217"/>
                  </a:cubicBezTo>
                  <a:cubicBezTo>
                    <a:pt x="1385" y="200"/>
                    <a:pt x="1357" y="190"/>
                    <a:pt x="1328" y="190"/>
                  </a:cubicBezTo>
                  <a:cubicBezTo>
                    <a:pt x="1314" y="190"/>
                    <a:pt x="1301" y="193"/>
                    <a:pt x="1287" y="197"/>
                  </a:cubicBezTo>
                  <a:cubicBezTo>
                    <a:pt x="1249" y="209"/>
                    <a:pt x="1209" y="215"/>
                    <a:pt x="1169" y="215"/>
                  </a:cubicBezTo>
                  <a:cubicBezTo>
                    <a:pt x="1136" y="215"/>
                    <a:pt x="1103" y="211"/>
                    <a:pt x="1071" y="203"/>
                  </a:cubicBezTo>
                  <a:cubicBezTo>
                    <a:pt x="999" y="185"/>
                    <a:pt x="934" y="148"/>
                    <a:pt x="883" y="96"/>
                  </a:cubicBezTo>
                  <a:lnTo>
                    <a:pt x="855" y="68"/>
                  </a:lnTo>
                  <a:lnTo>
                    <a:pt x="828" y="41"/>
                  </a:lnTo>
                  <a:cubicBezTo>
                    <a:pt x="803" y="15"/>
                    <a:pt x="768" y="0"/>
                    <a:pt x="732" y="0"/>
                  </a:cubicBezTo>
                  <a:close/>
                  <a:moveTo>
                    <a:pt x="732" y="61"/>
                  </a:moveTo>
                  <a:cubicBezTo>
                    <a:pt x="751" y="61"/>
                    <a:pt x="771" y="68"/>
                    <a:pt x="786" y="83"/>
                  </a:cubicBezTo>
                  <a:lnTo>
                    <a:pt x="812" y="110"/>
                  </a:lnTo>
                  <a:lnTo>
                    <a:pt x="840" y="138"/>
                  </a:lnTo>
                  <a:cubicBezTo>
                    <a:pt x="900" y="199"/>
                    <a:pt x="976" y="241"/>
                    <a:pt x="1056" y="261"/>
                  </a:cubicBezTo>
                  <a:cubicBezTo>
                    <a:pt x="1093" y="270"/>
                    <a:pt x="1131" y="275"/>
                    <a:pt x="1169" y="275"/>
                  </a:cubicBezTo>
                  <a:cubicBezTo>
                    <a:pt x="1215" y="275"/>
                    <a:pt x="1261" y="268"/>
                    <a:pt x="1305" y="254"/>
                  </a:cubicBezTo>
                  <a:cubicBezTo>
                    <a:pt x="1313" y="252"/>
                    <a:pt x="1321" y="251"/>
                    <a:pt x="1328" y="251"/>
                  </a:cubicBezTo>
                  <a:cubicBezTo>
                    <a:pt x="1344" y="251"/>
                    <a:pt x="1360" y="257"/>
                    <a:pt x="1372" y="266"/>
                  </a:cubicBezTo>
                  <a:cubicBezTo>
                    <a:pt x="1391" y="279"/>
                    <a:pt x="1403" y="301"/>
                    <a:pt x="1403" y="326"/>
                  </a:cubicBezTo>
                  <a:lnTo>
                    <a:pt x="1403" y="641"/>
                  </a:lnTo>
                  <a:lnTo>
                    <a:pt x="1403" y="956"/>
                  </a:lnTo>
                  <a:cubicBezTo>
                    <a:pt x="1403" y="1188"/>
                    <a:pt x="1235" y="1349"/>
                    <a:pt x="1067" y="1452"/>
                  </a:cubicBezTo>
                  <a:cubicBezTo>
                    <a:pt x="900" y="1555"/>
                    <a:pt x="732" y="1600"/>
                    <a:pt x="732" y="1600"/>
                  </a:cubicBezTo>
                  <a:cubicBezTo>
                    <a:pt x="732" y="1600"/>
                    <a:pt x="564" y="1555"/>
                    <a:pt x="396" y="1452"/>
                  </a:cubicBezTo>
                  <a:cubicBezTo>
                    <a:pt x="228" y="1349"/>
                    <a:pt x="60" y="1188"/>
                    <a:pt x="60" y="956"/>
                  </a:cubicBezTo>
                  <a:lnTo>
                    <a:pt x="60" y="641"/>
                  </a:lnTo>
                  <a:lnTo>
                    <a:pt x="60" y="326"/>
                  </a:lnTo>
                  <a:cubicBezTo>
                    <a:pt x="60" y="301"/>
                    <a:pt x="73" y="279"/>
                    <a:pt x="91" y="266"/>
                  </a:cubicBezTo>
                  <a:cubicBezTo>
                    <a:pt x="103" y="257"/>
                    <a:pt x="119" y="251"/>
                    <a:pt x="135" y="251"/>
                  </a:cubicBezTo>
                  <a:cubicBezTo>
                    <a:pt x="143" y="251"/>
                    <a:pt x="150" y="252"/>
                    <a:pt x="157" y="254"/>
                  </a:cubicBezTo>
                  <a:cubicBezTo>
                    <a:pt x="203" y="268"/>
                    <a:pt x="248" y="275"/>
                    <a:pt x="294" y="275"/>
                  </a:cubicBezTo>
                  <a:cubicBezTo>
                    <a:pt x="332" y="275"/>
                    <a:pt x="370" y="270"/>
                    <a:pt x="406" y="261"/>
                  </a:cubicBezTo>
                  <a:cubicBezTo>
                    <a:pt x="486" y="241"/>
                    <a:pt x="562" y="200"/>
                    <a:pt x="623" y="138"/>
                  </a:cubicBezTo>
                  <a:lnTo>
                    <a:pt x="650" y="110"/>
                  </a:lnTo>
                  <a:lnTo>
                    <a:pt x="678" y="83"/>
                  </a:lnTo>
                  <a:cubicBezTo>
                    <a:pt x="693" y="68"/>
                    <a:pt x="713" y="61"/>
                    <a:pt x="732" y="61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B894F337-CF44-E27F-C5A0-45B5D796582D}"/>
                </a:ext>
              </a:extLst>
            </p:cNvPr>
            <p:cNvSpPr/>
            <p:nvPr/>
          </p:nvSpPr>
          <p:spPr>
            <a:xfrm>
              <a:off x="14492295" y="8656309"/>
              <a:ext cx="521987" cy="5022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04">
                  <a:moveTo>
                    <a:pt x="255" y="27"/>
                  </a:moveTo>
                  <a:lnTo>
                    <a:pt x="268" y="54"/>
                  </a:lnTo>
                  <a:lnTo>
                    <a:pt x="282" y="79"/>
                  </a:lnTo>
                  <a:cubicBezTo>
                    <a:pt x="286" y="87"/>
                    <a:pt x="291" y="92"/>
                    <a:pt x="298" y="97"/>
                  </a:cubicBezTo>
                  <a:cubicBezTo>
                    <a:pt x="304" y="101"/>
                    <a:pt x="311" y="104"/>
                    <a:pt x="319" y="106"/>
                  </a:cubicBezTo>
                  <a:lnTo>
                    <a:pt x="348" y="111"/>
                  </a:lnTo>
                  <a:lnTo>
                    <a:pt x="377" y="117"/>
                  </a:lnTo>
                  <a:cubicBezTo>
                    <a:pt x="397" y="120"/>
                    <a:pt x="412" y="134"/>
                    <a:pt x="417" y="151"/>
                  </a:cubicBezTo>
                  <a:cubicBezTo>
                    <a:pt x="423" y="168"/>
                    <a:pt x="419" y="187"/>
                    <a:pt x="405" y="202"/>
                  </a:cubicBezTo>
                  <a:lnTo>
                    <a:pt x="385" y="223"/>
                  </a:lnTo>
                  <a:lnTo>
                    <a:pt x="364" y="244"/>
                  </a:lnTo>
                  <a:cubicBezTo>
                    <a:pt x="358" y="250"/>
                    <a:pt x="354" y="256"/>
                    <a:pt x="352" y="264"/>
                  </a:cubicBezTo>
                  <a:cubicBezTo>
                    <a:pt x="350" y="271"/>
                    <a:pt x="349" y="279"/>
                    <a:pt x="350" y="287"/>
                  </a:cubicBezTo>
                  <a:lnTo>
                    <a:pt x="354" y="317"/>
                  </a:lnTo>
                  <a:lnTo>
                    <a:pt x="358" y="346"/>
                  </a:lnTo>
                  <a:cubicBezTo>
                    <a:pt x="361" y="366"/>
                    <a:pt x="352" y="384"/>
                    <a:pt x="338" y="394"/>
                  </a:cubicBezTo>
                  <a:cubicBezTo>
                    <a:pt x="323" y="405"/>
                    <a:pt x="303" y="408"/>
                    <a:pt x="285" y="399"/>
                  </a:cubicBezTo>
                  <a:lnTo>
                    <a:pt x="259" y="386"/>
                  </a:lnTo>
                  <a:lnTo>
                    <a:pt x="232" y="373"/>
                  </a:lnTo>
                  <a:cubicBezTo>
                    <a:pt x="225" y="369"/>
                    <a:pt x="217" y="367"/>
                    <a:pt x="210" y="367"/>
                  </a:cubicBezTo>
                  <a:cubicBezTo>
                    <a:pt x="202" y="367"/>
                    <a:pt x="194" y="369"/>
                    <a:pt x="187" y="373"/>
                  </a:cubicBezTo>
                  <a:lnTo>
                    <a:pt x="161" y="386"/>
                  </a:lnTo>
                  <a:lnTo>
                    <a:pt x="134" y="399"/>
                  </a:lnTo>
                  <a:cubicBezTo>
                    <a:pt x="115" y="408"/>
                    <a:pt x="96" y="405"/>
                    <a:pt x="81" y="394"/>
                  </a:cubicBezTo>
                  <a:cubicBezTo>
                    <a:pt x="67" y="384"/>
                    <a:pt x="58" y="366"/>
                    <a:pt x="61" y="346"/>
                  </a:cubicBezTo>
                  <a:lnTo>
                    <a:pt x="65" y="317"/>
                  </a:lnTo>
                  <a:lnTo>
                    <a:pt x="69" y="287"/>
                  </a:lnTo>
                  <a:cubicBezTo>
                    <a:pt x="70" y="279"/>
                    <a:pt x="70" y="271"/>
                    <a:pt x="67" y="264"/>
                  </a:cubicBezTo>
                  <a:cubicBezTo>
                    <a:pt x="65" y="256"/>
                    <a:pt x="61" y="250"/>
                    <a:pt x="56" y="244"/>
                  </a:cubicBezTo>
                  <a:lnTo>
                    <a:pt x="35" y="223"/>
                  </a:lnTo>
                  <a:lnTo>
                    <a:pt x="15" y="202"/>
                  </a:lnTo>
                  <a:cubicBezTo>
                    <a:pt x="0" y="187"/>
                    <a:pt x="-3" y="168"/>
                    <a:pt x="2" y="151"/>
                  </a:cubicBezTo>
                  <a:cubicBezTo>
                    <a:pt x="8" y="134"/>
                    <a:pt x="22" y="120"/>
                    <a:pt x="42" y="117"/>
                  </a:cubicBezTo>
                  <a:lnTo>
                    <a:pt x="71" y="111"/>
                  </a:lnTo>
                  <a:lnTo>
                    <a:pt x="101" y="106"/>
                  </a:lnTo>
                  <a:cubicBezTo>
                    <a:pt x="108" y="104"/>
                    <a:pt x="115" y="101"/>
                    <a:pt x="121" y="97"/>
                  </a:cubicBezTo>
                  <a:cubicBezTo>
                    <a:pt x="128" y="92"/>
                    <a:pt x="133" y="87"/>
                    <a:pt x="137" y="79"/>
                  </a:cubicBezTo>
                  <a:lnTo>
                    <a:pt x="150" y="54"/>
                  </a:lnTo>
                  <a:lnTo>
                    <a:pt x="164" y="27"/>
                  </a:lnTo>
                  <a:cubicBezTo>
                    <a:pt x="174" y="9"/>
                    <a:pt x="192" y="0"/>
                    <a:pt x="210" y="0"/>
                  </a:cubicBezTo>
                  <a:cubicBezTo>
                    <a:pt x="227" y="0"/>
                    <a:pt x="245" y="9"/>
                    <a:pt x="255" y="2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8BE9412B-69E8-2503-49A3-FD6AEB76069B}"/>
                </a:ext>
              </a:extLst>
            </p:cNvPr>
            <p:cNvSpPr/>
            <p:nvPr/>
          </p:nvSpPr>
          <p:spPr>
            <a:xfrm>
              <a:off x="13916743" y="7949697"/>
              <a:ext cx="1671852" cy="19167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3" h="1539">
                  <a:moveTo>
                    <a:pt x="672" y="0"/>
                  </a:moveTo>
                  <a:cubicBezTo>
                    <a:pt x="653" y="0"/>
                    <a:pt x="633" y="7"/>
                    <a:pt x="618" y="22"/>
                  </a:cubicBezTo>
                  <a:lnTo>
                    <a:pt x="590" y="49"/>
                  </a:lnTo>
                  <a:lnTo>
                    <a:pt x="563" y="77"/>
                  </a:lnTo>
                  <a:cubicBezTo>
                    <a:pt x="502" y="139"/>
                    <a:pt x="426" y="180"/>
                    <a:pt x="346" y="200"/>
                  </a:cubicBezTo>
                  <a:cubicBezTo>
                    <a:pt x="310" y="209"/>
                    <a:pt x="272" y="214"/>
                    <a:pt x="234" y="214"/>
                  </a:cubicBezTo>
                  <a:cubicBezTo>
                    <a:pt x="188" y="214"/>
                    <a:pt x="143" y="207"/>
                    <a:pt x="97" y="193"/>
                  </a:cubicBezTo>
                  <a:cubicBezTo>
                    <a:pt x="90" y="191"/>
                    <a:pt x="83" y="190"/>
                    <a:pt x="75" y="190"/>
                  </a:cubicBezTo>
                  <a:cubicBezTo>
                    <a:pt x="59" y="190"/>
                    <a:pt x="43" y="196"/>
                    <a:pt x="31" y="205"/>
                  </a:cubicBezTo>
                  <a:cubicBezTo>
                    <a:pt x="13" y="218"/>
                    <a:pt x="0" y="240"/>
                    <a:pt x="0" y="265"/>
                  </a:cubicBezTo>
                  <a:lnTo>
                    <a:pt x="0" y="580"/>
                  </a:lnTo>
                  <a:lnTo>
                    <a:pt x="0" y="895"/>
                  </a:lnTo>
                  <a:cubicBezTo>
                    <a:pt x="0" y="1127"/>
                    <a:pt x="168" y="1288"/>
                    <a:pt x="336" y="1391"/>
                  </a:cubicBezTo>
                  <a:cubicBezTo>
                    <a:pt x="504" y="1494"/>
                    <a:pt x="672" y="1539"/>
                    <a:pt x="672" y="1539"/>
                  </a:cubicBezTo>
                  <a:cubicBezTo>
                    <a:pt x="672" y="1539"/>
                    <a:pt x="840" y="1494"/>
                    <a:pt x="1007" y="1391"/>
                  </a:cubicBezTo>
                  <a:cubicBezTo>
                    <a:pt x="1175" y="1288"/>
                    <a:pt x="1343" y="1127"/>
                    <a:pt x="1343" y="895"/>
                  </a:cubicBezTo>
                  <a:lnTo>
                    <a:pt x="1343" y="580"/>
                  </a:lnTo>
                  <a:lnTo>
                    <a:pt x="1343" y="265"/>
                  </a:lnTo>
                  <a:cubicBezTo>
                    <a:pt x="1343" y="240"/>
                    <a:pt x="1331" y="218"/>
                    <a:pt x="1312" y="205"/>
                  </a:cubicBezTo>
                  <a:cubicBezTo>
                    <a:pt x="1300" y="196"/>
                    <a:pt x="1284" y="190"/>
                    <a:pt x="1268" y="190"/>
                  </a:cubicBezTo>
                  <a:cubicBezTo>
                    <a:pt x="1261" y="190"/>
                    <a:pt x="1253" y="191"/>
                    <a:pt x="1245" y="193"/>
                  </a:cubicBezTo>
                  <a:cubicBezTo>
                    <a:pt x="1201" y="207"/>
                    <a:pt x="1155" y="214"/>
                    <a:pt x="1109" y="214"/>
                  </a:cubicBezTo>
                  <a:cubicBezTo>
                    <a:pt x="1071" y="214"/>
                    <a:pt x="1033" y="209"/>
                    <a:pt x="996" y="200"/>
                  </a:cubicBezTo>
                  <a:cubicBezTo>
                    <a:pt x="916" y="180"/>
                    <a:pt x="840" y="138"/>
                    <a:pt x="780" y="77"/>
                  </a:cubicBezTo>
                  <a:lnTo>
                    <a:pt x="752" y="49"/>
                  </a:lnTo>
                  <a:lnTo>
                    <a:pt x="726" y="22"/>
                  </a:lnTo>
                  <a:cubicBezTo>
                    <a:pt x="711" y="7"/>
                    <a:pt x="691" y="0"/>
                    <a:pt x="672" y="0"/>
                  </a:cubicBezTo>
                  <a:close/>
                  <a:moveTo>
                    <a:pt x="672" y="149"/>
                  </a:moveTo>
                  <a:lnTo>
                    <a:pt x="689" y="167"/>
                  </a:lnTo>
                  <a:cubicBezTo>
                    <a:pt x="765" y="243"/>
                    <a:pt x="861" y="298"/>
                    <a:pt x="965" y="323"/>
                  </a:cubicBezTo>
                  <a:cubicBezTo>
                    <a:pt x="1012" y="335"/>
                    <a:pt x="1060" y="341"/>
                    <a:pt x="1109" y="341"/>
                  </a:cubicBezTo>
                  <a:cubicBezTo>
                    <a:pt x="1145" y="341"/>
                    <a:pt x="1180" y="338"/>
                    <a:pt x="1215" y="332"/>
                  </a:cubicBezTo>
                  <a:lnTo>
                    <a:pt x="1215" y="580"/>
                  </a:lnTo>
                  <a:lnTo>
                    <a:pt x="1215" y="895"/>
                  </a:lnTo>
                  <a:cubicBezTo>
                    <a:pt x="1215" y="1040"/>
                    <a:pt x="1123" y="1170"/>
                    <a:pt x="941" y="1282"/>
                  </a:cubicBezTo>
                  <a:cubicBezTo>
                    <a:pt x="834" y="1348"/>
                    <a:pt x="725" y="1388"/>
                    <a:pt x="672" y="1406"/>
                  </a:cubicBezTo>
                  <a:cubicBezTo>
                    <a:pt x="619" y="1388"/>
                    <a:pt x="509" y="1348"/>
                    <a:pt x="403" y="1282"/>
                  </a:cubicBezTo>
                  <a:cubicBezTo>
                    <a:pt x="220" y="1170"/>
                    <a:pt x="127" y="1040"/>
                    <a:pt x="127" y="895"/>
                  </a:cubicBezTo>
                  <a:lnTo>
                    <a:pt x="127" y="580"/>
                  </a:lnTo>
                  <a:lnTo>
                    <a:pt x="127" y="332"/>
                  </a:lnTo>
                  <a:cubicBezTo>
                    <a:pt x="163" y="338"/>
                    <a:pt x="198" y="342"/>
                    <a:pt x="234" y="342"/>
                  </a:cubicBezTo>
                  <a:cubicBezTo>
                    <a:pt x="282" y="342"/>
                    <a:pt x="330" y="335"/>
                    <a:pt x="377" y="324"/>
                  </a:cubicBezTo>
                  <a:cubicBezTo>
                    <a:pt x="481" y="298"/>
                    <a:pt x="577" y="244"/>
                    <a:pt x="653" y="167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35" name="Freeform 334">
            <a:extLst>
              <a:ext uri="{FF2B5EF4-FFF2-40B4-BE49-F238E27FC236}">
                <a16:creationId xmlns:a16="http://schemas.microsoft.com/office/drawing/2014/main" id="{303F8576-45F3-A4CC-490D-DAD4DEF56EC5}"/>
              </a:ext>
            </a:extLst>
          </p:cNvPr>
          <p:cNvSpPr/>
          <p:nvPr/>
        </p:nvSpPr>
        <p:spPr>
          <a:xfrm>
            <a:off x="12481591" y="4649678"/>
            <a:ext cx="4542157" cy="13932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47" h="1119">
                <a:moveTo>
                  <a:pt x="3647" y="0"/>
                </a:moveTo>
                <a:lnTo>
                  <a:pt x="3647" y="655"/>
                </a:lnTo>
                <a:cubicBezTo>
                  <a:pt x="3647" y="911"/>
                  <a:pt x="3439" y="1119"/>
                  <a:pt x="3182" y="1119"/>
                </a:cubicBezTo>
                <a:lnTo>
                  <a:pt x="464" y="1119"/>
                </a:lnTo>
                <a:cubicBezTo>
                  <a:pt x="208" y="1119"/>
                  <a:pt x="0" y="911"/>
                  <a:pt x="0" y="655"/>
                </a:cubicBez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3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7" name="Freeform 406">
            <a:extLst>
              <a:ext uri="{FF2B5EF4-FFF2-40B4-BE49-F238E27FC236}">
                <a16:creationId xmlns:a16="http://schemas.microsoft.com/office/drawing/2014/main" id="{11E21526-FA74-E113-B395-E92A234DD41A}"/>
              </a:ext>
            </a:extLst>
          </p:cNvPr>
          <p:cNvSpPr/>
          <p:nvPr/>
        </p:nvSpPr>
        <p:spPr>
          <a:xfrm>
            <a:off x="18230920" y="7211929"/>
            <a:ext cx="3300102" cy="33012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50" h="2650">
                <a:moveTo>
                  <a:pt x="1325" y="0"/>
                </a:moveTo>
                <a:cubicBezTo>
                  <a:pt x="2057" y="0"/>
                  <a:pt x="2650" y="593"/>
                  <a:pt x="2650" y="1324"/>
                </a:cubicBezTo>
                <a:cubicBezTo>
                  <a:pt x="2650" y="2057"/>
                  <a:pt x="2057" y="2650"/>
                  <a:pt x="1325" y="2650"/>
                </a:cubicBezTo>
                <a:cubicBezTo>
                  <a:pt x="593" y="2650"/>
                  <a:pt x="0" y="2057"/>
                  <a:pt x="0" y="1324"/>
                </a:cubicBezTo>
                <a:cubicBezTo>
                  <a:pt x="0" y="593"/>
                  <a:pt x="593" y="0"/>
                  <a:pt x="1325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8" name="Freeform 407">
            <a:extLst>
              <a:ext uri="{FF2B5EF4-FFF2-40B4-BE49-F238E27FC236}">
                <a16:creationId xmlns:a16="http://schemas.microsoft.com/office/drawing/2014/main" id="{08CA53BE-42B7-606A-785D-0656FCC2B8ED}"/>
              </a:ext>
            </a:extLst>
          </p:cNvPr>
          <p:cNvSpPr/>
          <p:nvPr/>
        </p:nvSpPr>
        <p:spPr>
          <a:xfrm>
            <a:off x="18325596" y="7306643"/>
            <a:ext cx="3110742" cy="31118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98" h="2498">
                <a:moveTo>
                  <a:pt x="1249" y="0"/>
                </a:moveTo>
                <a:cubicBezTo>
                  <a:pt x="1939" y="0"/>
                  <a:pt x="2498" y="558"/>
                  <a:pt x="2498" y="1248"/>
                </a:cubicBezTo>
                <a:cubicBezTo>
                  <a:pt x="2498" y="1939"/>
                  <a:pt x="1939" y="2498"/>
                  <a:pt x="1249" y="2498"/>
                </a:cubicBezTo>
                <a:cubicBezTo>
                  <a:pt x="559" y="2498"/>
                  <a:pt x="0" y="1939"/>
                  <a:pt x="0" y="1248"/>
                </a:cubicBezTo>
                <a:cubicBezTo>
                  <a:pt x="0" y="558"/>
                  <a:pt x="559" y="0"/>
                  <a:pt x="1249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69719E-E8D5-890D-3907-CEB7577901A4}"/>
              </a:ext>
            </a:extLst>
          </p:cNvPr>
          <p:cNvGrpSpPr/>
          <p:nvPr/>
        </p:nvGrpSpPr>
        <p:grpSpPr>
          <a:xfrm>
            <a:off x="18992095" y="7846260"/>
            <a:ext cx="1777741" cy="2031354"/>
            <a:chOff x="18992095" y="7846260"/>
            <a:chExt cx="1777741" cy="2031354"/>
          </a:xfrm>
        </p:grpSpPr>
        <p:sp>
          <p:nvSpPr>
            <p:cNvPr id="409" name="Freeform 408">
              <a:extLst>
                <a:ext uri="{FF2B5EF4-FFF2-40B4-BE49-F238E27FC236}">
                  <a16:creationId xmlns:a16="http://schemas.microsoft.com/office/drawing/2014/main" id="{39D5B8D9-A454-CAB3-9967-659286688ADB}"/>
                </a:ext>
              </a:extLst>
            </p:cNvPr>
            <p:cNvSpPr/>
            <p:nvPr/>
          </p:nvSpPr>
          <p:spPr>
            <a:xfrm>
              <a:off x="18992095" y="7846260"/>
              <a:ext cx="1777741" cy="20313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8" h="1631">
                  <a:moveTo>
                    <a:pt x="1428" y="0"/>
                  </a:moveTo>
                  <a:lnTo>
                    <a:pt x="0" y="0"/>
                  </a:lnTo>
                  <a:lnTo>
                    <a:pt x="0" y="1631"/>
                  </a:lnTo>
                  <a:lnTo>
                    <a:pt x="1428" y="1631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 409">
              <a:extLst>
                <a:ext uri="{FF2B5EF4-FFF2-40B4-BE49-F238E27FC236}">
                  <a16:creationId xmlns:a16="http://schemas.microsoft.com/office/drawing/2014/main" id="{058EBF20-25BF-E742-3C86-1CCE12445C35}"/>
                </a:ext>
              </a:extLst>
            </p:cNvPr>
            <p:cNvSpPr/>
            <p:nvPr/>
          </p:nvSpPr>
          <p:spPr>
            <a:xfrm>
              <a:off x="18992095" y="7846260"/>
              <a:ext cx="1777741" cy="20313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8" h="1631">
                  <a:moveTo>
                    <a:pt x="1135" y="1505"/>
                  </a:moveTo>
                  <a:lnTo>
                    <a:pt x="762" y="1505"/>
                  </a:lnTo>
                  <a:lnTo>
                    <a:pt x="762" y="126"/>
                  </a:lnTo>
                  <a:lnTo>
                    <a:pt x="1135" y="126"/>
                  </a:lnTo>
                  <a:close/>
                  <a:moveTo>
                    <a:pt x="293" y="126"/>
                  </a:moveTo>
                  <a:lnTo>
                    <a:pt x="666" y="126"/>
                  </a:lnTo>
                  <a:lnTo>
                    <a:pt x="666" y="1505"/>
                  </a:lnTo>
                  <a:lnTo>
                    <a:pt x="293" y="1505"/>
                  </a:lnTo>
                  <a:close/>
                  <a:moveTo>
                    <a:pt x="1428" y="126"/>
                  </a:moveTo>
                  <a:lnTo>
                    <a:pt x="1428" y="0"/>
                  </a:lnTo>
                  <a:lnTo>
                    <a:pt x="0" y="0"/>
                  </a:lnTo>
                  <a:lnTo>
                    <a:pt x="0" y="126"/>
                  </a:lnTo>
                  <a:lnTo>
                    <a:pt x="196" y="126"/>
                  </a:lnTo>
                  <a:lnTo>
                    <a:pt x="196" y="1505"/>
                  </a:lnTo>
                  <a:lnTo>
                    <a:pt x="0" y="1505"/>
                  </a:lnTo>
                  <a:lnTo>
                    <a:pt x="0" y="1631"/>
                  </a:lnTo>
                  <a:lnTo>
                    <a:pt x="1428" y="1631"/>
                  </a:lnTo>
                  <a:lnTo>
                    <a:pt x="1428" y="1505"/>
                  </a:lnTo>
                  <a:lnTo>
                    <a:pt x="1232" y="1505"/>
                  </a:lnTo>
                  <a:lnTo>
                    <a:pt x="1232" y="126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F5D7E404-D3C2-C265-246C-06172C667919}"/>
                </a:ext>
              </a:extLst>
            </p:cNvPr>
            <p:cNvSpPr/>
            <p:nvPr/>
          </p:nvSpPr>
          <p:spPr>
            <a:xfrm>
              <a:off x="19703445" y="9050117"/>
              <a:ext cx="371246" cy="1794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9" h="145">
                  <a:moveTo>
                    <a:pt x="299" y="145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 411">
              <a:extLst>
                <a:ext uri="{FF2B5EF4-FFF2-40B4-BE49-F238E27FC236}">
                  <a16:creationId xmlns:a16="http://schemas.microsoft.com/office/drawing/2014/main" id="{F9B8F97C-909B-F736-2CD8-626AAFDA7634}"/>
                </a:ext>
              </a:extLst>
            </p:cNvPr>
            <p:cNvSpPr/>
            <p:nvPr/>
          </p:nvSpPr>
          <p:spPr>
            <a:xfrm>
              <a:off x="19754523" y="8945434"/>
              <a:ext cx="270337" cy="2841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229">
                  <a:moveTo>
                    <a:pt x="218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 412">
              <a:extLst>
                <a:ext uri="{FF2B5EF4-FFF2-40B4-BE49-F238E27FC236}">
                  <a16:creationId xmlns:a16="http://schemas.microsoft.com/office/drawing/2014/main" id="{191BED12-915C-762C-AF9E-ED857A27F50F}"/>
                </a:ext>
              </a:extLst>
            </p:cNvPr>
            <p:cNvSpPr/>
            <p:nvPr/>
          </p:nvSpPr>
          <p:spPr>
            <a:xfrm>
              <a:off x="19271156" y="9050117"/>
              <a:ext cx="1235825" cy="6704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3" h="539">
                  <a:moveTo>
                    <a:pt x="923" y="243"/>
                  </a:moveTo>
                  <a:cubicBezTo>
                    <a:pt x="902" y="158"/>
                    <a:pt x="834" y="93"/>
                    <a:pt x="748" y="77"/>
                  </a:cubicBezTo>
                  <a:lnTo>
                    <a:pt x="739" y="75"/>
                  </a:lnTo>
                  <a:cubicBezTo>
                    <a:pt x="698" y="67"/>
                    <a:pt x="662" y="39"/>
                    <a:pt x="646" y="0"/>
                  </a:cubicBezTo>
                  <a:lnTo>
                    <a:pt x="587" y="37"/>
                  </a:lnTo>
                  <a:cubicBezTo>
                    <a:pt x="571" y="47"/>
                    <a:pt x="557" y="60"/>
                    <a:pt x="546" y="76"/>
                  </a:cubicBezTo>
                  <a:cubicBezTo>
                    <a:pt x="532" y="96"/>
                    <a:pt x="524" y="120"/>
                    <a:pt x="522" y="145"/>
                  </a:cubicBezTo>
                  <a:lnTo>
                    <a:pt x="472" y="145"/>
                  </a:lnTo>
                  <a:cubicBezTo>
                    <a:pt x="470" y="121"/>
                    <a:pt x="461" y="98"/>
                    <a:pt x="448" y="78"/>
                  </a:cubicBezTo>
                  <a:cubicBezTo>
                    <a:pt x="437" y="62"/>
                    <a:pt x="423" y="48"/>
                    <a:pt x="406" y="37"/>
                  </a:cubicBezTo>
                  <a:lnTo>
                    <a:pt x="347" y="0"/>
                  </a:lnTo>
                  <a:cubicBezTo>
                    <a:pt x="331" y="39"/>
                    <a:pt x="296" y="67"/>
                    <a:pt x="255" y="75"/>
                  </a:cubicBezTo>
                  <a:lnTo>
                    <a:pt x="245" y="77"/>
                  </a:lnTo>
                  <a:cubicBezTo>
                    <a:pt x="159" y="93"/>
                    <a:pt x="91" y="158"/>
                    <a:pt x="71" y="243"/>
                  </a:cubicBezTo>
                  <a:lnTo>
                    <a:pt x="0" y="539"/>
                  </a:lnTo>
                  <a:lnTo>
                    <a:pt x="993" y="53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 413">
              <a:extLst>
                <a:ext uri="{FF2B5EF4-FFF2-40B4-BE49-F238E27FC236}">
                  <a16:creationId xmlns:a16="http://schemas.microsoft.com/office/drawing/2014/main" id="{CABA5302-943E-4625-A2CB-AAB1A469B4F4}"/>
                </a:ext>
              </a:extLst>
            </p:cNvPr>
            <p:cNvSpPr/>
            <p:nvPr/>
          </p:nvSpPr>
          <p:spPr>
            <a:xfrm>
              <a:off x="20069708" y="9374137"/>
              <a:ext cx="205556" cy="810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66">
                  <a:moveTo>
                    <a:pt x="143" y="66"/>
                  </a:moveTo>
                  <a:lnTo>
                    <a:pt x="83" y="66"/>
                  </a:lnTo>
                  <a:lnTo>
                    <a:pt x="22" y="66"/>
                  </a:lnTo>
                  <a:cubicBezTo>
                    <a:pt x="16" y="66"/>
                    <a:pt x="11" y="64"/>
                    <a:pt x="6" y="60"/>
                  </a:cubicBezTo>
                  <a:cubicBezTo>
                    <a:pt x="2" y="55"/>
                    <a:pt x="0" y="50"/>
                    <a:pt x="0" y="44"/>
                  </a:cubicBezTo>
                  <a:lnTo>
                    <a:pt x="0" y="34"/>
                  </a:lnTo>
                  <a:lnTo>
                    <a:pt x="0" y="23"/>
                  </a:lnTo>
                  <a:cubicBezTo>
                    <a:pt x="0" y="17"/>
                    <a:pt x="2" y="12"/>
                    <a:pt x="6" y="7"/>
                  </a:cubicBezTo>
                  <a:cubicBezTo>
                    <a:pt x="11" y="3"/>
                    <a:pt x="16" y="0"/>
                    <a:pt x="22" y="0"/>
                  </a:cubicBezTo>
                  <a:lnTo>
                    <a:pt x="83" y="0"/>
                  </a:lnTo>
                  <a:lnTo>
                    <a:pt x="143" y="0"/>
                  </a:lnTo>
                  <a:cubicBezTo>
                    <a:pt x="149" y="0"/>
                    <a:pt x="156" y="3"/>
                    <a:pt x="159" y="7"/>
                  </a:cubicBezTo>
                  <a:cubicBezTo>
                    <a:pt x="163" y="12"/>
                    <a:pt x="166" y="17"/>
                    <a:pt x="166" y="23"/>
                  </a:cubicBezTo>
                  <a:lnTo>
                    <a:pt x="166" y="34"/>
                  </a:lnTo>
                  <a:lnTo>
                    <a:pt x="166" y="44"/>
                  </a:lnTo>
                  <a:cubicBezTo>
                    <a:pt x="166" y="50"/>
                    <a:pt x="163" y="55"/>
                    <a:pt x="159" y="60"/>
                  </a:cubicBezTo>
                  <a:cubicBezTo>
                    <a:pt x="156" y="64"/>
                    <a:pt x="149" y="66"/>
                    <a:pt x="143" y="66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 414">
              <a:extLst>
                <a:ext uri="{FF2B5EF4-FFF2-40B4-BE49-F238E27FC236}">
                  <a16:creationId xmlns:a16="http://schemas.microsoft.com/office/drawing/2014/main" id="{24264C08-442F-BAD5-4A86-C32C07282741}"/>
                </a:ext>
              </a:extLst>
            </p:cNvPr>
            <p:cNvSpPr/>
            <p:nvPr/>
          </p:nvSpPr>
          <p:spPr>
            <a:xfrm>
              <a:off x="19576375" y="8655063"/>
              <a:ext cx="115859" cy="149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121">
                  <a:moveTo>
                    <a:pt x="90" y="47"/>
                  </a:moveTo>
                  <a:cubicBezTo>
                    <a:pt x="100" y="79"/>
                    <a:pt x="89" y="112"/>
                    <a:pt x="66" y="119"/>
                  </a:cubicBezTo>
                  <a:cubicBezTo>
                    <a:pt x="43" y="126"/>
                    <a:pt x="19" y="118"/>
                    <a:pt x="5" y="73"/>
                  </a:cubicBezTo>
                  <a:cubicBezTo>
                    <a:pt x="-8" y="29"/>
                    <a:pt x="7" y="9"/>
                    <a:pt x="30" y="2"/>
                  </a:cubicBezTo>
                  <a:cubicBezTo>
                    <a:pt x="53" y="-6"/>
                    <a:pt x="80" y="15"/>
                    <a:pt x="90" y="47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ACF2F7A3-3816-2A1B-51E6-346477E9CF95}"/>
                </a:ext>
              </a:extLst>
            </p:cNvPr>
            <p:cNvSpPr/>
            <p:nvPr/>
          </p:nvSpPr>
          <p:spPr>
            <a:xfrm>
              <a:off x="20088395" y="8655063"/>
              <a:ext cx="114613" cy="149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21">
                  <a:moveTo>
                    <a:pt x="4" y="47"/>
                  </a:moveTo>
                  <a:cubicBezTo>
                    <a:pt x="-6" y="79"/>
                    <a:pt x="5" y="112"/>
                    <a:pt x="28" y="119"/>
                  </a:cubicBezTo>
                  <a:cubicBezTo>
                    <a:pt x="51" y="126"/>
                    <a:pt x="74" y="118"/>
                    <a:pt x="88" y="73"/>
                  </a:cubicBezTo>
                  <a:cubicBezTo>
                    <a:pt x="102" y="29"/>
                    <a:pt x="87" y="9"/>
                    <a:pt x="64" y="2"/>
                  </a:cubicBezTo>
                  <a:cubicBezTo>
                    <a:pt x="41" y="-6"/>
                    <a:pt x="14" y="15"/>
                    <a:pt x="4" y="47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B0D5402B-31AC-BCB8-1DE6-2C345E182DA6}"/>
                </a:ext>
              </a:extLst>
            </p:cNvPr>
            <p:cNvSpPr/>
            <p:nvPr/>
          </p:nvSpPr>
          <p:spPr>
            <a:xfrm>
              <a:off x="19754523" y="8945434"/>
              <a:ext cx="270337" cy="115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94">
                  <a:moveTo>
                    <a:pt x="218" y="64"/>
                  </a:moveTo>
                  <a:cubicBezTo>
                    <a:pt x="218" y="64"/>
                    <a:pt x="170" y="94"/>
                    <a:pt x="110" y="94"/>
                  </a:cubicBezTo>
                  <a:cubicBezTo>
                    <a:pt x="48" y="94"/>
                    <a:pt x="0" y="64"/>
                    <a:pt x="0" y="64"/>
                  </a:cubicBezTo>
                  <a:lnTo>
                    <a:pt x="0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 417">
              <a:extLst>
                <a:ext uri="{FF2B5EF4-FFF2-40B4-BE49-F238E27FC236}">
                  <a16:creationId xmlns:a16="http://schemas.microsoft.com/office/drawing/2014/main" id="{30ADF0F8-9D9D-9A6A-A46E-7EFBEF4E8F0A}"/>
                </a:ext>
              </a:extLst>
            </p:cNvPr>
            <p:cNvSpPr/>
            <p:nvPr/>
          </p:nvSpPr>
          <p:spPr>
            <a:xfrm>
              <a:off x="19643644" y="8444446"/>
              <a:ext cx="493334" cy="5682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7" h="457">
                  <a:moveTo>
                    <a:pt x="16" y="44"/>
                  </a:moveTo>
                  <a:cubicBezTo>
                    <a:pt x="5" y="76"/>
                    <a:pt x="0" y="112"/>
                    <a:pt x="0" y="150"/>
                  </a:cubicBezTo>
                  <a:cubicBezTo>
                    <a:pt x="0" y="263"/>
                    <a:pt x="7" y="457"/>
                    <a:pt x="199" y="457"/>
                  </a:cubicBezTo>
                  <a:cubicBezTo>
                    <a:pt x="390" y="457"/>
                    <a:pt x="397" y="263"/>
                    <a:pt x="397" y="150"/>
                  </a:cubicBezTo>
                  <a:cubicBezTo>
                    <a:pt x="397" y="110"/>
                    <a:pt x="392" y="71"/>
                    <a:pt x="378" y="36"/>
                  </a:cubicBezTo>
                  <a:cubicBezTo>
                    <a:pt x="343" y="18"/>
                    <a:pt x="287" y="0"/>
                    <a:pt x="202" y="0"/>
                  </a:cubicBezTo>
                  <a:cubicBezTo>
                    <a:pt x="107" y="0"/>
                    <a:pt x="49" y="23"/>
                    <a:pt x="16" y="44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62D1123A-42FD-66F6-F23F-ACBDD0E3285A}"/>
                </a:ext>
              </a:extLst>
            </p:cNvPr>
            <p:cNvSpPr/>
            <p:nvPr/>
          </p:nvSpPr>
          <p:spPr>
            <a:xfrm>
              <a:off x="19663577" y="8357214"/>
              <a:ext cx="449731" cy="1408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" h="114">
                  <a:moveTo>
                    <a:pt x="183" y="0"/>
                  </a:moveTo>
                  <a:cubicBezTo>
                    <a:pt x="77" y="0"/>
                    <a:pt x="23" y="48"/>
                    <a:pt x="0" y="114"/>
                  </a:cubicBezTo>
                  <a:cubicBezTo>
                    <a:pt x="33" y="93"/>
                    <a:pt x="91" y="70"/>
                    <a:pt x="186" y="70"/>
                  </a:cubicBezTo>
                  <a:cubicBezTo>
                    <a:pt x="271" y="70"/>
                    <a:pt x="327" y="88"/>
                    <a:pt x="362" y="106"/>
                  </a:cubicBezTo>
                  <a:cubicBezTo>
                    <a:pt x="337" y="44"/>
                    <a:pt x="285" y="0"/>
                    <a:pt x="183" y="0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C039C266-68E5-6721-19BB-CD0C2D7957C7}"/>
                </a:ext>
              </a:extLst>
            </p:cNvPr>
            <p:cNvSpPr/>
            <p:nvPr/>
          </p:nvSpPr>
          <p:spPr>
            <a:xfrm>
              <a:off x="19663577" y="8357214"/>
              <a:ext cx="449731" cy="1408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" h="114">
                  <a:moveTo>
                    <a:pt x="183" y="0"/>
                  </a:moveTo>
                  <a:cubicBezTo>
                    <a:pt x="77" y="0"/>
                    <a:pt x="23" y="48"/>
                    <a:pt x="0" y="114"/>
                  </a:cubicBezTo>
                  <a:cubicBezTo>
                    <a:pt x="33" y="93"/>
                    <a:pt x="91" y="70"/>
                    <a:pt x="186" y="70"/>
                  </a:cubicBezTo>
                  <a:cubicBezTo>
                    <a:pt x="271" y="70"/>
                    <a:pt x="327" y="88"/>
                    <a:pt x="362" y="106"/>
                  </a:cubicBezTo>
                  <a:cubicBezTo>
                    <a:pt x="337" y="44"/>
                    <a:pt x="285" y="0"/>
                    <a:pt x="183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 420">
              <a:extLst>
                <a:ext uri="{FF2B5EF4-FFF2-40B4-BE49-F238E27FC236}">
                  <a16:creationId xmlns:a16="http://schemas.microsoft.com/office/drawing/2014/main" id="{C7D869E2-2A9D-0DAC-CB92-562DE993CBA7}"/>
                </a:ext>
              </a:extLst>
            </p:cNvPr>
            <p:cNvSpPr/>
            <p:nvPr/>
          </p:nvSpPr>
          <p:spPr>
            <a:xfrm>
              <a:off x="19780684" y="8800872"/>
              <a:ext cx="226734" cy="78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64">
                  <a:moveTo>
                    <a:pt x="183" y="54"/>
                  </a:moveTo>
                  <a:cubicBezTo>
                    <a:pt x="183" y="54"/>
                    <a:pt x="161" y="0"/>
                    <a:pt x="91" y="0"/>
                  </a:cubicBezTo>
                  <a:cubicBezTo>
                    <a:pt x="26" y="0"/>
                    <a:pt x="0" y="54"/>
                    <a:pt x="0" y="54"/>
                  </a:cubicBezTo>
                  <a:cubicBezTo>
                    <a:pt x="0" y="54"/>
                    <a:pt x="21" y="75"/>
                    <a:pt x="63" y="51"/>
                  </a:cubicBezTo>
                  <a:cubicBezTo>
                    <a:pt x="97" y="34"/>
                    <a:pt x="107" y="46"/>
                    <a:pt x="134" y="59"/>
                  </a:cubicBezTo>
                  <a:cubicBezTo>
                    <a:pt x="165" y="73"/>
                    <a:pt x="183" y="54"/>
                    <a:pt x="183" y="5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22" name="Freeform 421">
            <a:extLst>
              <a:ext uri="{FF2B5EF4-FFF2-40B4-BE49-F238E27FC236}">
                <a16:creationId xmlns:a16="http://schemas.microsoft.com/office/drawing/2014/main" id="{A68B601B-95F2-B3DF-A860-68AD41987D3D}"/>
              </a:ext>
            </a:extLst>
          </p:cNvPr>
          <p:cNvSpPr/>
          <p:nvPr/>
        </p:nvSpPr>
        <p:spPr>
          <a:xfrm>
            <a:off x="17609269" y="4649678"/>
            <a:ext cx="4543402" cy="13932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48" h="1119">
                <a:moveTo>
                  <a:pt x="3648" y="0"/>
                </a:moveTo>
                <a:lnTo>
                  <a:pt x="3648" y="655"/>
                </a:lnTo>
                <a:cubicBezTo>
                  <a:pt x="3648" y="911"/>
                  <a:pt x="3440" y="1119"/>
                  <a:pt x="3183" y="1119"/>
                </a:cubicBezTo>
                <a:lnTo>
                  <a:pt x="465" y="1119"/>
                </a:lnTo>
                <a:cubicBezTo>
                  <a:pt x="208" y="1119"/>
                  <a:pt x="0" y="911"/>
                  <a:pt x="0" y="655"/>
                </a:cubicBez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4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51F28C5F-29E6-3C0C-8C22-0A1513CA1945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1D1FCD0A-7181-A086-275E-98A92A292618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5E26E3B1-3E4E-4840-7AC4-3E20CB744E82}"/>
              </a:ext>
            </a:extLst>
          </p:cNvPr>
          <p:cNvSpPr txBox="1"/>
          <p:nvPr/>
        </p:nvSpPr>
        <p:spPr>
          <a:xfrm>
            <a:off x="2313951" y="3295428"/>
            <a:ext cx="435368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187A29C7-8BF5-9510-CE16-636158237587}"/>
              </a:ext>
            </a:extLst>
          </p:cNvPr>
          <p:cNvSpPr txBox="1"/>
          <p:nvPr/>
        </p:nvSpPr>
        <p:spPr>
          <a:xfrm>
            <a:off x="2313951" y="3965586"/>
            <a:ext cx="435368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E90E9B09-7035-45B1-54AC-1BBA0D238432}"/>
              </a:ext>
            </a:extLst>
          </p:cNvPr>
          <p:cNvSpPr txBox="1"/>
          <p:nvPr/>
        </p:nvSpPr>
        <p:spPr>
          <a:xfrm>
            <a:off x="7447778" y="3284916"/>
            <a:ext cx="435368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61DD9A1B-944D-5445-B59B-0C7FF1625213}"/>
              </a:ext>
            </a:extLst>
          </p:cNvPr>
          <p:cNvSpPr txBox="1"/>
          <p:nvPr/>
        </p:nvSpPr>
        <p:spPr>
          <a:xfrm>
            <a:off x="7457335" y="3965586"/>
            <a:ext cx="435368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08A8B58B-3356-DF6E-8E2D-2F92064B895A}"/>
              </a:ext>
            </a:extLst>
          </p:cNvPr>
          <p:cNvSpPr txBox="1"/>
          <p:nvPr/>
        </p:nvSpPr>
        <p:spPr>
          <a:xfrm>
            <a:off x="12580646" y="3295427"/>
            <a:ext cx="435368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395B18E4-DDE8-16FC-7836-EAEF1766C9A1}"/>
              </a:ext>
            </a:extLst>
          </p:cNvPr>
          <p:cNvSpPr txBox="1"/>
          <p:nvPr/>
        </p:nvSpPr>
        <p:spPr>
          <a:xfrm>
            <a:off x="12580649" y="3970363"/>
            <a:ext cx="435368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4B964160-27E5-6DF6-B955-AC93181F5978}"/>
              </a:ext>
            </a:extLst>
          </p:cNvPr>
          <p:cNvSpPr txBox="1"/>
          <p:nvPr/>
        </p:nvSpPr>
        <p:spPr>
          <a:xfrm>
            <a:off x="17703963" y="3283962"/>
            <a:ext cx="435368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728FCE7F-BB97-AC4C-F4BE-D723C88A39B3}"/>
              </a:ext>
            </a:extLst>
          </p:cNvPr>
          <p:cNvSpPr txBox="1"/>
          <p:nvPr/>
        </p:nvSpPr>
        <p:spPr>
          <a:xfrm>
            <a:off x="17703963" y="3975141"/>
            <a:ext cx="435368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2111265C-0683-9B6D-A6A9-D5779CB3F6A0}"/>
              </a:ext>
            </a:extLst>
          </p:cNvPr>
          <p:cNvSpPr txBox="1"/>
          <p:nvPr/>
        </p:nvSpPr>
        <p:spPr>
          <a:xfrm>
            <a:off x="2919967" y="11957887"/>
            <a:ext cx="314858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2019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993F28F6-CF28-BF89-71C7-AB8A4ADBDFD2}"/>
              </a:ext>
            </a:extLst>
          </p:cNvPr>
          <p:cNvSpPr txBox="1"/>
          <p:nvPr/>
        </p:nvSpPr>
        <p:spPr>
          <a:xfrm>
            <a:off x="7788166" y="11948400"/>
            <a:ext cx="314858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2020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FA40FE1C-CD48-EB40-50DF-DAC61036ED93}"/>
              </a:ext>
            </a:extLst>
          </p:cNvPr>
          <p:cNvSpPr txBox="1"/>
          <p:nvPr/>
        </p:nvSpPr>
        <p:spPr>
          <a:xfrm>
            <a:off x="13230276" y="11967443"/>
            <a:ext cx="314858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2021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D0C2AB6B-EC97-16AB-5002-4CD2260AB347}"/>
              </a:ext>
            </a:extLst>
          </p:cNvPr>
          <p:cNvSpPr txBox="1"/>
          <p:nvPr/>
        </p:nvSpPr>
        <p:spPr>
          <a:xfrm>
            <a:off x="18309978" y="11967443"/>
            <a:ext cx="314858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18210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roup 439">
            <a:extLst>
              <a:ext uri="{FF2B5EF4-FFF2-40B4-BE49-F238E27FC236}">
                <a16:creationId xmlns:a16="http://schemas.microsoft.com/office/drawing/2014/main" id="{B1758738-C376-2B6E-E566-C2E1E16D87F8}"/>
              </a:ext>
            </a:extLst>
          </p:cNvPr>
          <p:cNvGrpSpPr/>
          <p:nvPr/>
        </p:nvGrpSpPr>
        <p:grpSpPr>
          <a:xfrm>
            <a:off x="6996366" y="8742299"/>
            <a:ext cx="10387408" cy="4973701"/>
            <a:chOff x="6996366" y="8742299"/>
            <a:chExt cx="10387408" cy="4973701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8C7761F-BD0C-DDF4-0119-D59B96358B28}"/>
                </a:ext>
              </a:extLst>
            </p:cNvPr>
            <p:cNvSpPr/>
            <p:nvPr/>
          </p:nvSpPr>
          <p:spPr>
            <a:xfrm>
              <a:off x="10368728" y="9830257"/>
              <a:ext cx="3622762" cy="27167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9" h="2181">
                  <a:moveTo>
                    <a:pt x="2453" y="109"/>
                  </a:moveTo>
                  <a:lnTo>
                    <a:pt x="2395" y="97"/>
                  </a:lnTo>
                  <a:lnTo>
                    <a:pt x="2339" y="86"/>
                  </a:lnTo>
                  <a:cubicBezTo>
                    <a:pt x="2061" y="31"/>
                    <a:pt x="1781" y="2"/>
                    <a:pt x="1499" y="0"/>
                  </a:cubicBezTo>
                  <a:cubicBezTo>
                    <a:pt x="1219" y="-2"/>
                    <a:pt x="937" y="24"/>
                    <a:pt x="660" y="76"/>
                  </a:cubicBezTo>
                  <a:lnTo>
                    <a:pt x="561" y="94"/>
                  </a:lnTo>
                  <a:lnTo>
                    <a:pt x="462" y="113"/>
                  </a:lnTo>
                  <a:cubicBezTo>
                    <a:pt x="328" y="138"/>
                    <a:pt x="213" y="209"/>
                    <a:pt x="131" y="308"/>
                  </a:cubicBezTo>
                  <a:cubicBezTo>
                    <a:pt x="49" y="407"/>
                    <a:pt x="0" y="534"/>
                    <a:pt x="0" y="670"/>
                  </a:cubicBezTo>
                  <a:lnTo>
                    <a:pt x="0" y="1426"/>
                  </a:lnTo>
                  <a:lnTo>
                    <a:pt x="0" y="2181"/>
                  </a:lnTo>
                  <a:lnTo>
                    <a:pt x="1454" y="2181"/>
                  </a:lnTo>
                  <a:lnTo>
                    <a:pt x="2909" y="2181"/>
                  </a:lnTo>
                  <a:lnTo>
                    <a:pt x="2909" y="1423"/>
                  </a:lnTo>
                  <a:lnTo>
                    <a:pt x="2909" y="664"/>
                  </a:lnTo>
                  <a:cubicBezTo>
                    <a:pt x="2909" y="529"/>
                    <a:pt x="2861" y="404"/>
                    <a:pt x="2780" y="305"/>
                  </a:cubicBezTo>
                  <a:cubicBezTo>
                    <a:pt x="2699" y="207"/>
                    <a:pt x="2585" y="135"/>
                    <a:pt x="2453" y="109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DB06758-18CD-FEFC-0FA0-67BF4E4FE236}"/>
                </a:ext>
              </a:extLst>
            </p:cNvPr>
            <p:cNvSpPr/>
            <p:nvPr/>
          </p:nvSpPr>
          <p:spPr>
            <a:xfrm>
              <a:off x="11139873" y="9052606"/>
              <a:ext cx="1923502" cy="17235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5" h="1384">
                  <a:moveTo>
                    <a:pt x="170" y="360"/>
                  </a:moveTo>
                  <a:lnTo>
                    <a:pt x="0" y="860"/>
                  </a:lnTo>
                  <a:cubicBezTo>
                    <a:pt x="0" y="860"/>
                    <a:pt x="23" y="972"/>
                    <a:pt x="173" y="948"/>
                  </a:cubicBezTo>
                  <a:cubicBezTo>
                    <a:pt x="173" y="948"/>
                    <a:pt x="-33" y="1263"/>
                    <a:pt x="342" y="1318"/>
                  </a:cubicBezTo>
                  <a:cubicBezTo>
                    <a:pt x="717" y="1373"/>
                    <a:pt x="1576" y="1513"/>
                    <a:pt x="1507" y="1082"/>
                  </a:cubicBezTo>
                  <a:cubicBezTo>
                    <a:pt x="1504" y="1066"/>
                    <a:pt x="1494" y="1025"/>
                    <a:pt x="1480" y="964"/>
                  </a:cubicBezTo>
                  <a:cubicBezTo>
                    <a:pt x="1480" y="964"/>
                    <a:pt x="1541" y="935"/>
                    <a:pt x="1544" y="925"/>
                  </a:cubicBezTo>
                  <a:cubicBezTo>
                    <a:pt x="1555" y="890"/>
                    <a:pt x="1487" y="706"/>
                    <a:pt x="1487" y="706"/>
                  </a:cubicBezTo>
                  <a:cubicBezTo>
                    <a:pt x="1487" y="706"/>
                    <a:pt x="1376" y="326"/>
                    <a:pt x="1216" y="186"/>
                  </a:cubicBezTo>
                  <a:cubicBezTo>
                    <a:pt x="814" y="-164"/>
                    <a:pt x="383" y="28"/>
                    <a:pt x="170" y="36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C9E4CCA-A489-0650-9AD3-BB7C63274195}"/>
                </a:ext>
              </a:extLst>
            </p:cNvPr>
            <p:cNvSpPr/>
            <p:nvPr/>
          </p:nvSpPr>
          <p:spPr>
            <a:xfrm>
              <a:off x="11575897" y="10479542"/>
              <a:ext cx="1227105" cy="5907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6" h="475">
                  <a:moveTo>
                    <a:pt x="498" y="475"/>
                  </a:moveTo>
                  <a:cubicBezTo>
                    <a:pt x="741" y="474"/>
                    <a:pt x="925" y="206"/>
                    <a:pt x="986" y="85"/>
                  </a:cubicBezTo>
                  <a:lnTo>
                    <a:pt x="698" y="0"/>
                  </a:lnTo>
                  <a:lnTo>
                    <a:pt x="499" y="228"/>
                  </a:lnTo>
                  <a:lnTo>
                    <a:pt x="268" y="0"/>
                  </a:lnTo>
                  <a:lnTo>
                    <a:pt x="0" y="79"/>
                  </a:lnTo>
                  <a:cubicBezTo>
                    <a:pt x="58" y="195"/>
                    <a:pt x="250" y="475"/>
                    <a:pt x="498" y="47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D6EB4087-43A7-010E-CEE8-FBA9F060474A}"/>
                </a:ext>
              </a:extLst>
            </p:cNvPr>
            <p:cNvSpPr/>
            <p:nvPr/>
          </p:nvSpPr>
          <p:spPr>
            <a:xfrm>
              <a:off x="10769869" y="10577991"/>
              <a:ext cx="2812998" cy="19690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9" h="1581">
                  <a:moveTo>
                    <a:pt x="2100" y="458"/>
                  </a:moveTo>
                  <a:cubicBezTo>
                    <a:pt x="2087" y="365"/>
                    <a:pt x="2049" y="280"/>
                    <a:pt x="1993" y="209"/>
                  </a:cubicBezTo>
                  <a:cubicBezTo>
                    <a:pt x="1928" y="129"/>
                    <a:pt x="1840" y="69"/>
                    <a:pt x="1738" y="38"/>
                  </a:cubicBezTo>
                  <a:lnTo>
                    <a:pt x="1633" y="6"/>
                  </a:lnTo>
                  <a:cubicBezTo>
                    <a:pt x="1572" y="127"/>
                    <a:pt x="1388" y="395"/>
                    <a:pt x="1145" y="396"/>
                  </a:cubicBezTo>
                  <a:cubicBezTo>
                    <a:pt x="897" y="396"/>
                    <a:pt x="705" y="116"/>
                    <a:pt x="647" y="0"/>
                  </a:cubicBezTo>
                  <a:lnTo>
                    <a:pt x="521" y="38"/>
                  </a:lnTo>
                  <a:cubicBezTo>
                    <a:pt x="425" y="67"/>
                    <a:pt x="341" y="122"/>
                    <a:pt x="278" y="195"/>
                  </a:cubicBezTo>
                  <a:cubicBezTo>
                    <a:pt x="215" y="268"/>
                    <a:pt x="173" y="359"/>
                    <a:pt x="159" y="458"/>
                  </a:cubicBezTo>
                  <a:lnTo>
                    <a:pt x="0" y="1581"/>
                  </a:lnTo>
                  <a:lnTo>
                    <a:pt x="2259" y="1581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98C4530-855C-A800-7B66-F3C7D990EC72}"/>
                </a:ext>
              </a:extLst>
            </p:cNvPr>
            <p:cNvSpPr/>
            <p:nvPr/>
          </p:nvSpPr>
          <p:spPr>
            <a:xfrm>
              <a:off x="11729133" y="10479542"/>
              <a:ext cx="900707" cy="355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4" h="286">
                  <a:moveTo>
                    <a:pt x="724" y="44"/>
                  </a:moveTo>
                  <a:lnTo>
                    <a:pt x="590" y="286"/>
                  </a:lnTo>
                  <a:lnTo>
                    <a:pt x="471" y="205"/>
                  </a:lnTo>
                  <a:lnTo>
                    <a:pt x="376" y="228"/>
                  </a:lnTo>
                  <a:lnTo>
                    <a:pt x="283" y="205"/>
                  </a:lnTo>
                  <a:lnTo>
                    <a:pt x="162" y="286"/>
                  </a:lnTo>
                  <a:lnTo>
                    <a:pt x="0" y="42"/>
                  </a:lnTo>
                  <a:lnTo>
                    <a:pt x="145" y="0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2A8729D-3A0C-F0D3-B30C-030FAB07AED5}"/>
                </a:ext>
              </a:extLst>
            </p:cNvPr>
            <p:cNvSpPr/>
            <p:nvPr/>
          </p:nvSpPr>
          <p:spPr>
            <a:xfrm>
              <a:off x="9190209" y="12548283"/>
              <a:ext cx="5998484" cy="2193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16" h="177">
                  <a:moveTo>
                    <a:pt x="4728" y="177"/>
                  </a:moveTo>
                  <a:lnTo>
                    <a:pt x="2408" y="177"/>
                  </a:lnTo>
                  <a:lnTo>
                    <a:pt x="88" y="177"/>
                  </a:lnTo>
                  <a:cubicBezTo>
                    <a:pt x="64" y="177"/>
                    <a:pt x="41" y="167"/>
                    <a:pt x="25" y="151"/>
                  </a:cubicBezTo>
                  <a:cubicBezTo>
                    <a:pt x="9" y="135"/>
                    <a:pt x="0" y="113"/>
                    <a:pt x="0" y="89"/>
                  </a:cubicBezTo>
                  <a:cubicBezTo>
                    <a:pt x="0" y="64"/>
                    <a:pt x="9" y="41"/>
                    <a:pt x="25" y="26"/>
                  </a:cubicBezTo>
                  <a:cubicBezTo>
                    <a:pt x="41" y="10"/>
                    <a:pt x="64" y="0"/>
                    <a:pt x="88" y="0"/>
                  </a:cubicBezTo>
                  <a:lnTo>
                    <a:pt x="2408" y="0"/>
                  </a:lnTo>
                  <a:lnTo>
                    <a:pt x="4728" y="0"/>
                  </a:lnTo>
                  <a:cubicBezTo>
                    <a:pt x="4752" y="0"/>
                    <a:pt x="4775" y="10"/>
                    <a:pt x="4791" y="26"/>
                  </a:cubicBezTo>
                  <a:cubicBezTo>
                    <a:pt x="4807" y="41"/>
                    <a:pt x="4816" y="64"/>
                    <a:pt x="4816" y="89"/>
                  </a:cubicBezTo>
                  <a:cubicBezTo>
                    <a:pt x="4816" y="113"/>
                    <a:pt x="4807" y="135"/>
                    <a:pt x="4791" y="151"/>
                  </a:cubicBezTo>
                  <a:cubicBezTo>
                    <a:pt x="4775" y="167"/>
                    <a:pt x="4752" y="177"/>
                    <a:pt x="4728" y="177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46AD4B5E-C402-5621-54DA-00A4DCACF824}"/>
                </a:ext>
              </a:extLst>
            </p:cNvPr>
            <p:cNvSpPr/>
            <p:nvPr/>
          </p:nvSpPr>
          <p:spPr>
            <a:xfrm>
              <a:off x="9568930" y="12768866"/>
              <a:ext cx="5241046" cy="9471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8" h="761">
                  <a:moveTo>
                    <a:pt x="4208" y="0"/>
                  </a:moveTo>
                  <a:lnTo>
                    <a:pt x="0" y="0"/>
                  </a:lnTo>
                  <a:lnTo>
                    <a:pt x="0" y="761"/>
                  </a:lnTo>
                  <a:lnTo>
                    <a:pt x="4208" y="761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A32D740-8ECA-8D40-C5F7-E5FC0D1D669D}"/>
                </a:ext>
              </a:extLst>
            </p:cNvPr>
            <p:cNvSpPr/>
            <p:nvPr/>
          </p:nvSpPr>
          <p:spPr>
            <a:xfrm>
              <a:off x="13225325" y="11844164"/>
              <a:ext cx="1392795" cy="4062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9" h="327">
                  <a:moveTo>
                    <a:pt x="44" y="0"/>
                  </a:moveTo>
                  <a:cubicBezTo>
                    <a:pt x="19" y="0"/>
                    <a:pt x="0" y="19"/>
                    <a:pt x="0" y="44"/>
                  </a:cubicBezTo>
                  <a:cubicBezTo>
                    <a:pt x="0" y="68"/>
                    <a:pt x="19" y="88"/>
                    <a:pt x="44" y="88"/>
                  </a:cubicBezTo>
                  <a:lnTo>
                    <a:pt x="1031" y="88"/>
                  </a:lnTo>
                  <a:lnTo>
                    <a:pt x="1031" y="238"/>
                  </a:lnTo>
                  <a:lnTo>
                    <a:pt x="44" y="238"/>
                  </a:lnTo>
                  <a:cubicBezTo>
                    <a:pt x="19" y="238"/>
                    <a:pt x="0" y="259"/>
                    <a:pt x="0" y="283"/>
                  </a:cubicBezTo>
                  <a:cubicBezTo>
                    <a:pt x="0" y="307"/>
                    <a:pt x="19" y="327"/>
                    <a:pt x="44" y="327"/>
                  </a:cubicBezTo>
                  <a:lnTo>
                    <a:pt x="1057" y="327"/>
                  </a:lnTo>
                  <a:cubicBezTo>
                    <a:pt x="1074" y="327"/>
                    <a:pt x="1090" y="320"/>
                    <a:pt x="1101" y="309"/>
                  </a:cubicBezTo>
                  <a:cubicBezTo>
                    <a:pt x="1112" y="297"/>
                    <a:pt x="1119" y="282"/>
                    <a:pt x="1119" y="264"/>
                  </a:cubicBezTo>
                  <a:lnTo>
                    <a:pt x="1119" y="62"/>
                  </a:lnTo>
                  <a:cubicBezTo>
                    <a:pt x="1119" y="42"/>
                    <a:pt x="1110" y="24"/>
                    <a:pt x="1095" y="13"/>
                  </a:cubicBezTo>
                  <a:cubicBezTo>
                    <a:pt x="1084" y="5"/>
                    <a:pt x="1071" y="0"/>
                    <a:pt x="1057" y="0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43705B7E-4038-4EF7-A260-488E7C814E37}"/>
                </a:ext>
              </a:extLst>
            </p:cNvPr>
            <p:cNvSpPr/>
            <p:nvPr/>
          </p:nvSpPr>
          <p:spPr>
            <a:xfrm>
              <a:off x="13364857" y="11953832"/>
              <a:ext cx="1143637" cy="1856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9" h="150">
                  <a:moveTo>
                    <a:pt x="919" y="150"/>
                  </a:moveTo>
                  <a:lnTo>
                    <a:pt x="0" y="150"/>
                  </a:lnTo>
                  <a:lnTo>
                    <a:pt x="0" y="0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B2F40DA-6B8E-D8B8-CD15-982832D8198B}"/>
                </a:ext>
              </a:extLst>
            </p:cNvPr>
            <p:cNvSpPr/>
            <p:nvPr/>
          </p:nvSpPr>
          <p:spPr>
            <a:xfrm>
              <a:off x="13361120" y="12043560"/>
              <a:ext cx="419832" cy="62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8" h="6">
                  <a:moveTo>
                    <a:pt x="335" y="6"/>
                  </a:moveTo>
                  <a:lnTo>
                    <a:pt x="3" y="6"/>
                  </a:ln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lnTo>
                    <a:pt x="335" y="0"/>
                  </a:lnTo>
                  <a:cubicBezTo>
                    <a:pt x="337" y="0"/>
                    <a:pt x="338" y="1"/>
                    <a:pt x="338" y="3"/>
                  </a:cubicBezTo>
                  <a:cubicBezTo>
                    <a:pt x="338" y="5"/>
                    <a:pt x="337" y="6"/>
                    <a:pt x="335" y="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542EEC7-6871-409E-C07F-E013920065DA}"/>
                </a:ext>
              </a:extLst>
            </p:cNvPr>
            <p:cNvSpPr/>
            <p:nvPr/>
          </p:nvSpPr>
          <p:spPr>
            <a:xfrm>
              <a:off x="14380177" y="12043560"/>
              <a:ext cx="132054" cy="62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6">
                  <a:moveTo>
                    <a:pt x="104" y="6"/>
                  </a:moveTo>
                  <a:lnTo>
                    <a:pt x="4" y="6"/>
                  </a:ln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lnTo>
                    <a:pt x="104" y="0"/>
                  </a:lnTo>
                  <a:cubicBezTo>
                    <a:pt x="106" y="0"/>
                    <a:pt x="107" y="1"/>
                    <a:pt x="107" y="3"/>
                  </a:cubicBezTo>
                  <a:cubicBezTo>
                    <a:pt x="107" y="5"/>
                    <a:pt x="106" y="6"/>
                    <a:pt x="104" y="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97DD5A5-8B7E-2B1B-1D84-8C7C4ECD8B91}"/>
                </a:ext>
              </a:extLst>
            </p:cNvPr>
            <p:cNvSpPr/>
            <p:nvPr/>
          </p:nvSpPr>
          <p:spPr>
            <a:xfrm>
              <a:off x="13057147" y="12251677"/>
              <a:ext cx="926869" cy="2953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5" h="238">
                  <a:moveTo>
                    <a:pt x="0" y="238"/>
                  </a:moveTo>
                  <a:lnTo>
                    <a:pt x="745" y="238"/>
                  </a:lnTo>
                  <a:lnTo>
                    <a:pt x="7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740DCC17-8061-0BEF-5967-53B5545DFE30}"/>
                </a:ext>
              </a:extLst>
            </p:cNvPr>
            <p:cNvSpPr/>
            <p:nvPr/>
          </p:nvSpPr>
          <p:spPr>
            <a:xfrm>
              <a:off x="13985258" y="12251677"/>
              <a:ext cx="632862" cy="2953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9" h="238">
                  <a:moveTo>
                    <a:pt x="0" y="238"/>
                  </a:moveTo>
                  <a:lnTo>
                    <a:pt x="509" y="238"/>
                  </a:lnTo>
                  <a:lnTo>
                    <a:pt x="5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D35061A7-90CE-6104-1DC1-5171464575AD}"/>
                </a:ext>
              </a:extLst>
            </p:cNvPr>
            <p:cNvSpPr/>
            <p:nvPr/>
          </p:nvSpPr>
          <p:spPr>
            <a:xfrm>
              <a:off x="14619369" y="12251677"/>
              <a:ext cx="168182" cy="2953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238">
                  <a:moveTo>
                    <a:pt x="136" y="0"/>
                  </a:moveTo>
                  <a:lnTo>
                    <a:pt x="0" y="0"/>
                  </a:lnTo>
                  <a:lnTo>
                    <a:pt x="0" y="238"/>
                  </a:lnTo>
                  <a:lnTo>
                    <a:pt x="136" y="238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6761B4C-BA23-029A-7C73-A061B981A879}"/>
                </a:ext>
              </a:extLst>
            </p:cNvPr>
            <p:cNvSpPr/>
            <p:nvPr/>
          </p:nvSpPr>
          <p:spPr>
            <a:xfrm>
              <a:off x="7317784" y="13315960"/>
              <a:ext cx="9743337" cy="40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22" h="322">
                  <a:moveTo>
                    <a:pt x="7822" y="0"/>
                  </a:moveTo>
                  <a:lnTo>
                    <a:pt x="0" y="0"/>
                  </a:lnTo>
                  <a:lnTo>
                    <a:pt x="0" y="322"/>
                  </a:lnTo>
                  <a:lnTo>
                    <a:pt x="7822" y="322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77B8BCE-386D-9C39-8B0E-766A42D51742}"/>
                </a:ext>
              </a:extLst>
            </p:cNvPr>
            <p:cNvSpPr/>
            <p:nvPr/>
          </p:nvSpPr>
          <p:spPr>
            <a:xfrm>
              <a:off x="6996366" y="13084158"/>
              <a:ext cx="10387408" cy="230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39" h="186">
                  <a:moveTo>
                    <a:pt x="8246" y="186"/>
                  </a:moveTo>
                  <a:lnTo>
                    <a:pt x="4169" y="186"/>
                  </a:lnTo>
                  <a:lnTo>
                    <a:pt x="92" y="186"/>
                  </a:lnTo>
                  <a:cubicBezTo>
                    <a:pt x="67" y="186"/>
                    <a:pt x="43" y="176"/>
                    <a:pt x="27" y="159"/>
                  </a:cubicBezTo>
                  <a:cubicBezTo>
                    <a:pt x="10" y="143"/>
                    <a:pt x="0" y="119"/>
                    <a:pt x="0" y="93"/>
                  </a:cubicBezTo>
                  <a:cubicBezTo>
                    <a:pt x="0" y="68"/>
                    <a:pt x="10" y="45"/>
                    <a:pt x="27" y="28"/>
                  </a:cubicBezTo>
                  <a:cubicBezTo>
                    <a:pt x="43" y="11"/>
                    <a:pt x="67" y="0"/>
                    <a:pt x="92" y="0"/>
                  </a:cubicBezTo>
                  <a:lnTo>
                    <a:pt x="4169" y="0"/>
                  </a:lnTo>
                  <a:lnTo>
                    <a:pt x="8246" y="0"/>
                  </a:lnTo>
                  <a:cubicBezTo>
                    <a:pt x="8272" y="0"/>
                    <a:pt x="8295" y="11"/>
                    <a:pt x="8311" y="28"/>
                  </a:cubicBezTo>
                  <a:cubicBezTo>
                    <a:pt x="8328" y="45"/>
                    <a:pt x="8339" y="68"/>
                    <a:pt x="8339" y="93"/>
                  </a:cubicBezTo>
                  <a:cubicBezTo>
                    <a:pt x="8339" y="119"/>
                    <a:pt x="8328" y="143"/>
                    <a:pt x="8311" y="159"/>
                  </a:cubicBezTo>
                  <a:cubicBezTo>
                    <a:pt x="8295" y="176"/>
                    <a:pt x="8272" y="186"/>
                    <a:pt x="8246" y="186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9C910FD-351A-D391-A8C4-B2486B7AC7DF}"/>
                </a:ext>
              </a:extLst>
            </p:cNvPr>
            <p:cNvSpPr/>
            <p:nvPr/>
          </p:nvSpPr>
          <p:spPr>
            <a:xfrm>
              <a:off x="7671589" y="12787556"/>
              <a:ext cx="1192223" cy="163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8" h="132">
                  <a:moveTo>
                    <a:pt x="958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958" y="132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5E400FF4-78C5-C6DB-BDFF-519997F49E42}"/>
                </a:ext>
              </a:extLst>
            </p:cNvPr>
            <p:cNvSpPr/>
            <p:nvPr/>
          </p:nvSpPr>
          <p:spPr>
            <a:xfrm>
              <a:off x="7483474" y="12655459"/>
              <a:ext cx="1511142" cy="4274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4" h="344">
                  <a:moveTo>
                    <a:pt x="1214" y="53"/>
                  </a:moveTo>
                  <a:cubicBezTo>
                    <a:pt x="1214" y="38"/>
                    <a:pt x="1208" y="25"/>
                    <a:pt x="1198" y="16"/>
                  </a:cubicBezTo>
                  <a:cubicBezTo>
                    <a:pt x="1189" y="6"/>
                    <a:pt x="1175" y="0"/>
                    <a:pt x="1161" y="0"/>
                  </a:cubicBezTo>
                  <a:lnTo>
                    <a:pt x="638" y="0"/>
                  </a:lnTo>
                  <a:lnTo>
                    <a:pt x="117" y="0"/>
                  </a:lnTo>
                  <a:cubicBezTo>
                    <a:pt x="84" y="0"/>
                    <a:pt x="55" y="13"/>
                    <a:pt x="34" y="34"/>
                  </a:cubicBezTo>
                  <a:cubicBezTo>
                    <a:pt x="13" y="55"/>
                    <a:pt x="0" y="84"/>
                    <a:pt x="0" y="116"/>
                  </a:cubicBezTo>
                  <a:lnTo>
                    <a:pt x="0" y="172"/>
                  </a:lnTo>
                  <a:lnTo>
                    <a:pt x="0" y="228"/>
                  </a:lnTo>
                  <a:cubicBezTo>
                    <a:pt x="0" y="260"/>
                    <a:pt x="13" y="289"/>
                    <a:pt x="34" y="310"/>
                  </a:cubicBezTo>
                  <a:cubicBezTo>
                    <a:pt x="55" y="332"/>
                    <a:pt x="84" y="344"/>
                    <a:pt x="117" y="344"/>
                  </a:cubicBezTo>
                  <a:lnTo>
                    <a:pt x="638" y="344"/>
                  </a:lnTo>
                  <a:lnTo>
                    <a:pt x="1161" y="344"/>
                  </a:lnTo>
                  <a:cubicBezTo>
                    <a:pt x="1175" y="344"/>
                    <a:pt x="1189" y="338"/>
                    <a:pt x="1198" y="328"/>
                  </a:cubicBezTo>
                  <a:cubicBezTo>
                    <a:pt x="1208" y="320"/>
                    <a:pt x="1214" y="306"/>
                    <a:pt x="1214" y="291"/>
                  </a:cubicBezTo>
                  <a:cubicBezTo>
                    <a:pt x="1214" y="276"/>
                    <a:pt x="1208" y="264"/>
                    <a:pt x="1198" y="254"/>
                  </a:cubicBezTo>
                  <a:cubicBezTo>
                    <a:pt x="1189" y="244"/>
                    <a:pt x="1175" y="238"/>
                    <a:pt x="1161" y="238"/>
                  </a:cubicBezTo>
                  <a:lnTo>
                    <a:pt x="656" y="238"/>
                  </a:lnTo>
                  <a:lnTo>
                    <a:pt x="151" y="238"/>
                  </a:lnTo>
                  <a:lnTo>
                    <a:pt x="151" y="172"/>
                  </a:lnTo>
                  <a:lnTo>
                    <a:pt x="151" y="106"/>
                  </a:lnTo>
                  <a:lnTo>
                    <a:pt x="656" y="106"/>
                  </a:lnTo>
                  <a:lnTo>
                    <a:pt x="1161" y="106"/>
                  </a:lnTo>
                  <a:cubicBezTo>
                    <a:pt x="1175" y="106"/>
                    <a:pt x="1189" y="100"/>
                    <a:pt x="1198" y="90"/>
                  </a:cubicBezTo>
                  <a:cubicBezTo>
                    <a:pt x="1208" y="81"/>
                    <a:pt x="1214" y="68"/>
                    <a:pt x="1214" y="53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CFE9AA2-725F-E236-F084-3825F86D86EA}"/>
                </a:ext>
              </a:extLst>
            </p:cNvPr>
            <p:cNvSpPr/>
            <p:nvPr/>
          </p:nvSpPr>
          <p:spPr>
            <a:xfrm>
              <a:off x="8578525" y="12873549"/>
              <a:ext cx="289024" cy="62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" h="6">
                  <a:moveTo>
                    <a:pt x="230" y="6"/>
                  </a:moveTo>
                  <a:lnTo>
                    <a:pt x="3" y="6"/>
                  </a:ln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lnTo>
                    <a:pt x="230" y="0"/>
                  </a:lnTo>
                  <a:cubicBezTo>
                    <a:pt x="231" y="0"/>
                    <a:pt x="233" y="1"/>
                    <a:pt x="233" y="3"/>
                  </a:cubicBezTo>
                  <a:cubicBezTo>
                    <a:pt x="233" y="5"/>
                    <a:pt x="231" y="6"/>
                    <a:pt x="230" y="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EF2648D0-FE80-03C0-A6EE-2C1EBB12AC6F}"/>
                </a:ext>
              </a:extLst>
            </p:cNvPr>
            <p:cNvSpPr/>
            <p:nvPr/>
          </p:nvSpPr>
          <p:spPr>
            <a:xfrm>
              <a:off x="7671589" y="12873549"/>
              <a:ext cx="289024" cy="62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" h="6">
                  <a:moveTo>
                    <a:pt x="229" y="6"/>
                  </a:moveTo>
                  <a:lnTo>
                    <a:pt x="4" y="6"/>
                  </a:ln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lnTo>
                    <a:pt x="229" y="0"/>
                  </a:lnTo>
                  <a:cubicBezTo>
                    <a:pt x="231" y="0"/>
                    <a:pt x="233" y="1"/>
                    <a:pt x="233" y="3"/>
                  </a:cubicBezTo>
                  <a:cubicBezTo>
                    <a:pt x="233" y="5"/>
                    <a:pt x="231" y="6"/>
                    <a:pt x="229" y="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640DBFE7-CD42-6F0F-D5FA-BA285F5BEF5B}"/>
                </a:ext>
              </a:extLst>
            </p:cNvPr>
            <p:cNvSpPr/>
            <p:nvPr/>
          </p:nvSpPr>
          <p:spPr>
            <a:xfrm>
              <a:off x="7355158" y="12519620"/>
              <a:ext cx="1355421" cy="1345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9" h="109">
                  <a:moveTo>
                    <a:pt x="1089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A2D1D40-FE69-8C46-BBB3-BF20D54B877A}"/>
                </a:ext>
              </a:extLst>
            </p:cNvPr>
            <p:cNvSpPr/>
            <p:nvPr/>
          </p:nvSpPr>
          <p:spPr>
            <a:xfrm>
              <a:off x="8169906" y="12519620"/>
              <a:ext cx="199327" cy="1345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109">
                  <a:moveTo>
                    <a:pt x="161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4C26CAC3-F4FF-724B-B73F-F84365F4569C}"/>
                </a:ext>
              </a:extLst>
            </p:cNvPr>
            <p:cNvSpPr/>
            <p:nvPr/>
          </p:nvSpPr>
          <p:spPr>
            <a:xfrm>
              <a:off x="8501283" y="12547037"/>
              <a:ext cx="82222" cy="810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66">
                  <a:moveTo>
                    <a:pt x="67" y="33"/>
                  </a:moveTo>
                  <a:cubicBezTo>
                    <a:pt x="67" y="51"/>
                    <a:pt x="51" y="66"/>
                    <a:pt x="34" y="66"/>
                  </a:cubicBezTo>
                  <a:cubicBezTo>
                    <a:pt x="15" y="66"/>
                    <a:pt x="0" y="51"/>
                    <a:pt x="0" y="33"/>
                  </a:cubicBezTo>
                  <a:cubicBezTo>
                    <a:pt x="0" y="14"/>
                    <a:pt x="15" y="0"/>
                    <a:pt x="34" y="0"/>
                  </a:cubicBezTo>
                  <a:cubicBezTo>
                    <a:pt x="51" y="0"/>
                    <a:pt x="67" y="14"/>
                    <a:pt x="67" y="3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971EF65-CC71-2EAD-7064-A530E4AD2A0B}"/>
                </a:ext>
              </a:extLst>
            </p:cNvPr>
            <p:cNvSpPr/>
            <p:nvPr/>
          </p:nvSpPr>
          <p:spPr>
            <a:xfrm>
              <a:off x="15459033" y="11844164"/>
              <a:ext cx="1676836" cy="12387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7" h="995">
                  <a:moveTo>
                    <a:pt x="1276" y="995"/>
                  </a:moveTo>
                  <a:lnTo>
                    <a:pt x="674" y="995"/>
                  </a:lnTo>
                  <a:lnTo>
                    <a:pt x="72" y="995"/>
                  </a:lnTo>
                  <a:cubicBezTo>
                    <a:pt x="52" y="995"/>
                    <a:pt x="34" y="988"/>
                    <a:pt x="21" y="975"/>
                  </a:cubicBezTo>
                  <a:cubicBezTo>
                    <a:pt x="9" y="962"/>
                    <a:pt x="0" y="944"/>
                    <a:pt x="0" y="925"/>
                  </a:cubicBezTo>
                  <a:lnTo>
                    <a:pt x="0" y="498"/>
                  </a:lnTo>
                  <a:lnTo>
                    <a:pt x="0" y="71"/>
                  </a:lnTo>
                  <a:cubicBezTo>
                    <a:pt x="0" y="51"/>
                    <a:pt x="9" y="34"/>
                    <a:pt x="21" y="21"/>
                  </a:cubicBezTo>
                  <a:cubicBezTo>
                    <a:pt x="34" y="8"/>
                    <a:pt x="52" y="0"/>
                    <a:pt x="72" y="0"/>
                  </a:cubicBezTo>
                  <a:lnTo>
                    <a:pt x="674" y="0"/>
                  </a:lnTo>
                  <a:lnTo>
                    <a:pt x="1276" y="0"/>
                  </a:lnTo>
                  <a:cubicBezTo>
                    <a:pt x="1295" y="0"/>
                    <a:pt x="1313" y="8"/>
                    <a:pt x="1326" y="21"/>
                  </a:cubicBezTo>
                  <a:cubicBezTo>
                    <a:pt x="1339" y="34"/>
                    <a:pt x="1347" y="51"/>
                    <a:pt x="1347" y="71"/>
                  </a:cubicBezTo>
                  <a:lnTo>
                    <a:pt x="1347" y="498"/>
                  </a:lnTo>
                  <a:lnTo>
                    <a:pt x="1347" y="925"/>
                  </a:lnTo>
                  <a:cubicBezTo>
                    <a:pt x="1347" y="944"/>
                    <a:pt x="1339" y="962"/>
                    <a:pt x="1326" y="975"/>
                  </a:cubicBezTo>
                  <a:cubicBezTo>
                    <a:pt x="1313" y="988"/>
                    <a:pt x="1295" y="995"/>
                    <a:pt x="1276" y="99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8A50C7B4-C773-4011-99BC-473E89C3CFC1}"/>
                </a:ext>
              </a:extLst>
            </p:cNvPr>
            <p:cNvSpPr/>
            <p:nvPr/>
          </p:nvSpPr>
          <p:spPr>
            <a:xfrm>
              <a:off x="15562434" y="11938877"/>
              <a:ext cx="733771" cy="1050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844">
                  <a:moveTo>
                    <a:pt x="0" y="844"/>
                  </a:moveTo>
                  <a:lnTo>
                    <a:pt x="590" y="844"/>
                  </a:lnTo>
                  <a:lnTo>
                    <a:pt x="5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87DAD411-5378-863A-42C7-61FE2F9CAE1F}"/>
                </a:ext>
              </a:extLst>
            </p:cNvPr>
            <p:cNvSpPr/>
            <p:nvPr/>
          </p:nvSpPr>
          <p:spPr>
            <a:xfrm>
              <a:off x="16297451" y="11938877"/>
              <a:ext cx="735017" cy="1050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844">
                  <a:moveTo>
                    <a:pt x="591" y="0"/>
                  </a:moveTo>
                  <a:lnTo>
                    <a:pt x="0" y="0"/>
                  </a:lnTo>
                  <a:lnTo>
                    <a:pt x="0" y="844"/>
                  </a:lnTo>
                  <a:lnTo>
                    <a:pt x="591" y="844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3FB35E7-E0AD-0080-D63F-46DA76040870}"/>
                </a:ext>
              </a:extLst>
            </p:cNvPr>
            <p:cNvSpPr/>
            <p:nvPr/>
          </p:nvSpPr>
          <p:spPr>
            <a:xfrm>
              <a:off x="15706946" y="12140766"/>
              <a:ext cx="441010" cy="1258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5" h="102">
                  <a:moveTo>
                    <a:pt x="304" y="102"/>
                  </a:moveTo>
                  <a:lnTo>
                    <a:pt x="51" y="102"/>
                  </a:lnTo>
                  <a:cubicBezTo>
                    <a:pt x="22" y="102"/>
                    <a:pt x="0" y="79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lnTo>
                    <a:pt x="304" y="0"/>
                  </a:lnTo>
                  <a:cubicBezTo>
                    <a:pt x="333" y="0"/>
                    <a:pt x="355" y="23"/>
                    <a:pt x="355" y="51"/>
                  </a:cubicBezTo>
                  <a:cubicBezTo>
                    <a:pt x="355" y="79"/>
                    <a:pt x="333" y="102"/>
                    <a:pt x="304" y="10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442D7EB9-4CB9-CD14-9123-9BE179168CEB}"/>
                </a:ext>
              </a:extLst>
            </p:cNvPr>
            <p:cNvSpPr/>
            <p:nvPr/>
          </p:nvSpPr>
          <p:spPr>
            <a:xfrm>
              <a:off x="15695733" y="12361349"/>
              <a:ext cx="463435" cy="137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3" h="12">
                  <a:moveTo>
                    <a:pt x="366" y="12"/>
                  </a:moveTo>
                  <a:lnTo>
                    <a:pt x="6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366" y="0"/>
                  </a:lnTo>
                  <a:cubicBezTo>
                    <a:pt x="370" y="0"/>
                    <a:pt x="373" y="3"/>
                    <a:pt x="373" y="6"/>
                  </a:cubicBezTo>
                  <a:cubicBezTo>
                    <a:pt x="373" y="9"/>
                    <a:pt x="370" y="12"/>
                    <a:pt x="366" y="12"/>
                  </a:cubicBezTo>
                  <a:close/>
                </a:path>
              </a:pathLst>
            </a:custGeom>
            <a:solidFill>
              <a:srgbClr val="7977E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A0DB0A2-C0D3-FAFB-47C6-6112666F3018}"/>
                </a:ext>
              </a:extLst>
            </p:cNvPr>
            <p:cNvSpPr/>
            <p:nvPr/>
          </p:nvSpPr>
          <p:spPr>
            <a:xfrm>
              <a:off x="15695733" y="12520866"/>
              <a:ext cx="463435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3" h="13">
                  <a:moveTo>
                    <a:pt x="366" y="13"/>
                  </a:moveTo>
                  <a:lnTo>
                    <a:pt x="6" y="13"/>
                  </a:ln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366" y="0"/>
                  </a:lnTo>
                  <a:cubicBezTo>
                    <a:pt x="370" y="0"/>
                    <a:pt x="373" y="3"/>
                    <a:pt x="373" y="7"/>
                  </a:cubicBezTo>
                  <a:cubicBezTo>
                    <a:pt x="373" y="10"/>
                    <a:pt x="370" y="13"/>
                    <a:pt x="366" y="13"/>
                  </a:cubicBezTo>
                  <a:close/>
                </a:path>
              </a:pathLst>
            </a:custGeom>
            <a:solidFill>
              <a:srgbClr val="7977E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CDB5ED8D-D666-C87C-E5C9-452CA2BAD4EF}"/>
                </a:ext>
              </a:extLst>
            </p:cNvPr>
            <p:cNvSpPr/>
            <p:nvPr/>
          </p:nvSpPr>
          <p:spPr>
            <a:xfrm>
              <a:off x="15695733" y="12682876"/>
              <a:ext cx="463435" cy="137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3" h="12">
                  <a:moveTo>
                    <a:pt x="366" y="12"/>
                  </a:moveTo>
                  <a:lnTo>
                    <a:pt x="6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lnTo>
                    <a:pt x="366" y="0"/>
                  </a:lnTo>
                  <a:cubicBezTo>
                    <a:pt x="370" y="0"/>
                    <a:pt x="373" y="2"/>
                    <a:pt x="373" y="6"/>
                  </a:cubicBezTo>
                  <a:cubicBezTo>
                    <a:pt x="373" y="9"/>
                    <a:pt x="370" y="12"/>
                    <a:pt x="366" y="12"/>
                  </a:cubicBezTo>
                  <a:close/>
                </a:path>
              </a:pathLst>
            </a:custGeom>
            <a:solidFill>
              <a:srgbClr val="7977E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3EE19CBB-127C-6750-0C22-594CFA56EBC1}"/>
                </a:ext>
              </a:extLst>
            </p:cNvPr>
            <p:cNvSpPr/>
            <p:nvPr/>
          </p:nvSpPr>
          <p:spPr>
            <a:xfrm>
              <a:off x="16547855" y="12185627"/>
              <a:ext cx="284041" cy="2828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" h="228">
                  <a:moveTo>
                    <a:pt x="229" y="114"/>
                  </a:moveTo>
                  <a:cubicBezTo>
                    <a:pt x="229" y="178"/>
                    <a:pt x="178" y="228"/>
                    <a:pt x="115" y="228"/>
                  </a:cubicBezTo>
                  <a:cubicBezTo>
                    <a:pt x="51" y="228"/>
                    <a:pt x="0" y="178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D86F7EF-7244-E051-671F-2725B7DC6E38}"/>
                </a:ext>
              </a:extLst>
            </p:cNvPr>
            <p:cNvSpPr/>
            <p:nvPr/>
          </p:nvSpPr>
          <p:spPr>
            <a:xfrm>
              <a:off x="16630077" y="12274113"/>
              <a:ext cx="120842" cy="1084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88">
                  <a:moveTo>
                    <a:pt x="39" y="88"/>
                  </a:moveTo>
                  <a:cubicBezTo>
                    <a:pt x="37" y="88"/>
                    <a:pt x="36" y="88"/>
                    <a:pt x="35" y="87"/>
                  </a:cubicBezTo>
                  <a:lnTo>
                    <a:pt x="2" y="63"/>
                  </a:lnTo>
                  <a:cubicBezTo>
                    <a:pt x="-1" y="61"/>
                    <a:pt x="-1" y="57"/>
                    <a:pt x="1" y="55"/>
                  </a:cubicBezTo>
                  <a:cubicBezTo>
                    <a:pt x="3" y="52"/>
                    <a:pt x="7" y="51"/>
                    <a:pt x="10" y="53"/>
                  </a:cubicBezTo>
                  <a:lnTo>
                    <a:pt x="37" y="73"/>
                  </a:lnTo>
                  <a:lnTo>
                    <a:pt x="86" y="3"/>
                  </a:lnTo>
                  <a:cubicBezTo>
                    <a:pt x="88" y="0"/>
                    <a:pt x="92" y="0"/>
                    <a:pt x="95" y="1"/>
                  </a:cubicBezTo>
                  <a:cubicBezTo>
                    <a:pt x="98" y="3"/>
                    <a:pt x="98" y="8"/>
                    <a:pt x="97" y="10"/>
                  </a:cubicBezTo>
                  <a:lnTo>
                    <a:pt x="44" y="86"/>
                  </a:lnTo>
                  <a:cubicBezTo>
                    <a:pt x="43" y="87"/>
                    <a:pt x="41" y="88"/>
                    <a:pt x="40" y="8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D9AD6299-42B6-A639-5F0D-69C1A18FB3C0}"/>
                </a:ext>
              </a:extLst>
            </p:cNvPr>
            <p:cNvSpPr/>
            <p:nvPr/>
          </p:nvSpPr>
          <p:spPr>
            <a:xfrm>
              <a:off x="16540377" y="12559496"/>
              <a:ext cx="298990" cy="137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12">
                  <a:moveTo>
                    <a:pt x="235" y="12"/>
                  </a:moveTo>
                  <a:lnTo>
                    <a:pt x="6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235" y="0"/>
                  </a:lnTo>
                  <a:cubicBezTo>
                    <a:pt x="239" y="0"/>
                    <a:pt x="241" y="3"/>
                    <a:pt x="241" y="6"/>
                  </a:cubicBezTo>
                  <a:cubicBezTo>
                    <a:pt x="241" y="9"/>
                    <a:pt x="239" y="12"/>
                    <a:pt x="235" y="12"/>
                  </a:cubicBezTo>
                  <a:close/>
                </a:path>
              </a:pathLst>
            </a:custGeom>
            <a:solidFill>
              <a:srgbClr val="7977E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BD2C7F78-5D48-55DA-A0BE-F3C8492ACA2F}"/>
                </a:ext>
              </a:extLst>
            </p:cNvPr>
            <p:cNvSpPr/>
            <p:nvPr/>
          </p:nvSpPr>
          <p:spPr>
            <a:xfrm>
              <a:off x="16616373" y="12640504"/>
              <a:ext cx="147003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13">
                  <a:moveTo>
                    <a:pt x="112" y="13"/>
                  </a:moveTo>
                  <a:lnTo>
                    <a:pt x="7" y="13"/>
                  </a:lnTo>
                  <a:cubicBezTo>
                    <a:pt x="4" y="13"/>
                    <a:pt x="0" y="10"/>
                    <a:pt x="0" y="6"/>
                  </a:cubicBezTo>
                  <a:cubicBezTo>
                    <a:pt x="0" y="3"/>
                    <a:pt x="4" y="0"/>
                    <a:pt x="7" y="0"/>
                  </a:cubicBezTo>
                  <a:lnTo>
                    <a:pt x="112" y="0"/>
                  </a:lnTo>
                  <a:cubicBezTo>
                    <a:pt x="115" y="0"/>
                    <a:pt x="119" y="3"/>
                    <a:pt x="119" y="6"/>
                  </a:cubicBezTo>
                  <a:cubicBezTo>
                    <a:pt x="119" y="10"/>
                    <a:pt x="115" y="13"/>
                    <a:pt x="112" y="13"/>
                  </a:cubicBezTo>
                  <a:close/>
                </a:path>
              </a:pathLst>
            </a:custGeom>
            <a:solidFill>
              <a:srgbClr val="7977E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5542ABB-9AEC-46C3-BDE3-8DFC438560C0}"/>
                </a:ext>
              </a:extLst>
            </p:cNvPr>
            <p:cNvSpPr/>
            <p:nvPr/>
          </p:nvSpPr>
          <p:spPr>
            <a:xfrm>
              <a:off x="16297451" y="11938877"/>
              <a:ext cx="118350" cy="11116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893">
                  <a:moveTo>
                    <a:pt x="96" y="0"/>
                  </a:moveTo>
                  <a:lnTo>
                    <a:pt x="0" y="0"/>
                  </a:lnTo>
                  <a:lnTo>
                    <a:pt x="0" y="893"/>
                  </a:lnTo>
                  <a:lnTo>
                    <a:pt x="48" y="869"/>
                  </a:lnTo>
                  <a:lnTo>
                    <a:pt x="96" y="893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E9065CFD-1F8F-8B32-FF46-BC0D7A56EF33}"/>
                </a:ext>
              </a:extLst>
            </p:cNvPr>
            <p:cNvSpPr/>
            <p:nvPr/>
          </p:nvSpPr>
          <p:spPr>
            <a:xfrm>
              <a:off x="11909772" y="10108166"/>
              <a:ext cx="534445" cy="6542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0" h="526">
                  <a:moveTo>
                    <a:pt x="430" y="298"/>
                  </a:moveTo>
                  <a:lnTo>
                    <a:pt x="430" y="0"/>
                  </a:lnTo>
                  <a:lnTo>
                    <a:pt x="0" y="0"/>
                  </a:lnTo>
                  <a:lnTo>
                    <a:pt x="0" y="298"/>
                  </a:lnTo>
                  <a:lnTo>
                    <a:pt x="231" y="526"/>
                  </a:lnTo>
                  <a:close/>
                </a:path>
              </a:pathLst>
            </a:custGeom>
            <a:solidFill>
              <a:srgbClr val="8C5E4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C0A4A88-7256-5A6A-4B64-92B0B88BEE61}"/>
                </a:ext>
              </a:extLst>
            </p:cNvPr>
            <p:cNvSpPr/>
            <p:nvPr/>
          </p:nvSpPr>
          <p:spPr>
            <a:xfrm>
              <a:off x="11909772" y="10108166"/>
              <a:ext cx="534445" cy="272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0" h="220">
                  <a:moveTo>
                    <a:pt x="430" y="160"/>
                  </a:moveTo>
                  <a:lnTo>
                    <a:pt x="430" y="0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83" y="194"/>
                  </a:lnTo>
                  <a:cubicBezTo>
                    <a:pt x="125" y="211"/>
                    <a:pt x="170" y="220"/>
                    <a:pt x="215" y="220"/>
                  </a:cubicBezTo>
                  <a:cubicBezTo>
                    <a:pt x="259" y="220"/>
                    <a:pt x="304" y="211"/>
                    <a:pt x="346" y="19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FC3603D-3606-A241-ABCA-1F356FAA71F6}"/>
                </a:ext>
              </a:extLst>
            </p:cNvPr>
            <p:cNvSpPr/>
            <p:nvPr/>
          </p:nvSpPr>
          <p:spPr>
            <a:xfrm>
              <a:off x="11700479" y="9080027"/>
              <a:ext cx="953031" cy="11826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6" h="950">
                  <a:moveTo>
                    <a:pt x="766" y="419"/>
                  </a:moveTo>
                  <a:cubicBezTo>
                    <a:pt x="766" y="825"/>
                    <a:pt x="491" y="950"/>
                    <a:pt x="383" y="950"/>
                  </a:cubicBezTo>
                  <a:cubicBezTo>
                    <a:pt x="274" y="950"/>
                    <a:pt x="0" y="825"/>
                    <a:pt x="0" y="419"/>
                  </a:cubicBezTo>
                  <a:cubicBezTo>
                    <a:pt x="0" y="13"/>
                    <a:pt x="171" y="0"/>
                    <a:pt x="383" y="0"/>
                  </a:cubicBezTo>
                  <a:cubicBezTo>
                    <a:pt x="594" y="0"/>
                    <a:pt x="766" y="13"/>
                    <a:pt x="766" y="419"/>
                  </a:cubicBezTo>
                  <a:close/>
                </a:path>
              </a:pathLst>
            </a:custGeom>
            <a:solidFill>
              <a:srgbClr val="8C5E4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2810F4C-F655-76E3-A9E1-AF72E06B1C35}"/>
                </a:ext>
              </a:extLst>
            </p:cNvPr>
            <p:cNvSpPr/>
            <p:nvPr/>
          </p:nvSpPr>
          <p:spPr>
            <a:xfrm>
              <a:off x="11351658" y="8742299"/>
              <a:ext cx="1656903" cy="1190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956">
                  <a:moveTo>
                    <a:pt x="810" y="318"/>
                  </a:moveTo>
                  <a:cubicBezTo>
                    <a:pt x="810" y="318"/>
                    <a:pt x="513" y="520"/>
                    <a:pt x="299" y="571"/>
                  </a:cubicBezTo>
                  <a:cubicBezTo>
                    <a:pt x="83" y="623"/>
                    <a:pt x="0" y="610"/>
                    <a:pt x="0" y="610"/>
                  </a:cubicBezTo>
                  <a:cubicBezTo>
                    <a:pt x="0" y="610"/>
                    <a:pt x="193" y="-200"/>
                    <a:pt x="934" y="47"/>
                  </a:cubicBezTo>
                  <a:cubicBezTo>
                    <a:pt x="1444" y="217"/>
                    <a:pt x="1317" y="956"/>
                    <a:pt x="1317" y="956"/>
                  </a:cubicBezTo>
                  <a:cubicBezTo>
                    <a:pt x="1317" y="956"/>
                    <a:pt x="1029" y="893"/>
                    <a:pt x="906" y="666"/>
                  </a:cubicBezTo>
                  <a:cubicBezTo>
                    <a:pt x="827" y="522"/>
                    <a:pt x="808" y="377"/>
                    <a:pt x="810" y="31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2CF4376-9815-02BC-0691-80F798B68C32}"/>
                </a:ext>
              </a:extLst>
            </p:cNvPr>
            <p:cNvSpPr/>
            <p:nvPr/>
          </p:nvSpPr>
          <p:spPr>
            <a:xfrm>
              <a:off x="8683172" y="11381812"/>
              <a:ext cx="433536" cy="5844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" h="470">
                  <a:moveTo>
                    <a:pt x="341" y="469"/>
                  </a:moveTo>
                  <a:cubicBezTo>
                    <a:pt x="339" y="469"/>
                    <a:pt x="337" y="468"/>
                    <a:pt x="336" y="466"/>
                  </a:cubicBezTo>
                  <a:lnTo>
                    <a:pt x="174" y="36"/>
                  </a:lnTo>
                  <a:lnTo>
                    <a:pt x="12" y="466"/>
                  </a:lnTo>
                  <a:cubicBezTo>
                    <a:pt x="11" y="469"/>
                    <a:pt x="7" y="471"/>
                    <a:pt x="4" y="469"/>
                  </a:cubicBezTo>
                  <a:cubicBezTo>
                    <a:pt x="0" y="468"/>
                    <a:pt x="-1" y="464"/>
                    <a:pt x="0" y="461"/>
                  </a:cubicBezTo>
                  <a:lnTo>
                    <a:pt x="174" y="0"/>
                  </a:lnTo>
                  <a:lnTo>
                    <a:pt x="348" y="461"/>
                  </a:lnTo>
                  <a:cubicBezTo>
                    <a:pt x="349" y="464"/>
                    <a:pt x="347" y="468"/>
                    <a:pt x="344" y="469"/>
                  </a:cubicBezTo>
                  <a:cubicBezTo>
                    <a:pt x="343" y="469"/>
                    <a:pt x="342" y="469"/>
                    <a:pt x="341" y="46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EA254F07-8AC2-BFAD-E454-F430ACBA2860}"/>
                </a:ext>
              </a:extLst>
            </p:cNvPr>
            <p:cNvSpPr/>
            <p:nvPr/>
          </p:nvSpPr>
          <p:spPr>
            <a:xfrm>
              <a:off x="8629603" y="11938877"/>
              <a:ext cx="540674" cy="2542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205">
                  <a:moveTo>
                    <a:pt x="230" y="205"/>
                  </a:moveTo>
                  <a:lnTo>
                    <a:pt x="206" y="205"/>
                  </a:lnTo>
                  <a:cubicBezTo>
                    <a:pt x="92" y="205"/>
                    <a:pt x="0" y="113"/>
                    <a:pt x="0" y="0"/>
                  </a:cubicBezTo>
                  <a:lnTo>
                    <a:pt x="435" y="0"/>
                  </a:lnTo>
                  <a:cubicBezTo>
                    <a:pt x="435" y="113"/>
                    <a:pt x="343" y="205"/>
                    <a:pt x="230" y="20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FCA7F42-A9ED-5219-8C21-713C065242E3}"/>
                </a:ext>
              </a:extLst>
            </p:cNvPr>
            <p:cNvSpPr/>
            <p:nvPr/>
          </p:nvSpPr>
          <p:spPr>
            <a:xfrm>
              <a:off x="10161927" y="11378074"/>
              <a:ext cx="433536" cy="5832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" h="469">
                  <a:moveTo>
                    <a:pt x="342" y="469"/>
                  </a:moveTo>
                  <a:cubicBezTo>
                    <a:pt x="340" y="469"/>
                    <a:pt x="337" y="467"/>
                    <a:pt x="336" y="465"/>
                  </a:cubicBezTo>
                  <a:lnTo>
                    <a:pt x="174" y="36"/>
                  </a:lnTo>
                  <a:lnTo>
                    <a:pt x="13" y="465"/>
                  </a:lnTo>
                  <a:cubicBezTo>
                    <a:pt x="11" y="468"/>
                    <a:pt x="8" y="470"/>
                    <a:pt x="4" y="469"/>
                  </a:cubicBezTo>
                  <a:cubicBezTo>
                    <a:pt x="1" y="467"/>
                    <a:pt x="-1" y="464"/>
                    <a:pt x="0" y="460"/>
                  </a:cubicBezTo>
                  <a:lnTo>
                    <a:pt x="174" y="0"/>
                  </a:lnTo>
                  <a:lnTo>
                    <a:pt x="348" y="460"/>
                  </a:lnTo>
                  <a:cubicBezTo>
                    <a:pt x="349" y="464"/>
                    <a:pt x="348" y="467"/>
                    <a:pt x="345" y="469"/>
                  </a:cubicBezTo>
                  <a:cubicBezTo>
                    <a:pt x="343" y="469"/>
                    <a:pt x="343" y="469"/>
                    <a:pt x="342" y="46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8752A2EB-AA06-E56F-FE05-2D83AA81F306}"/>
                </a:ext>
              </a:extLst>
            </p:cNvPr>
            <p:cNvSpPr/>
            <p:nvPr/>
          </p:nvSpPr>
          <p:spPr>
            <a:xfrm>
              <a:off x="10109603" y="11933892"/>
              <a:ext cx="540674" cy="2542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205">
                  <a:moveTo>
                    <a:pt x="229" y="205"/>
                  </a:moveTo>
                  <a:lnTo>
                    <a:pt x="205" y="205"/>
                  </a:lnTo>
                  <a:cubicBezTo>
                    <a:pt x="92" y="205"/>
                    <a:pt x="0" y="114"/>
                    <a:pt x="0" y="0"/>
                  </a:cubicBezTo>
                  <a:lnTo>
                    <a:pt x="435" y="0"/>
                  </a:lnTo>
                  <a:cubicBezTo>
                    <a:pt x="435" y="114"/>
                    <a:pt x="343" y="205"/>
                    <a:pt x="229" y="20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54A7F55F-18F0-893C-BA1E-13EDEA48539F}"/>
                </a:ext>
              </a:extLst>
            </p:cNvPr>
            <p:cNvSpPr/>
            <p:nvPr/>
          </p:nvSpPr>
          <p:spPr>
            <a:xfrm>
              <a:off x="8870037" y="11037853"/>
              <a:ext cx="1558482" cy="14942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2" h="1200">
                  <a:moveTo>
                    <a:pt x="651" y="269"/>
                  </a:moveTo>
                  <a:lnTo>
                    <a:pt x="651" y="62"/>
                  </a:lnTo>
                  <a:lnTo>
                    <a:pt x="1112" y="269"/>
                  </a:lnTo>
                  <a:close/>
                  <a:moveTo>
                    <a:pt x="140" y="269"/>
                  </a:moveTo>
                  <a:lnTo>
                    <a:pt x="602" y="62"/>
                  </a:lnTo>
                  <a:lnTo>
                    <a:pt x="602" y="269"/>
                  </a:lnTo>
                  <a:close/>
                  <a:moveTo>
                    <a:pt x="1238" y="272"/>
                  </a:moveTo>
                  <a:lnTo>
                    <a:pt x="637" y="2"/>
                  </a:lnTo>
                  <a:cubicBezTo>
                    <a:pt x="636" y="2"/>
                    <a:pt x="636" y="2"/>
                    <a:pt x="636" y="2"/>
                  </a:cubicBezTo>
                  <a:cubicBezTo>
                    <a:pt x="635" y="1"/>
                    <a:pt x="633" y="1"/>
                    <a:pt x="632" y="0"/>
                  </a:cubicBezTo>
                  <a:lnTo>
                    <a:pt x="631" y="0"/>
                  </a:lnTo>
                  <a:cubicBezTo>
                    <a:pt x="630" y="0"/>
                    <a:pt x="628" y="0"/>
                    <a:pt x="626" y="0"/>
                  </a:cubicBezTo>
                  <a:cubicBezTo>
                    <a:pt x="624" y="0"/>
                    <a:pt x="622" y="0"/>
                    <a:pt x="621" y="0"/>
                  </a:cubicBezTo>
                  <a:cubicBezTo>
                    <a:pt x="619" y="1"/>
                    <a:pt x="617" y="1"/>
                    <a:pt x="616" y="2"/>
                  </a:cubicBezTo>
                  <a:lnTo>
                    <a:pt x="14" y="272"/>
                  </a:lnTo>
                  <a:cubicBezTo>
                    <a:pt x="4" y="277"/>
                    <a:pt x="-2" y="288"/>
                    <a:pt x="1" y="299"/>
                  </a:cubicBezTo>
                  <a:cubicBezTo>
                    <a:pt x="3" y="311"/>
                    <a:pt x="13" y="319"/>
                    <a:pt x="25" y="319"/>
                  </a:cubicBezTo>
                  <a:lnTo>
                    <a:pt x="602" y="319"/>
                  </a:lnTo>
                  <a:lnTo>
                    <a:pt x="602" y="1175"/>
                  </a:lnTo>
                  <a:cubicBezTo>
                    <a:pt x="602" y="1189"/>
                    <a:pt x="613" y="1200"/>
                    <a:pt x="626" y="1200"/>
                  </a:cubicBezTo>
                  <a:cubicBezTo>
                    <a:pt x="640" y="1200"/>
                    <a:pt x="651" y="1189"/>
                    <a:pt x="651" y="1175"/>
                  </a:cubicBezTo>
                  <a:lnTo>
                    <a:pt x="651" y="319"/>
                  </a:lnTo>
                  <a:lnTo>
                    <a:pt x="1227" y="319"/>
                  </a:lnTo>
                  <a:cubicBezTo>
                    <a:pt x="1239" y="319"/>
                    <a:pt x="1249" y="311"/>
                    <a:pt x="1252" y="299"/>
                  </a:cubicBezTo>
                  <a:cubicBezTo>
                    <a:pt x="1254" y="288"/>
                    <a:pt x="1248" y="277"/>
                    <a:pt x="1238" y="272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B30CC79-411C-57A3-AC38-6363EF70F25E}"/>
                </a:ext>
              </a:extLst>
            </p:cNvPr>
            <p:cNvSpPr/>
            <p:nvPr/>
          </p:nvSpPr>
          <p:spPr>
            <a:xfrm>
              <a:off x="9477987" y="12203078"/>
              <a:ext cx="342593" cy="34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6" h="277">
                  <a:moveTo>
                    <a:pt x="276" y="277"/>
                  </a:moveTo>
                  <a:lnTo>
                    <a:pt x="138" y="277"/>
                  </a:lnTo>
                  <a:lnTo>
                    <a:pt x="0" y="277"/>
                  </a:lnTo>
                  <a:lnTo>
                    <a:pt x="0" y="190"/>
                  </a:lnTo>
                  <a:lnTo>
                    <a:pt x="0" y="103"/>
                  </a:lnTo>
                  <a:cubicBezTo>
                    <a:pt x="0" y="75"/>
                    <a:pt x="11" y="49"/>
                    <a:pt x="30" y="30"/>
                  </a:cubicBezTo>
                  <a:cubicBezTo>
                    <a:pt x="48" y="12"/>
                    <a:pt x="74" y="0"/>
                    <a:pt x="103" y="0"/>
                  </a:cubicBezTo>
                  <a:lnTo>
                    <a:pt x="138" y="0"/>
                  </a:lnTo>
                  <a:lnTo>
                    <a:pt x="174" y="0"/>
                  </a:lnTo>
                  <a:cubicBezTo>
                    <a:pt x="202" y="0"/>
                    <a:pt x="228" y="12"/>
                    <a:pt x="246" y="30"/>
                  </a:cubicBezTo>
                  <a:cubicBezTo>
                    <a:pt x="265" y="49"/>
                    <a:pt x="276" y="75"/>
                    <a:pt x="276" y="103"/>
                  </a:cubicBezTo>
                  <a:lnTo>
                    <a:pt x="276" y="19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5E6D7695-0649-9590-6F6F-ED62E96B9BFD}"/>
                </a:ext>
              </a:extLst>
            </p:cNvPr>
            <p:cNvSpPr/>
            <p:nvPr/>
          </p:nvSpPr>
          <p:spPr>
            <a:xfrm>
              <a:off x="9477987" y="12203078"/>
              <a:ext cx="342593" cy="34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6" h="277">
                  <a:moveTo>
                    <a:pt x="276" y="277"/>
                  </a:moveTo>
                  <a:lnTo>
                    <a:pt x="138" y="277"/>
                  </a:lnTo>
                  <a:lnTo>
                    <a:pt x="0" y="277"/>
                  </a:lnTo>
                  <a:lnTo>
                    <a:pt x="0" y="190"/>
                  </a:lnTo>
                  <a:lnTo>
                    <a:pt x="0" y="103"/>
                  </a:lnTo>
                  <a:cubicBezTo>
                    <a:pt x="0" y="75"/>
                    <a:pt x="11" y="49"/>
                    <a:pt x="30" y="30"/>
                  </a:cubicBezTo>
                  <a:cubicBezTo>
                    <a:pt x="48" y="12"/>
                    <a:pt x="74" y="0"/>
                    <a:pt x="103" y="0"/>
                  </a:cubicBezTo>
                  <a:lnTo>
                    <a:pt x="138" y="0"/>
                  </a:lnTo>
                  <a:lnTo>
                    <a:pt x="174" y="0"/>
                  </a:lnTo>
                  <a:cubicBezTo>
                    <a:pt x="202" y="0"/>
                    <a:pt x="228" y="12"/>
                    <a:pt x="246" y="30"/>
                  </a:cubicBezTo>
                  <a:cubicBezTo>
                    <a:pt x="265" y="49"/>
                    <a:pt x="276" y="75"/>
                    <a:pt x="276" y="103"/>
                  </a:cubicBezTo>
                  <a:lnTo>
                    <a:pt x="276" y="19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4ABF604-EF10-2EF7-A0FF-0FF240CBF8D5}"/>
                </a:ext>
              </a:extLst>
            </p:cNvPr>
            <p:cNvSpPr/>
            <p:nvPr/>
          </p:nvSpPr>
          <p:spPr>
            <a:xfrm>
              <a:off x="9582633" y="12135778"/>
              <a:ext cx="134546" cy="660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54">
                  <a:moveTo>
                    <a:pt x="82" y="0"/>
                  </a:moveTo>
                  <a:lnTo>
                    <a:pt x="54" y="0"/>
                  </a:lnTo>
                  <a:lnTo>
                    <a:pt x="27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4"/>
                    <a:pt x="3" y="41"/>
                    <a:pt x="8" y="46"/>
                  </a:cubicBezTo>
                  <a:cubicBezTo>
                    <a:pt x="13" y="51"/>
                    <a:pt x="19" y="54"/>
                    <a:pt x="27" y="54"/>
                  </a:cubicBezTo>
                  <a:lnTo>
                    <a:pt x="54" y="54"/>
                  </a:lnTo>
                  <a:lnTo>
                    <a:pt x="82" y="54"/>
                  </a:lnTo>
                  <a:cubicBezTo>
                    <a:pt x="90" y="54"/>
                    <a:pt x="96" y="51"/>
                    <a:pt x="101" y="46"/>
                  </a:cubicBezTo>
                  <a:cubicBezTo>
                    <a:pt x="106" y="41"/>
                    <a:pt x="109" y="34"/>
                    <a:pt x="109" y="27"/>
                  </a:cubicBezTo>
                  <a:cubicBezTo>
                    <a:pt x="109" y="20"/>
                    <a:pt x="106" y="13"/>
                    <a:pt x="101" y="8"/>
                  </a:cubicBezTo>
                  <a:cubicBezTo>
                    <a:pt x="96" y="3"/>
                    <a:pt x="90" y="0"/>
                    <a:pt x="82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9B34BC4-4B1C-9F12-99C2-24C04CC11F37}"/>
                </a:ext>
              </a:extLst>
            </p:cNvPr>
            <p:cNvSpPr/>
            <p:nvPr/>
          </p:nvSpPr>
          <p:spPr>
            <a:xfrm>
              <a:off x="9190209" y="12548283"/>
              <a:ext cx="5998484" cy="2193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16" h="177">
                  <a:moveTo>
                    <a:pt x="4728" y="177"/>
                  </a:moveTo>
                  <a:lnTo>
                    <a:pt x="2408" y="177"/>
                  </a:lnTo>
                  <a:lnTo>
                    <a:pt x="88" y="177"/>
                  </a:lnTo>
                  <a:cubicBezTo>
                    <a:pt x="64" y="177"/>
                    <a:pt x="41" y="167"/>
                    <a:pt x="25" y="151"/>
                  </a:cubicBezTo>
                  <a:cubicBezTo>
                    <a:pt x="9" y="135"/>
                    <a:pt x="0" y="113"/>
                    <a:pt x="0" y="89"/>
                  </a:cubicBezTo>
                  <a:cubicBezTo>
                    <a:pt x="0" y="64"/>
                    <a:pt x="9" y="41"/>
                    <a:pt x="25" y="26"/>
                  </a:cubicBezTo>
                  <a:cubicBezTo>
                    <a:pt x="41" y="10"/>
                    <a:pt x="64" y="0"/>
                    <a:pt x="88" y="0"/>
                  </a:cubicBezTo>
                  <a:lnTo>
                    <a:pt x="2408" y="0"/>
                  </a:lnTo>
                  <a:lnTo>
                    <a:pt x="4728" y="0"/>
                  </a:lnTo>
                  <a:cubicBezTo>
                    <a:pt x="4752" y="0"/>
                    <a:pt x="4775" y="10"/>
                    <a:pt x="4791" y="26"/>
                  </a:cubicBezTo>
                  <a:cubicBezTo>
                    <a:pt x="4807" y="41"/>
                    <a:pt x="4816" y="64"/>
                    <a:pt x="4816" y="89"/>
                  </a:cubicBezTo>
                  <a:cubicBezTo>
                    <a:pt x="4816" y="113"/>
                    <a:pt x="4807" y="135"/>
                    <a:pt x="4791" y="151"/>
                  </a:cubicBezTo>
                  <a:cubicBezTo>
                    <a:pt x="4775" y="167"/>
                    <a:pt x="4752" y="177"/>
                    <a:pt x="4728" y="177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A6A1F91-A3DA-781D-E020-0B26B285DAA7}"/>
                </a:ext>
              </a:extLst>
            </p:cNvPr>
            <p:cNvSpPr/>
            <p:nvPr/>
          </p:nvSpPr>
          <p:spPr>
            <a:xfrm>
              <a:off x="6996366" y="13084158"/>
              <a:ext cx="10387408" cy="230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39" h="186">
                  <a:moveTo>
                    <a:pt x="8246" y="186"/>
                  </a:moveTo>
                  <a:lnTo>
                    <a:pt x="4169" y="186"/>
                  </a:lnTo>
                  <a:lnTo>
                    <a:pt x="92" y="186"/>
                  </a:lnTo>
                  <a:cubicBezTo>
                    <a:pt x="67" y="186"/>
                    <a:pt x="43" y="176"/>
                    <a:pt x="27" y="159"/>
                  </a:cubicBezTo>
                  <a:cubicBezTo>
                    <a:pt x="10" y="143"/>
                    <a:pt x="0" y="119"/>
                    <a:pt x="0" y="93"/>
                  </a:cubicBezTo>
                  <a:cubicBezTo>
                    <a:pt x="0" y="68"/>
                    <a:pt x="10" y="45"/>
                    <a:pt x="27" y="28"/>
                  </a:cubicBezTo>
                  <a:cubicBezTo>
                    <a:pt x="43" y="11"/>
                    <a:pt x="67" y="0"/>
                    <a:pt x="92" y="0"/>
                  </a:cubicBezTo>
                  <a:lnTo>
                    <a:pt x="4169" y="0"/>
                  </a:lnTo>
                  <a:lnTo>
                    <a:pt x="8246" y="0"/>
                  </a:lnTo>
                  <a:cubicBezTo>
                    <a:pt x="8272" y="0"/>
                    <a:pt x="8295" y="11"/>
                    <a:pt x="8311" y="28"/>
                  </a:cubicBezTo>
                  <a:cubicBezTo>
                    <a:pt x="8328" y="45"/>
                    <a:pt x="8339" y="68"/>
                    <a:pt x="8339" y="93"/>
                  </a:cubicBezTo>
                  <a:cubicBezTo>
                    <a:pt x="8339" y="119"/>
                    <a:pt x="8328" y="143"/>
                    <a:pt x="8311" y="159"/>
                  </a:cubicBezTo>
                  <a:cubicBezTo>
                    <a:pt x="8295" y="176"/>
                    <a:pt x="8272" y="186"/>
                    <a:pt x="8246" y="186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15" name="Freeform 114">
            <a:extLst>
              <a:ext uri="{FF2B5EF4-FFF2-40B4-BE49-F238E27FC236}">
                <a16:creationId xmlns:a16="http://schemas.microsoft.com/office/drawing/2014/main" id="{332C12EB-0EE7-9E07-F9D6-52550D972BC8}"/>
              </a:ext>
            </a:extLst>
          </p:cNvPr>
          <p:cNvSpPr/>
          <p:nvPr/>
        </p:nvSpPr>
        <p:spPr>
          <a:xfrm>
            <a:off x="7036235" y="8286179"/>
            <a:ext cx="2023166" cy="20226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25" h="1624">
                <a:moveTo>
                  <a:pt x="1625" y="812"/>
                </a:moveTo>
                <a:cubicBezTo>
                  <a:pt x="1625" y="1260"/>
                  <a:pt x="1261" y="1624"/>
                  <a:pt x="813" y="1624"/>
                </a:cubicBezTo>
                <a:cubicBezTo>
                  <a:pt x="364" y="1624"/>
                  <a:pt x="0" y="1260"/>
                  <a:pt x="0" y="812"/>
                </a:cubicBezTo>
                <a:cubicBezTo>
                  <a:pt x="0" y="363"/>
                  <a:pt x="364" y="0"/>
                  <a:pt x="813" y="0"/>
                </a:cubicBezTo>
                <a:cubicBezTo>
                  <a:pt x="1261" y="0"/>
                  <a:pt x="1625" y="363"/>
                  <a:pt x="1625" y="81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E1C211-FD4D-5032-E09C-DA51BBB6A0DC}"/>
              </a:ext>
            </a:extLst>
          </p:cNvPr>
          <p:cNvGrpSpPr/>
          <p:nvPr/>
        </p:nvGrpSpPr>
        <p:grpSpPr>
          <a:xfrm>
            <a:off x="7549501" y="8770962"/>
            <a:ext cx="996634" cy="1053064"/>
            <a:chOff x="7549501" y="8770962"/>
            <a:chExt cx="996634" cy="1053064"/>
          </a:xfrm>
        </p:grpSpPr>
        <p:sp>
          <p:nvSpPr>
            <p:cNvPr id="403" name="Freeform 402">
              <a:extLst>
                <a:ext uri="{FF2B5EF4-FFF2-40B4-BE49-F238E27FC236}">
                  <a16:creationId xmlns:a16="http://schemas.microsoft.com/office/drawing/2014/main" id="{A4CEC8F7-03DC-6BB9-B06E-332AEE5C05D6}"/>
                </a:ext>
              </a:extLst>
            </p:cNvPr>
            <p:cNvSpPr/>
            <p:nvPr/>
          </p:nvSpPr>
          <p:spPr>
            <a:xfrm>
              <a:off x="7549501" y="8770962"/>
              <a:ext cx="860842" cy="105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2" h="845">
                  <a:moveTo>
                    <a:pt x="692" y="845"/>
                  </a:moveTo>
                  <a:lnTo>
                    <a:pt x="0" y="845"/>
                  </a:lnTo>
                  <a:lnTo>
                    <a:pt x="0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 403">
              <a:extLst>
                <a:ext uri="{FF2B5EF4-FFF2-40B4-BE49-F238E27FC236}">
                  <a16:creationId xmlns:a16="http://schemas.microsoft.com/office/drawing/2014/main" id="{E3D6739C-9CE0-B44E-3E93-01A4CE64A425}"/>
                </a:ext>
              </a:extLst>
            </p:cNvPr>
            <p:cNvSpPr/>
            <p:nvPr/>
          </p:nvSpPr>
          <p:spPr>
            <a:xfrm>
              <a:off x="8411589" y="8770962"/>
              <a:ext cx="134546" cy="105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845">
                  <a:moveTo>
                    <a:pt x="0" y="845"/>
                  </a:moveTo>
                  <a:lnTo>
                    <a:pt x="109" y="845"/>
                  </a:lnTo>
                  <a:lnTo>
                    <a:pt x="1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 404">
              <a:extLst>
                <a:ext uri="{FF2B5EF4-FFF2-40B4-BE49-F238E27FC236}">
                  <a16:creationId xmlns:a16="http://schemas.microsoft.com/office/drawing/2014/main" id="{29085BA2-4936-A14E-0B67-4E239ECB9A98}"/>
                </a:ext>
              </a:extLst>
            </p:cNvPr>
            <p:cNvSpPr/>
            <p:nvPr/>
          </p:nvSpPr>
          <p:spPr>
            <a:xfrm>
              <a:off x="7707717" y="8949169"/>
              <a:ext cx="543165" cy="1981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7" h="160">
                  <a:moveTo>
                    <a:pt x="437" y="160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 405">
              <a:extLst>
                <a:ext uri="{FF2B5EF4-FFF2-40B4-BE49-F238E27FC236}">
                  <a16:creationId xmlns:a16="http://schemas.microsoft.com/office/drawing/2014/main" id="{78ECB40C-1AA3-61C9-F0E7-E09AD8D196B0}"/>
                </a:ext>
              </a:extLst>
            </p:cNvPr>
            <p:cNvSpPr/>
            <p:nvPr/>
          </p:nvSpPr>
          <p:spPr>
            <a:xfrm>
              <a:off x="7821084" y="9040144"/>
              <a:ext cx="332626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13">
                  <a:moveTo>
                    <a:pt x="268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421632D0-5826-3CDA-F403-43E53BC6072D}"/>
                </a:ext>
              </a:extLst>
            </p:cNvPr>
            <p:cNvSpPr/>
            <p:nvPr/>
          </p:nvSpPr>
          <p:spPr>
            <a:xfrm>
              <a:off x="8457683" y="9645815"/>
              <a:ext cx="14950" cy="1782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4">
                  <a:moveTo>
                    <a:pt x="13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 406">
              <a:extLst>
                <a:ext uri="{FF2B5EF4-FFF2-40B4-BE49-F238E27FC236}">
                  <a16:creationId xmlns:a16="http://schemas.microsoft.com/office/drawing/2014/main" id="{323D4669-6F68-1B41-757D-0846D8B6C0FA}"/>
                </a:ext>
              </a:extLst>
            </p:cNvPr>
            <p:cNvSpPr/>
            <p:nvPr/>
          </p:nvSpPr>
          <p:spPr>
            <a:xfrm>
              <a:off x="8457683" y="8770962"/>
              <a:ext cx="14950" cy="4162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335">
                  <a:moveTo>
                    <a:pt x="13" y="335"/>
                  </a:moveTo>
                  <a:lnTo>
                    <a:pt x="0" y="335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16" name="Freeform 115">
            <a:extLst>
              <a:ext uri="{FF2B5EF4-FFF2-40B4-BE49-F238E27FC236}">
                <a16:creationId xmlns:a16="http://schemas.microsoft.com/office/drawing/2014/main" id="{3871E035-D282-9C46-4D51-0948CEBA2D7A}"/>
              </a:ext>
            </a:extLst>
          </p:cNvPr>
          <p:cNvSpPr/>
          <p:nvPr/>
        </p:nvSpPr>
        <p:spPr>
          <a:xfrm>
            <a:off x="9542768" y="6183790"/>
            <a:ext cx="2021920" cy="20238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24" h="1625">
                <a:moveTo>
                  <a:pt x="1624" y="812"/>
                </a:moveTo>
                <a:cubicBezTo>
                  <a:pt x="1624" y="1261"/>
                  <a:pt x="1261" y="1625"/>
                  <a:pt x="812" y="1625"/>
                </a:cubicBezTo>
                <a:cubicBezTo>
                  <a:pt x="364" y="1625"/>
                  <a:pt x="0" y="1261"/>
                  <a:pt x="0" y="812"/>
                </a:cubicBezTo>
                <a:cubicBezTo>
                  <a:pt x="0" y="363"/>
                  <a:pt x="364" y="0"/>
                  <a:pt x="812" y="0"/>
                </a:cubicBezTo>
                <a:cubicBezTo>
                  <a:pt x="1261" y="0"/>
                  <a:pt x="1624" y="363"/>
                  <a:pt x="1624" y="81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5A4696-F244-74FD-B99F-10D37AA3507D}"/>
              </a:ext>
            </a:extLst>
          </p:cNvPr>
          <p:cNvGrpSpPr/>
          <p:nvPr/>
        </p:nvGrpSpPr>
        <p:grpSpPr>
          <a:xfrm>
            <a:off x="10179368" y="6738362"/>
            <a:ext cx="748717" cy="913486"/>
            <a:chOff x="10179368" y="6738362"/>
            <a:chExt cx="748717" cy="913486"/>
          </a:xfrm>
        </p:grpSpPr>
        <p:sp>
          <p:nvSpPr>
            <p:cNvPr id="409" name="Freeform 408">
              <a:extLst>
                <a:ext uri="{FF2B5EF4-FFF2-40B4-BE49-F238E27FC236}">
                  <a16:creationId xmlns:a16="http://schemas.microsoft.com/office/drawing/2014/main" id="{E90E1617-6209-1CC1-8356-1930BD166A76}"/>
                </a:ext>
              </a:extLst>
            </p:cNvPr>
            <p:cNvSpPr/>
            <p:nvPr/>
          </p:nvSpPr>
          <p:spPr>
            <a:xfrm>
              <a:off x="10179368" y="6738362"/>
              <a:ext cx="656532" cy="9134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8" h="734">
                  <a:moveTo>
                    <a:pt x="528" y="734"/>
                  </a:moveTo>
                  <a:lnTo>
                    <a:pt x="0" y="734"/>
                  </a:lnTo>
                  <a:lnTo>
                    <a:pt x="0" y="0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 409">
              <a:extLst>
                <a:ext uri="{FF2B5EF4-FFF2-40B4-BE49-F238E27FC236}">
                  <a16:creationId xmlns:a16="http://schemas.microsoft.com/office/drawing/2014/main" id="{3F7DDBFE-E12A-AF56-C0DC-111C84E2E5E2}"/>
                </a:ext>
              </a:extLst>
            </p:cNvPr>
            <p:cNvSpPr/>
            <p:nvPr/>
          </p:nvSpPr>
          <p:spPr>
            <a:xfrm>
              <a:off x="10837142" y="6738362"/>
              <a:ext cx="90943" cy="3028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244">
                  <a:moveTo>
                    <a:pt x="0" y="244"/>
                  </a:moveTo>
                  <a:lnTo>
                    <a:pt x="37" y="244"/>
                  </a:lnTo>
                  <a:lnTo>
                    <a:pt x="74" y="244"/>
                  </a:lnTo>
                  <a:lnTo>
                    <a:pt x="74" y="158"/>
                  </a:lnTo>
                  <a:lnTo>
                    <a:pt x="74" y="71"/>
                  </a:lnTo>
                  <a:cubicBezTo>
                    <a:pt x="74" y="52"/>
                    <a:pt x="66" y="34"/>
                    <a:pt x="53" y="21"/>
                  </a:cubicBezTo>
                  <a:cubicBezTo>
                    <a:pt x="40" y="8"/>
                    <a:pt x="23" y="0"/>
                    <a:pt x="3" y="0"/>
                  </a:cubicBezTo>
                  <a:lnTo>
                    <a:pt x="2" y="0"/>
                  </a:lnTo>
                  <a:lnTo>
                    <a:pt x="0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BE3FBEF3-8B4C-DABF-A678-36CF6FA0193A}"/>
                </a:ext>
              </a:extLst>
            </p:cNvPr>
            <p:cNvSpPr/>
            <p:nvPr/>
          </p:nvSpPr>
          <p:spPr>
            <a:xfrm>
              <a:off x="10837142" y="7347768"/>
              <a:ext cx="90943" cy="3028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244">
                  <a:moveTo>
                    <a:pt x="0" y="244"/>
                  </a:moveTo>
                  <a:cubicBezTo>
                    <a:pt x="21" y="244"/>
                    <a:pt x="39" y="236"/>
                    <a:pt x="53" y="222"/>
                  </a:cubicBezTo>
                  <a:cubicBezTo>
                    <a:pt x="66" y="209"/>
                    <a:pt x="74" y="190"/>
                    <a:pt x="74" y="170"/>
                  </a:cubicBezTo>
                  <a:lnTo>
                    <a:pt x="74" y="85"/>
                  </a:lnTo>
                  <a:lnTo>
                    <a:pt x="74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 411">
              <a:extLst>
                <a:ext uri="{FF2B5EF4-FFF2-40B4-BE49-F238E27FC236}">
                  <a16:creationId xmlns:a16="http://schemas.microsoft.com/office/drawing/2014/main" id="{95776B15-7ACC-F544-B6EF-8CE48B970BDD}"/>
                </a:ext>
              </a:extLst>
            </p:cNvPr>
            <p:cNvSpPr/>
            <p:nvPr/>
          </p:nvSpPr>
          <p:spPr>
            <a:xfrm>
              <a:off x="10285260" y="6905357"/>
              <a:ext cx="254142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" h="13">
                  <a:moveTo>
                    <a:pt x="199" y="13"/>
                  </a:moveTo>
                  <a:lnTo>
                    <a:pt x="6" y="13"/>
                  </a:lnTo>
                  <a:cubicBezTo>
                    <a:pt x="2" y="13"/>
                    <a:pt x="0" y="10"/>
                    <a:pt x="0" y="7"/>
                  </a:cubicBezTo>
                  <a:cubicBezTo>
                    <a:pt x="0" y="4"/>
                    <a:pt x="2" y="0"/>
                    <a:pt x="6" y="0"/>
                  </a:cubicBezTo>
                  <a:lnTo>
                    <a:pt x="199" y="0"/>
                  </a:lnTo>
                  <a:cubicBezTo>
                    <a:pt x="202" y="0"/>
                    <a:pt x="205" y="4"/>
                    <a:pt x="205" y="7"/>
                  </a:cubicBezTo>
                  <a:cubicBezTo>
                    <a:pt x="205" y="10"/>
                    <a:pt x="202" y="13"/>
                    <a:pt x="199" y="1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 412">
              <a:extLst>
                <a:ext uri="{FF2B5EF4-FFF2-40B4-BE49-F238E27FC236}">
                  <a16:creationId xmlns:a16="http://schemas.microsoft.com/office/drawing/2014/main" id="{A2B08934-E3A1-B4B5-3691-45D4D7B1E678}"/>
                </a:ext>
              </a:extLst>
            </p:cNvPr>
            <p:cNvSpPr/>
            <p:nvPr/>
          </p:nvSpPr>
          <p:spPr>
            <a:xfrm>
              <a:off x="10285260" y="7032472"/>
              <a:ext cx="465926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13">
                  <a:moveTo>
                    <a:pt x="368" y="13"/>
                  </a:moveTo>
                  <a:lnTo>
                    <a:pt x="6" y="13"/>
                  </a:lnTo>
                  <a:cubicBezTo>
                    <a:pt x="2" y="13"/>
                    <a:pt x="0" y="11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lnTo>
                    <a:pt x="368" y="0"/>
                  </a:lnTo>
                  <a:cubicBezTo>
                    <a:pt x="371" y="0"/>
                    <a:pt x="375" y="3"/>
                    <a:pt x="375" y="7"/>
                  </a:cubicBezTo>
                  <a:cubicBezTo>
                    <a:pt x="375" y="11"/>
                    <a:pt x="371" y="13"/>
                    <a:pt x="368" y="1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 413">
              <a:extLst>
                <a:ext uri="{FF2B5EF4-FFF2-40B4-BE49-F238E27FC236}">
                  <a16:creationId xmlns:a16="http://schemas.microsoft.com/office/drawing/2014/main" id="{7281F381-6CBF-0EB8-1020-FE053A9BABD9}"/>
                </a:ext>
              </a:extLst>
            </p:cNvPr>
            <p:cNvSpPr/>
            <p:nvPr/>
          </p:nvSpPr>
          <p:spPr>
            <a:xfrm>
              <a:off x="10285260" y="7159587"/>
              <a:ext cx="465926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13">
                  <a:moveTo>
                    <a:pt x="368" y="13"/>
                  </a:moveTo>
                  <a:lnTo>
                    <a:pt x="6" y="13"/>
                  </a:lnTo>
                  <a:cubicBezTo>
                    <a:pt x="2" y="13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lnTo>
                    <a:pt x="368" y="0"/>
                  </a:lnTo>
                  <a:cubicBezTo>
                    <a:pt x="371" y="0"/>
                    <a:pt x="375" y="3"/>
                    <a:pt x="375" y="6"/>
                  </a:cubicBezTo>
                  <a:cubicBezTo>
                    <a:pt x="375" y="10"/>
                    <a:pt x="371" y="13"/>
                    <a:pt x="368" y="1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 414">
              <a:extLst>
                <a:ext uri="{FF2B5EF4-FFF2-40B4-BE49-F238E27FC236}">
                  <a16:creationId xmlns:a16="http://schemas.microsoft.com/office/drawing/2014/main" id="{5A0CE1A6-D72C-A799-316F-8F0E58AF9A00}"/>
                </a:ext>
              </a:extLst>
            </p:cNvPr>
            <p:cNvSpPr/>
            <p:nvPr/>
          </p:nvSpPr>
          <p:spPr>
            <a:xfrm>
              <a:off x="10285260" y="7286703"/>
              <a:ext cx="465926" cy="137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12">
                  <a:moveTo>
                    <a:pt x="368" y="12"/>
                  </a:moveTo>
                  <a:lnTo>
                    <a:pt x="6" y="12"/>
                  </a:lnTo>
                  <a:cubicBezTo>
                    <a:pt x="2" y="12"/>
                    <a:pt x="0" y="10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lnTo>
                    <a:pt x="368" y="0"/>
                  </a:lnTo>
                  <a:cubicBezTo>
                    <a:pt x="371" y="0"/>
                    <a:pt x="375" y="2"/>
                    <a:pt x="375" y="6"/>
                  </a:cubicBezTo>
                  <a:cubicBezTo>
                    <a:pt x="375" y="10"/>
                    <a:pt x="371" y="12"/>
                    <a:pt x="368" y="1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5144BC15-20B9-0CC0-DB15-0B03F566A442}"/>
                </a:ext>
              </a:extLst>
            </p:cNvPr>
            <p:cNvSpPr/>
            <p:nvPr/>
          </p:nvSpPr>
          <p:spPr>
            <a:xfrm>
              <a:off x="10303947" y="7428773"/>
              <a:ext cx="414849" cy="872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" h="71">
                  <a:moveTo>
                    <a:pt x="328" y="71"/>
                  </a:moveTo>
                  <a:lnTo>
                    <a:pt x="192" y="71"/>
                  </a:lnTo>
                  <a:cubicBezTo>
                    <a:pt x="190" y="71"/>
                    <a:pt x="188" y="70"/>
                    <a:pt x="187" y="68"/>
                  </a:cubicBezTo>
                  <a:cubicBezTo>
                    <a:pt x="186" y="67"/>
                    <a:pt x="185" y="65"/>
                    <a:pt x="185" y="64"/>
                  </a:cubicBezTo>
                  <a:cubicBezTo>
                    <a:pt x="186" y="56"/>
                    <a:pt x="184" y="43"/>
                    <a:pt x="182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72" y="40"/>
                    <a:pt x="149" y="52"/>
                    <a:pt x="137" y="59"/>
                  </a:cubicBezTo>
                  <a:cubicBezTo>
                    <a:pt x="135" y="60"/>
                    <a:pt x="132" y="60"/>
                    <a:pt x="130" y="59"/>
                  </a:cubicBezTo>
                  <a:cubicBezTo>
                    <a:pt x="128" y="57"/>
                    <a:pt x="127" y="55"/>
                    <a:pt x="128" y="52"/>
                  </a:cubicBezTo>
                  <a:cubicBezTo>
                    <a:pt x="130" y="40"/>
                    <a:pt x="131" y="25"/>
                    <a:pt x="129" y="21"/>
                  </a:cubicBezTo>
                  <a:cubicBezTo>
                    <a:pt x="128" y="18"/>
                    <a:pt x="125" y="17"/>
                    <a:pt x="124" y="17"/>
                  </a:cubicBezTo>
                  <a:cubicBezTo>
                    <a:pt x="110" y="14"/>
                    <a:pt x="79" y="38"/>
                    <a:pt x="61" y="56"/>
                  </a:cubicBezTo>
                  <a:cubicBezTo>
                    <a:pt x="59" y="57"/>
                    <a:pt x="58" y="58"/>
                    <a:pt x="58" y="58"/>
                  </a:cubicBezTo>
                  <a:cubicBezTo>
                    <a:pt x="56" y="60"/>
                    <a:pt x="51" y="60"/>
                    <a:pt x="49" y="58"/>
                  </a:cubicBezTo>
                  <a:cubicBezTo>
                    <a:pt x="46" y="56"/>
                    <a:pt x="47" y="51"/>
                    <a:pt x="49" y="49"/>
                  </a:cubicBezTo>
                  <a:cubicBezTo>
                    <a:pt x="49" y="49"/>
                    <a:pt x="51" y="47"/>
                    <a:pt x="52" y="46"/>
                  </a:cubicBezTo>
                  <a:cubicBezTo>
                    <a:pt x="59" y="39"/>
                    <a:pt x="68" y="28"/>
                    <a:pt x="68" y="20"/>
                  </a:cubicBezTo>
                  <a:cubicBezTo>
                    <a:pt x="68" y="18"/>
                    <a:pt x="67" y="16"/>
                    <a:pt x="65" y="15"/>
                  </a:cubicBezTo>
                  <a:cubicBezTo>
                    <a:pt x="54" y="7"/>
                    <a:pt x="23" y="23"/>
                    <a:pt x="10" y="31"/>
                  </a:cubicBezTo>
                  <a:cubicBezTo>
                    <a:pt x="6" y="33"/>
                    <a:pt x="3" y="32"/>
                    <a:pt x="1" y="29"/>
                  </a:cubicBezTo>
                  <a:cubicBezTo>
                    <a:pt x="-1" y="26"/>
                    <a:pt x="0" y="23"/>
                    <a:pt x="3" y="21"/>
                  </a:cubicBezTo>
                  <a:cubicBezTo>
                    <a:pt x="8" y="18"/>
                    <a:pt x="52" y="-11"/>
                    <a:pt x="73" y="5"/>
                  </a:cubicBezTo>
                  <a:cubicBezTo>
                    <a:pt x="78" y="8"/>
                    <a:pt x="80" y="13"/>
                    <a:pt x="80" y="19"/>
                  </a:cubicBezTo>
                  <a:cubicBezTo>
                    <a:pt x="80" y="21"/>
                    <a:pt x="80" y="22"/>
                    <a:pt x="80" y="23"/>
                  </a:cubicBezTo>
                  <a:cubicBezTo>
                    <a:pt x="96" y="12"/>
                    <a:pt x="114" y="2"/>
                    <a:pt x="126" y="4"/>
                  </a:cubicBezTo>
                  <a:cubicBezTo>
                    <a:pt x="132" y="5"/>
                    <a:pt x="137" y="10"/>
                    <a:pt x="141" y="16"/>
                  </a:cubicBezTo>
                  <a:cubicBezTo>
                    <a:pt x="143" y="21"/>
                    <a:pt x="142" y="33"/>
                    <a:pt x="142" y="42"/>
                  </a:cubicBezTo>
                  <a:cubicBezTo>
                    <a:pt x="153" y="36"/>
                    <a:pt x="171" y="28"/>
                    <a:pt x="180" y="28"/>
                  </a:cubicBezTo>
                  <a:cubicBezTo>
                    <a:pt x="184" y="27"/>
                    <a:pt x="188" y="28"/>
                    <a:pt x="191" y="31"/>
                  </a:cubicBezTo>
                  <a:cubicBezTo>
                    <a:pt x="197" y="37"/>
                    <a:pt x="198" y="50"/>
                    <a:pt x="198" y="58"/>
                  </a:cubicBezTo>
                  <a:lnTo>
                    <a:pt x="328" y="58"/>
                  </a:lnTo>
                  <a:cubicBezTo>
                    <a:pt x="332" y="58"/>
                    <a:pt x="334" y="61"/>
                    <a:pt x="334" y="64"/>
                  </a:cubicBezTo>
                  <a:cubicBezTo>
                    <a:pt x="334" y="68"/>
                    <a:pt x="332" y="71"/>
                    <a:pt x="328" y="7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17" name="Freeform 116">
            <a:extLst>
              <a:ext uri="{FF2B5EF4-FFF2-40B4-BE49-F238E27FC236}">
                <a16:creationId xmlns:a16="http://schemas.microsoft.com/office/drawing/2014/main" id="{3152956C-7843-C451-0F1D-A29A385C326A}"/>
              </a:ext>
            </a:extLst>
          </p:cNvPr>
          <p:cNvSpPr/>
          <p:nvPr/>
        </p:nvSpPr>
        <p:spPr>
          <a:xfrm>
            <a:off x="12812971" y="6183790"/>
            <a:ext cx="2021920" cy="20238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24" h="1625">
                <a:moveTo>
                  <a:pt x="0" y="812"/>
                </a:moveTo>
                <a:cubicBezTo>
                  <a:pt x="0" y="1261"/>
                  <a:pt x="363" y="1625"/>
                  <a:pt x="812" y="1625"/>
                </a:cubicBezTo>
                <a:cubicBezTo>
                  <a:pt x="1261" y="1625"/>
                  <a:pt x="1624" y="1261"/>
                  <a:pt x="1624" y="812"/>
                </a:cubicBezTo>
                <a:cubicBezTo>
                  <a:pt x="1624" y="363"/>
                  <a:pt x="1261" y="0"/>
                  <a:pt x="812" y="0"/>
                </a:cubicBezTo>
                <a:cubicBezTo>
                  <a:pt x="363" y="0"/>
                  <a:pt x="0" y="363"/>
                  <a:pt x="0" y="81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9FE52F-DEE5-04AD-0092-D0D311FD7C36}"/>
              </a:ext>
            </a:extLst>
          </p:cNvPr>
          <p:cNvGrpSpPr/>
          <p:nvPr/>
        </p:nvGrpSpPr>
        <p:grpSpPr>
          <a:xfrm>
            <a:off x="13247753" y="6618721"/>
            <a:ext cx="1152357" cy="1151519"/>
            <a:chOff x="13247753" y="6618721"/>
            <a:chExt cx="1152357" cy="1151519"/>
          </a:xfrm>
        </p:grpSpPr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2C61D4A5-716F-709D-67F0-82E0F41DEFCB}"/>
                </a:ext>
              </a:extLst>
            </p:cNvPr>
            <p:cNvSpPr/>
            <p:nvPr/>
          </p:nvSpPr>
          <p:spPr>
            <a:xfrm>
              <a:off x="13839504" y="7209437"/>
              <a:ext cx="195589" cy="1956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158">
                  <a:moveTo>
                    <a:pt x="9" y="103"/>
                  </a:moveTo>
                  <a:lnTo>
                    <a:pt x="55" y="149"/>
                  </a:lnTo>
                  <a:lnTo>
                    <a:pt x="149" y="55"/>
                  </a:lnTo>
                  <a:lnTo>
                    <a:pt x="103" y="9"/>
                  </a:lnTo>
                  <a:close/>
                  <a:moveTo>
                    <a:pt x="55" y="158"/>
                  </a:moveTo>
                  <a:lnTo>
                    <a:pt x="0" y="103"/>
                  </a:lnTo>
                  <a:lnTo>
                    <a:pt x="103" y="0"/>
                  </a:lnTo>
                  <a:lnTo>
                    <a:pt x="158" y="5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 417">
              <a:extLst>
                <a:ext uri="{FF2B5EF4-FFF2-40B4-BE49-F238E27FC236}">
                  <a16:creationId xmlns:a16="http://schemas.microsoft.com/office/drawing/2014/main" id="{F4F8CE47-690A-0936-1697-8E236015F220}"/>
                </a:ext>
              </a:extLst>
            </p:cNvPr>
            <p:cNvSpPr/>
            <p:nvPr/>
          </p:nvSpPr>
          <p:spPr>
            <a:xfrm>
              <a:off x="13844487" y="7214422"/>
              <a:ext cx="184377" cy="1844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149">
                  <a:moveTo>
                    <a:pt x="149" y="51"/>
                  </a:moveTo>
                  <a:lnTo>
                    <a:pt x="51" y="149"/>
                  </a:lnTo>
                  <a:lnTo>
                    <a:pt x="0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98821D89-EC9C-BF3D-460C-A63CCC8D66CF}"/>
                </a:ext>
              </a:extLst>
            </p:cNvPr>
            <p:cNvSpPr/>
            <p:nvPr/>
          </p:nvSpPr>
          <p:spPr>
            <a:xfrm>
              <a:off x="14036339" y="7406341"/>
              <a:ext cx="363771" cy="363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293">
                  <a:moveTo>
                    <a:pt x="293" y="220"/>
                  </a:moveTo>
                  <a:lnTo>
                    <a:pt x="220" y="293"/>
                  </a:lnTo>
                  <a:lnTo>
                    <a:pt x="0" y="7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CB5528A5-0A84-F001-17A1-F63BF95BE613}"/>
                </a:ext>
              </a:extLst>
            </p:cNvPr>
            <p:cNvSpPr/>
            <p:nvPr/>
          </p:nvSpPr>
          <p:spPr>
            <a:xfrm>
              <a:off x="13957854" y="7327828"/>
              <a:ext cx="134546" cy="1345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09">
                  <a:moveTo>
                    <a:pt x="100" y="109"/>
                  </a:moveTo>
                  <a:cubicBezTo>
                    <a:pt x="97" y="109"/>
                    <a:pt x="95" y="108"/>
                    <a:pt x="93" y="106"/>
                  </a:cubicBezTo>
                  <a:lnTo>
                    <a:pt x="3" y="16"/>
                  </a:lnTo>
                  <a:cubicBezTo>
                    <a:pt x="-1" y="12"/>
                    <a:pt x="-1" y="6"/>
                    <a:pt x="3" y="3"/>
                  </a:cubicBezTo>
                  <a:cubicBezTo>
                    <a:pt x="6" y="-1"/>
                    <a:pt x="12" y="-1"/>
                    <a:pt x="16" y="3"/>
                  </a:cubicBezTo>
                  <a:lnTo>
                    <a:pt x="107" y="93"/>
                  </a:lnTo>
                  <a:cubicBezTo>
                    <a:pt x="110" y="96"/>
                    <a:pt x="110" y="103"/>
                    <a:pt x="107" y="106"/>
                  </a:cubicBezTo>
                  <a:cubicBezTo>
                    <a:pt x="105" y="108"/>
                    <a:pt x="102" y="109"/>
                    <a:pt x="100" y="10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 420">
              <a:extLst>
                <a:ext uri="{FF2B5EF4-FFF2-40B4-BE49-F238E27FC236}">
                  <a16:creationId xmlns:a16="http://schemas.microsoft.com/office/drawing/2014/main" id="{404F9BF8-4007-945D-8FC8-BAEF50098CB8}"/>
                </a:ext>
              </a:extLst>
            </p:cNvPr>
            <p:cNvSpPr/>
            <p:nvPr/>
          </p:nvSpPr>
          <p:spPr>
            <a:xfrm>
              <a:off x="13450813" y="6823106"/>
              <a:ext cx="393670" cy="392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316">
                  <a:moveTo>
                    <a:pt x="199" y="198"/>
                  </a:moveTo>
                  <a:cubicBezTo>
                    <a:pt x="177" y="220"/>
                    <a:pt x="141" y="220"/>
                    <a:pt x="119" y="198"/>
                  </a:cubicBezTo>
                  <a:cubicBezTo>
                    <a:pt x="97" y="176"/>
                    <a:pt x="97" y="140"/>
                    <a:pt x="119" y="118"/>
                  </a:cubicBezTo>
                  <a:cubicBezTo>
                    <a:pt x="141" y="96"/>
                    <a:pt x="177" y="96"/>
                    <a:pt x="199" y="118"/>
                  </a:cubicBezTo>
                  <a:cubicBezTo>
                    <a:pt x="221" y="140"/>
                    <a:pt x="221" y="176"/>
                    <a:pt x="199" y="198"/>
                  </a:cubicBezTo>
                  <a:close/>
                  <a:moveTo>
                    <a:pt x="247" y="36"/>
                  </a:moveTo>
                  <a:cubicBezTo>
                    <a:pt x="238" y="36"/>
                    <a:pt x="230" y="39"/>
                    <a:pt x="223" y="46"/>
                  </a:cubicBezTo>
                  <a:lnTo>
                    <a:pt x="219" y="50"/>
                  </a:lnTo>
                  <a:lnTo>
                    <a:pt x="215" y="54"/>
                  </a:lnTo>
                  <a:cubicBezTo>
                    <a:pt x="208" y="50"/>
                    <a:pt x="200" y="47"/>
                    <a:pt x="193" y="45"/>
                  </a:cubicBezTo>
                  <a:lnTo>
                    <a:pt x="193" y="40"/>
                  </a:lnTo>
                  <a:lnTo>
                    <a:pt x="193" y="33"/>
                  </a:lnTo>
                  <a:cubicBezTo>
                    <a:pt x="193" y="24"/>
                    <a:pt x="189" y="16"/>
                    <a:pt x="183" y="9"/>
                  </a:cubicBezTo>
                  <a:cubicBezTo>
                    <a:pt x="177" y="3"/>
                    <a:pt x="168" y="0"/>
                    <a:pt x="159" y="0"/>
                  </a:cubicBezTo>
                  <a:cubicBezTo>
                    <a:pt x="150" y="0"/>
                    <a:pt x="141" y="3"/>
                    <a:pt x="135" y="9"/>
                  </a:cubicBezTo>
                  <a:cubicBezTo>
                    <a:pt x="129" y="16"/>
                    <a:pt x="125" y="24"/>
                    <a:pt x="125" y="33"/>
                  </a:cubicBezTo>
                  <a:lnTo>
                    <a:pt x="125" y="40"/>
                  </a:lnTo>
                  <a:lnTo>
                    <a:pt x="125" y="45"/>
                  </a:lnTo>
                  <a:cubicBezTo>
                    <a:pt x="117" y="47"/>
                    <a:pt x="110" y="50"/>
                    <a:pt x="102" y="54"/>
                  </a:cubicBezTo>
                  <a:lnTo>
                    <a:pt x="100" y="50"/>
                  </a:lnTo>
                  <a:lnTo>
                    <a:pt x="95" y="46"/>
                  </a:lnTo>
                  <a:cubicBezTo>
                    <a:pt x="88" y="39"/>
                    <a:pt x="79" y="36"/>
                    <a:pt x="71" y="36"/>
                  </a:cubicBezTo>
                  <a:cubicBezTo>
                    <a:pt x="62" y="36"/>
                    <a:pt x="54" y="39"/>
                    <a:pt x="47" y="46"/>
                  </a:cubicBezTo>
                  <a:cubicBezTo>
                    <a:pt x="40" y="52"/>
                    <a:pt x="37" y="61"/>
                    <a:pt x="37" y="70"/>
                  </a:cubicBezTo>
                  <a:cubicBezTo>
                    <a:pt x="37" y="79"/>
                    <a:pt x="40" y="87"/>
                    <a:pt x="47" y="94"/>
                  </a:cubicBezTo>
                  <a:lnTo>
                    <a:pt x="51" y="98"/>
                  </a:lnTo>
                  <a:lnTo>
                    <a:pt x="55" y="102"/>
                  </a:lnTo>
                  <a:cubicBezTo>
                    <a:pt x="51" y="109"/>
                    <a:pt x="48" y="117"/>
                    <a:pt x="46" y="124"/>
                  </a:cubicBezTo>
                  <a:lnTo>
                    <a:pt x="41" y="124"/>
                  </a:lnTo>
                  <a:lnTo>
                    <a:pt x="34" y="124"/>
                  </a:lnTo>
                  <a:cubicBezTo>
                    <a:pt x="25" y="124"/>
                    <a:pt x="16" y="128"/>
                    <a:pt x="10" y="134"/>
                  </a:cubicBezTo>
                  <a:cubicBezTo>
                    <a:pt x="4" y="140"/>
                    <a:pt x="0" y="149"/>
                    <a:pt x="0" y="158"/>
                  </a:cubicBezTo>
                  <a:cubicBezTo>
                    <a:pt x="0" y="167"/>
                    <a:pt x="4" y="176"/>
                    <a:pt x="10" y="182"/>
                  </a:cubicBezTo>
                  <a:cubicBezTo>
                    <a:pt x="16" y="188"/>
                    <a:pt x="25" y="192"/>
                    <a:pt x="34" y="192"/>
                  </a:cubicBezTo>
                  <a:lnTo>
                    <a:pt x="41" y="192"/>
                  </a:lnTo>
                  <a:lnTo>
                    <a:pt x="46" y="192"/>
                  </a:lnTo>
                  <a:cubicBezTo>
                    <a:pt x="48" y="200"/>
                    <a:pt x="51" y="207"/>
                    <a:pt x="55" y="214"/>
                  </a:cubicBezTo>
                  <a:lnTo>
                    <a:pt x="51" y="217"/>
                  </a:lnTo>
                  <a:lnTo>
                    <a:pt x="47" y="222"/>
                  </a:lnTo>
                  <a:cubicBezTo>
                    <a:pt x="40" y="229"/>
                    <a:pt x="37" y="238"/>
                    <a:pt x="37" y="246"/>
                  </a:cubicBezTo>
                  <a:cubicBezTo>
                    <a:pt x="37" y="255"/>
                    <a:pt x="40" y="263"/>
                    <a:pt x="47" y="270"/>
                  </a:cubicBezTo>
                  <a:cubicBezTo>
                    <a:pt x="54" y="277"/>
                    <a:pt x="62" y="280"/>
                    <a:pt x="71" y="280"/>
                  </a:cubicBezTo>
                  <a:cubicBezTo>
                    <a:pt x="79" y="280"/>
                    <a:pt x="88" y="277"/>
                    <a:pt x="95" y="270"/>
                  </a:cubicBezTo>
                  <a:lnTo>
                    <a:pt x="100" y="266"/>
                  </a:lnTo>
                  <a:lnTo>
                    <a:pt x="102" y="262"/>
                  </a:lnTo>
                  <a:cubicBezTo>
                    <a:pt x="110" y="266"/>
                    <a:pt x="117" y="269"/>
                    <a:pt x="125" y="271"/>
                  </a:cubicBezTo>
                  <a:lnTo>
                    <a:pt x="125" y="276"/>
                  </a:lnTo>
                  <a:lnTo>
                    <a:pt x="125" y="283"/>
                  </a:lnTo>
                  <a:cubicBezTo>
                    <a:pt x="125" y="292"/>
                    <a:pt x="129" y="301"/>
                    <a:pt x="135" y="307"/>
                  </a:cubicBezTo>
                  <a:cubicBezTo>
                    <a:pt x="141" y="313"/>
                    <a:pt x="150" y="316"/>
                    <a:pt x="159" y="316"/>
                  </a:cubicBezTo>
                  <a:cubicBezTo>
                    <a:pt x="168" y="316"/>
                    <a:pt x="177" y="313"/>
                    <a:pt x="183" y="307"/>
                  </a:cubicBezTo>
                  <a:cubicBezTo>
                    <a:pt x="189" y="301"/>
                    <a:pt x="193" y="292"/>
                    <a:pt x="193" y="283"/>
                  </a:cubicBezTo>
                  <a:lnTo>
                    <a:pt x="193" y="276"/>
                  </a:lnTo>
                  <a:lnTo>
                    <a:pt x="193" y="271"/>
                  </a:lnTo>
                  <a:cubicBezTo>
                    <a:pt x="200" y="269"/>
                    <a:pt x="208" y="266"/>
                    <a:pt x="215" y="262"/>
                  </a:cubicBezTo>
                  <a:lnTo>
                    <a:pt x="219" y="266"/>
                  </a:lnTo>
                  <a:lnTo>
                    <a:pt x="223" y="270"/>
                  </a:lnTo>
                  <a:cubicBezTo>
                    <a:pt x="230" y="277"/>
                    <a:pt x="238" y="280"/>
                    <a:pt x="247" y="280"/>
                  </a:cubicBezTo>
                  <a:cubicBezTo>
                    <a:pt x="256" y="280"/>
                    <a:pt x="265" y="277"/>
                    <a:pt x="271" y="270"/>
                  </a:cubicBezTo>
                  <a:cubicBezTo>
                    <a:pt x="278" y="263"/>
                    <a:pt x="281" y="255"/>
                    <a:pt x="281" y="246"/>
                  </a:cubicBezTo>
                  <a:cubicBezTo>
                    <a:pt x="281" y="238"/>
                    <a:pt x="278" y="229"/>
                    <a:pt x="271" y="222"/>
                  </a:cubicBezTo>
                  <a:lnTo>
                    <a:pt x="267" y="217"/>
                  </a:lnTo>
                  <a:lnTo>
                    <a:pt x="263" y="214"/>
                  </a:lnTo>
                  <a:cubicBezTo>
                    <a:pt x="267" y="207"/>
                    <a:pt x="270" y="200"/>
                    <a:pt x="272" y="192"/>
                  </a:cubicBezTo>
                  <a:lnTo>
                    <a:pt x="277" y="192"/>
                  </a:lnTo>
                  <a:lnTo>
                    <a:pt x="284" y="192"/>
                  </a:lnTo>
                  <a:cubicBezTo>
                    <a:pt x="293" y="192"/>
                    <a:pt x="301" y="188"/>
                    <a:pt x="308" y="182"/>
                  </a:cubicBezTo>
                  <a:cubicBezTo>
                    <a:pt x="314" y="176"/>
                    <a:pt x="317" y="167"/>
                    <a:pt x="317" y="158"/>
                  </a:cubicBezTo>
                  <a:cubicBezTo>
                    <a:pt x="317" y="149"/>
                    <a:pt x="314" y="140"/>
                    <a:pt x="308" y="134"/>
                  </a:cubicBezTo>
                  <a:cubicBezTo>
                    <a:pt x="301" y="128"/>
                    <a:pt x="293" y="124"/>
                    <a:pt x="284" y="124"/>
                  </a:cubicBezTo>
                  <a:lnTo>
                    <a:pt x="277" y="124"/>
                  </a:lnTo>
                  <a:lnTo>
                    <a:pt x="272" y="124"/>
                  </a:lnTo>
                  <a:cubicBezTo>
                    <a:pt x="270" y="117"/>
                    <a:pt x="267" y="109"/>
                    <a:pt x="263" y="102"/>
                  </a:cubicBezTo>
                  <a:lnTo>
                    <a:pt x="267" y="98"/>
                  </a:lnTo>
                  <a:lnTo>
                    <a:pt x="271" y="94"/>
                  </a:lnTo>
                  <a:cubicBezTo>
                    <a:pt x="278" y="87"/>
                    <a:pt x="281" y="79"/>
                    <a:pt x="281" y="70"/>
                  </a:cubicBezTo>
                  <a:cubicBezTo>
                    <a:pt x="281" y="61"/>
                    <a:pt x="278" y="52"/>
                    <a:pt x="271" y="46"/>
                  </a:cubicBezTo>
                  <a:cubicBezTo>
                    <a:pt x="265" y="39"/>
                    <a:pt x="256" y="36"/>
                    <a:pt x="247" y="36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8DDD09F7-8B92-677D-256D-C630CF7D8FC5}"/>
                </a:ext>
              </a:extLst>
            </p:cNvPr>
            <p:cNvSpPr/>
            <p:nvPr/>
          </p:nvSpPr>
          <p:spPr>
            <a:xfrm>
              <a:off x="13247753" y="6618721"/>
              <a:ext cx="801044" cy="8013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4" h="644">
                  <a:moveTo>
                    <a:pt x="145" y="145"/>
                  </a:moveTo>
                  <a:cubicBezTo>
                    <a:pt x="48" y="243"/>
                    <a:pt x="48" y="401"/>
                    <a:pt x="145" y="499"/>
                  </a:cubicBezTo>
                  <a:cubicBezTo>
                    <a:pt x="243" y="596"/>
                    <a:pt x="401" y="596"/>
                    <a:pt x="499" y="499"/>
                  </a:cubicBezTo>
                  <a:cubicBezTo>
                    <a:pt x="596" y="401"/>
                    <a:pt x="596" y="243"/>
                    <a:pt x="499" y="145"/>
                  </a:cubicBezTo>
                  <a:cubicBezTo>
                    <a:pt x="401" y="48"/>
                    <a:pt x="243" y="48"/>
                    <a:pt x="145" y="145"/>
                  </a:cubicBezTo>
                  <a:close/>
                  <a:moveTo>
                    <a:pt x="550" y="550"/>
                  </a:moveTo>
                  <a:cubicBezTo>
                    <a:pt x="424" y="676"/>
                    <a:pt x="220" y="676"/>
                    <a:pt x="94" y="550"/>
                  </a:cubicBezTo>
                  <a:cubicBezTo>
                    <a:pt x="-31" y="424"/>
                    <a:pt x="-31" y="220"/>
                    <a:pt x="94" y="94"/>
                  </a:cubicBezTo>
                  <a:cubicBezTo>
                    <a:pt x="220" y="-31"/>
                    <a:pt x="424" y="-31"/>
                    <a:pt x="550" y="94"/>
                  </a:cubicBezTo>
                  <a:cubicBezTo>
                    <a:pt x="675" y="220"/>
                    <a:pt x="675" y="424"/>
                    <a:pt x="550" y="55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18" name="Freeform 117">
            <a:extLst>
              <a:ext uri="{FF2B5EF4-FFF2-40B4-BE49-F238E27FC236}">
                <a16:creationId xmlns:a16="http://schemas.microsoft.com/office/drawing/2014/main" id="{EA24B928-1DE6-A892-079A-8ACD670873A8}"/>
              </a:ext>
            </a:extLst>
          </p:cNvPr>
          <p:cNvSpPr/>
          <p:nvPr/>
        </p:nvSpPr>
        <p:spPr>
          <a:xfrm>
            <a:off x="15318259" y="8286179"/>
            <a:ext cx="2023166" cy="20226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25" h="1624">
                <a:moveTo>
                  <a:pt x="0" y="812"/>
                </a:moveTo>
                <a:cubicBezTo>
                  <a:pt x="0" y="1260"/>
                  <a:pt x="364" y="1624"/>
                  <a:pt x="813" y="1624"/>
                </a:cubicBezTo>
                <a:cubicBezTo>
                  <a:pt x="1261" y="1624"/>
                  <a:pt x="1625" y="1260"/>
                  <a:pt x="1625" y="812"/>
                </a:cubicBezTo>
                <a:cubicBezTo>
                  <a:pt x="1625" y="363"/>
                  <a:pt x="1261" y="0"/>
                  <a:pt x="813" y="0"/>
                </a:cubicBezTo>
                <a:cubicBezTo>
                  <a:pt x="364" y="0"/>
                  <a:pt x="0" y="363"/>
                  <a:pt x="0" y="81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701DE0-D087-40D7-60C4-40B9B87F8924}"/>
              </a:ext>
            </a:extLst>
          </p:cNvPr>
          <p:cNvGrpSpPr/>
          <p:nvPr/>
        </p:nvGrpSpPr>
        <p:grpSpPr>
          <a:xfrm>
            <a:off x="15699471" y="8788409"/>
            <a:ext cx="1260741" cy="1018170"/>
            <a:chOff x="15699471" y="8788409"/>
            <a:chExt cx="1260741" cy="1018170"/>
          </a:xfrm>
        </p:grpSpPr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D6017F8F-14A1-EF1F-6089-DAA7BAFBBAA6}"/>
                </a:ext>
              </a:extLst>
            </p:cNvPr>
            <p:cNvSpPr/>
            <p:nvPr/>
          </p:nvSpPr>
          <p:spPr>
            <a:xfrm>
              <a:off x="15699471" y="9016469"/>
              <a:ext cx="1260741" cy="4149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334">
                  <a:moveTo>
                    <a:pt x="1013" y="334"/>
                  </a:moveTo>
                  <a:lnTo>
                    <a:pt x="0" y="334"/>
                  </a:lnTo>
                  <a:lnTo>
                    <a:pt x="0" y="180"/>
                  </a:lnTo>
                  <a:cubicBezTo>
                    <a:pt x="0" y="132"/>
                    <a:pt x="20" y="87"/>
                    <a:pt x="52" y="54"/>
                  </a:cubicBezTo>
                  <a:cubicBezTo>
                    <a:pt x="84" y="21"/>
                    <a:pt x="130" y="0"/>
                    <a:pt x="180" y="0"/>
                  </a:cubicBezTo>
                  <a:lnTo>
                    <a:pt x="833" y="0"/>
                  </a:lnTo>
                  <a:cubicBezTo>
                    <a:pt x="883" y="0"/>
                    <a:pt x="927" y="20"/>
                    <a:pt x="960" y="53"/>
                  </a:cubicBezTo>
                  <a:cubicBezTo>
                    <a:pt x="993" y="86"/>
                    <a:pt x="1013" y="130"/>
                    <a:pt x="1013" y="18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9E1D5B7E-A9A9-6F9B-666C-7714C1F19BA1}"/>
                </a:ext>
              </a:extLst>
            </p:cNvPr>
            <p:cNvSpPr/>
            <p:nvPr/>
          </p:nvSpPr>
          <p:spPr>
            <a:xfrm>
              <a:off x="15759269" y="9432710"/>
              <a:ext cx="1141145" cy="3738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7" h="301">
                  <a:moveTo>
                    <a:pt x="917" y="0"/>
                  </a:moveTo>
                  <a:lnTo>
                    <a:pt x="45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151"/>
                  </a:lnTo>
                  <a:cubicBezTo>
                    <a:pt x="0" y="193"/>
                    <a:pt x="18" y="230"/>
                    <a:pt x="45" y="257"/>
                  </a:cubicBezTo>
                  <a:cubicBezTo>
                    <a:pt x="72" y="285"/>
                    <a:pt x="109" y="301"/>
                    <a:pt x="151" y="301"/>
                  </a:cubicBezTo>
                  <a:lnTo>
                    <a:pt x="459" y="301"/>
                  </a:lnTo>
                  <a:lnTo>
                    <a:pt x="766" y="301"/>
                  </a:lnTo>
                  <a:cubicBezTo>
                    <a:pt x="808" y="301"/>
                    <a:pt x="845" y="285"/>
                    <a:pt x="873" y="257"/>
                  </a:cubicBezTo>
                  <a:cubicBezTo>
                    <a:pt x="900" y="230"/>
                    <a:pt x="917" y="193"/>
                    <a:pt x="917" y="151"/>
                  </a:cubicBezTo>
                  <a:lnTo>
                    <a:pt x="917" y="76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 424">
              <a:extLst>
                <a:ext uri="{FF2B5EF4-FFF2-40B4-BE49-F238E27FC236}">
                  <a16:creationId xmlns:a16="http://schemas.microsoft.com/office/drawing/2014/main" id="{527DFDD9-78A9-AA70-A84B-2E2395A487CC}"/>
                </a:ext>
              </a:extLst>
            </p:cNvPr>
            <p:cNvSpPr/>
            <p:nvPr/>
          </p:nvSpPr>
          <p:spPr>
            <a:xfrm>
              <a:off x="15929939" y="8934218"/>
              <a:ext cx="232963" cy="810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" h="66">
                  <a:moveTo>
                    <a:pt x="137" y="0"/>
                  </a:moveTo>
                  <a:lnTo>
                    <a:pt x="94" y="0"/>
                  </a:lnTo>
                  <a:lnTo>
                    <a:pt x="51" y="0"/>
                  </a:lnTo>
                  <a:cubicBezTo>
                    <a:pt x="37" y="0"/>
                    <a:pt x="24" y="5"/>
                    <a:pt x="15" y="15"/>
                  </a:cubicBezTo>
                  <a:cubicBezTo>
                    <a:pt x="6" y="24"/>
                    <a:pt x="0" y="37"/>
                    <a:pt x="0" y="51"/>
                  </a:cubicBezTo>
                  <a:lnTo>
                    <a:pt x="0" y="59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188" y="66"/>
                  </a:lnTo>
                  <a:lnTo>
                    <a:pt x="188" y="59"/>
                  </a:lnTo>
                  <a:lnTo>
                    <a:pt x="188" y="51"/>
                  </a:lnTo>
                  <a:cubicBezTo>
                    <a:pt x="188" y="37"/>
                    <a:pt x="182" y="24"/>
                    <a:pt x="173" y="15"/>
                  </a:cubicBezTo>
                  <a:cubicBezTo>
                    <a:pt x="164" y="5"/>
                    <a:pt x="151" y="0"/>
                    <a:pt x="137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A90AD4AF-46EF-EB68-1269-074DA50563C1}"/>
                </a:ext>
              </a:extLst>
            </p:cNvPr>
            <p:cNvSpPr/>
            <p:nvPr/>
          </p:nvSpPr>
          <p:spPr>
            <a:xfrm>
              <a:off x="16039572" y="8823304"/>
              <a:ext cx="580539" cy="1570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7" h="127">
                  <a:moveTo>
                    <a:pt x="461" y="127"/>
                  </a:moveTo>
                  <a:cubicBezTo>
                    <a:pt x="457" y="127"/>
                    <a:pt x="455" y="124"/>
                    <a:pt x="455" y="121"/>
                  </a:cubicBezTo>
                  <a:cubicBezTo>
                    <a:pt x="455" y="61"/>
                    <a:pt x="406" y="12"/>
                    <a:pt x="346" y="12"/>
                  </a:cubicBezTo>
                  <a:lnTo>
                    <a:pt x="121" y="12"/>
                  </a:lnTo>
                  <a:cubicBezTo>
                    <a:pt x="61" y="12"/>
                    <a:pt x="12" y="61"/>
                    <a:pt x="12" y="121"/>
                  </a:cubicBezTo>
                  <a:cubicBezTo>
                    <a:pt x="12" y="124"/>
                    <a:pt x="10" y="127"/>
                    <a:pt x="6" y="127"/>
                  </a:cubicBezTo>
                  <a:cubicBezTo>
                    <a:pt x="3" y="127"/>
                    <a:pt x="0" y="124"/>
                    <a:pt x="0" y="121"/>
                  </a:cubicBezTo>
                  <a:cubicBezTo>
                    <a:pt x="0" y="54"/>
                    <a:pt x="54" y="0"/>
                    <a:pt x="121" y="0"/>
                  </a:cubicBezTo>
                  <a:lnTo>
                    <a:pt x="346" y="0"/>
                  </a:lnTo>
                  <a:cubicBezTo>
                    <a:pt x="413" y="0"/>
                    <a:pt x="467" y="54"/>
                    <a:pt x="467" y="121"/>
                  </a:cubicBezTo>
                  <a:cubicBezTo>
                    <a:pt x="467" y="124"/>
                    <a:pt x="465" y="127"/>
                    <a:pt x="461" y="12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8F344805-5D3E-02BB-4550-137F7C6F311B}"/>
                </a:ext>
              </a:extLst>
            </p:cNvPr>
            <p:cNvSpPr/>
            <p:nvPr/>
          </p:nvSpPr>
          <p:spPr>
            <a:xfrm>
              <a:off x="16496774" y="8934218"/>
              <a:ext cx="232963" cy="810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" h="66">
                  <a:moveTo>
                    <a:pt x="0" y="51"/>
                  </a:moveTo>
                  <a:lnTo>
                    <a:pt x="0" y="59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188" y="66"/>
                  </a:lnTo>
                  <a:lnTo>
                    <a:pt x="188" y="59"/>
                  </a:lnTo>
                  <a:lnTo>
                    <a:pt x="188" y="51"/>
                  </a:lnTo>
                  <a:cubicBezTo>
                    <a:pt x="188" y="37"/>
                    <a:pt x="182" y="24"/>
                    <a:pt x="173" y="15"/>
                  </a:cubicBezTo>
                  <a:cubicBezTo>
                    <a:pt x="164" y="5"/>
                    <a:pt x="151" y="0"/>
                    <a:pt x="137" y="0"/>
                  </a:cubicBezTo>
                  <a:lnTo>
                    <a:pt x="94" y="0"/>
                  </a:lnTo>
                  <a:lnTo>
                    <a:pt x="51" y="0"/>
                  </a:lnTo>
                  <a:cubicBezTo>
                    <a:pt x="37" y="0"/>
                    <a:pt x="24" y="5"/>
                    <a:pt x="15" y="15"/>
                  </a:cubicBezTo>
                  <a:cubicBezTo>
                    <a:pt x="6" y="24"/>
                    <a:pt x="0" y="37"/>
                    <a:pt x="0" y="5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3FABA2C6-68AA-C5CC-F635-54C40DC0970A}"/>
                </a:ext>
              </a:extLst>
            </p:cNvPr>
            <p:cNvSpPr/>
            <p:nvPr/>
          </p:nvSpPr>
          <p:spPr>
            <a:xfrm>
              <a:off x="16241387" y="9372891"/>
              <a:ext cx="176902" cy="1183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96">
                  <a:moveTo>
                    <a:pt x="95" y="96"/>
                  </a:moveTo>
                  <a:lnTo>
                    <a:pt x="72" y="96"/>
                  </a:lnTo>
                  <a:lnTo>
                    <a:pt x="48" y="96"/>
                  </a:lnTo>
                  <a:cubicBezTo>
                    <a:pt x="35" y="96"/>
                    <a:pt x="23" y="91"/>
                    <a:pt x="14" y="82"/>
                  </a:cubicBezTo>
                  <a:cubicBezTo>
                    <a:pt x="5" y="74"/>
                    <a:pt x="0" y="61"/>
                    <a:pt x="0" y="48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6"/>
                    <a:pt x="35" y="0"/>
                    <a:pt x="48" y="0"/>
                  </a:cubicBezTo>
                  <a:lnTo>
                    <a:pt x="72" y="0"/>
                  </a:lnTo>
                  <a:lnTo>
                    <a:pt x="95" y="0"/>
                  </a:lnTo>
                  <a:cubicBezTo>
                    <a:pt x="108" y="0"/>
                    <a:pt x="121" y="6"/>
                    <a:pt x="129" y="14"/>
                  </a:cubicBezTo>
                  <a:cubicBezTo>
                    <a:pt x="138" y="23"/>
                    <a:pt x="143" y="35"/>
                    <a:pt x="143" y="48"/>
                  </a:cubicBezTo>
                  <a:cubicBezTo>
                    <a:pt x="143" y="61"/>
                    <a:pt x="138" y="74"/>
                    <a:pt x="129" y="82"/>
                  </a:cubicBezTo>
                  <a:cubicBezTo>
                    <a:pt x="121" y="91"/>
                    <a:pt x="108" y="96"/>
                    <a:pt x="95" y="9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B4D55E79-73E7-684B-C485-F256D2D3A723}"/>
                </a:ext>
              </a:extLst>
            </p:cNvPr>
            <p:cNvSpPr/>
            <p:nvPr/>
          </p:nvSpPr>
          <p:spPr>
            <a:xfrm>
              <a:off x="16180346" y="8788409"/>
              <a:ext cx="298990" cy="834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68">
                  <a:moveTo>
                    <a:pt x="207" y="0"/>
                  </a:moveTo>
                  <a:lnTo>
                    <a:pt x="121" y="0"/>
                  </a:lnTo>
                  <a:lnTo>
                    <a:pt x="34" y="0"/>
                  </a:lnTo>
                  <a:cubicBezTo>
                    <a:pt x="25" y="0"/>
                    <a:pt x="17" y="3"/>
                    <a:pt x="11" y="9"/>
                  </a:cubicBezTo>
                  <a:cubicBezTo>
                    <a:pt x="4" y="16"/>
                    <a:pt x="0" y="24"/>
                    <a:pt x="0" y="34"/>
                  </a:cubicBezTo>
                  <a:cubicBezTo>
                    <a:pt x="0" y="44"/>
                    <a:pt x="4" y="52"/>
                    <a:pt x="11" y="58"/>
                  </a:cubicBezTo>
                  <a:cubicBezTo>
                    <a:pt x="17" y="64"/>
                    <a:pt x="25" y="68"/>
                    <a:pt x="34" y="68"/>
                  </a:cubicBezTo>
                  <a:lnTo>
                    <a:pt x="121" y="68"/>
                  </a:lnTo>
                  <a:lnTo>
                    <a:pt x="207" y="68"/>
                  </a:lnTo>
                  <a:cubicBezTo>
                    <a:pt x="216" y="68"/>
                    <a:pt x="224" y="64"/>
                    <a:pt x="231" y="58"/>
                  </a:cubicBezTo>
                  <a:cubicBezTo>
                    <a:pt x="237" y="52"/>
                    <a:pt x="241" y="44"/>
                    <a:pt x="241" y="34"/>
                  </a:cubicBezTo>
                  <a:cubicBezTo>
                    <a:pt x="241" y="24"/>
                    <a:pt x="237" y="16"/>
                    <a:pt x="231" y="9"/>
                  </a:cubicBezTo>
                  <a:cubicBezTo>
                    <a:pt x="224" y="3"/>
                    <a:pt x="216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30" name="TextBox 429">
            <a:extLst>
              <a:ext uri="{FF2B5EF4-FFF2-40B4-BE49-F238E27FC236}">
                <a16:creationId xmlns:a16="http://schemas.microsoft.com/office/drawing/2014/main" id="{B1ACCD5C-8963-A517-C685-A4675C4D0EA0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79DD889B-D1A2-B2A5-4F67-3EBBEDDD0F76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58388A15-4D7E-84F0-7170-45774716893C}"/>
              </a:ext>
            </a:extLst>
          </p:cNvPr>
          <p:cNvSpPr txBox="1"/>
          <p:nvPr/>
        </p:nvSpPr>
        <p:spPr>
          <a:xfrm>
            <a:off x="2163939" y="6187842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B8897DC8-DCE4-9C5F-D850-8815ED3103AA}"/>
              </a:ext>
            </a:extLst>
          </p:cNvPr>
          <p:cNvSpPr txBox="1"/>
          <p:nvPr/>
        </p:nvSpPr>
        <p:spPr>
          <a:xfrm>
            <a:off x="2151582" y="6858000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A59D9555-0ED8-C721-6658-7F70E9DCC7B5}"/>
              </a:ext>
            </a:extLst>
          </p:cNvPr>
          <p:cNvSpPr txBox="1"/>
          <p:nvPr/>
        </p:nvSpPr>
        <p:spPr>
          <a:xfrm>
            <a:off x="4661129" y="3832570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5F663EEC-9F6D-47E6-DF4B-9D67E385369B}"/>
              </a:ext>
            </a:extLst>
          </p:cNvPr>
          <p:cNvSpPr txBox="1"/>
          <p:nvPr/>
        </p:nvSpPr>
        <p:spPr>
          <a:xfrm>
            <a:off x="4648772" y="4502728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171EB495-874E-A3F4-5920-07F1C594DEB5}"/>
              </a:ext>
            </a:extLst>
          </p:cNvPr>
          <p:cNvSpPr txBox="1"/>
          <p:nvPr/>
        </p:nvSpPr>
        <p:spPr>
          <a:xfrm>
            <a:off x="16232011" y="6185673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B0EE97E2-0070-7CEA-9722-3CDEEF6AFB3A}"/>
              </a:ext>
            </a:extLst>
          </p:cNvPr>
          <p:cNvSpPr txBox="1"/>
          <p:nvPr/>
        </p:nvSpPr>
        <p:spPr>
          <a:xfrm>
            <a:off x="16244366" y="6840851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DD02734-AF0A-6A85-1BBF-EA4A1B43035C}"/>
              </a:ext>
            </a:extLst>
          </p:cNvPr>
          <p:cNvSpPr txBox="1"/>
          <p:nvPr/>
        </p:nvSpPr>
        <p:spPr>
          <a:xfrm>
            <a:off x="13734821" y="3832570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DCF3D62F-3F4B-1EE0-04EB-D8923AC085FE}"/>
              </a:ext>
            </a:extLst>
          </p:cNvPr>
          <p:cNvSpPr txBox="1"/>
          <p:nvPr/>
        </p:nvSpPr>
        <p:spPr>
          <a:xfrm>
            <a:off x="13747176" y="4502728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43242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36ED79DB-499C-4085-7B87-41D4EA2E9DCE}"/>
              </a:ext>
            </a:extLst>
          </p:cNvPr>
          <p:cNvSpPr/>
          <p:nvPr/>
        </p:nvSpPr>
        <p:spPr>
          <a:xfrm>
            <a:off x="13085796" y="0"/>
            <a:ext cx="11291853" cy="13716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65" h="11007">
                <a:moveTo>
                  <a:pt x="9065" y="11007"/>
                </a:moveTo>
                <a:lnTo>
                  <a:pt x="0" y="11007"/>
                </a:lnTo>
                <a:lnTo>
                  <a:pt x="0" y="0"/>
                </a:lnTo>
                <a:lnTo>
                  <a:pt x="9065" y="0"/>
                </a:ln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5739DCE6-BBC4-D49F-83A7-88193557F34C}"/>
              </a:ext>
            </a:extLst>
          </p:cNvPr>
          <p:cNvGrpSpPr/>
          <p:nvPr/>
        </p:nvGrpSpPr>
        <p:grpSpPr>
          <a:xfrm>
            <a:off x="1503674" y="4501380"/>
            <a:ext cx="2764411" cy="2423917"/>
            <a:chOff x="1503674" y="4501380"/>
            <a:chExt cx="2764411" cy="2423917"/>
          </a:xfrm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E1C0BE6-7F71-3564-6A54-50DB4C71AC3E}"/>
                </a:ext>
              </a:extLst>
            </p:cNvPr>
            <p:cNvSpPr/>
            <p:nvPr/>
          </p:nvSpPr>
          <p:spPr>
            <a:xfrm>
              <a:off x="1678084" y="5917097"/>
              <a:ext cx="2416835" cy="1008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1" h="810">
                  <a:moveTo>
                    <a:pt x="1790" y="810"/>
                  </a:moveTo>
                  <a:lnTo>
                    <a:pt x="970" y="810"/>
                  </a:lnTo>
                  <a:lnTo>
                    <a:pt x="150" y="810"/>
                  </a:lnTo>
                  <a:cubicBezTo>
                    <a:pt x="109" y="810"/>
                    <a:pt x="71" y="793"/>
                    <a:pt x="44" y="766"/>
                  </a:cubicBezTo>
                  <a:cubicBezTo>
                    <a:pt x="17" y="739"/>
                    <a:pt x="0" y="701"/>
                    <a:pt x="0" y="659"/>
                  </a:cubicBezTo>
                  <a:lnTo>
                    <a:pt x="0" y="329"/>
                  </a:lnTo>
                  <a:lnTo>
                    <a:pt x="0" y="0"/>
                  </a:lnTo>
                  <a:lnTo>
                    <a:pt x="970" y="0"/>
                  </a:lnTo>
                  <a:lnTo>
                    <a:pt x="1941" y="0"/>
                  </a:lnTo>
                  <a:lnTo>
                    <a:pt x="1941" y="329"/>
                  </a:lnTo>
                  <a:lnTo>
                    <a:pt x="1941" y="659"/>
                  </a:lnTo>
                  <a:cubicBezTo>
                    <a:pt x="1941" y="701"/>
                    <a:pt x="1924" y="739"/>
                    <a:pt x="1897" y="766"/>
                  </a:cubicBezTo>
                  <a:cubicBezTo>
                    <a:pt x="1870" y="793"/>
                    <a:pt x="1832" y="810"/>
                    <a:pt x="1790" y="81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27DED11-20B7-3897-9299-A5F91931A4E9}"/>
                </a:ext>
              </a:extLst>
            </p:cNvPr>
            <p:cNvSpPr/>
            <p:nvPr/>
          </p:nvSpPr>
          <p:spPr>
            <a:xfrm>
              <a:off x="1678084" y="5915847"/>
              <a:ext cx="2416835" cy="71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1" h="58">
                  <a:moveTo>
                    <a:pt x="1941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DA6D67DF-E96E-A537-676B-4A00C7C31714}"/>
                </a:ext>
              </a:extLst>
            </p:cNvPr>
            <p:cNvSpPr/>
            <p:nvPr/>
          </p:nvSpPr>
          <p:spPr>
            <a:xfrm>
              <a:off x="1830068" y="6126463"/>
              <a:ext cx="2112862" cy="6467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7" h="520">
                  <a:moveTo>
                    <a:pt x="1697" y="491"/>
                  </a:moveTo>
                  <a:cubicBezTo>
                    <a:pt x="1697" y="501"/>
                    <a:pt x="1692" y="508"/>
                    <a:pt x="1689" y="512"/>
                  </a:cubicBezTo>
                  <a:cubicBezTo>
                    <a:pt x="1685" y="515"/>
                    <a:pt x="1678" y="520"/>
                    <a:pt x="1668" y="520"/>
                  </a:cubicBezTo>
                  <a:lnTo>
                    <a:pt x="848" y="520"/>
                  </a:lnTo>
                  <a:lnTo>
                    <a:pt x="28" y="520"/>
                  </a:lnTo>
                  <a:cubicBezTo>
                    <a:pt x="19" y="520"/>
                    <a:pt x="12" y="515"/>
                    <a:pt x="9" y="512"/>
                  </a:cubicBezTo>
                  <a:cubicBezTo>
                    <a:pt x="5" y="508"/>
                    <a:pt x="0" y="501"/>
                    <a:pt x="0" y="491"/>
                  </a:cubicBezTo>
                  <a:lnTo>
                    <a:pt x="0" y="0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B83A68E-A3EA-8DDC-EE80-60CFC2444FDD}"/>
                </a:ext>
              </a:extLst>
            </p:cNvPr>
            <p:cNvSpPr/>
            <p:nvPr/>
          </p:nvSpPr>
          <p:spPr>
            <a:xfrm>
              <a:off x="1503674" y="5074646"/>
              <a:ext cx="2764411" cy="8412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0" h="676">
                  <a:moveTo>
                    <a:pt x="2077" y="0"/>
                  </a:moveTo>
                  <a:lnTo>
                    <a:pt x="1110" y="0"/>
                  </a:lnTo>
                  <a:lnTo>
                    <a:pt x="143" y="0"/>
                  </a:lnTo>
                  <a:cubicBezTo>
                    <a:pt x="104" y="0"/>
                    <a:pt x="68" y="16"/>
                    <a:pt x="42" y="41"/>
                  </a:cubicBezTo>
                  <a:cubicBezTo>
                    <a:pt x="17" y="68"/>
                    <a:pt x="0" y="103"/>
                    <a:pt x="0" y="143"/>
                  </a:cubicBezTo>
                  <a:lnTo>
                    <a:pt x="0" y="337"/>
                  </a:lnTo>
                  <a:lnTo>
                    <a:pt x="0" y="532"/>
                  </a:lnTo>
                  <a:cubicBezTo>
                    <a:pt x="0" y="572"/>
                    <a:pt x="17" y="608"/>
                    <a:pt x="42" y="633"/>
                  </a:cubicBezTo>
                  <a:cubicBezTo>
                    <a:pt x="68" y="659"/>
                    <a:pt x="104" y="676"/>
                    <a:pt x="143" y="676"/>
                  </a:cubicBezTo>
                  <a:lnTo>
                    <a:pt x="1110" y="676"/>
                  </a:lnTo>
                  <a:lnTo>
                    <a:pt x="2077" y="676"/>
                  </a:lnTo>
                  <a:cubicBezTo>
                    <a:pt x="2117" y="676"/>
                    <a:pt x="2153" y="659"/>
                    <a:pt x="2179" y="633"/>
                  </a:cubicBezTo>
                  <a:cubicBezTo>
                    <a:pt x="2204" y="608"/>
                    <a:pt x="2220" y="572"/>
                    <a:pt x="2220" y="532"/>
                  </a:cubicBezTo>
                  <a:lnTo>
                    <a:pt x="2220" y="337"/>
                  </a:lnTo>
                  <a:lnTo>
                    <a:pt x="2220" y="143"/>
                  </a:lnTo>
                  <a:cubicBezTo>
                    <a:pt x="2220" y="103"/>
                    <a:pt x="2204" y="68"/>
                    <a:pt x="2179" y="41"/>
                  </a:cubicBezTo>
                  <a:cubicBezTo>
                    <a:pt x="2153" y="16"/>
                    <a:pt x="2117" y="0"/>
                    <a:pt x="2077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AF32127-19F8-5D6D-B118-AE47FDC721B4}"/>
                </a:ext>
              </a:extLst>
            </p:cNvPr>
            <p:cNvSpPr/>
            <p:nvPr/>
          </p:nvSpPr>
          <p:spPr>
            <a:xfrm>
              <a:off x="1656903" y="5226686"/>
              <a:ext cx="2459192" cy="535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5" h="431">
                  <a:moveTo>
                    <a:pt x="1954" y="0"/>
                  </a:moveTo>
                  <a:cubicBezTo>
                    <a:pt x="1962" y="0"/>
                    <a:pt x="1966" y="3"/>
                    <a:pt x="1969" y="6"/>
                  </a:cubicBezTo>
                  <a:cubicBezTo>
                    <a:pt x="1972" y="9"/>
                    <a:pt x="1975" y="14"/>
                    <a:pt x="1975" y="21"/>
                  </a:cubicBezTo>
                  <a:lnTo>
                    <a:pt x="1975" y="215"/>
                  </a:lnTo>
                  <a:lnTo>
                    <a:pt x="1975" y="410"/>
                  </a:lnTo>
                  <a:cubicBezTo>
                    <a:pt x="1975" y="417"/>
                    <a:pt x="1972" y="422"/>
                    <a:pt x="1969" y="425"/>
                  </a:cubicBezTo>
                  <a:cubicBezTo>
                    <a:pt x="1966" y="428"/>
                    <a:pt x="1962" y="431"/>
                    <a:pt x="1954" y="431"/>
                  </a:cubicBezTo>
                  <a:lnTo>
                    <a:pt x="987" y="431"/>
                  </a:lnTo>
                  <a:lnTo>
                    <a:pt x="20" y="431"/>
                  </a:lnTo>
                  <a:cubicBezTo>
                    <a:pt x="14" y="431"/>
                    <a:pt x="9" y="428"/>
                    <a:pt x="6" y="425"/>
                  </a:cubicBezTo>
                  <a:cubicBezTo>
                    <a:pt x="3" y="422"/>
                    <a:pt x="0" y="417"/>
                    <a:pt x="0" y="410"/>
                  </a:cubicBezTo>
                  <a:lnTo>
                    <a:pt x="0" y="215"/>
                  </a:lnTo>
                  <a:lnTo>
                    <a:pt x="0" y="21"/>
                  </a:lnTo>
                  <a:cubicBezTo>
                    <a:pt x="0" y="14"/>
                    <a:pt x="3" y="9"/>
                    <a:pt x="6" y="6"/>
                  </a:cubicBezTo>
                  <a:cubicBezTo>
                    <a:pt x="9" y="3"/>
                    <a:pt x="14" y="0"/>
                    <a:pt x="20" y="0"/>
                  </a:cubicBezTo>
                  <a:lnTo>
                    <a:pt x="987" y="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9B6353F-ACEC-CCBD-DE01-2C0383924ACD}"/>
                </a:ext>
              </a:extLst>
            </p:cNvPr>
            <p:cNvSpPr/>
            <p:nvPr/>
          </p:nvSpPr>
          <p:spPr>
            <a:xfrm>
              <a:off x="2213775" y="4895189"/>
              <a:ext cx="323906" cy="1782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144">
                  <a:moveTo>
                    <a:pt x="176" y="0"/>
                  </a:moveTo>
                  <a:lnTo>
                    <a:pt x="131" y="0"/>
                  </a:lnTo>
                  <a:lnTo>
                    <a:pt x="86" y="0"/>
                  </a:lnTo>
                  <a:cubicBezTo>
                    <a:pt x="63" y="0"/>
                    <a:pt x="41" y="9"/>
                    <a:pt x="25" y="25"/>
                  </a:cubicBezTo>
                  <a:cubicBezTo>
                    <a:pt x="10" y="40"/>
                    <a:pt x="0" y="62"/>
                    <a:pt x="0" y="86"/>
                  </a:cubicBezTo>
                  <a:lnTo>
                    <a:pt x="0" y="114"/>
                  </a:lnTo>
                  <a:lnTo>
                    <a:pt x="0" y="144"/>
                  </a:lnTo>
                  <a:lnTo>
                    <a:pt x="131" y="144"/>
                  </a:lnTo>
                  <a:lnTo>
                    <a:pt x="261" y="144"/>
                  </a:lnTo>
                  <a:lnTo>
                    <a:pt x="261" y="114"/>
                  </a:lnTo>
                  <a:lnTo>
                    <a:pt x="261" y="86"/>
                  </a:lnTo>
                  <a:cubicBezTo>
                    <a:pt x="261" y="62"/>
                    <a:pt x="252" y="40"/>
                    <a:pt x="236" y="25"/>
                  </a:cubicBezTo>
                  <a:cubicBezTo>
                    <a:pt x="221" y="9"/>
                    <a:pt x="200" y="0"/>
                    <a:pt x="176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A02A682-F898-D545-4DA3-A54463D35AC8}"/>
                </a:ext>
              </a:extLst>
            </p:cNvPr>
            <p:cNvSpPr/>
            <p:nvPr/>
          </p:nvSpPr>
          <p:spPr>
            <a:xfrm>
              <a:off x="3240307" y="4895189"/>
              <a:ext cx="323906" cy="1782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144">
                  <a:moveTo>
                    <a:pt x="175" y="0"/>
                  </a:moveTo>
                  <a:lnTo>
                    <a:pt x="131" y="0"/>
                  </a:lnTo>
                  <a:lnTo>
                    <a:pt x="86" y="0"/>
                  </a:lnTo>
                  <a:cubicBezTo>
                    <a:pt x="62" y="0"/>
                    <a:pt x="41" y="9"/>
                    <a:pt x="25" y="25"/>
                  </a:cubicBezTo>
                  <a:cubicBezTo>
                    <a:pt x="10" y="40"/>
                    <a:pt x="0" y="62"/>
                    <a:pt x="0" y="86"/>
                  </a:cubicBezTo>
                  <a:lnTo>
                    <a:pt x="0" y="114"/>
                  </a:lnTo>
                  <a:lnTo>
                    <a:pt x="0" y="144"/>
                  </a:lnTo>
                  <a:lnTo>
                    <a:pt x="131" y="144"/>
                  </a:lnTo>
                  <a:lnTo>
                    <a:pt x="261" y="144"/>
                  </a:lnTo>
                  <a:lnTo>
                    <a:pt x="261" y="114"/>
                  </a:lnTo>
                  <a:lnTo>
                    <a:pt x="261" y="86"/>
                  </a:lnTo>
                  <a:cubicBezTo>
                    <a:pt x="261" y="62"/>
                    <a:pt x="251" y="40"/>
                    <a:pt x="236" y="25"/>
                  </a:cubicBezTo>
                  <a:cubicBezTo>
                    <a:pt x="221" y="9"/>
                    <a:pt x="199" y="0"/>
                    <a:pt x="175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7A03A2E-1190-BD86-7E61-4FE1B5359E22}"/>
                </a:ext>
              </a:extLst>
            </p:cNvPr>
            <p:cNvSpPr/>
            <p:nvPr/>
          </p:nvSpPr>
          <p:spPr>
            <a:xfrm>
              <a:off x="2344583" y="4552476"/>
              <a:ext cx="1088822" cy="3414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5" h="275">
                  <a:moveTo>
                    <a:pt x="875" y="275"/>
                  </a:moveTo>
                  <a:lnTo>
                    <a:pt x="824" y="275"/>
                  </a:lnTo>
                  <a:cubicBezTo>
                    <a:pt x="824" y="213"/>
                    <a:pt x="800" y="156"/>
                    <a:pt x="755" y="113"/>
                  </a:cubicBezTo>
                  <a:cubicBezTo>
                    <a:pt x="714" y="73"/>
                    <a:pt x="658" y="51"/>
                    <a:pt x="600" y="51"/>
                  </a:cubicBezTo>
                  <a:lnTo>
                    <a:pt x="276" y="51"/>
                  </a:lnTo>
                  <a:cubicBezTo>
                    <a:pt x="213" y="51"/>
                    <a:pt x="153" y="77"/>
                    <a:pt x="111" y="124"/>
                  </a:cubicBezTo>
                  <a:cubicBezTo>
                    <a:pt x="73" y="165"/>
                    <a:pt x="51" y="219"/>
                    <a:pt x="51" y="275"/>
                  </a:cubicBezTo>
                  <a:lnTo>
                    <a:pt x="0" y="275"/>
                  </a:lnTo>
                  <a:cubicBezTo>
                    <a:pt x="0" y="206"/>
                    <a:pt x="26" y="140"/>
                    <a:pt x="73" y="89"/>
                  </a:cubicBezTo>
                  <a:cubicBezTo>
                    <a:pt x="125" y="32"/>
                    <a:pt x="199" y="0"/>
                    <a:pt x="276" y="0"/>
                  </a:cubicBezTo>
                  <a:lnTo>
                    <a:pt x="600" y="0"/>
                  </a:lnTo>
                  <a:cubicBezTo>
                    <a:pt x="671" y="0"/>
                    <a:pt x="739" y="27"/>
                    <a:pt x="791" y="76"/>
                  </a:cubicBezTo>
                  <a:cubicBezTo>
                    <a:pt x="845" y="129"/>
                    <a:pt x="875" y="199"/>
                    <a:pt x="875" y="27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F7B94F22-F3DB-F49D-5D3C-C14D6489F444}"/>
                </a:ext>
              </a:extLst>
            </p:cNvPr>
            <p:cNvSpPr/>
            <p:nvPr/>
          </p:nvSpPr>
          <p:spPr>
            <a:xfrm>
              <a:off x="2207546" y="5763811"/>
              <a:ext cx="286532" cy="8474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681">
                  <a:moveTo>
                    <a:pt x="231" y="68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F7DBFC4-D6DB-2B32-0117-2933F70B20CF}"/>
                </a:ext>
              </a:extLst>
            </p:cNvPr>
            <p:cNvSpPr/>
            <p:nvPr/>
          </p:nvSpPr>
          <p:spPr>
            <a:xfrm>
              <a:off x="2129061" y="6030504"/>
              <a:ext cx="444748" cy="279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25">
                  <a:moveTo>
                    <a:pt x="294" y="168"/>
                  </a:moveTo>
                  <a:lnTo>
                    <a:pt x="63" y="168"/>
                  </a:lnTo>
                  <a:lnTo>
                    <a:pt x="63" y="57"/>
                  </a:lnTo>
                  <a:lnTo>
                    <a:pt x="294" y="57"/>
                  </a:lnTo>
                  <a:close/>
                  <a:moveTo>
                    <a:pt x="0" y="57"/>
                  </a:moveTo>
                  <a:lnTo>
                    <a:pt x="0" y="112"/>
                  </a:lnTo>
                  <a:lnTo>
                    <a:pt x="0" y="168"/>
                  </a:lnTo>
                  <a:cubicBezTo>
                    <a:pt x="0" y="184"/>
                    <a:pt x="6" y="198"/>
                    <a:pt x="16" y="208"/>
                  </a:cubicBezTo>
                  <a:cubicBezTo>
                    <a:pt x="27" y="219"/>
                    <a:pt x="41" y="225"/>
                    <a:pt x="56" y="225"/>
                  </a:cubicBezTo>
                  <a:lnTo>
                    <a:pt x="179" y="225"/>
                  </a:lnTo>
                  <a:lnTo>
                    <a:pt x="302" y="225"/>
                  </a:lnTo>
                  <a:cubicBezTo>
                    <a:pt x="317" y="225"/>
                    <a:pt x="331" y="219"/>
                    <a:pt x="342" y="208"/>
                  </a:cubicBezTo>
                  <a:cubicBezTo>
                    <a:pt x="351" y="198"/>
                    <a:pt x="358" y="184"/>
                    <a:pt x="358" y="168"/>
                  </a:cubicBezTo>
                  <a:lnTo>
                    <a:pt x="358" y="112"/>
                  </a:lnTo>
                  <a:lnTo>
                    <a:pt x="358" y="57"/>
                  </a:lnTo>
                  <a:cubicBezTo>
                    <a:pt x="358" y="41"/>
                    <a:pt x="351" y="26"/>
                    <a:pt x="342" y="17"/>
                  </a:cubicBezTo>
                  <a:cubicBezTo>
                    <a:pt x="331" y="6"/>
                    <a:pt x="317" y="0"/>
                    <a:pt x="302" y="0"/>
                  </a:cubicBezTo>
                  <a:lnTo>
                    <a:pt x="179" y="0"/>
                  </a:lnTo>
                  <a:lnTo>
                    <a:pt x="56" y="0"/>
                  </a:lnTo>
                  <a:cubicBezTo>
                    <a:pt x="41" y="0"/>
                    <a:pt x="27" y="6"/>
                    <a:pt x="16" y="17"/>
                  </a:cubicBezTo>
                  <a:cubicBezTo>
                    <a:pt x="6" y="26"/>
                    <a:pt x="0" y="41"/>
                    <a:pt x="0" y="57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D951C18-98A5-780E-7017-36F0C1F4DD20}"/>
                </a:ext>
              </a:extLst>
            </p:cNvPr>
            <p:cNvSpPr/>
            <p:nvPr/>
          </p:nvSpPr>
          <p:spPr>
            <a:xfrm>
              <a:off x="3258994" y="5763811"/>
              <a:ext cx="286532" cy="8474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681">
                  <a:moveTo>
                    <a:pt x="231" y="68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A1F29E9-79F9-6616-6E03-5901CB42AA3B}"/>
                </a:ext>
              </a:extLst>
            </p:cNvPr>
            <p:cNvSpPr/>
            <p:nvPr/>
          </p:nvSpPr>
          <p:spPr>
            <a:xfrm>
              <a:off x="3180509" y="6030504"/>
              <a:ext cx="444748" cy="279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25">
                  <a:moveTo>
                    <a:pt x="294" y="168"/>
                  </a:moveTo>
                  <a:lnTo>
                    <a:pt x="63" y="168"/>
                  </a:lnTo>
                  <a:lnTo>
                    <a:pt x="63" y="57"/>
                  </a:lnTo>
                  <a:lnTo>
                    <a:pt x="294" y="57"/>
                  </a:lnTo>
                  <a:close/>
                  <a:moveTo>
                    <a:pt x="0" y="57"/>
                  </a:moveTo>
                  <a:lnTo>
                    <a:pt x="0" y="112"/>
                  </a:lnTo>
                  <a:lnTo>
                    <a:pt x="0" y="168"/>
                  </a:lnTo>
                  <a:cubicBezTo>
                    <a:pt x="0" y="184"/>
                    <a:pt x="6" y="198"/>
                    <a:pt x="16" y="208"/>
                  </a:cubicBezTo>
                  <a:cubicBezTo>
                    <a:pt x="27" y="219"/>
                    <a:pt x="41" y="225"/>
                    <a:pt x="56" y="225"/>
                  </a:cubicBezTo>
                  <a:lnTo>
                    <a:pt x="179" y="225"/>
                  </a:lnTo>
                  <a:lnTo>
                    <a:pt x="302" y="225"/>
                  </a:lnTo>
                  <a:cubicBezTo>
                    <a:pt x="318" y="225"/>
                    <a:pt x="332" y="219"/>
                    <a:pt x="342" y="208"/>
                  </a:cubicBezTo>
                  <a:cubicBezTo>
                    <a:pt x="352" y="198"/>
                    <a:pt x="358" y="184"/>
                    <a:pt x="358" y="168"/>
                  </a:cubicBezTo>
                  <a:lnTo>
                    <a:pt x="358" y="112"/>
                  </a:lnTo>
                  <a:lnTo>
                    <a:pt x="358" y="57"/>
                  </a:lnTo>
                  <a:cubicBezTo>
                    <a:pt x="358" y="41"/>
                    <a:pt x="352" y="26"/>
                    <a:pt x="342" y="17"/>
                  </a:cubicBezTo>
                  <a:cubicBezTo>
                    <a:pt x="332" y="6"/>
                    <a:pt x="318" y="0"/>
                    <a:pt x="302" y="0"/>
                  </a:cubicBezTo>
                  <a:lnTo>
                    <a:pt x="179" y="0"/>
                  </a:lnTo>
                  <a:lnTo>
                    <a:pt x="56" y="0"/>
                  </a:lnTo>
                  <a:cubicBezTo>
                    <a:pt x="41" y="0"/>
                    <a:pt x="27" y="6"/>
                    <a:pt x="16" y="17"/>
                  </a:cubicBezTo>
                  <a:cubicBezTo>
                    <a:pt x="6" y="26"/>
                    <a:pt x="0" y="41"/>
                    <a:pt x="0" y="57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07BA55D-2E3B-212E-4637-0C49D7FDE651}"/>
                </a:ext>
              </a:extLst>
            </p:cNvPr>
            <p:cNvSpPr/>
            <p:nvPr/>
          </p:nvSpPr>
          <p:spPr>
            <a:xfrm>
              <a:off x="2582529" y="4501380"/>
              <a:ext cx="614175" cy="163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4" h="132">
                  <a:moveTo>
                    <a:pt x="427" y="132"/>
                  </a:moveTo>
                  <a:lnTo>
                    <a:pt x="66" y="132"/>
                  </a:lnTo>
                  <a:cubicBezTo>
                    <a:pt x="30" y="132"/>
                    <a:pt x="0" y="103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lnTo>
                    <a:pt x="427" y="0"/>
                  </a:lnTo>
                  <a:cubicBezTo>
                    <a:pt x="464" y="0"/>
                    <a:pt x="494" y="30"/>
                    <a:pt x="494" y="66"/>
                  </a:cubicBezTo>
                  <a:cubicBezTo>
                    <a:pt x="494" y="103"/>
                    <a:pt x="464" y="132"/>
                    <a:pt x="427" y="132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4B4F200-E7E9-DF4D-B918-972DF9CD18F6}"/>
              </a:ext>
            </a:extLst>
          </p:cNvPr>
          <p:cNvGrpSpPr/>
          <p:nvPr/>
        </p:nvGrpSpPr>
        <p:grpSpPr>
          <a:xfrm>
            <a:off x="1719192" y="9148570"/>
            <a:ext cx="2334613" cy="2806508"/>
            <a:chOff x="1719192" y="9148570"/>
            <a:chExt cx="2334613" cy="2806508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9D503AC-61EE-C64B-5086-F5619E738855}"/>
                </a:ext>
              </a:extLst>
            </p:cNvPr>
            <p:cNvSpPr/>
            <p:nvPr/>
          </p:nvSpPr>
          <p:spPr>
            <a:xfrm>
              <a:off x="1720438" y="9316810"/>
              <a:ext cx="2332121" cy="18257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3" h="1466">
                  <a:moveTo>
                    <a:pt x="1873" y="1010"/>
                  </a:moveTo>
                  <a:cubicBezTo>
                    <a:pt x="1872" y="991"/>
                    <a:pt x="1868" y="972"/>
                    <a:pt x="1861" y="955"/>
                  </a:cubicBezTo>
                  <a:cubicBezTo>
                    <a:pt x="1853" y="934"/>
                    <a:pt x="1841" y="916"/>
                    <a:pt x="1825" y="900"/>
                  </a:cubicBezTo>
                  <a:lnTo>
                    <a:pt x="1381" y="450"/>
                  </a:lnTo>
                  <a:lnTo>
                    <a:pt x="936" y="0"/>
                  </a:lnTo>
                  <a:lnTo>
                    <a:pt x="492" y="450"/>
                  </a:lnTo>
                  <a:lnTo>
                    <a:pt x="48" y="900"/>
                  </a:lnTo>
                  <a:cubicBezTo>
                    <a:pt x="32" y="916"/>
                    <a:pt x="20" y="934"/>
                    <a:pt x="12" y="955"/>
                  </a:cubicBezTo>
                  <a:cubicBezTo>
                    <a:pt x="5" y="972"/>
                    <a:pt x="0" y="991"/>
                    <a:pt x="0" y="1010"/>
                  </a:cubicBezTo>
                  <a:lnTo>
                    <a:pt x="936" y="1466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B005C02-AC14-4438-C7A1-A99938E3B56B}"/>
                </a:ext>
              </a:extLst>
            </p:cNvPr>
            <p:cNvSpPr/>
            <p:nvPr/>
          </p:nvSpPr>
          <p:spPr>
            <a:xfrm>
              <a:off x="1963371" y="9148570"/>
              <a:ext cx="1846263" cy="22818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3" h="1832">
                  <a:moveTo>
                    <a:pt x="1315" y="1832"/>
                  </a:moveTo>
                  <a:lnTo>
                    <a:pt x="741" y="1832"/>
                  </a:lnTo>
                  <a:lnTo>
                    <a:pt x="167" y="1832"/>
                  </a:lnTo>
                  <a:cubicBezTo>
                    <a:pt x="122" y="1832"/>
                    <a:pt x="80" y="1814"/>
                    <a:pt x="49" y="1784"/>
                  </a:cubicBezTo>
                  <a:cubicBezTo>
                    <a:pt x="19" y="1753"/>
                    <a:pt x="0" y="1711"/>
                    <a:pt x="0" y="1665"/>
                  </a:cubicBezTo>
                  <a:lnTo>
                    <a:pt x="0" y="917"/>
                  </a:lnTo>
                  <a:lnTo>
                    <a:pt x="0" y="168"/>
                  </a:lnTo>
                  <a:cubicBezTo>
                    <a:pt x="0" y="121"/>
                    <a:pt x="19" y="80"/>
                    <a:pt x="49" y="49"/>
                  </a:cubicBezTo>
                  <a:cubicBezTo>
                    <a:pt x="80" y="19"/>
                    <a:pt x="122" y="0"/>
                    <a:pt x="167" y="0"/>
                  </a:cubicBezTo>
                  <a:lnTo>
                    <a:pt x="741" y="0"/>
                  </a:lnTo>
                  <a:lnTo>
                    <a:pt x="1315" y="0"/>
                  </a:lnTo>
                  <a:cubicBezTo>
                    <a:pt x="1361" y="0"/>
                    <a:pt x="1404" y="19"/>
                    <a:pt x="1434" y="49"/>
                  </a:cubicBezTo>
                  <a:cubicBezTo>
                    <a:pt x="1464" y="80"/>
                    <a:pt x="1483" y="121"/>
                    <a:pt x="1483" y="168"/>
                  </a:cubicBezTo>
                  <a:lnTo>
                    <a:pt x="1483" y="917"/>
                  </a:lnTo>
                  <a:lnTo>
                    <a:pt x="1483" y="1665"/>
                  </a:lnTo>
                  <a:cubicBezTo>
                    <a:pt x="1483" y="1711"/>
                    <a:pt x="1464" y="1753"/>
                    <a:pt x="1434" y="1784"/>
                  </a:cubicBezTo>
                  <a:cubicBezTo>
                    <a:pt x="1404" y="1814"/>
                    <a:pt x="1361" y="1832"/>
                    <a:pt x="1315" y="183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A93C456-321C-2AAD-8CFC-4FBB3DD12AFD}"/>
                </a:ext>
              </a:extLst>
            </p:cNvPr>
            <p:cNvSpPr/>
            <p:nvPr/>
          </p:nvSpPr>
          <p:spPr>
            <a:xfrm>
              <a:off x="1963371" y="10605412"/>
              <a:ext cx="1846263" cy="825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3" h="663">
                  <a:moveTo>
                    <a:pt x="1" y="0"/>
                  </a:moveTo>
                  <a:lnTo>
                    <a:pt x="0" y="496"/>
                  </a:lnTo>
                  <a:cubicBezTo>
                    <a:pt x="0" y="542"/>
                    <a:pt x="19" y="584"/>
                    <a:pt x="49" y="615"/>
                  </a:cubicBezTo>
                  <a:cubicBezTo>
                    <a:pt x="80" y="645"/>
                    <a:pt x="122" y="663"/>
                    <a:pt x="167" y="663"/>
                  </a:cubicBezTo>
                  <a:lnTo>
                    <a:pt x="741" y="663"/>
                  </a:lnTo>
                  <a:lnTo>
                    <a:pt x="1315" y="663"/>
                  </a:lnTo>
                  <a:cubicBezTo>
                    <a:pt x="1361" y="663"/>
                    <a:pt x="1404" y="645"/>
                    <a:pt x="1434" y="615"/>
                  </a:cubicBezTo>
                  <a:cubicBezTo>
                    <a:pt x="1464" y="584"/>
                    <a:pt x="1483" y="542"/>
                    <a:pt x="1483" y="496"/>
                  </a:cubicBezTo>
                  <a:lnTo>
                    <a:pt x="1483" y="0"/>
                  </a:lnTo>
                  <a:lnTo>
                    <a:pt x="741" y="346"/>
                  </a:ln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974892D6-65C5-4ED3-C153-0909FBED8C66}"/>
                </a:ext>
              </a:extLst>
            </p:cNvPr>
            <p:cNvSpPr/>
            <p:nvPr/>
          </p:nvSpPr>
          <p:spPr>
            <a:xfrm>
              <a:off x="2561351" y="10681432"/>
              <a:ext cx="655286" cy="1582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7" h="128">
                  <a:moveTo>
                    <a:pt x="462" y="128"/>
                  </a:moveTo>
                  <a:lnTo>
                    <a:pt x="263" y="128"/>
                  </a:lnTo>
                  <a:lnTo>
                    <a:pt x="64" y="128"/>
                  </a:lnTo>
                  <a:cubicBezTo>
                    <a:pt x="47" y="128"/>
                    <a:pt x="31" y="121"/>
                    <a:pt x="19" y="110"/>
                  </a:cubicBezTo>
                  <a:cubicBezTo>
                    <a:pt x="7" y="98"/>
                    <a:pt x="0" y="82"/>
                    <a:pt x="0" y="64"/>
                  </a:cubicBezTo>
                  <a:cubicBezTo>
                    <a:pt x="0" y="46"/>
                    <a:pt x="7" y="30"/>
                    <a:pt x="19" y="19"/>
                  </a:cubicBezTo>
                  <a:cubicBezTo>
                    <a:pt x="31" y="7"/>
                    <a:pt x="47" y="0"/>
                    <a:pt x="64" y="0"/>
                  </a:cubicBezTo>
                  <a:lnTo>
                    <a:pt x="263" y="0"/>
                  </a:lnTo>
                  <a:lnTo>
                    <a:pt x="462" y="0"/>
                  </a:lnTo>
                  <a:cubicBezTo>
                    <a:pt x="480" y="0"/>
                    <a:pt x="496" y="7"/>
                    <a:pt x="508" y="19"/>
                  </a:cubicBezTo>
                  <a:cubicBezTo>
                    <a:pt x="519" y="30"/>
                    <a:pt x="527" y="46"/>
                    <a:pt x="527" y="64"/>
                  </a:cubicBezTo>
                  <a:cubicBezTo>
                    <a:pt x="527" y="82"/>
                    <a:pt x="519" y="98"/>
                    <a:pt x="508" y="110"/>
                  </a:cubicBezTo>
                  <a:cubicBezTo>
                    <a:pt x="496" y="121"/>
                    <a:pt x="480" y="128"/>
                    <a:pt x="462" y="128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1BC090ED-5A03-7A9F-11F4-3F5EA3F3C58A}"/>
                </a:ext>
              </a:extLst>
            </p:cNvPr>
            <p:cNvSpPr/>
            <p:nvPr/>
          </p:nvSpPr>
          <p:spPr>
            <a:xfrm>
              <a:off x="2737007" y="9461373"/>
              <a:ext cx="303973" cy="12188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5" h="979">
                  <a:moveTo>
                    <a:pt x="228" y="876"/>
                  </a:moveTo>
                  <a:cubicBezTo>
                    <a:pt x="219" y="866"/>
                    <a:pt x="206" y="861"/>
                    <a:pt x="190" y="861"/>
                  </a:cubicBezTo>
                  <a:lnTo>
                    <a:pt x="148" y="861"/>
                  </a:lnTo>
                  <a:lnTo>
                    <a:pt x="148" y="27"/>
                  </a:lnTo>
                  <a:cubicBezTo>
                    <a:pt x="148" y="21"/>
                    <a:pt x="147" y="16"/>
                    <a:pt x="144" y="12"/>
                  </a:cubicBezTo>
                  <a:cubicBezTo>
                    <a:pt x="139" y="5"/>
                    <a:pt x="131" y="0"/>
                    <a:pt x="122" y="0"/>
                  </a:cubicBezTo>
                  <a:cubicBezTo>
                    <a:pt x="115" y="0"/>
                    <a:pt x="109" y="3"/>
                    <a:pt x="104" y="8"/>
                  </a:cubicBezTo>
                  <a:cubicBezTo>
                    <a:pt x="99" y="12"/>
                    <a:pt x="96" y="19"/>
                    <a:pt x="96" y="27"/>
                  </a:cubicBezTo>
                  <a:lnTo>
                    <a:pt x="96" y="861"/>
                  </a:lnTo>
                  <a:lnTo>
                    <a:pt x="54" y="861"/>
                  </a:lnTo>
                  <a:cubicBezTo>
                    <a:pt x="39" y="861"/>
                    <a:pt x="26" y="866"/>
                    <a:pt x="16" y="876"/>
                  </a:cubicBezTo>
                  <a:cubicBezTo>
                    <a:pt x="6" y="886"/>
                    <a:pt x="0" y="899"/>
                    <a:pt x="0" y="914"/>
                  </a:cubicBezTo>
                  <a:lnTo>
                    <a:pt x="0" y="946"/>
                  </a:lnTo>
                  <a:lnTo>
                    <a:pt x="0" y="979"/>
                  </a:lnTo>
                  <a:lnTo>
                    <a:pt x="122" y="979"/>
                  </a:lnTo>
                  <a:lnTo>
                    <a:pt x="245" y="979"/>
                  </a:lnTo>
                  <a:lnTo>
                    <a:pt x="245" y="946"/>
                  </a:lnTo>
                  <a:lnTo>
                    <a:pt x="245" y="914"/>
                  </a:lnTo>
                  <a:cubicBezTo>
                    <a:pt x="245" y="899"/>
                    <a:pt x="238" y="886"/>
                    <a:pt x="228" y="876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6C5087D0-D60B-BAE1-897A-B311765B6F12}"/>
                </a:ext>
              </a:extLst>
            </p:cNvPr>
            <p:cNvSpPr/>
            <p:nvPr/>
          </p:nvSpPr>
          <p:spPr>
            <a:xfrm>
              <a:off x="2514010" y="9724327"/>
              <a:ext cx="753704" cy="436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6" h="36">
                  <a:moveTo>
                    <a:pt x="606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AB36EEA-C2B6-594B-4549-55E21C00799B}"/>
                </a:ext>
              </a:extLst>
            </p:cNvPr>
            <p:cNvSpPr/>
            <p:nvPr/>
          </p:nvSpPr>
          <p:spPr>
            <a:xfrm>
              <a:off x="2791822" y="9647058"/>
              <a:ext cx="194343" cy="194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157">
                  <a:moveTo>
                    <a:pt x="157" y="79"/>
                  </a:moveTo>
                  <a:cubicBezTo>
                    <a:pt x="157" y="122"/>
                    <a:pt x="121" y="157"/>
                    <a:pt x="78" y="157"/>
                  </a:cubicBezTo>
                  <a:cubicBezTo>
                    <a:pt x="35" y="157"/>
                    <a:pt x="0" y="122"/>
                    <a:pt x="0" y="79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21" y="0"/>
                    <a:pt x="157" y="35"/>
                    <a:pt x="157" y="79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301211F-A4B6-F81A-4C71-E59A9C2BBCE5}"/>
                </a:ext>
              </a:extLst>
            </p:cNvPr>
            <p:cNvSpPr/>
            <p:nvPr/>
          </p:nvSpPr>
          <p:spPr>
            <a:xfrm>
              <a:off x="2466670" y="9701895"/>
              <a:ext cx="92189" cy="922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75">
                  <a:moveTo>
                    <a:pt x="75" y="37"/>
                  </a:moveTo>
                  <a:cubicBezTo>
                    <a:pt x="75" y="58"/>
                    <a:pt x="58" y="75"/>
                    <a:pt x="37" y="75"/>
                  </a:cubicBezTo>
                  <a:cubicBezTo>
                    <a:pt x="16" y="75"/>
                    <a:pt x="0" y="58"/>
                    <a:pt x="0" y="37"/>
                  </a:cubicBezTo>
                  <a:cubicBezTo>
                    <a:pt x="0" y="17"/>
                    <a:pt x="16" y="0"/>
                    <a:pt x="37" y="0"/>
                  </a:cubicBezTo>
                  <a:cubicBezTo>
                    <a:pt x="58" y="0"/>
                    <a:pt x="75" y="17"/>
                    <a:pt x="75" y="3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CE60A84-7E24-1F3E-006F-86C458A674EF}"/>
                </a:ext>
              </a:extLst>
            </p:cNvPr>
            <p:cNvSpPr/>
            <p:nvPr/>
          </p:nvSpPr>
          <p:spPr>
            <a:xfrm>
              <a:off x="2329630" y="9784146"/>
              <a:ext cx="357542" cy="3427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276">
                  <a:moveTo>
                    <a:pt x="283" y="276"/>
                  </a:moveTo>
                  <a:cubicBezTo>
                    <a:pt x="280" y="276"/>
                    <a:pt x="278" y="274"/>
                    <a:pt x="278" y="271"/>
                  </a:cubicBezTo>
                  <a:lnTo>
                    <a:pt x="278" y="231"/>
                  </a:lnTo>
                  <a:lnTo>
                    <a:pt x="148" y="15"/>
                  </a:lnTo>
                  <a:lnTo>
                    <a:pt x="11" y="231"/>
                  </a:lnTo>
                  <a:lnTo>
                    <a:pt x="11" y="271"/>
                  </a:lnTo>
                  <a:cubicBezTo>
                    <a:pt x="11" y="274"/>
                    <a:pt x="8" y="276"/>
                    <a:pt x="6" y="276"/>
                  </a:cubicBezTo>
                  <a:cubicBezTo>
                    <a:pt x="3" y="276"/>
                    <a:pt x="0" y="274"/>
                    <a:pt x="0" y="271"/>
                  </a:cubicBezTo>
                  <a:lnTo>
                    <a:pt x="0" y="230"/>
                  </a:lnTo>
                  <a:cubicBezTo>
                    <a:pt x="0" y="229"/>
                    <a:pt x="1" y="228"/>
                    <a:pt x="1" y="227"/>
                  </a:cubicBezTo>
                  <a:lnTo>
                    <a:pt x="143" y="3"/>
                  </a:lnTo>
                  <a:cubicBezTo>
                    <a:pt x="144" y="1"/>
                    <a:pt x="146" y="0"/>
                    <a:pt x="148" y="0"/>
                  </a:cubicBezTo>
                  <a:cubicBezTo>
                    <a:pt x="149" y="0"/>
                    <a:pt x="151" y="1"/>
                    <a:pt x="152" y="3"/>
                  </a:cubicBezTo>
                  <a:lnTo>
                    <a:pt x="287" y="227"/>
                  </a:lnTo>
                  <a:cubicBezTo>
                    <a:pt x="288" y="228"/>
                    <a:pt x="288" y="229"/>
                    <a:pt x="288" y="230"/>
                  </a:cubicBezTo>
                  <a:lnTo>
                    <a:pt x="288" y="271"/>
                  </a:lnTo>
                  <a:cubicBezTo>
                    <a:pt x="288" y="274"/>
                    <a:pt x="286" y="276"/>
                    <a:pt x="283" y="27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951B265-11EE-4911-1DF0-B22F588FB1B5}"/>
                </a:ext>
              </a:extLst>
            </p:cNvPr>
            <p:cNvSpPr/>
            <p:nvPr/>
          </p:nvSpPr>
          <p:spPr>
            <a:xfrm>
              <a:off x="2329630" y="10070776"/>
              <a:ext cx="357542" cy="2779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224">
                  <a:moveTo>
                    <a:pt x="216" y="204"/>
                  </a:moveTo>
                  <a:cubicBezTo>
                    <a:pt x="192" y="218"/>
                    <a:pt x="165" y="224"/>
                    <a:pt x="139" y="224"/>
                  </a:cubicBezTo>
                  <a:cubicBezTo>
                    <a:pt x="116" y="222"/>
                    <a:pt x="93" y="216"/>
                    <a:pt x="73" y="204"/>
                  </a:cubicBezTo>
                  <a:cubicBezTo>
                    <a:pt x="55" y="194"/>
                    <a:pt x="39" y="179"/>
                    <a:pt x="28" y="163"/>
                  </a:cubicBezTo>
                  <a:cubicBezTo>
                    <a:pt x="10" y="138"/>
                    <a:pt x="0" y="108"/>
                    <a:pt x="0" y="77"/>
                  </a:cubicBezTo>
                  <a:lnTo>
                    <a:pt x="0" y="0"/>
                  </a:lnTo>
                  <a:lnTo>
                    <a:pt x="288" y="0"/>
                  </a:lnTo>
                  <a:lnTo>
                    <a:pt x="288" y="77"/>
                  </a:lnTo>
                  <a:cubicBezTo>
                    <a:pt x="288" y="106"/>
                    <a:pt x="280" y="135"/>
                    <a:pt x="264" y="159"/>
                  </a:cubicBezTo>
                  <a:cubicBezTo>
                    <a:pt x="252" y="177"/>
                    <a:pt x="235" y="192"/>
                    <a:pt x="216" y="204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7895B74D-4094-E738-7C27-57006B7C342E}"/>
                </a:ext>
              </a:extLst>
            </p:cNvPr>
            <p:cNvSpPr/>
            <p:nvPr/>
          </p:nvSpPr>
          <p:spPr>
            <a:xfrm>
              <a:off x="3221620" y="9701895"/>
              <a:ext cx="92189" cy="922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75">
                  <a:moveTo>
                    <a:pt x="75" y="37"/>
                  </a:moveTo>
                  <a:cubicBezTo>
                    <a:pt x="75" y="58"/>
                    <a:pt x="58" y="75"/>
                    <a:pt x="38" y="75"/>
                  </a:cubicBezTo>
                  <a:cubicBezTo>
                    <a:pt x="17" y="75"/>
                    <a:pt x="0" y="58"/>
                    <a:pt x="0" y="37"/>
                  </a:cubicBezTo>
                  <a:cubicBezTo>
                    <a:pt x="0" y="16"/>
                    <a:pt x="17" y="0"/>
                    <a:pt x="38" y="0"/>
                  </a:cubicBezTo>
                  <a:cubicBezTo>
                    <a:pt x="58" y="0"/>
                    <a:pt x="75" y="16"/>
                    <a:pt x="75" y="3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D10FC49B-B170-1F21-E211-EEE913F45C29}"/>
                </a:ext>
              </a:extLst>
            </p:cNvPr>
            <p:cNvSpPr/>
            <p:nvPr/>
          </p:nvSpPr>
          <p:spPr>
            <a:xfrm>
              <a:off x="3085829" y="9784146"/>
              <a:ext cx="357542" cy="3427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276">
                  <a:moveTo>
                    <a:pt x="282" y="276"/>
                  </a:moveTo>
                  <a:cubicBezTo>
                    <a:pt x="280" y="276"/>
                    <a:pt x="277" y="274"/>
                    <a:pt x="277" y="271"/>
                  </a:cubicBezTo>
                  <a:lnTo>
                    <a:pt x="277" y="231"/>
                  </a:lnTo>
                  <a:lnTo>
                    <a:pt x="147" y="15"/>
                  </a:lnTo>
                  <a:lnTo>
                    <a:pt x="10" y="231"/>
                  </a:lnTo>
                  <a:lnTo>
                    <a:pt x="10" y="271"/>
                  </a:lnTo>
                  <a:cubicBezTo>
                    <a:pt x="10" y="274"/>
                    <a:pt x="8" y="276"/>
                    <a:pt x="5" y="276"/>
                  </a:cubicBezTo>
                  <a:cubicBezTo>
                    <a:pt x="2" y="276"/>
                    <a:pt x="0" y="274"/>
                    <a:pt x="0" y="271"/>
                  </a:cubicBezTo>
                  <a:lnTo>
                    <a:pt x="0" y="229"/>
                  </a:lnTo>
                  <a:cubicBezTo>
                    <a:pt x="0" y="229"/>
                    <a:pt x="0" y="227"/>
                    <a:pt x="1" y="227"/>
                  </a:cubicBezTo>
                  <a:lnTo>
                    <a:pt x="143" y="2"/>
                  </a:lnTo>
                  <a:cubicBezTo>
                    <a:pt x="144" y="1"/>
                    <a:pt x="146" y="0"/>
                    <a:pt x="147" y="0"/>
                  </a:cubicBezTo>
                  <a:cubicBezTo>
                    <a:pt x="149" y="0"/>
                    <a:pt x="151" y="1"/>
                    <a:pt x="151" y="2"/>
                  </a:cubicBezTo>
                  <a:lnTo>
                    <a:pt x="287" y="227"/>
                  </a:lnTo>
                  <a:lnTo>
                    <a:pt x="288" y="229"/>
                  </a:lnTo>
                  <a:lnTo>
                    <a:pt x="288" y="271"/>
                  </a:lnTo>
                  <a:cubicBezTo>
                    <a:pt x="288" y="274"/>
                    <a:pt x="286" y="276"/>
                    <a:pt x="282" y="27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5F5A6688-B117-AB70-DC2D-7AB9640696EF}"/>
                </a:ext>
              </a:extLst>
            </p:cNvPr>
            <p:cNvSpPr/>
            <p:nvPr/>
          </p:nvSpPr>
          <p:spPr>
            <a:xfrm>
              <a:off x="3085829" y="10069533"/>
              <a:ext cx="357542" cy="2779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224">
                  <a:moveTo>
                    <a:pt x="215" y="205"/>
                  </a:moveTo>
                  <a:cubicBezTo>
                    <a:pt x="191" y="219"/>
                    <a:pt x="165" y="225"/>
                    <a:pt x="139" y="224"/>
                  </a:cubicBezTo>
                  <a:cubicBezTo>
                    <a:pt x="116" y="223"/>
                    <a:pt x="93" y="217"/>
                    <a:pt x="73" y="205"/>
                  </a:cubicBezTo>
                  <a:cubicBezTo>
                    <a:pt x="54" y="194"/>
                    <a:pt x="39" y="180"/>
                    <a:pt x="28" y="163"/>
                  </a:cubicBezTo>
                  <a:cubicBezTo>
                    <a:pt x="10" y="139"/>
                    <a:pt x="0" y="109"/>
                    <a:pt x="0" y="78"/>
                  </a:cubicBezTo>
                  <a:lnTo>
                    <a:pt x="0" y="0"/>
                  </a:lnTo>
                  <a:lnTo>
                    <a:pt x="288" y="0"/>
                  </a:lnTo>
                  <a:lnTo>
                    <a:pt x="288" y="78"/>
                  </a:lnTo>
                  <a:cubicBezTo>
                    <a:pt x="288" y="107"/>
                    <a:pt x="279" y="135"/>
                    <a:pt x="264" y="159"/>
                  </a:cubicBezTo>
                  <a:cubicBezTo>
                    <a:pt x="251" y="178"/>
                    <a:pt x="235" y="193"/>
                    <a:pt x="215" y="20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C6E7744F-CBA7-EC32-68DC-DD02113D7249}"/>
                </a:ext>
              </a:extLst>
            </p:cNvPr>
            <p:cNvSpPr/>
            <p:nvPr/>
          </p:nvSpPr>
          <p:spPr>
            <a:xfrm>
              <a:off x="1719192" y="10575502"/>
              <a:ext cx="2334613" cy="13795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5" h="1108">
                  <a:moveTo>
                    <a:pt x="937" y="456"/>
                  </a:moveTo>
                  <a:lnTo>
                    <a:pt x="1" y="0"/>
                  </a:lnTo>
                  <a:cubicBezTo>
                    <a:pt x="0" y="3"/>
                    <a:pt x="0" y="6"/>
                    <a:pt x="0" y="8"/>
                  </a:cubicBezTo>
                  <a:lnTo>
                    <a:pt x="0" y="507"/>
                  </a:lnTo>
                  <a:lnTo>
                    <a:pt x="0" y="1006"/>
                  </a:lnTo>
                  <a:cubicBezTo>
                    <a:pt x="0" y="1034"/>
                    <a:pt x="12" y="1060"/>
                    <a:pt x="30" y="1078"/>
                  </a:cubicBezTo>
                  <a:cubicBezTo>
                    <a:pt x="49" y="1097"/>
                    <a:pt x="74" y="1108"/>
                    <a:pt x="103" y="1108"/>
                  </a:cubicBezTo>
                  <a:lnTo>
                    <a:pt x="937" y="1108"/>
                  </a:lnTo>
                  <a:lnTo>
                    <a:pt x="1773" y="1108"/>
                  </a:lnTo>
                  <a:cubicBezTo>
                    <a:pt x="1801" y="1108"/>
                    <a:pt x="1826" y="1097"/>
                    <a:pt x="1845" y="1078"/>
                  </a:cubicBezTo>
                  <a:cubicBezTo>
                    <a:pt x="1863" y="1060"/>
                    <a:pt x="1875" y="1034"/>
                    <a:pt x="1875" y="1006"/>
                  </a:cubicBezTo>
                  <a:lnTo>
                    <a:pt x="1875" y="507"/>
                  </a:lnTo>
                  <a:lnTo>
                    <a:pt x="1875" y="8"/>
                  </a:lnTo>
                  <a:cubicBezTo>
                    <a:pt x="1875" y="6"/>
                    <a:pt x="1874" y="3"/>
                    <a:pt x="1874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700F424-768C-F038-C6A0-512280106CB9}"/>
                </a:ext>
              </a:extLst>
            </p:cNvPr>
            <p:cNvSpPr/>
            <p:nvPr/>
          </p:nvSpPr>
          <p:spPr>
            <a:xfrm>
              <a:off x="2514010" y="11523883"/>
              <a:ext cx="744983" cy="206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9" h="167">
                  <a:moveTo>
                    <a:pt x="515" y="167"/>
                  </a:moveTo>
                  <a:lnTo>
                    <a:pt x="299" y="167"/>
                  </a:lnTo>
                  <a:lnTo>
                    <a:pt x="84" y="167"/>
                  </a:lnTo>
                  <a:cubicBezTo>
                    <a:pt x="61" y="167"/>
                    <a:pt x="40" y="158"/>
                    <a:pt x="25" y="143"/>
                  </a:cubicBezTo>
                  <a:cubicBezTo>
                    <a:pt x="9" y="128"/>
                    <a:pt x="0" y="107"/>
                    <a:pt x="0" y="84"/>
                  </a:cubicBezTo>
                  <a:cubicBezTo>
                    <a:pt x="0" y="61"/>
                    <a:pt x="9" y="40"/>
                    <a:pt x="25" y="24"/>
                  </a:cubicBezTo>
                  <a:cubicBezTo>
                    <a:pt x="40" y="10"/>
                    <a:pt x="61" y="0"/>
                    <a:pt x="84" y="0"/>
                  </a:cubicBezTo>
                  <a:lnTo>
                    <a:pt x="299" y="0"/>
                  </a:lnTo>
                  <a:lnTo>
                    <a:pt x="515" y="0"/>
                  </a:lnTo>
                  <a:cubicBezTo>
                    <a:pt x="538" y="0"/>
                    <a:pt x="559" y="10"/>
                    <a:pt x="574" y="24"/>
                  </a:cubicBezTo>
                  <a:cubicBezTo>
                    <a:pt x="590" y="40"/>
                    <a:pt x="599" y="61"/>
                    <a:pt x="599" y="84"/>
                  </a:cubicBezTo>
                  <a:cubicBezTo>
                    <a:pt x="599" y="107"/>
                    <a:pt x="590" y="128"/>
                    <a:pt x="574" y="143"/>
                  </a:cubicBezTo>
                  <a:cubicBezTo>
                    <a:pt x="559" y="158"/>
                    <a:pt x="538" y="167"/>
                    <a:pt x="515" y="167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7497818A-8024-C261-88E8-E4B10985151C}"/>
                </a:ext>
              </a:extLst>
            </p:cNvPr>
            <p:cNvSpPr/>
            <p:nvPr/>
          </p:nvSpPr>
          <p:spPr>
            <a:xfrm>
              <a:off x="1746603" y="10936905"/>
              <a:ext cx="761179" cy="1001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2" h="805">
                  <a:moveTo>
                    <a:pt x="575" y="0"/>
                  </a:moveTo>
                  <a:lnTo>
                    <a:pt x="0" y="779"/>
                  </a:lnTo>
                  <a:cubicBezTo>
                    <a:pt x="3" y="782"/>
                    <a:pt x="5" y="785"/>
                    <a:pt x="8" y="788"/>
                  </a:cubicBezTo>
                  <a:cubicBezTo>
                    <a:pt x="15" y="795"/>
                    <a:pt x="22" y="801"/>
                    <a:pt x="31" y="805"/>
                  </a:cubicBezTo>
                  <a:lnTo>
                    <a:pt x="612" y="18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F019083F-7655-1631-49C8-18CF2F787556}"/>
                </a:ext>
              </a:extLst>
            </p:cNvPr>
            <p:cNvSpPr/>
            <p:nvPr/>
          </p:nvSpPr>
          <p:spPr>
            <a:xfrm>
              <a:off x="3268960" y="10934416"/>
              <a:ext cx="761179" cy="1001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2" h="805">
                  <a:moveTo>
                    <a:pt x="612" y="778"/>
                  </a:moveTo>
                  <a:lnTo>
                    <a:pt x="37" y="0"/>
                  </a:lnTo>
                  <a:lnTo>
                    <a:pt x="0" y="19"/>
                  </a:lnTo>
                  <a:lnTo>
                    <a:pt x="582" y="805"/>
                  </a:lnTo>
                  <a:cubicBezTo>
                    <a:pt x="589" y="801"/>
                    <a:pt x="595" y="796"/>
                    <a:pt x="601" y="790"/>
                  </a:cubicBezTo>
                  <a:cubicBezTo>
                    <a:pt x="605" y="786"/>
                    <a:pt x="608" y="782"/>
                    <a:pt x="612" y="77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7AAB10BD-03E8-52C7-C08D-90A17F7192A2}"/>
              </a:ext>
            </a:extLst>
          </p:cNvPr>
          <p:cNvGrpSpPr/>
          <p:nvPr/>
        </p:nvGrpSpPr>
        <p:grpSpPr>
          <a:xfrm>
            <a:off x="16312396" y="2514891"/>
            <a:ext cx="4838653" cy="5407388"/>
            <a:chOff x="16312396" y="2514891"/>
            <a:chExt cx="4838653" cy="5407388"/>
          </a:xfrm>
        </p:grpSpPr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3C336467-F76F-C744-ADBD-705CE8044C94}"/>
                </a:ext>
              </a:extLst>
            </p:cNvPr>
            <p:cNvSpPr/>
            <p:nvPr/>
          </p:nvSpPr>
          <p:spPr>
            <a:xfrm>
              <a:off x="17196908" y="2514891"/>
              <a:ext cx="2864074" cy="20849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0" h="1674">
                  <a:moveTo>
                    <a:pt x="0" y="283"/>
                  </a:moveTo>
                  <a:lnTo>
                    <a:pt x="0" y="662"/>
                  </a:lnTo>
                  <a:lnTo>
                    <a:pt x="0" y="1042"/>
                  </a:lnTo>
                  <a:cubicBezTo>
                    <a:pt x="0" y="1120"/>
                    <a:pt x="32" y="1191"/>
                    <a:pt x="84" y="1242"/>
                  </a:cubicBezTo>
                  <a:cubicBezTo>
                    <a:pt x="135" y="1294"/>
                    <a:pt x="205" y="1325"/>
                    <a:pt x="284" y="1325"/>
                  </a:cubicBezTo>
                  <a:lnTo>
                    <a:pt x="594" y="1325"/>
                  </a:lnTo>
                  <a:lnTo>
                    <a:pt x="904" y="1325"/>
                  </a:lnTo>
                  <a:lnTo>
                    <a:pt x="1009" y="1500"/>
                  </a:lnTo>
                  <a:lnTo>
                    <a:pt x="1112" y="1674"/>
                  </a:lnTo>
                  <a:lnTo>
                    <a:pt x="1231" y="1500"/>
                  </a:lnTo>
                  <a:lnTo>
                    <a:pt x="1350" y="1325"/>
                  </a:lnTo>
                  <a:lnTo>
                    <a:pt x="1683" y="1325"/>
                  </a:lnTo>
                  <a:lnTo>
                    <a:pt x="2017" y="1325"/>
                  </a:lnTo>
                  <a:cubicBezTo>
                    <a:pt x="2095" y="1325"/>
                    <a:pt x="2166" y="1294"/>
                    <a:pt x="2217" y="1242"/>
                  </a:cubicBezTo>
                  <a:cubicBezTo>
                    <a:pt x="2269" y="1191"/>
                    <a:pt x="2300" y="1120"/>
                    <a:pt x="2300" y="1042"/>
                  </a:cubicBezTo>
                  <a:lnTo>
                    <a:pt x="2300" y="662"/>
                  </a:lnTo>
                  <a:lnTo>
                    <a:pt x="2300" y="283"/>
                  </a:lnTo>
                  <a:cubicBezTo>
                    <a:pt x="2300" y="205"/>
                    <a:pt x="2269" y="134"/>
                    <a:pt x="2217" y="83"/>
                  </a:cubicBezTo>
                  <a:cubicBezTo>
                    <a:pt x="2166" y="31"/>
                    <a:pt x="2095" y="0"/>
                    <a:pt x="2017" y="0"/>
                  </a:cubicBezTo>
                  <a:lnTo>
                    <a:pt x="1150" y="0"/>
                  </a:lnTo>
                  <a:lnTo>
                    <a:pt x="284" y="0"/>
                  </a:lnTo>
                  <a:cubicBezTo>
                    <a:pt x="205" y="0"/>
                    <a:pt x="135" y="31"/>
                    <a:pt x="84" y="83"/>
                  </a:cubicBezTo>
                  <a:cubicBezTo>
                    <a:pt x="32" y="134"/>
                    <a:pt x="0" y="205"/>
                    <a:pt x="0" y="283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1ABCCEED-D86C-077B-93CF-99A61C399B11}"/>
                </a:ext>
              </a:extLst>
            </p:cNvPr>
            <p:cNvSpPr/>
            <p:nvPr/>
          </p:nvSpPr>
          <p:spPr>
            <a:xfrm>
              <a:off x="18040308" y="3302504"/>
              <a:ext cx="220505" cy="2205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" h="178">
                  <a:moveTo>
                    <a:pt x="178" y="89"/>
                  </a:moveTo>
                  <a:cubicBezTo>
                    <a:pt x="178" y="138"/>
                    <a:pt x="139" y="178"/>
                    <a:pt x="89" y="178"/>
                  </a:cubicBezTo>
                  <a:cubicBezTo>
                    <a:pt x="40" y="178"/>
                    <a:pt x="0" y="138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8" y="40"/>
                    <a:pt x="178" y="8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FA294F9D-7565-3F9A-01D9-76D3885830E8}"/>
                </a:ext>
              </a:extLst>
            </p:cNvPr>
            <p:cNvSpPr/>
            <p:nvPr/>
          </p:nvSpPr>
          <p:spPr>
            <a:xfrm>
              <a:off x="18519938" y="3302504"/>
              <a:ext cx="219259" cy="2205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178">
                  <a:moveTo>
                    <a:pt x="177" y="89"/>
                  </a:moveTo>
                  <a:cubicBezTo>
                    <a:pt x="177" y="138"/>
                    <a:pt x="137" y="178"/>
                    <a:pt x="88" y="178"/>
                  </a:cubicBezTo>
                  <a:cubicBezTo>
                    <a:pt x="39" y="178"/>
                    <a:pt x="0" y="138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F68293C1-5E2A-A867-B0B9-7F2B088ABB51}"/>
                </a:ext>
              </a:extLst>
            </p:cNvPr>
            <p:cNvSpPr/>
            <p:nvPr/>
          </p:nvSpPr>
          <p:spPr>
            <a:xfrm>
              <a:off x="18998322" y="3302504"/>
              <a:ext cx="219259" cy="2205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178">
                  <a:moveTo>
                    <a:pt x="177" y="89"/>
                  </a:moveTo>
                  <a:cubicBezTo>
                    <a:pt x="177" y="138"/>
                    <a:pt x="137" y="178"/>
                    <a:pt x="88" y="178"/>
                  </a:cubicBezTo>
                  <a:cubicBezTo>
                    <a:pt x="39" y="178"/>
                    <a:pt x="0" y="138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A1BBC8D1-7E89-2838-6A4B-E3185DA2E969}"/>
                </a:ext>
              </a:extLst>
            </p:cNvPr>
            <p:cNvSpPr/>
            <p:nvPr/>
          </p:nvSpPr>
          <p:spPr>
            <a:xfrm>
              <a:off x="19409433" y="4705758"/>
              <a:ext cx="948047" cy="15129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2" h="1215">
                  <a:moveTo>
                    <a:pt x="759" y="1155"/>
                  </a:moveTo>
                  <a:cubicBezTo>
                    <a:pt x="417" y="1244"/>
                    <a:pt x="249" y="1208"/>
                    <a:pt x="249" y="1208"/>
                  </a:cubicBezTo>
                  <a:cubicBezTo>
                    <a:pt x="-161" y="704"/>
                    <a:pt x="58" y="71"/>
                    <a:pt x="58" y="71"/>
                  </a:cubicBezTo>
                  <a:cubicBezTo>
                    <a:pt x="58" y="71"/>
                    <a:pt x="530" y="-206"/>
                    <a:pt x="689" y="337"/>
                  </a:cubicBezTo>
                  <a:cubicBezTo>
                    <a:pt x="782" y="653"/>
                    <a:pt x="759" y="1155"/>
                    <a:pt x="759" y="115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7054A12F-7D24-ACBB-1A42-79EE9F83519F}"/>
                </a:ext>
              </a:extLst>
            </p:cNvPr>
            <p:cNvSpPr/>
            <p:nvPr/>
          </p:nvSpPr>
          <p:spPr>
            <a:xfrm>
              <a:off x="19946369" y="7180773"/>
              <a:ext cx="252896" cy="4822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4" h="388">
                  <a:moveTo>
                    <a:pt x="135" y="0"/>
                  </a:moveTo>
                  <a:lnTo>
                    <a:pt x="0" y="30"/>
                  </a:lnTo>
                  <a:cubicBezTo>
                    <a:pt x="14" y="66"/>
                    <a:pt x="23" y="107"/>
                    <a:pt x="28" y="149"/>
                  </a:cubicBezTo>
                  <a:cubicBezTo>
                    <a:pt x="43" y="303"/>
                    <a:pt x="23" y="375"/>
                    <a:pt x="23" y="375"/>
                  </a:cubicBezTo>
                  <a:cubicBezTo>
                    <a:pt x="23" y="375"/>
                    <a:pt x="88" y="384"/>
                    <a:pt x="185" y="388"/>
                  </a:cubicBezTo>
                  <a:cubicBezTo>
                    <a:pt x="247" y="123"/>
                    <a:pt x="135" y="0"/>
                    <a:pt x="135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67BCDE1-3AA3-D91B-FCB3-3DD84F5EF043}"/>
                </a:ext>
              </a:extLst>
            </p:cNvPr>
            <p:cNvSpPr/>
            <p:nvPr/>
          </p:nvSpPr>
          <p:spPr>
            <a:xfrm>
              <a:off x="19702194" y="5885941"/>
              <a:ext cx="1448855" cy="17771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4" h="1427">
                  <a:moveTo>
                    <a:pt x="940" y="115"/>
                  </a:moveTo>
                  <a:cubicBezTo>
                    <a:pt x="848" y="-61"/>
                    <a:pt x="359" y="-2"/>
                    <a:pt x="258" y="74"/>
                  </a:cubicBezTo>
                  <a:cubicBezTo>
                    <a:pt x="143" y="160"/>
                    <a:pt x="61" y="412"/>
                    <a:pt x="7" y="648"/>
                  </a:cubicBezTo>
                  <a:cubicBezTo>
                    <a:pt x="-34" y="824"/>
                    <a:pt x="126" y="939"/>
                    <a:pt x="126" y="939"/>
                  </a:cubicBezTo>
                  <a:lnTo>
                    <a:pt x="126" y="1077"/>
                  </a:lnTo>
                  <a:lnTo>
                    <a:pt x="196" y="1069"/>
                  </a:lnTo>
                  <a:lnTo>
                    <a:pt x="331" y="1039"/>
                  </a:lnTo>
                  <a:cubicBezTo>
                    <a:pt x="331" y="1039"/>
                    <a:pt x="443" y="1162"/>
                    <a:pt x="381" y="1427"/>
                  </a:cubicBezTo>
                  <a:cubicBezTo>
                    <a:pt x="658" y="1414"/>
                    <a:pt x="1002" y="1370"/>
                    <a:pt x="1131" y="1223"/>
                  </a:cubicBezTo>
                  <a:cubicBezTo>
                    <a:pt x="1244" y="1096"/>
                    <a:pt x="1037" y="298"/>
                    <a:pt x="940" y="11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735E5DAC-B13F-4A05-2288-D39CC7DD453A}"/>
                </a:ext>
              </a:extLst>
            </p:cNvPr>
            <p:cNvSpPr/>
            <p:nvPr/>
          </p:nvSpPr>
          <p:spPr>
            <a:xfrm>
              <a:off x="20074686" y="7096030"/>
              <a:ext cx="487104" cy="1109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2" h="90">
                  <a:moveTo>
                    <a:pt x="8" y="90"/>
                  </a:moveTo>
                  <a:cubicBezTo>
                    <a:pt x="4" y="90"/>
                    <a:pt x="1" y="87"/>
                    <a:pt x="0" y="83"/>
                  </a:cubicBezTo>
                  <a:cubicBezTo>
                    <a:pt x="-1" y="79"/>
                    <a:pt x="2" y="75"/>
                    <a:pt x="7" y="73"/>
                  </a:cubicBezTo>
                  <a:lnTo>
                    <a:pt x="382" y="0"/>
                  </a:lnTo>
                  <a:cubicBezTo>
                    <a:pt x="386" y="-1"/>
                    <a:pt x="391" y="2"/>
                    <a:pt x="392" y="7"/>
                  </a:cubicBezTo>
                  <a:cubicBezTo>
                    <a:pt x="393" y="12"/>
                    <a:pt x="389" y="16"/>
                    <a:pt x="385" y="16"/>
                  </a:cubicBezTo>
                  <a:lnTo>
                    <a:pt x="10" y="90"/>
                  </a:lnTo>
                  <a:cubicBezTo>
                    <a:pt x="10" y="90"/>
                    <a:pt x="9" y="90"/>
                    <a:pt x="8" y="9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72F77A97-48AF-0503-74D9-43AB772571F6}"/>
                </a:ext>
              </a:extLst>
            </p:cNvPr>
            <p:cNvSpPr/>
            <p:nvPr/>
          </p:nvSpPr>
          <p:spPr>
            <a:xfrm>
              <a:off x="20049770" y="7532210"/>
              <a:ext cx="69764" cy="71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58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2" y="58"/>
                    <a:pt x="0" y="45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223CBE87-AC4F-E991-721F-350767AE97EC}"/>
                </a:ext>
              </a:extLst>
            </p:cNvPr>
            <p:cNvSpPr/>
            <p:nvPr/>
          </p:nvSpPr>
          <p:spPr>
            <a:xfrm>
              <a:off x="19149063" y="7191986"/>
              <a:ext cx="842155" cy="5433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437">
                  <a:moveTo>
                    <a:pt x="640" y="22"/>
                  </a:moveTo>
                  <a:lnTo>
                    <a:pt x="570" y="30"/>
                  </a:lnTo>
                  <a:cubicBezTo>
                    <a:pt x="570" y="30"/>
                    <a:pt x="440" y="-16"/>
                    <a:pt x="334" y="6"/>
                  </a:cubicBezTo>
                  <a:cubicBezTo>
                    <a:pt x="229" y="27"/>
                    <a:pt x="136" y="51"/>
                    <a:pt x="126" y="78"/>
                  </a:cubicBezTo>
                  <a:cubicBezTo>
                    <a:pt x="115" y="111"/>
                    <a:pt x="162" y="153"/>
                    <a:pt x="262" y="140"/>
                  </a:cubicBezTo>
                  <a:cubicBezTo>
                    <a:pt x="262" y="140"/>
                    <a:pt x="186" y="174"/>
                    <a:pt x="159" y="179"/>
                  </a:cubicBezTo>
                  <a:cubicBezTo>
                    <a:pt x="125" y="185"/>
                    <a:pt x="54" y="179"/>
                    <a:pt x="22" y="196"/>
                  </a:cubicBezTo>
                  <a:cubicBezTo>
                    <a:pt x="-26" y="221"/>
                    <a:pt x="20" y="278"/>
                    <a:pt x="20" y="278"/>
                  </a:cubicBezTo>
                  <a:cubicBezTo>
                    <a:pt x="20" y="278"/>
                    <a:pt x="-6" y="326"/>
                    <a:pt x="52" y="363"/>
                  </a:cubicBezTo>
                  <a:cubicBezTo>
                    <a:pt x="52" y="363"/>
                    <a:pt x="22" y="423"/>
                    <a:pt x="157" y="435"/>
                  </a:cubicBezTo>
                  <a:cubicBezTo>
                    <a:pt x="160" y="435"/>
                    <a:pt x="162" y="435"/>
                    <a:pt x="166" y="436"/>
                  </a:cubicBezTo>
                  <a:cubicBezTo>
                    <a:pt x="221" y="439"/>
                    <a:pt x="277" y="438"/>
                    <a:pt x="332" y="429"/>
                  </a:cubicBezTo>
                  <a:cubicBezTo>
                    <a:pt x="387" y="421"/>
                    <a:pt x="441" y="407"/>
                    <a:pt x="493" y="387"/>
                  </a:cubicBezTo>
                  <a:lnTo>
                    <a:pt x="564" y="361"/>
                  </a:lnTo>
                  <a:lnTo>
                    <a:pt x="663" y="367"/>
                  </a:lnTo>
                  <a:cubicBezTo>
                    <a:pt x="663" y="367"/>
                    <a:pt x="706" y="186"/>
                    <a:pt x="640" y="22"/>
                  </a:cubicBezTo>
                  <a:close/>
                </a:path>
              </a:pathLst>
            </a:custGeom>
            <a:solidFill>
              <a:srgbClr val="8C5E4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1D6C3ACD-2554-2124-60A9-39A79530B780}"/>
                </a:ext>
              </a:extLst>
            </p:cNvPr>
            <p:cNvSpPr/>
            <p:nvPr/>
          </p:nvSpPr>
          <p:spPr>
            <a:xfrm>
              <a:off x="19567645" y="4719470"/>
              <a:ext cx="814748" cy="12861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1033">
                  <a:moveTo>
                    <a:pt x="655" y="937"/>
                  </a:moveTo>
                  <a:lnTo>
                    <a:pt x="608" y="570"/>
                  </a:lnTo>
                  <a:cubicBezTo>
                    <a:pt x="642" y="491"/>
                    <a:pt x="653" y="407"/>
                    <a:pt x="653" y="337"/>
                  </a:cubicBezTo>
                  <a:cubicBezTo>
                    <a:pt x="653" y="151"/>
                    <a:pt x="507" y="0"/>
                    <a:pt x="327" y="0"/>
                  </a:cubicBezTo>
                  <a:cubicBezTo>
                    <a:pt x="146" y="0"/>
                    <a:pt x="0" y="151"/>
                    <a:pt x="0" y="337"/>
                  </a:cubicBezTo>
                  <a:cubicBezTo>
                    <a:pt x="0" y="524"/>
                    <a:pt x="15" y="825"/>
                    <a:pt x="196" y="820"/>
                  </a:cubicBezTo>
                  <a:cubicBezTo>
                    <a:pt x="247" y="819"/>
                    <a:pt x="293" y="813"/>
                    <a:pt x="334" y="802"/>
                  </a:cubicBezTo>
                  <a:lnTo>
                    <a:pt x="341" y="1033"/>
                  </a:lnTo>
                  <a:close/>
                </a:path>
              </a:pathLst>
            </a:custGeom>
            <a:solidFill>
              <a:srgbClr val="8C5E4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4B5A5D58-9C68-E7D1-F578-9E60B12C3DB3}"/>
                </a:ext>
              </a:extLst>
            </p:cNvPr>
            <p:cNvSpPr/>
            <p:nvPr/>
          </p:nvSpPr>
          <p:spPr>
            <a:xfrm>
              <a:off x="19481689" y="4548737"/>
              <a:ext cx="1380337" cy="15901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9" h="1277">
                  <a:moveTo>
                    <a:pt x="0" y="196"/>
                  </a:moveTo>
                  <a:cubicBezTo>
                    <a:pt x="0" y="196"/>
                    <a:pt x="261" y="54"/>
                    <a:pt x="446" y="338"/>
                  </a:cubicBezTo>
                  <a:cubicBezTo>
                    <a:pt x="621" y="604"/>
                    <a:pt x="350" y="797"/>
                    <a:pt x="615" y="1277"/>
                  </a:cubicBezTo>
                  <a:cubicBezTo>
                    <a:pt x="615" y="1277"/>
                    <a:pt x="948" y="1262"/>
                    <a:pt x="1109" y="1087"/>
                  </a:cubicBezTo>
                  <a:cubicBezTo>
                    <a:pt x="1109" y="1087"/>
                    <a:pt x="894" y="985"/>
                    <a:pt x="901" y="614"/>
                  </a:cubicBezTo>
                  <a:cubicBezTo>
                    <a:pt x="908" y="215"/>
                    <a:pt x="776" y="-10"/>
                    <a:pt x="372" y="0"/>
                  </a:cubicBezTo>
                  <a:cubicBezTo>
                    <a:pt x="63" y="8"/>
                    <a:pt x="0" y="196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65ECABDF-D38F-15F2-3DC4-9791F9DE8CBD}"/>
                </a:ext>
              </a:extLst>
            </p:cNvPr>
            <p:cNvSpPr/>
            <p:nvPr/>
          </p:nvSpPr>
          <p:spPr>
            <a:xfrm>
              <a:off x="16951487" y="6122725"/>
              <a:ext cx="1011583" cy="11153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3" h="896">
                  <a:moveTo>
                    <a:pt x="300" y="421"/>
                  </a:moveTo>
                  <a:cubicBezTo>
                    <a:pt x="422" y="673"/>
                    <a:pt x="464" y="896"/>
                    <a:pt x="464" y="896"/>
                  </a:cubicBezTo>
                  <a:lnTo>
                    <a:pt x="813" y="784"/>
                  </a:lnTo>
                  <a:cubicBezTo>
                    <a:pt x="741" y="403"/>
                    <a:pt x="589" y="144"/>
                    <a:pt x="503" y="23"/>
                  </a:cubicBezTo>
                  <a:cubicBezTo>
                    <a:pt x="487" y="21"/>
                    <a:pt x="476" y="21"/>
                    <a:pt x="476" y="21"/>
                  </a:cubicBezTo>
                  <a:lnTo>
                    <a:pt x="68" y="0"/>
                  </a:lnTo>
                  <a:cubicBezTo>
                    <a:pt x="68" y="0"/>
                    <a:pt x="41" y="3"/>
                    <a:pt x="0" y="12"/>
                  </a:cubicBezTo>
                  <a:cubicBezTo>
                    <a:pt x="67" y="76"/>
                    <a:pt x="202" y="218"/>
                    <a:pt x="300" y="421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AB626EA6-D7B9-45C9-E41F-DD36A726E96E}"/>
                </a:ext>
              </a:extLst>
            </p:cNvPr>
            <p:cNvSpPr/>
            <p:nvPr/>
          </p:nvSpPr>
          <p:spPr>
            <a:xfrm>
              <a:off x="16312396" y="6137679"/>
              <a:ext cx="1881145" cy="17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1" h="1433">
                  <a:moveTo>
                    <a:pt x="1219" y="153"/>
                  </a:moveTo>
                  <a:cubicBezTo>
                    <a:pt x="1156" y="40"/>
                    <a:pt x="1090" y="0"/>
                    <a:pt x="1016" y="11"/>
                  </a:cubicBezTo>
                  <a:cubicBezTo>
                    <a:pt x="1102" y="132"/>
                    <a:pt x="1254" y="391"/>
                    <a:pt x="1326" y="772"/>
                  </a:cubicBezTo>
                  <a:lnTo>
                    <a:pt x="977" y="884"/>
                  </a:lnTo>
                  <a:cubicBezTo>
                    <a:pt x="977" y="884"/>
                    <a:pt x="935" y="660"/>
                    <a:pt x="813" y="409"/>
                  </a:cubicBezTo>
                  <a:cubicBezTo>
                    <a:pt x="715" y="206"/>
                    <a:pt x="580" y="64"/>
                    <a:pt x="513" y="0"/>
                  </a:cubicBezTo>
                  <a:cubicBezTo>
                    <a:pt x="348" y="35"/>
                    <a:pt x="-51" y="153"/>
                    <a:pt x="5" y="472"/>
                  </a:cubicBezTo>
                  <a:cubicBezTo>
                    <a:pt x="32" y="621"/>
                    <a:pt x="93" y="818"/>
                    <a:pt x="148" y="991"/>
                  </a:cubicBezTo>
                  <a:cubicBezTo>
                    <a:pt x="249" y="1302"/>
                    <a:pt x="372" y="1509"/>
                    <a:pt x="755" y="1406"/>
                  </a:cubicBezTo>
                  <a:cubicBezTo>
                    <a:pt x="1369" y="1241"/>
                    <a:pt x="1511" y="1122"/>
                    <a:pt x="1511" y="1122"/>
                  </a:cubicBezTo>
                  <a:lnTo>
                    <a:pt x="1342" y="804"/>
                  </a:lnTo>
                  <a:lnTo>
                    <a:pt x="1428" y="763"/>
                  </a:lnTo>
                  <a:cubicBezTo>
                    <a:pt x="1428" y="763"/>
                    <a:pt x="1307" y="313"/>
                    <a:pt x="1219" y="15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3DDA1FAC-187E-0FD4-A2F4-5AC6700E7428}"/>
                </a:ext>
              </a:extLst>
            </p:cNvPr>
            <p:cNvSpPr/>
            <p:nvPr/>
          </p:nvSpPr>
          <p:spPr>
            <a:xfrm>
              <a:off x="17984248" y="6743347"/>
              <a:ext cx="771145" cy="7240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0" h="582">
                  <a:moveTo>
                    <a:pt x="342" y="59"/>
                  </a:moveTo>
                  <a:cubicBezTo>
                    <a:pt x="354" y="-41"/>
                    <a:pt x="265" y="57"/>
                    <a:pt x="178" y="124"/>
                  </a:cubicBezTo>
                  <a:cubicBezTo>
                    <a:pt x="91" y="192"/>
                    <a:pt x="86" y="277"/>
                    <a:pt x="86" y="277"/>
                  </a:cubicBezTo>
                  <a:lnTo>
                    <a:pt x="0" y="318"/>
                  </a:lnTo>
                  <a:lnTo>
                    <a:pt x="141" y="582"/>
                  </a:lnTo>
                  <a:lnTo>
                    <a:pt x="206" y="543"/>
                  </a:lnTo>
                  <a:cubicBezTo>
                    <a:pt x="206" y="543"/>
                    <a:pt x="493" y="403"/>
                    <a:pt x="503" y="387"/>
                  </a:cubicBezTo>
                  <a:cubicBezTo>
                    <a:pt x="514" y="372"/>
                    <a:pt x="674" y="188"/>
                    <a:pt x="601" y="148"/>
                  </a:cubicBezTo>
                  <a:cubicBezTo>
                    <a:pt x="601" y="148"/>
                    <a:pt x="629" y="56"/>
                    <a:pt x="571" y="59"/>
                  </a:cubicBezTo>
                  <a:cubicBezTo>
                    <a:pt x="571" y="59"/>
                    <a:pt x="585" y="-7"/>
                    <a:pt x="540" y="1"/>
                  </a:cubicBezTo>
                  <a:cubicBezTo>
                    <a:pt x="509" y="7"/>
                    <a:pt x="417" y="109"/>
                    <a:pt x="417" y="109"/>
                  </a:cubicBezTo>
                  <a:lnTo>
                    <a:pt x="322" y="133"/>
                  </a:lnTo>
                  <a:cubicBezTo>
                    <a:pt x="322" y="133"/>
                    <a:pt x="340" y="78"/>
                    <a:pt x="342" y="59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B7CB71B0-33D7-0417-325C-5507020416E7}"/>
                </a:ext>
              </a:extLst>
            </p:cNvPr>
            <p:cNvSpPr/>
            <p:nvPr/>
          </p:nvSpPr>
          <p:spPr>
            <a:xfrm>
              <a:off x="17446066" y="6328353"/>
              <a:ext cx="213030" cy="2255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182">
                  <a:moveTo>
                    <a:pt x="79" y="0"/>
                  </a:moveTo>
                  <a:cubicBezTo>
                    <a:pt x="79" y="0"/>
                    <a:pt x="68" y="24"/>
                    <a:pt x="48" y="41"/>
                  </a:cubicBezTo>
                  <a:cubicBezTo>
                    <a:pt x="32" y="55"/>
                    <a:pt x="0" y="62"/>
                    <a:pt x="0" y="62"/>
                  </a:cubicBezTo>
                  <a:cubicBezTo>
                    <a:pt x="0" y="62"/>
                    <a:pt x="49" y="195"/>
                    <a:pt x="131" y="181"/>
                  </a:cubicBezTo>
                  <a:cubicBezTo>
                    <a:pt x="206" y="168"/>
                    <a:pt x="155" y="17"/>
                    <a:pt x="155" y="17"/>
                  </a:cubicBezTo>
                  <a:cubicBezTo>
                    <a:pt x="155" y="17"/>
                    <a:pt x="144" y="25"/>
                    <a:pt x="109" y="17"/>
                  </a:cubicBezTo>
                  <a:cubicBezTo>
                    <a:pt x="101" y="15"/>
                    <a:pt x="79" y="0"/>
                    <a:pt x="79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E0590126-2A90-BD10-3425-9AC8D7E8C93B}"/>
                </a:ext>
              </a:extLst>
            </p:cNvPr>
            <p:cNvSpPr/>
            <p:nvPr/>
          </p:nvSpPr>
          <p:spPr>
            <a:xfrm>
              <a:off x="17436099" y="6317136"/>
              <a:ext cx="234209" cy="2467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199">
                  <a:moveTo>
                    <a:pt x="20" y="76"/>
                  </a:moveTo>
                  <a:cubicBezTo>
                    <a:pt x="32" y="104"/>
                    <a:pt x="76" y="192"/>
                    <a:pt x="139" y="181"/>
                  </a:cubicBezTo>
                  <a:cubicBezTo>
                    <a:pt x="150" y="179"/>
                    <a:pt x="158" y="173"/>
                    <a:pt x="164" y="164"/>
                  </a:cubicBezTo>
                  <a:cubicBezTo>
                    <a:pt x="184" y="130"/>
                    <a:pt x="165" y="60"/>
                    <a:pt x="159" y="36"/>
                  </a:cubicBezTo>
                  <a:cubicBezTo>
                    <a:pt x="150" y="37"/>
                    <a:pt x="137" y="38"/>
                    <a:pt x="116" y="33"/>
                  </a:cubicBezTo>
                  <a:cubicBezTo>
                    <a:pt x="110" y="32"/>
                    <a:pt x="99" y="25"/>
                    <a:pt x="91" y="20"/>
                  </a:cubicBezTo>
                  <a:cubicBezTo>
                    <a:pt x="86" y="29"/>
                    <a:pt x="76" y="44"/>
                    <a:pt x="63" y="56"/>
                  </a:cubicBezTo>
                  <a:cubicBezTo>
                    <a:pt x="51" y="66"/>
                    <a:pt x="32" y="73"/>
                    <a:pt x="20" y="76"/>
                  </a:cubicBezTo>
                  <a:close/>
                  <a:moveTo>
                    <a:pt x="128" y="199"/>
                  </a:moveTo>
                  <a:cubicBezTo>
                    <a:pt x="48" y="199"/>
                    <a:pt x="3" y="79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2" y="64"/>
                    <a:pt x="5" y="63"/>
                    <a:pt x="7" y="62"/>
                  </a:cubicBezTo>
                  <a:cubicBezTo>
                    <a:pt x="7" y="62"/>
                    <a:pt x="38" y="55"/>
                    <a:pt x="52" y="43"/>
                  </a:cubicBezTo>
                  <a:cubicBezTo>
                    <a:pt x="70" y="27"/>
                    <a:pt x="80" y="5"/>
                    <a:pt x="80" y="4"/>
                  </a:cubicBezTo>
                  <a:cubicBezTo>
                    <a:pt x="82" y="2"/>
                    <a:pt x="84" y="0"/>
                    <a:pt x="86" y="0"/>
                  </a:cubicBezTo>
                  <a:cubicBezTo>
                    <a:pt x="89" y="-1"/>
                    <a:pt x="91" y="0"/>
                    <a:pt x="93" y="1"/>
                  </a:cubicBezTo>
                  <a:cubicBezTo>
                    <a:pt x="102" y="8"/>
                    <a:pt x="116" y="16"/>
                    <a:pt x="119" y="16"/>
                  </a:cubicBezTo>
                  <a:cubicBezTo>
                    <a:pt x="149" y="24"/>
                    <a:pt x="159" y="18"/>
                    <a:pt x="160" y="18"/>
                  </a:cubicBezTo>
                  <a:cubicBezTo>
                    <a:pt x="162" y="17"/>
                    <a:pt x="165" y="16"/>
                    <a:pt x="167" y="18"/>
                  </a:cubicBezTo>
                  <a:cubicBezTo>
                    <a:pt x="169" y="18"/>
                    <a:pt x="171" y="20"/>
                    <a:pt x="172" y="23"/>
                  </a:cubicBezTo>
                  <a:cubicBezTo>
                    <a:pt x="174" y="27"/>
                    <a:pt x="206" y="125"/>
                    <a:pt x="178" y="173"/>
                  </a:cubicBezTo>
                  <a:cubicBezTo>
                    <a:pt x="170" y="186"/>
                    <a:pt x="158" y="195"/>
                    <a:pt x="142" y="197"/>
                  </a:cubicBezTo>
                  <a:cubicBezTo>
                    <a:pt x="137" y="199"/>
                    <a:pt x="132" y="199"/>
                    <a:pt x="128" y="19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E23D663-CE86-26A5-31DD-EE9588EDA838}"/>
                </a:ext>
              </a:extLst>
            </p:cNvPr>
            <p:cNvSpPr/>
            <p:nvPr/>
          </p:nvSpPr>
          <p:spPr>
            <a:xfrm>
              <a:off x="17564416" y="6530242"/>
              <a:ext cx="317677" cy="6704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6" h="539">
                  <a:moveTo>
                    <a:pt x="66" y="539"/>
                  </a:moveTo>
                  <a:lnTo>
                    <a:pt x="256" y="478"/>
                  </a:lnTo>
                  <a:lnTo>
                    <a:pt x="6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13B24BD8-3D0E-9878-1831-FCAF8DA1C541}"/>
                </a:ext>
              </a:extLst>
            </p:cNvPr>
            <p:cNvSpPr/>
            <p:nvPr/>
          </p:nvSpPr>
          <p:spPr>
            <a:xfrm>
              <a:off x="17553204" y="6519022"/>
              <a:ext cx="340101" cy="691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4" h="556">
                  <a:moveTo>
                    <a:pt x="18" y="30"/>
                  </a:moveTo>
                  <a:lnTo>
                    <a:pt x="81" y="536"/>
                  </a:lnTo>
                  <a:lnTo>
                    <a:pt x="254" y="481"/>
                  </a:lnTo>
                  <a:lnTo>
                    <a:pt x="69" y="18"/>
                  </a:lnTo>
                  <a:close/>
                  <a:moveTo>
                    <a:pt x="75" y="556"/>
                  </a:moveTo>
                  <a:cubicBezTo>
                    <a:pt x="73" y="556"/>
                    <a:pt x="72" y="555"/>
                    <a:pt x="70" y="555"/>
                  </a:cubicBezTo>
                  <a:cubicBezTo>
                    <a:pt x="68" y="553"/>
                    <a:pt x="67" y="551"/>
                    <a:pt x="66" y="549"/>
                  </a:cubicBezTo>
                  <a:lnTo>
                    <a:pt x="0" y="25"/>
                  </a:lnTo>
                  <a:cubicBezTo>
                    <a:pt x="0" y="21"/>
                    <a:pt x="3" y="17"/>
                    <a:pt x="6" y="16"/>
                  </a:cubicBezTo>
                  <a:lnTo>
                    <a:pt x="72" y="0"/>
                  </a:lnTo>
                  <a:cubicBezTo>
                    <a:pt x="76" y="-1"/>
                    <a:pt x="81" y="1"/>
                    <a:pt x="83" y="5"/>
                  </a:cubicBezTo>
                  <a:lnTo>
                    <a:pt x="273" y="483"/>
                  </a:lnTo>
                  <a:cubicBezTo>
                    <a:pt x="274" y="486"/>
                    <a:pt x="274" y="488"/>
                    <a:pt x="273" y="490"/>
                  </a:cubicBezTo>
                  <a:cubicBezTo>
                    <a:pt x="272" y="492"/>
                    <a:pt x="270" y="493"/>
                    <a:pt x="267" y="494"/>
                  </a:cubicBezTo>
                  <a:lnTo>
                    <a:pt x="77" y="555"/>
                  </a:lnTo>
                  <a:cubicBezTo>
                    <a:pt x="76" y="555"/>
                    <a:pt x="75" y="556"/>
                    <a:pt x="75" y="55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CC9DA592-16AE-F12B-976C-15C4CCA6F1EF}"/>
                </a:ext>
              </a:extLst>
            </p:cNvPr>
            <p:cNvSpPr/>
            <p:nvPr/>
          </p:nvSpPr>
          <p:spPr>
            <a:xfrm>
              <a:off x="16926571" y="4785521"/>
              <a:ext cx="1048956" cy="1541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3" h="1238">
                  <a:moveTo>
                    <a:pt x="825" y="271"/>
                  </a:moveTo>
                  <a:cubicBezTo>
                    <a:pt x="809" y="50"/>
                    <a:pt x="517" y="-50"/>
                    <a:pt x="291" y="24"/>
                  </a:cubicBezTo>
                  <a:cubicBezTo>
                    <a:pt x="66" y="98"/>
                    <a:pt x="-22" y="278"/>
                    <a:pt x="4" y="497"/>
                  </a:cubicBezTo>
                  <a:cubicBezTo>
                    <a:pt x="13" y="577"/>
                    <a:pt x="43" y="658"/>
                    <a:pt x="88" y="731"/>
                  </a:cubicBezTo>
                  <a:lnTo>
                    <a:pt x="88" y="1073"/>
                  </a:lnTo>
                  <a:lnTo>
                    <a:pt x="496" y="1238"/>
                  </a:lnTo>
                  <a:lnTo>
                    <a:pt x="496" y="977"/>
                  </a:lnTo>
                  <a:cubicBezTo>
                    <a:pt x="596" y="976"/>
                    <a:pt x="689" y="967"/>
                    <a:pt x="732" y="944"/>
                  </a:cubicBezTo>
                  <a:cubicBezTo>
                    <a:pt x="859" y="876"/>
                    <a:pt x="855" y="685"/>
                    <a:pt x="825" y="271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E901EF4-74A6-DD23-578B-1B155AB21A8D}"/>
                </a:ext>
              </a:extLst>
            </p:cNvPr>
            <p:cNvSpPr/>
            <p:nvPr/>
          </p:nvSpPr>
          <p:spPr>
            <a:xfrm>
              <a:off x="16773338" y="4652174"/>
              <a:ext cx="1313064" cy="12312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5" h="989">
                  <a:moveTo>
                    <a:pt x="212" y="989"/>
                  </a:moveTo>
                  <a:cubicBezTo>
                    <a:pt x="212" y="989"/>
                    <a:pt x="339" y="938"/>
                    <a:pt x="356" y="831"/>
                  </a:cubicBezTo>
                  <a:cubicBezTo>
                    <a:pt x="356" y="831"/>
                    <a:pt x="214" y="837"/>
                    <a:pt x="236" y="683"/>
                  </a:cubicBezTo>
                  <a:cubicBezTo>
                    <a:pt x="253" y="562"/>
                    <a:pt x="394" y="586"/>
                    <a:pt x="403" y="710"/>
                  </a:cubicBezTo>
                  <a:lnTo>
                    <a:pt x="538" y="710"/>
                  </a:lnTo>
                  <a:lnTo>
                    <a:pt x="538" y="535"/>
                  </a:lnTo>
                  <a:cubicBezTo>
                    <a:pt x="538" y="535"/>
                    <a:pt x="641" y="573"/>
                    <a:pt x="641" y="451"/>
                  </a:cubicBezTo>
                  <a:cubicBezTo>
                    <a:pt x="641" y="328"/>
                    <a:pt x="672" y="318"/>
                    <a:pt x="826" y="322"/>
                  </a:cubicBezTo>
                  <a:cubicBezTo>
                    <a:pt x="979" y="327"/>
                    <a:pt x="1055" y="231"/>
                    <a:pt x="1055" y="68"/>
                  </a:cubicBezTo>
                  <a:cubicBezTo>
                    <a:pt x="1055" y="-95"/>
                    <a:pt x="996" y="91"/>
                    <a:pt x="735" y="42"/>
                  </a:cubicBezTo>
                  <a:cubicBezTo>
                    <a:pt x="474" y="-8"/>
                    <a:pt x="169" y="0"/>
                    <a:pt x="34" y="295"/>
                  </a:cubicBezTo>
                  <a:cubicBezTo>
                    <a:pt x="-101" y="590"/>
                    <a:pt x="212" y="989"/>
                    <a:pt x="212" y="98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97BC9A27-3616-1249-E55B-0330B85C6927}"/>
                </a:ext>
              </a:extLst>
            </p:cNvPr>
            <p:cNvSpPr/>
            <p:nvPr/>
          </p:nvSpPr>
          <p:spPr>
            <a:xfrm>
              <a:off x="17796133" y="7098522"/>
              <a:ext cx="397407" cy="5159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415">
                  <a:moveTo>
                    <a:pt x="320" y="350"/>
                  </a:moveTo>
                  <a:lnTo>
                    <a:pt x="135" y="0"/>
                  </a:lnTo>
                  <a:lnTo>
                    <a:pt x="0" y="44"/>
                  </a:lnTo>
                  <a:lnTo>
                    <a:pt x="203" y="41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AFFFD04E-099E-3FF2-8ACD-1EBE2FED1984}"/>
                </a:ext>
              </a:extLst>
            </p:cNvPr>
            <p:cNvSpPr/>
            <p:nvPr/>
          </p:nvSpPr>
          <p:spPr>
            <a:xfrm>
              <a:off x="17061116" y="7020010"/>
              <a:ext cx="479630" cy="3140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253">
                  <a:moveTo>
                    <a:pt x="95" y="253"/>
                  </a:moveTo>
                  <a:cubicBezTo>
                    <a:pt x="92" y="253"/>
                    <a:pt x="89" y="251"/>
                    <a:pt x="87" y="247"/>
                  </a:cubicBezTo>
                  <a:lnTo>
                    <a:pt x="1" y="11"/>
                  </a:lnTo>
                  <a:cubicBezTo>
                    <a:pt x="-1" y="7"/>
                    <a:pt x="2" y="2"/>
                    <a:pt x="6" y="1"/>
                  </a:cubicBezTo>
                  <a:cubicBezTo>
                    <a:pt x="10" y="-1"/>
                    <a:pt x="15" y="1"/>
                    <a:pt x="16" y="6"/>
                  </a:cubicBezTo>
                  <a:lnTo>
                    <a:pt x="100" y="234"/>
                  </a:lnTo>
                  <a:lnTo>
                    <a:pt x="375" y="168"/>
                  </a:lnTo>
                  <a:cubicBezTo>
                    <a:pt x="380" y="167"/>
                    <a:pt x="385" y="169"/>
                    <a:pt x="386" y="174"/>
                  </a:cubicBezTo>
                  <a:cubicBezTo>
                    <a:pt x="387" y="179"/>
                    <a:pt x="384" y="183"/>
                    <a:pt x="380" y="184"/>
                  </a:cubicBezTo>
                  <a:lnTo>
                    <a:pt x="97" y="253"/>
                  </a:lnTo>
                  <a:cubicBezTo>
                    <a:pt x="97" y="253"/>
                    <a:pt x="96" y="253"/>
                    <a:pt x="95" y="25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FE277587-FB87-7A0E-813F-EBF11EB57E18}"/>
                </a:ext>
              </a:extLst>
            </p:cNvPr>
            <p:cNvSpPr/>
            <p:nvPr/>
          </p:nvSpPr>
          <p:spPr>
            <a:xfrm>
              <a:off x="17114685" y="6300935"/>
              <a:ext cx="575556" cy="1233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3" h="100">
                  <a:moveTo>
                    <a:pt x="211" y="100"/>
                  </a:moveTo>
                  <a:cubicBezTo>
                    <a:pt x="110" y="100"/>
                    <a:pt x="9" y="31"/>
                    <a:pt x="4" y="28"/>
                  </a:cubicBezTo>
                  <a:cubicBezTo>
                    <a:pt x="0" y="25"/>
                    <a:pt x="-1" y="20"/>
                    <a:pt x="2" y="16"/>
                  </a:cubicBezTo>
                  <a:cubicBezTo>
                    <a:pt x="4" y="12"/>
                    <a:pt x="10" y="12"/>
                    <a:pt x="14" y="14"/>
                  </a:cubicBezTo>
                  <a:cubicBezTo>
                    <a:pt x="15" y="15"/>
                    <a:pt x="140" y="100"/>
                    <a:pt x="244" y="81"/>
                  </a:cubicBezTo>
                  <a:cubicBezTo>
                    <a:pt x="284" y="73"/>
                    <a:pt x="315" y="51"/>
                    <a:pt x="339" y="17"/>
                  </a:cubicBezTo>
                  <a:lnTo>
                    <a:pt x="343" y="10"/>
                  </a:lnTo>
                  <a:lnTo>
                    <a:pt x="350" y="13"/>
                  </a:lnTo>
                  <a:cubicBezTo>
                    <a:pt x="351" y="14"/>
                    <a:pt x="399" y="40"/>
                    <a:pt x="428" y="27"/>
                  </a:cubicBezTo>
                  <a:cubicBezTo>
                    <a:pt x="438" y="24"/>
                    <a:pt x="444" y="17"/>
                    <a:pt x="447" y="6"/>
                  </a:cubicBezTo>
                  <a:cubicBezTo>
                    <a:pt x="449" y="1"/>
                    <a:pt x="453" y="-1"/>
                    <a:pt x="458" y="0"/>
                  </a:cubicBezTo>
                  <a:cubicBezTo>
                    <a:pt x="462" y="1"/>
                    <a:pt x="464" y="6"/>
                    <a:pt x="463" y="10"/>
                  </a:cubicBezTo>
                  <a:cubicBezTo>
                    <a:pt x="458" y="27"/>
                    <a:pt x="449" y="38"/>
                    <a:pt x="434" y="43"/>
                  </a:cubicBezTo>
                  <a:cubicBezTo>
                    <a:pt x="405" y="55"/>
                    <a:pt x="365" y="39"/>
                    <a:pt x="349" y="32"/>
                  </a:cubicBezTo>
                  <a:cubicBezTo>
                    <a:pt x="323" y="67"/>
                    <a:pt x="289" y="89"/>
                    <a:pt x="247" y="97"/>
                  </a:cubicBezTo>
                  <a:cubicBezTo>
                    <a:pt x="235" y="100"/>
                    <a:pt x="223" y="100"/>
                    <a:pt x="211" y="10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71" name="Freeform 270">
            <a:extLst>
              <a:ext uri="{FF2B5EF4-FFF2-40B4-BE49-F238E27FC236}">
                <a16:creationId xmlns:a16="http://schemas.microsoft.com/office/drawing/2014/main" id="{350FBACC-455E-46D5-BDE9-808660BA4C9F}"/>
              </a:ext>
            </a:extLst>
          </p:cNvPr>
          <p:cNvSpPr/>
          <p:nvPr/>
        </p:nvSpPr>
        <p:spPr>
          <a:xfrm>
            <a:off x="14593204" y="8515485"/>
            <a:ext cx="8277034" cy="26856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45" h="2156">
                <a:moveTo>
                  <a:pt x="6490" y="2156"/>
                </a:moveTo>
                <a:lnTo>
                  <a:pt x="155" y="2156"/>
                </a:lnTo>
                <a:cubicBezTo>
                  <a:pt x="70" y="2156"/>
                  <a:pt x="0" y="2087"/>
                  <a:pt x="0" y="2001"/>
                </a:cubicBezTo>
                <a:lnTo>
                  <a:pt x="0" y="156"/>
                </a:lnTo>
                <a:cubicBezTo>
                  <a:pt x="0" y="70"/>
                  <a:pt x="70" y="0"/>
                  <a:pt x="155" y="0"/>
                </a:cubicBezTo>
                <a:lnTo>
                  <a:pt x="6490" y="0"/>
                </a:lnTo>
                <a:cubicBezTo>
                  <a:pt x="6576" y="0"/>
                  <a:pt x="6645" y="70"/>
                  <a:pt x="6645" y="156"/>
                </a:cubicBezTo>
                <a:lnTo>
                  <a:pt x="6645" y="2001"/>
                </a:lnTo>
                <a:cubicBezTo>
                  <a:pt x="6645" y="2087"/>
                  <a:pt x="6576" y="2156"/>
                  <a:pt x="6490" y="215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B04F7B1-55E7-B007-5BB6-BCD60C70433D}"/>
              </a:ext>
            </a:extLst>
          </p:cNvPr>
          <p:cNvSpPr txBox="1"/>
          <p:nvPr/>
        </p:nvSpPr>
        <p:spPr>
          <a:xfrm>
            <a:off x="1394749" y="653482"/>
            <a:ext cx="11711651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052A71C8-4B34-45FA-AF8A-DD32A08CA6A3}"/>
              </a:ext>
            </a:extLst>
          </p:cNvPr>
          <p:cNvSpPr txBox="1"/>
          <p:nvPr/>
        </p:nvSpPr>
        <p:spPr>
          <a:xfrm>
            <a:off x="1402370" y="1875569"/>
            <a:ext cx="11711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3D7D2F1C-7F59-59C0-2A2E-09978E843A06}"/>
              </a:ext>
            </a:extLst>
          </p:cNvPr>
          <p:cNvSpPr txBox="1"/>
          <p:nvPr/>
        </p:nvSpPr>
        <p:spPr>
          <a:xfrm>
            <a:off x="5904289" y="5461508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52C24C61-E750-31F6-DC51-3CAD7EC09D69}"/>
              </a:ext>
            </a:extLst>
          </p:cNvPr>
          <p:cNvSpPr txBox="1"/>
          <p:nvPr/>
        </p:nvSpPr>
        <p:spPr>
          <a:xfrm>
            <a:off x="5929004" y="6127737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0249FA5C-40D6-4823-6DB4-6282079FFB66}"/>
              </a:ext>
            </a:extLst>
          </p:cNvPr>
          <p:cNvSpPr txBox="1"/>
          <p:nvPr/>
        </p:nvSpPr>
        <p:spPr>
          <a:xfrm>
            <a:off x="5916646" y="10290206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F1DC9A51-4E50-DA07-754D-80B387079177}"/>
              </a:ext>
            </a:extLst>
          </p:cNvPr>
          <p:cNvSpPr txBox="1"/>
          <p:nvPr/>
        </p:nvSpPr>
        <p:spPr>
          <a:xfrm>
            <a:off x="5929003" y="10960364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58E4E0D-5B18-A680-63AF-73506D76FE12}"/>
              </a:ext>
            </a:extLst>
          </p:cNvPr>
          <p:cNvSpPr txBox="1"/>
          <p:nvPr/>
        </p:nvSpPr>
        <p:spPr>
          <a:xfrm>
            <a:off x="15739593" y="8992975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5576259-024E-5555-2820-70D8504ACCA3}"/>
              </a:ext>
            </a:extLst>
          </p:cNvPr>
          <p:cNvSpPr txBox="1"/>
          <p:nvPr/>
        </p:nvSpPr>
        <p:spPr>
          <a:xfrm>
            <a:off x="15739593" y="9663133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18BF4466-53AA-AA1E-D705-D73DEBE98B5F}"/>
              </a:ext>
            </a:extLst>
          </p:cNvPr>
          <p:cNvSpPr txBox="1"/>
          <p:nvPr/>
        </p:nvSpPr>
        <p:spPr>
          <a:xfrm>
            <a:off x="5916648" y="4116228"/>
            <a:ext cx="598170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145+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E15814E9-9977-C9E5-EF04-9F104D299C6D}"/>
              </a:ext>
            </a:extLst>
          </p:cNvPr>
          <p:cNvSpPr txBox="1"/>
          <p:nvPr/>
        </p:nvSpPr>
        <p:spPr>
          <a:xfrm>
            <a:off x="5904290" y="8960080"/>
            <a:ext cx="598170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786+</a:t>
            </a:r>
          </a:p>
        </p:txBody>
      </p:sp>
    </p:spTree>
    <p:extLst>
      <p:ext uri="{BB962C8B-B14F-4D97-AF65-F5344CB8AC3E}">
        <p14:creationId xmlns:p14="http://schemas.microsoft.com/office/powerpoint/2010/main" val="344056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4C44F4-12AA-28A4-9479-65D8C9064AC3}"/>
              </a:ext>
            </a:extLst>
          </p:cNvPr>
          <p:cNvSpPr/>
          <p:nvPr/>
        </p:nvSpPr>
        <p:spPr>
          <a:xfrm>
            <a:off x="9879128" y="3877019"/>
            <a:ext cx="12991113" cy="2289323"/>
          </a:xfrm>
          <a:prstGeom prst="roundRect">
            <a:avLst>
              <a:gd name="adj" fmla="val 9405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A8610334-3EFD-F54B-7335-AFD87981BECD}"/>
              </a:ext>
            </a:extLst>
          </p:cNvPr>
          <p:cNvGrpSpPr/>
          <p:nvPr/>
        </p:nvGrpSpPr>
        <p:grpSpPr>
          <a:xfrm>
            <a:off x="9821825" y="6591307"/>
            <a:ext cx="13058385" cy="7124693"/>
            <a:chOff x="9821825" y="6591307"/>
            <a:chExt cx="13058385" cy="7124693"/>
          </a:xfrm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09CDE8D-A33F-B953-C6B1-CB5B20DDB2B0}"/>
                </a:ext>
              </a:extLst>
            </p:cNvPr>
            <p:cNvSpPr/>
            <p:nvPr/>
          </p:nvSpPr>
          <p:spPr>
            <a:xfrm>
              <a:off x="17128394" y="7033718"/>
              <a:ext cx="1081347" cy="12474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9" h="1002">
                  <a:moveTo>
                    <a:pt x="869" y="1002"/>
                  </a:moveTo>
                  <a:lnTo>
                    <a:pt x="0" y="1002"/>
                  </a:lnTo>
                  <a:lnTo>
                    <a:pt x="0" y="0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028BF5E-B226-F728-40F7-44B3EC4746F4}"/>
                </a:ext>
              </a:extLst>
            </p:cNvPr>
            <p:cNvSpPr/>
            <p:nvPr/>
          </p:nvSpPr>
          <p:spPr>
            <a:xfrm>
              <a:off x="16972670" y="7189497"/>
              <a:ext cx="1081347" cy="12474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9" h="1002">
                  <a:moveTo>
                    <a:pt x="869" y="1002"/>
                  </a:moveTo>
                  <a:lnTo>
                    <a:pt x="0" y="1002"/>
                  </a:lnTo>
                  <a:lnTo>
                    <a:pt x="0" y="0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EA2A4D0-C9A4-699D-02ED-7AE45C493E1D}"/>
                </a:ext>
              </a:extLst>
            </p:cNvPr>
            <p:cNvSpPr/>
            <p:nvPr/>
          </p:nvSpPr>
          <p:spPr>
            <a:xfrm>
              <a:off x="17196912" y="7421296"/>
              <a:ext cx="629125" cy="211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6" h="18">
                  <a:moveTo>
                    <a:pt x="497" y="18"/>
                  </a:moveTo>
                  <a:lnTo>
                    <a:pt x="10" y="18"/>
                  </a:ln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lnTo>
                    <a:pt x="497" y="0"/>
                  </a:lnTo>
                  <a:cubicBezTo>
                    <a:pt x="502" y="0"/>
                    <a:pt x="506" y="4"/>
                    <a:pt x="506" y="9"/>
                  </a:cubicBezTo>
                  <a:cubicBezTo>
                    <a:pt x="506" y="14"/>
                    <a:pt x="502" y="18"/>
                    <a:pt x="497" y="18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2CC0009-DD74-93F2-8470-2F94852A4E86}"/>
                </a:ext>
              </a:extLst>
            </p:cNvPr>
            <p:cNvSpPr/>
            <p:nvPr/>
          </p:nvSpPr>
          <p:spPr>
            <a:xfrm>
              <a:off x="17196912" y="7671788"/>
              <a:ext cx="629125" cy="211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6" h="18">
                  <a:moveTo>
                    <a:pt x="497" y="18"/>
                  </a:moveTo>
                  <a:lnTo>
                    <a:pt x="10" y="18"/>
                  </a:lnTo>
                  <a:cubicBezTo>
                    <a:pt x="4" y="18"/>
                    <a:pt x="0" y="14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lnTo>
                    <a:pt x="497" y="0"/>
                  </a:lnTo>
                  <a:cubicBezTo>
                    <a:pt x="502" y="0"/>
                    <a:pt x="506" y="4"/>
                    <a:pt x="506" y="10"/>
                  </a:cubicBezTo>
                  <a:cubicBezTo>
                    <a:pt x="506" y="14"/>
                    <a:pt x="502" y="18"/>
                    <a:pt x="497" y="18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B75AA37-6B85-C24A-755C-D24808DF83C2}"/>
                </a:ext>
              </a:extLst>
            </p:cNvPr>
            <p:cNvSpPr/>
            <p:nvPr/>
          </p:nvSpPr>
          <p:spPr>
            <a:xfrm>
              <a:off x="17196912" y="7922280"/>
              <a:ext cx="629125" cy="211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6" h="18">
                  <a:moveTo>
                    <a:pt x="497" y="18"/>
                  </a:moveTo>
                  <a:lnTo>
                    <a:pt x="10" y="18"/>
                  </a:ln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lnTo>
                    <a:pt x="497" y="0"/>
                  </a:lnTo>
                  <a:cubicBezTo>
                    <a:pt x="502" y="0"/>
                    <a:pt x="506" y="4"/>
                    <a:pt x="506" y="9"/>
                  </a:cubicBezTo>
                  <a:cubicBezTo>
                    <a:pt x="506" y="14"/>
                    <a:pt x="502" y="18"/>
                    <a:pt x="497" y="18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DF228B7F-A8CE-9F08-AE8D-D1780930E7DF}"/>
                </a:ext>
              </a:extLst>
            </p:cNvPr>
            <p:cNvSpPr/>
            <p:nvPr/>
          </p:nvSpPr>
          <p:spPr>
            <a:xfrm>
              <a:off x="16873007" y="8213898"/>
              <a:ext cx="1421448" cy="10530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2" h="846">
                  <a:moveTo>
                    <a:pt x="536" y="110"/>
                  </a:moveTo>
                  <a:lnTo>
                    <a:pt x="536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0" y="846"/>
                  </a:lnTo>
                  <a:lnTo>
                    <a:pt x="1142" y="846"/>
                  </a:lnTo>
                  <a:lnTo>
                    <a:pt x="1142" y="11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CE1B09C-2C10-BDC2-5B54-1328AE70E76A}"/>
                </a:ext>
              </a:extLst>
            </p:cNvPr>
            <p:cNvSpPr/>
            <p:nvPr/>
          </p:nvSpPr>
          <p:spPr>
            <a:xfrm>
              <a:off x="17046172" y="8311103"/>
              <a:ext cx="292761" cy="224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" h="19">
                  <a:moveTo>
                    <a:pt x="228" y="19"/>
                  </a:moveTo>
                  <a:lnTo>
                    <a:pt x="10" y="19"/>
                  </a:lnTo>
                  <a:cubicBezTo>
                    <a:pt x="5" y="19"/>
                    <a:pt x="0" y="15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lnTo>
                    <a:pt x="228" y="0"/>
                  </a:lnTo>
                  <a:cubicBezTo>
                    <a:pt x="233" y="0"/>
                    <a:pt x="236" y="4"/>
                    <a:pt x="236" y="9"/>
                  </a:cubicBezTo>
                  <a:cubicBezTo>
                    <a:pt x="236" y="15"/>
                    <a:pt x="233" y="19"/>
                    <a:pt x="228" y="1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CFE6F4D-3C6B-8694-6B90-FC33C1C9E09F}"/>
                </a:ext>
              </a:extLst>
            </p:cNvPr>
            <p:cNvSpPr/>
            <p:nvPr/>
          </p:nvSpPr>
          <p:spPr>
            <a:xfrm>
              <a:off x="16873007" y="9492529"/>
              <a:ext cx="526970" cy="52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424">
                  <a:moveTo>
                    <a:pt x="424" y="212"/>
                  </a:moveTo>
                  <a:cubicBezTo>
                    <a:pt x="424" y="329"/>
                    <a:pt x="329" y="424"/>
                    <a:pt x="212" y="424"/>
                  </a:cubicBezTo>
                  <a:cubicBezTo>
                    <a:pt x="95" y="424"/>
                    <a:pt x="0" y="329"/>
                    <a:pt x="0" y="212"/>
                  </a:cubicBezTo>
                  <a:cubicBezTo>
                    <a:pt x="0" y="95"/>
                    <a:pt x="95" y="0"/>
                    <a:pt x="212" y="0"/>
                  </a:cubicBezTo>
                  <a:cubicBezTo>
                    <a:pt x="329" y="0"/>
                    <a:pt x="424" y="95"/>
                    <a:pt x="424" y="212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0857D9F-198C-7F35-294C-6F713F81393A}"/>
                </a:ext>
              </a:extLst>
            </p:cNvPr>
            <p:cNvSpPr/>
            <p:nvPr/>
          </p:nvSpPr>
          <p:spPr>
            <a:xfrm>
              <a:off x="16927821" y="9698157"/>
              <a:ext cx="416094" cy="3215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59">
                  <a:moveTo>
                    <a:pt x="168" y="259"/>
                  </a:moveTo>
                  <a:cubicBezTo>
                    <a:pt x="236" y="259"/>
                    <a:pt x="297" y="227"/>
                    <a:pt x="335" y="177"/>
                  </a:cubicBezTo>
                  <a:cubicBezTo>
                    <a:pt x="306" y="139"/>
                    <a:pt x="264" y="111"/>
                    <a:pt x="215" y="100"/>
                  </a:cubicBezTo>
                  <a:cubicBezTo>
                    <a:pt x="224" y="90"/>
                    <a:pt x="229" y="76"/>
                    <a:pt x="229" y="62"/>
                  </a:cubicBezTo>
                  <a:cubicBezTo>
                    <a:pt x="229" y="27"/>
                    <a:pt x="202" y="0"/>
                    <a:pt x="168" y="0"/>
                  </a:cubicBezTo>
                  <a:cubicBezTo>
                    <a:pt x="134" y="0"/>
                    <a:pt x="106" y="27"/>
                    <a:pt x="106" y="62"/>
                  </a:cubicBezTo>
                  <a:cubicBezTo>
                    <a:pt x="106" y="76"/>
                    <a:pt x="111" y="90"/>
                    <a:pt x="120" y="100"/>
                  </a:cubicBezTo>
                  <a:cubicBezTo>
                    <a:pt x="72" y="111"/>
                    <a:pt x="30" y="139"/>
                    <a:pt x="0" y="177"/>
                  </a:cubicBezTo>
                  <a:cubicBezTo>
                    <a:pt x="38" y="227"/>
                    <a:pt x="100" y="259"/>
                    <a:pt x="168" y="259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01B0BEF-4CC7-E374-2373-7A64CAF5F8E8}"/>
                </a:ext>
              </a:extLst>
            </p:cNvPr>
            <p:cNvSpPr/>
            <p:nvPr/>
          </p:nvSpPr>
          <p:spPr>
            <a:xfrm>
              <a:off x="17768731" y="9492529"/>
              <a:ext cx="528216" cy="52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5" h="424">
                  <a:moveTo>
                    <a:pt x="425" y="212"/>
                  </a:moveTo>
                  <a:cubicBezTo>
                    <a:pt x="425" y="329"/>
                    <a:pt x="329" y="424"/>
                    <a:pt x="212" y="424"/>
                  </a:cubicBezTo>
                  <a:cubicBezTo>
                    <a:pt x="95" y="424"/>
                    <a:pt x="0" y="329"/>
                    <a:pt x="0" y="212"/>
                  </a:cubicBezTo>
                  <a:cubicBezTo>
                    <a:pt x="0" y="95"/>
                    <a:pt x="95" y="0"/>
                    <a:pt x="212" y="0"/>
                  </a:cubicBezTo>
                  <a:cubicBezTo>
                    <a:pt x="329" y="0"/>
                    <a:pt x="425" y="95"/>
                    <a:pt x="425" y="21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A90BBD4-B8D2-056D-F31A-14416F0E1BC3}"/>
                </a:ext>
              </a:extLst>
            </p:cNvPr>
            <p:cNvSpPr/>
            <p:nvPr/>
          </p:nvSpPr>
          <p:spPr>
            <a:xfrm>
              <a:off x="17824791" y="9698157"/>
              <a:ext cx="416094" cy="3215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59">
                  <a:moveTo>
                    <a:pt x="167" y="259"/>
                  </a:moveTo>
                  <a:cubicBezTo>
                    <a:pt x="235" y="259"/>
                    <a:pt x="297" y="227"/>
                    <a:pt x="335" y="177"/>
                  </a:cubicBezTo>
                  <a:cubicBezTo>
                    <a:pt x="306" y="139"/>
                    <a:pt x="264" y="111"/>
                    <a:pt x="215" y="100"/>
                  </a:cubicBezTo>
                  <a:cubicBezTo>
                    <a:pt x="224" y="90"/>
                    <a:pt x="229" y="76"/>
                    <a:pt x="229" y="62"/>
                  </a:cubicBezTo>
                  <a:cubicBezTo>
                    <a:pt x="229" y="27"/>
                    <a:pt x="201" y="0"/>
                    <a:pt x="167" y="0"/>
                  </a:cubicBezTo>
                  <a:cubicBezTo>
                    <a:pt x="133" y="0"/>
                    <a:pt x="106" y="27"/>
                    <a:pt x="106" y="62"/>
                  </a:cubicBezTo>
                  <a:cubicBezTo>
                    <a:pt x="106" y="76"/>
                    <a:pt x="111" y="90"/>
                    <a:pt x="120" y="100"/>
                  </a:cubicBezTo>
                  <a:cubicBezTo>
                    <a:pt x="71" y="111"/>
                    <a:pt x="29" y="139"/>
                    <a:pt x="0" y="177"/>
                  </a:cubicBezTo>
                  <a:cubicBezTo>
                    <a:pt x="39" y="227"/>
                    <a:pt x="99" y="259"/>
                    <a:pt x="167" y="259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C744F5A-1EC2-F593-4D39-F40E2775F72C}"/>
                </a:ext>
              </a:extLst>
            </p:cNvPr>
            <p:cNvSpPr/>
            <p:nvPr/>
          </p:nvSpPr>
          <p:spPr>
            <a:xfrm>
              <a:off x="17456037" y="9745513"/>
              <a:ext cx="252896" cy="224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4" h="19">
                  <a:moveTo>
                    <a:pt x="194" y="19"/>
                  </a:moveTo>
                  <a:lnTo>
                    <a:pt x="9" y="19"/>
                  </a:lnTo>
                  <a:cubicBezTo>
                    <a:pt x="4" y="19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194" y="0"/>
                  </a:lnTo>
                  <a:cubicBezTo>
                    <a:pt x="200" y="0"/>
                    <a:pt x="204" y="4"/>
                    <a:pt x="204" y="9"/>
                  </a:cubicBezTo>
                  <a:cubicBezTo>
                    <a:pt x="204" y="14"/>
                    <a:pt x="200" y="19"/>
                    <a:pt x="194" y="1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99A1AA92-E888-7628-88E3-B912228BE3EB}"/>
                </a:ext>
              </a:extLst>
            </p:cNvPr>
            <p:cNvSpPr/>
            <p:nvPr/>
          </p:nvSpPr>
          <p:spPr>
            <a:xfrm>
              <a:off x="19389502" y="6930278"/>
              <a:ext cx="2632358" cy="35343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4" h="2837">
                  <a:moveTo>
                    <a:pt x="1915" y="2837"/>
                  </a:moveTo>
                  <a:lnTo>
                    <a:pt x="1056" y="2837"/>
                  </a:lnTo>
                  <a:lnTo>
                    <a:pt x="197" y="2837"/>
                  </a:lnTo>
                  <a:cubicBezTo>
                    <a:pt x="143" y="2837"/>
                    <a:pt x="93" y="2815"/>
                    <a:pt x="57" y="2779"/>
                  </a:cubicBezTo>
                  <a:cubicBezTo>
                    <a:pt x="21" y="2744"/>
                    <a:pt x="0" y="2694"/>
                    <a:pt x="0" y="2639"/>
                  </a:cubicBezTo>
                  <a:lnTo>
                    <a:pt x="0" y="1419"/>
                  </a:lnTo>
                  <a:lnTo>
                    <a:pt x="0" y="198"/>
                  </a:lnTo>
                  <a:cubicBezTo>
                    <a:pt x="0" y="144"/>
                    <a:pt x="21" y="94"/>
                    <a:pt x="57" y="58"/>
                  </a:cubicBezTo>
                  <a:cubicBezTo>
                    <a:pt x="93" y="23"/>
                    <a:pt x="143" y="0"/>
                    <a:pt x="197" y="0"/>
                  </a:cubicBezTo>
                  <a:lnTo>
                    <a:pt x="1056" y="0"/>
                  </a:lnTo>
                  <a:lnTo>
                    <a:pt x="1915" y="0"/>
                  </a:lnTo>
                  <a:cubicBezTo>
                    <a:pt x="1970" y="0"/>
                    <a:pt x="2019" y="23"/>
                    <a:pt x="2056" y="58"/>
                  </a:cubicBezTo>
                  <a:cubicBezTo>
                    <a:pt x="2092" y="94"/>
                    <a:pt x="2114" y="144"/>
                    <a:pt x="2114" y="198"/>
                  </a:cubicBezTo>
                  <a:lnTo>
                    <a:pt x="2114" y="1419"/>
                  </a:lnTo>
                  <a:lnTo>
                    <a:pt x="2114" y="2639"/>
                  </a:lnTo>
                  <a:cubicBezTo>
                    <a:pt x="2114" y="2694"/>
                    <a:pt x="2092" y="2744"/>
                    <a:pt x="2056" y="2779"/>
                  </a:cubicBezTo>
                  <a:cubicBezTo>
                    <a:pt x="2019" y="2815"/>
                    <a:pt x="1970" y="2837"/>
                    <a:pt x="1915" y="283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73ADA13-3235-E0DF-0C89-CDFE382A3359}"/>
                </a:ext>
              </a:extLst>
            </p:cNvPr>
            <p:cNvSpPr/>
            <p:nvPr/>
          </p:nvSpPr>
          <p:spPr>
            <a:xfrm>
              <a:off x="20048530" y="7837536"/>
              <a:ext cx="784849" cy="11141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1" h="895">
                  <a:moveTo>
                    <a:pt x="18" y="7"/>
                  </a:moveTo>
                  <a:cubicBezTo>
                    <a:pt x="18" y="7"/>
                    <a:pt x="-42" y="242"/>
                    <a:pt x="60" y="521"/>
                  </a:cubicBezTo>
                  <a:cubicBezTo>
                    <a:pt x="60" y="521"/>
                    <a:pt x="-30" y="669"/>
                    <a:pt x="179" y="895"/>
                  </a:cubicBezTo>
                  <a:lnTo>
                    <a:pt x="631" y="895"/>
                  </a:lnTo>
                  <a:cubicBezTo>
                    <a:pt x="631" y="895"/>
                    <a:pt x="632" y="-91"/>
                    <a:pt x="18" y="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B64A993-E741-F304-9F7F-A4DCF348AB95}"/>
                </a:ext>
              </a:extLst>
            </p:cNvPr>
            <p:cNvSpPr/>
            <p:nvPr/>
          </p:nvSpPr>
          <p:spPr>
            <a:xfrm>
              <a:off x="18700583" y="8974097"/>
              <a:ext cx="661515" cy="6455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2" h="519">
                  <a:moveTo>
                    <a:pt x="532" y="314"/>
                  </a:moveTo>
                  <a:lnTo>
                    <a:pt x="441" y="229"/>
                  </a:lnTo>
                  <a:cubicBezTo>
                    <a:pt x="441" y="229"/>
                    <a:pt x="428" y="160"/>
                    <a:pt x="360" y="125"/>
                  </a:cubicBezTo>
                  <a:cubicBezTo>
                    <a:pt x="284" y="85"/>
                    <a:pt x="223" y="16"/>
                    <a:pt x="222" y="81"/>
                  </a:cubicBezTo>
                  <a:cubicBezTo>
                    <a:pt x="222" y="107"/>
                    <a:pt x="241" y="125"/>
                    <a:pt x="241" y="125"/>
                  </a:cubicBezTo>
                  <a:lnTo>
                    <a:pt x="198" y="119"/>
                  </a:lnTo>
                  <a:cubicBezTo>
                    <a:pt x="198" y="119"/>
                    <a:pt x="117" y="1"/>
                    <a:pt x="81" y="0"/>
                  </a:cubicBezTo>
                  <a:cubicBezTo>
                    <a:pt x="46" y="0"/>
                    <a:pt x="49" y="48"/>
                    <a:pt x="49" y="48"/>
                  </a:cubicBezTo>
                  <a:cubicBezTo>
                    <a:pt x="49" y="48"/>
                    <a:pt x="7" y="63"/>
                    <a:pt x="23" y="122"/>
                  </a:cubicBezTo>
                  <a:cubicBezTo>
                    <a:pt x="23" y="122"/>
                    <a:pt x="-17" y="140"/>
                    <a:pt x="9" y="207"/>
                  </a:cubicBezTo>
                  <a:lnTo>
                    <a:pt x="80" y="316"/>
                  </a:lnTo>
                  <a:cubicBezTo>
                    <a:pt x="91" y="334"/>
                    <a:pt x="106" y="350"/>
                    <a:pt x="122" y="362"/>
                  </a:cubicBezTo>
                  <a:cubicBezTo>
                    <a:pt x="145" y="380"/>
                    <a:pt x="170" y="392"/>
                    <a:pt x="198" y="397"/>
                  </a:cubicBezTo>
                  <a:lnTo>
                    <a:pt x="286" y="414"/>
                  </a:lnTo>
                  <a:lnTo>
                    <a:pt x="411" y="519"/>
                  </a:ln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01CAEBD-981B-AA62-AFE0-AA649FF505AE}"/>
                </a:ext>
              </a:extLst>
            </p:cNvPr>
            <p:cNvSpPr/>
            <p:nvPr/>
          </p:nvSpPr>
          <p:spPr>
            <a:xfrm>
              <a:off x="19055634" y="8803364"/>
              <a:ext cx="2750708" cy="16612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9" h="1334">
                  <a:moveTo>
                    <a:pt x="2201" y="982"/>
                  </a:moveTo>
                  <a:cubicBezTo>
                    <a:pt x="2174" y="804"/>
                    <a:pt x="2117" y="572"/>
                    <a:pt x="2071" y="394"/>
                  </a:cubicBezTo>
                  <a:cubicBezTo>
                    <a:pt x="2051" y="316"/>
                    <a:pt x="2015" y="246"/>
                    <a:pt x="1968" y="184"/>
                  </a:cubicBezTo>
                  <a:cubicBezTo>
                    <a:pt x="1905" y="103"/>
                    <a:pt x="1821" y="38"/>
                    <a:pt x="1723" y="0"/>
                  </a:cubicBezTo>
                  <a:cubicBezTo>
                    <a:pt x="1697" y="50"/>
                    <a:pt x="1606" y="181"/>
                    <a:pt x="1392" y="180"/>
                  </a:cubicBezTo>
                  <a:cubicBezTo>
                    <a:pt x="1196" y="179"/>
                    <a:pt x="1114" y="57"/>
                    <a:pt x="1088" y="4"/>
                  </a:cubicBezTo>
                  <a:cubicBezTo>
                    <a:pt x="1002" y="35"/>
                    <a:pt x="926" y="85"/>
                    <a:pt x="864" y="150"/>
                  </a:cubicBezTo>
                  <a:cubicBezTo>
                    <a:pt x="817" y="199"/>
                    <a:pt x="779" y="257"/>
                    <a:pt x="752" y="320"/>
                  </a:cubicBezTo>
                  <a:lnTo>
                    <a:pt x="617" y="631"/>
                  </a:lnTo>
                  <a:lnTo>
                    <a:pt x="209" y="346"/>
                  </a:lnTo>
                  <a:lnTo>
                    <a:pt x="0" y="646"/>
                  </a:lnTo>
                  <a:cubicBezTo>
                    <a:pt x="0" y="646"/>
                    <a:pt x="340" y="886"/>
                    <a:pt x="521" y="988"/>
                  </a:cubicBezTo>
                  <a:cubicBezTo>
                    <a:pt x="584" y="1023"/>
                    <a:pt x="691" y="1084"/>
                    <a:pt x="782" y="1068"/>
                  </a:cubicBezTo>
                  <a:cubicBezTo>
                    <a:pt x="903" y="1045"/>
                    <a:pt x="971" y="929"/>
                    <a:pt x="971" y="929"/>
                  </a:cubicBezTo>
                  <a:lnTo>
                    <a:pt x="921" y="1334"/>
                  </a:lnTo>
                  <a:lnTo>
                    <a:pt x="2034" y="1334"/>
                  </a:lnTo>
                  <a:cubicBezTo>
                    <a:pt x="2034" y="1334"/>
                    <a:pt x="2252" y="1315"/>
                    <a:pt x="2201" y="98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43C59D13-AC98-BBB4-8028-2E179CF75DF8}"/>
                </a:ext>
              </a:extLst>
            </p:cNvPr>
            <p:cNvSpPr/>
            <p:nvPr/>
          </p:nvSpPr>
          <p:spPr>
            <a:xfrm>
              <a:off x="20168126" y="9417755"/>
              <a:ext cx="123333" cy="5533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445">
                  <a:moveTo>
                    <a:pt x="79" y="445"/>
                  </a:moveTo>
                  <a:lnTo>
                    <a:pt x="78" y="445"/>
                  </a:lnTo>
                  <a:cubicBezTo>
                    <a:pt x="73" y="445"/>
                    <a:pt x="70" y="441"/>
                    <a:pt x="70" y="435"/>
                  </a:cubicBezTo>
                  <a:lnTo>
                    <a:pt x="81" y="357"/>
                  </a:lnTo>
                  <a:cubicBezTo>
                    <a:pt x="53" y="340"/>
                    <a:pt x="-52" y="258"/>
                    <a:pt x="33" y="6"/>
                  </a:cubicBezTo>
                  <a:cubicBezTo>
                    <a:pt x="35" y="1"/>
                    <a:pt x="39" y="-1"/>
                    <a:pt x="44" y="0"/>
                  </a:cubicBezTo>
                  <a:cubicBezTo>
                    <a:pt x="49" y="2"/>
                    <a:pt x="52" y="7"/>
                    <a:pt x="50" y="12"/>
                  </a:cubicBezTo>
                  <a:cubicBezTo>
                    <a:pt x="-39" y="277"/>
                    <a:pt x="89" y="341"/>
                    <a:pt x="94" y="343"/>
                  </a:cubicBezTo>
                  <a:cubicBezTo>
                    <a:pt x="98" y="345"/>
                    <a:pt x="100" y="349"/>
                    <a:pt x="100" y="352"/>
                  </a:cubicBezTo>
                  <a:lnTo>
                    <a:pt x="89" y="438"/>
                  </a:lnTo>
                  <a:cubicBezTo>
                    <a:pt x="88" y="442"/>
                    <a:pt x="84" y="445"/>
                    <a:pt x="79" y="44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5DCDC06-8B83-23D1-F268-E4A13EE50720}"/>
                </a:ext>
              </a:extLst>
            </p:cNvPr>
            <p:cNvSpPr/>
            <p:nvPr/>
          </p:nvSpPr>
          <p:spPr>
            <a:xfrm>
              <a:off x="20587957" y="9557333"/>
              <a:ext cx="721313" cy="9072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0" h="729">
                  <a:moveTo>
                    <a:pt x="580" y="0"/>
                  </a:moveTo>
                  <a:lnTo>
                    <a:pt x="0" y="0"/>
                  </a:lnTo>
                  <a:lnTo>
                    <a:pt x="0" y="729"/>
                  </a:lnTo>
                  <a:lnTo>
                    <a:pt x="580" y="729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C757A24-F7FB-A96F-E679-DB05A10054A5}"/>
                </a:ext>
              </a:extLst>
            </p:cNvPr>
            <p:cNvSpPr/>
            <p:nvPr/>
          </p:nvSpPr>
          <p:spPr>
            <a:xfrm>
              <a:off x="20148193" y="7593275"/>
              <a:ext cx="1052694" cy="14331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1151">
                  <a:moveTo>
                    <a:pt x="771" y="947"/>
                  </a:moveTo>
                  <a:cubicBezTo>
                    <a:pt x="735" y="938"/>
                    <a:pt x="697" y="930"/>
                    <a:pt x="658" y="925"/>
                  </a:cubicBezTo>
                  <a:lnTo>
                    <a:pt x="562" y="595"/>
                  </a:lnTo>
                  <a:cubicBezTo>
                    <a:pt x="615" y="517"/>
                    <a:pt x="649" y="423"/>
                    <a:pt x="649" y="323"/>
                  </a:cubicBezTo>
                  <a:cubicBezTo>
                    <a:pt x="649" y="144"/>
                    <a:pt x="504" y="0"/>
                    <a:pt x="326" y="0"/>
                  </a:cubicBezTo>
                  <a:cubicBezTo>
                    <a:pt x="147" y="0"/>
                    <a:pt x="14" y="112"/>
                    <a:pt x="2" y="323"/>
                  </a:cubicBezTo>
                  <a:cubicBezTo>
                    <a:pt x="-8" y="501"/>
                    <a:pt x="12" y="742"/>
                    <a:pt x="163" y="784"/>
                  </a:cubicBezTo>
                  <a:cubicBezTo>
                    <a:pt x="206" y="797"/>
                    <a:pt x="250" y="797"/>
                    <a:pt x="295" y="786"/>
                  </a:cubicBezTo>
                  <a:lnTo>
                    <a:pt x="340" y="939"/>
                  </a:lnTo>
                  <a:cubicBezTo>
                    <a:pt x="300" y="947"/>
                    <a:pt x="263" y="958"/>
                    <a:pt x="227" y="970"/>
                  </a:cubicBezTo>
                  <a:cubicBezTo>
                    <a:pt x="222" y="971"/>
                    <a:pt x="216" y="973"/>
                    <a:pt x="211" y="975"/>
                  </a:cubicBezTo>
                  <a:cubicBezTo>
                    <a:pt x="237" y="1028"/>
                    <a:pt x="319" y="1150"/>
                    <a:pt x="515" y="1151"/>
                  </a:cubicBezTo>
                  <a:cubicBezTo>
                    <a:pt x="729" y="1152"/>
                    <a:pt x="820" y="1021"/>
                    <a:pt x="846" y="971"/>
                  </a:cubicBezTo>
                  <a:cubicBezTo>
                    <a:pt x="822" y="961"/>
                    <a:pt x="797" y="953"/>
                    <a:pt x="771" y="947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304CED4-9C11-61D3-8672-5CF9FFBC7A35}"/>
                </a:ext>
              </a:extLst>
            </p:cNvPr>
            <p:cNvSpPr/>
            <p:nvPr/>
          </p:nvSpPr>
          <p:spPr>
            <a:xfrm>
              <a:off x="20069708" y="7483607"/>
              <a:ext cx="1319293" cy="1426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0" h="1146">
                  <a:moveTo>
                    <a:pt x="248" y="199"/>
                  </a:moveTo>
                  <a:cubicBezTo>
                    <a:pt x="248" y="199"/>
                    <a:pt x="262" y="388"/>
                    <a:pt x="424" y="429"/>
                  </a:cubicBezTo>
                  <a:cubicBezTo>
                    <a:pt x="424" y="429"/>
                    <a:pt x="403" y="512"/>
                    <a:pt x="468" y="555"/>
                  </a:cubicBezTo>
                  <a:cubicBezTo>
                    <a:pt x="468" y="555"/>
                    <a:pt x="483" y="470"/>
                    <a:pt x="545" y="494"/>
                  </a:cubicBezTo>
                  <a:cubicBezTo>
                    <a:pt x="610" y="520"/>
                    <a:pt x="614" y="678"/>
                    <a:pt x="527" y="657"/>
                  </a:cubicBezTo>
                  <a:cubicBezTo>
                    <a:pt x="527" y="657"/>
                    <a:pt x="501" y="893"/>
                    <a:pt x="721" y="1014"/>
                  </a:cubicBezTo>
                  <a:lnTo>
                    <a:pt x="1058" y="1146"/>
                  </a:lnTo>
                  <a:cubicBezTo>
                    <a:pt x="1058" y="1146"/>
                    <a:pt x="1080" y="1010"/>
                    <a:pt x="991" y="967"/>
                  </a:cubicBezTo>
                  <a:cubicBezTo>
                    <a:pt x="991" y="967"/>
                    <a:pt x="1015" y="820"/>
                    <a:pt x="881" y="731"/>
                  </a:cubicBezTo>
                  <a:cubicBezTo>
                    <a:pt x="881" y="731"/>
                    <a:pt x="891" y="245"/>
                    <a:pt x="621" y="73"/>
                  </a:cubicBezTo>
                  <a:cubicBezTo>
                    <a:pt x="371" y="-88"/>
                    <a:pt x="42" y="32"/>
                    <a:pt x="0" y="291"/>
                  </a:cubicBezTo>
                  <a:cubicBezTo>
                    <a:pt x="0" y="291"/>
                    <a:pt x="168" y="337"/>
                    <a:pt x="248" y="19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B256266D-D5D0-E1F8-1467-006A99615D20}"/>
                </a:ext>
              </a:extLst>
            </p:cNvPr>
            <p:cNvSpPr/>
            <p:nvPr/>
          </p:nvSpPr>
          <p:spPr>
            <a:xfrm>
              <a:off x="21486170" y="6591307"/>
              <a:ext cx="256633" cy="2567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07">
                  <a:moveTo>
                    <a:pt x="0" y="104"/>
                  </a:moveTo>
                  <a:cubicBezTo>
                    <a:pt x="0" y="46"/>
                    <a:pt x="46" y="0"/>
                    <a:pt x="103" y="0"/>
                  </a:cubicBezTo>
                  <a:cubicBezTo>
                    <a:pt x="160" y="0"/>
                    <a:pt x="207" y="46"/>
                    <a:pt x="207" y="104"/>
                  </a:cubicBezTo>
                  <a:cubicBezTo>
                    <a:pt x="207" y="161"/>
                    <a:pt x="160" y="207"/>
                    <a:pt x="103" y="207"/>
                  </a:cubicBezTo>
                  <a:cubicBezTo>
                    <a:pt x="46" y="207"/>
                    <a:pt x="0" y="161"/>
                    <a:pt x="0" y="104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9E3DDAE-2F1E-A11A-064A-E5F89510C5D0}"/>
                </a:ext>
              </a:extLst>
            </p:cNvPr>
            <p:cNvSpPr/>
            <p:nvPr/>
          </p:nvSpPr>
          <p:spPr>
            <a:xfrm>
              <a:off x="21037685" y="6591307"/>
              <a:ext cx="255387" cy="2567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207">
                  <a:moveTo>
                    <a:pt x="0" y="104"/>
                  </a:moveTo>
                  <a:cubicBezTo>
                    <a:pt x="0" y="46"/>
                    <a:pt x="46" y="0"/>
                    <a:pt x="103" y="0"/>
                  </a:cubicBezTo>
                  <a:cubicBezTo>
                    <a:pt x="160" y="0"/>
                    <a:pt x="206" y="46"/>
                    <a:pt x="206" y="104"/>
                  </a:cubicBezTo>
                  <a:cubicBezTo>
                    <a:pt x="206" y="161"/>
                    <a:pt x="160" y="207"/>
                    <a:pt x="103" y="207"/>
                  </a:cubicBezTo>
                  <a:cubicBezTo>
                    <a:pt x="46" y="207"/>
                    <a:pt x="0" y="161"/>
                    <a:pt x="0" y="10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BEC8B21-DA0B-F204-9824-33ADE53976E7}"/>
                </a:ext>
              </a:extLst>
            </p:cNvPr>
            <p:cNvSpPr/>
            <p:nvPr/>
          </p:nvSpPr>
          <p:spPr>
            <a:xfrm>
              <a:off x="20587957" y="6591307"/>
              <a:ext cx="256633" cy="2567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07">
                  <a:moveTo>
                    <a:pt x="0" y="104"/>
                  </a:move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7" y="46"/>
                    <a:pt x="207" y="104"/>
                  </a:cubicBezTo>
                  <a:cubicBezTo>
                    <a:pt x="207" y="161"/>
                    <a:pt x="161" y="207"/>
                    <a:pt x="104" y="207"/>
                  </a:cubicBezTo>
                  <a:cubicBezTo>
                    <a:pt x="46" y="207"/>
                    <a:pt x="0" y="161"/>
                    <a:pt x="0" y="104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05CCAAED-0EB9-F8A8-3A7D-E6AEC1FD2D6A}"/>
                </a:ext>
              </a:extLst>
            </p:cNvPr>
            <p:cNvSpPr/>
            <p:nvPr/>
          </p:nvSpPr>
          <p:spPr>
            <a:xfrm>
              <a:off x="20513210" y="9907523"/>
              <a:ext cx="641583" cy="51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6" h="412">
                  <a:moveTo>
                    <a:pt x="372" y="189"/>
                  </a:moveTo>
                  <a:cubicBezTo>
                    <a:pt x="372" y="189"/>
                    <a:pt x="358" y="131"/>
                    <a:pt x="296" y="100"/>
                  </a:cubicBezTo>
                  <a:cubicBezTo>
                    <a:pt x="260" y="81"/>
                    <a:pt x="245" y="60"/>
                    <a:pt x="225" y="21"/>
                  </a:cubicBezTo>
                  <a:cubicBezTo>
                    <a:pt x="203" y="-19"/>
                    <a:pt x="141" y="-5"/>
                    <a:pt x="189" y="99"/>
                  </a:cubicBezTo>
                  <a:cubicBezTo>
                    <a:pt x="189" y="99"/>
                    <a:pt x="70" y="73"/>
                    <a:pt x="41" y="73"/>
                  </a:cubicBezTo>
                  <a:cubicBezTo>
                    <a:pt x="12" y="73"/>
                    <a:pt x="-6" y="105"/>
                    <a:pt x="12" y="141"/>
                  </a:cubicBezTo>
                  <a:cubicBezTo>
                    <a:pt x="12" y="141"/>
                    <a:pt x="-15" y="178"/>
                    <a:pt x="12" y="218"/>
                  </a:cubicBezTo>
                  <a:cubicBezTo>
                    <a:pt x="12" y="218"/>
                    <a:pt x="-10" y="270"/>
                    <a:pt x="32" y="296"/>
                  </a:cubicBezTo>
                  <a:cubicBezTo>
                    <a:pt x="32" y="296"/>
                    <a:pt x="9" y="355"/>
                    <a:pt x="100" y="369"/>
                  </a:cubicBezTo>
                  <a:lnTo>
                    <a:pt x="249" y="389"/>
                  </a:lnTo>
                  <a:lnTo>
                    <a:pt x="413" y="412"/>
                  </a:lnTo>
                  <a:lnTo>
                    <a:pt x="516" y="196"/>
                  </a:ln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B019E076-52A7-8407-165C-DC3458753E7F}"/>
                </a:ext>
              </a:extLst>
            </p:cNvPr>
            <p:cNvSpPr/>
            <p:nvPr/>
          </p:nvSpPr>
          <p:spPr>
            <a:xfrm>
              <a:off x="20913106" y="10093211"/>
              <a:ext cx="604209" cy="3713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6" h="299">
                  <a:moveTo>
                    <a:pt x="486" y="0"/>
                  </a:moveTo>
                  <a:lnTo>
                    <a:pt x="126" y="0"/>
                  </a:lnTo>
                  <a:lnTo>
                    <a:pt x="0" y="299"/>
                  </a:lnTo>
                  <a:lnTo>
                    <a:pt x="470" y="299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C7D49708-0E59-A325-0084-138ED66A8451}"/>
                </a:ext>
              </a:extLst>
            </p:cNvPr>
            <p:cNvSpPr/>
            <p:nvPr/>
          </p:nvSpPr>
          <p:spPr>
            <a:xfrm>
              <a:off x="12940042" y="7332813"/>
              <a:ext cx="203064" cy="35205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2826">
                  <a:moveTo>
                    <a:pt x="164" y="0"/>
                  </a:moveTo>
                  <a:lnTo>
                    <a:pt x="0" y="0"/>
                  </a:lnTo>
                  <a:lnTo>
                    <a:pt x="0" y="2826"/>
                  </a:lnTo>
                  <a:lnTo>
                    <a:pt x="164" y="2826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183879D-426A-278A-137D-6E27F61496DC}"/>
                </a:ext>
              </a:extLst>
            </p:cNvPr>
            <p:cNvSpPr/>
            <p:nvPr/>
          </p:nvSpPr>
          <p:spPr>
            <a:xfrm>
              <a:off x="9942667" y="9797855"/>
              <a:ext cx="1344209" cy="638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0" h="513">
                  <a:moveTo>
                    <a:pt x="1080" y="0"/>
                  </a:moveTo>
                  <a:lnTo>
                    <a:pt x="540" y="0"/>
                  </a:lnTo>
                  <a:lnTo>
                    <a:pt x="0" y="0"/>
                  </a:lnTo>
                  <a:cubicBezTo>
                    <a:pt x="0" y="142"/>
                    <a:pt x="58" y="270"/>
                    <a:pt x="150" y="363"/>
                  </a:cubicBezTo>
                  <a:cubicBezTo>
                    <a:pt x="243" y="456"/>
                    <a:pt x="372" y="513"/>
                    <a:pt x="514" y="513"/>
                  </a:cubicBezTo>
                  <a:lnTo>
                    <a:pt x="540" y="513"/>
                  </a:lnTo>
                  <a:lnTo>
                    <a:pt x="566" y="513"/>
                  </a:lnTo>
                  <a:cubicBezTo>
                    <a:pt x="708" y="513"/>
                    <a:pt x="836" y="456"/>
                    <a:pt x="929" y="363"/>
                  </a:cubicBezTo>
                  <a:cubicBezTo>
                    <a:pt x="1022" y="270"/>
                    <a:pt x="1080" y="142"/>
                    <a:pt x="1080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3D7B8A6-A6AC-BE96-1A45-9B91C2B0A3CE}"/>
                </a:ext>
              </a:extLst>
            </p:cNvPr>
            <p:cNvSpPr/>
            <p:nvPr/>
          </p:nvSpPr>
          <p:spPr>
            <a:xfrm>
              <a:off x="12820446" y="7508532"/>
              <a:ext cx="441010" cy="7726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5" h="621">
                  <a:moveTo>
                    <a:pt x="355" y="621"/>
                  </a:moveTo>
                  <a:lnTo>
                    <a:pt x="0" y="621"/>
                  </a:lnTo>
                  <a:lnTo>
                    <a:pt x="0" y="0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D1DC6E62-7FBB-E354-5A7C-995E9CED9B70}"/>
                </a:ext>
              </a:extLst>
            </p:cNvPr>
            <p:cNvSpPr/>
            <p:nvPr/>
          </p:nvSpPr>
          <p:spPr>
            <a:xfrm>
              <a:off x="12861557" y="7012532"/>
              <a:ext cx="360034" cy="361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91">
                  <a:moveTo>
                    <a:pt x="290" y="146"/>
                  </a:moveTo>
                  <a:cubicBezTo>
                    <a:pt x="290" y="226"/>
                    <a:pt x="225" y="291"/>
                    <a:pt x="145" y="291"/>
                  </a:cubicBezTo>
                  <a:cubicBezTo>
                    <a:pt x="64" y="291"/>
                    <a:pt x="0" y="226"/>
                    <a:pt x="0" y="146"/>
                  </a:cubicBezTo>
                  <a:cubicBezTo>
                    <a:pt x="0" y="66"/>
                    <a:pt x="64" y="0"/>
                    <a:pt x="145" y="0"/>
                  </a:cubicBezTo>
                  <a:cubicBezTo>
                    <a:pt x="225" y="0"/>
                    <a:pt x="290" y="66"/>
                    <a:pt x="290" y="146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31AFDCE-488D-A9EC-84B6-E995502F3DE2}"/>
                </a:ext>
              </a:extLst>
            </p:cNvPr>
            <p:cNvSpPr/>
            <p:nvPr/>
          </p:nvSpPr>
          <p:spPr>
            <a:xfrm>
              <a:off x="10615395" y="7842521"/>
              <a:ext cx="4854850" cy="1059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8" h="86">
                  <a:moveTo>
                    <a:pt x="0" y="86"/>
                  </a:moveTo>
                  <a:lnTo>
                    <a:pt x="3898" y="86"/>
                  </a:lnTo>
                  <a:lnTo>
                    <a:pt x="3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2EA78E6-F88F-F314-C776-9660E7AE1A2C}"/>
                </a:ext>
              </a:extLst>
            </p:cNvPr>
            <p:cNvSpPr/>
            <p:nvPr/>
          </p:nvSpPr>
          <p:spPr>
            <a:xfrm>
              <a:off x="9821825" y="9594720"/>
              <a:ext cx="1585889" cy="201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4" h="163">
                  <a:moveTo>
                    <a:pt x="1192" y="163"/>
                  </a:moveTo>
                  <a:lnTo>
                    <a:pt x="637" y="163"/>
                  </a:lnTo>
                  <a:lnTo>
                    <a:pt x="82" y="163"/>
                  </a:lnTo>
                  <a:cubicBezTo>
                    <a:pt x="59" y="163"/>
                    <a:pt x="39" y="154"/>
                    <a:pt x="24" y="139"/>
                  </a:cubicBezTo>
                  <a:cubicBezTo>
                    <a:pt x="9" y="124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9" y="9"/>
                    <a:pt x="59" y="0"/>
                    <a:pt x="82" y="0"/>
                  </a:cubicBezTo>
                  <a:lnTo>
                    <a:pt x="637" y="0"/>
                  </a:lnTo>
                  <a:lnTo>
                    <a:pt x="1192" y="0"/>
                  </a:lnTo>
                  <a:cubicBezTo>
                    <a:pt x="1214" y="0"/>
                    <a:pt x="1235" y="9"/>
                    <a:pt x="1250" y="24"/>
                  </a:cubicBezTo>
                  <a:cubicBezTo>
                    <a:pt x="1264" y="38"/>
                    <a:pt x="1274" y="59"/>
                    <a:pt x="1274" y="82"/>
                  </a:cubicBezTo>
                  <a:cubicBezTo>
                    <a:pt x="1274" y="104"/>
                    <a:pt x="1264" y="124"/>
                    <a:pt x="1250" y="139"/>
                  </a:cubicBezTo>
                  <a:cubicBezTo>
                    <a:pt x="1235" y="154"/>
                    <a:pt x="1214" y="163"/>
                    <a:pt x="1192" y="16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CC4072E-9DA3-290A-C339-4A60C3ADF13E}"/>
                </a:ext>
              </a:extLst>
            </p:cNvPr>
            <p:cNvSpPr/>
            <p:nvPr/>
          </p:nvSpPr>
          <p:spPr>
            <a:xfrm>
              <a:off x="10031118" y="7937235"/>
              <a:ext cx="1166061" cy="16674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7" h="1339">
                  <a:moveTo>
                    <a:pt x="928" y="1339"/>
                  </a:moveTo>
                  <a:cubicBezTo>
                    <a:pt x="925" y="1339"/>
                    <a:pt x="921" y="1336"/>
                    <a:pt x="920" y="1333"/>
                  </a:cubicBezTo>
                  <a:lnTo>
                    <a:pt x="469" y="38"/>
                  </a:lnTo>
                  <a:lnTo>
                    <a:pt x="18" y="1333"/>
                  </a:lnTo>
                  <a:cubicBezTo>
                    <a:pt x="16" y="1337"/>
                    <a:pt x="11" y="1340"/>
                    <a:pt x="7" y="1338"/>
                  </a:cubicBezTo>
                  <a:cubicBezTo>
                    <a:pt x="2" y="1336"/>
                    <a:pt x="-1" y="1331"/>
                    <a:pt x="1" y="1326"/>
                  </a:cubicBezTo>
                  <a:lnTo>
                    <a:pt x="460" y="7"/>
                  </a:lnTo>
                  <a:cubicBezTo>
                    <a:pt x="462" y="3"/>
                    <a:pt x="465" y="0"/>
                    <a:pt x="469" y="0"/>
                  </a:cubicBezTo>
                  <a:cubicBezTo>
                    <a:pt x="473" y="0"/>
                    <a:pt x="476" y="3"/>
                    <a:pt x="477" y="7"/>
                  </a:cubicBezTo>
                  <a:lnTo>
                    <a:pt x="937" y="1326"/>
                  </a:lnTo>
                  <a:cubicBezTo>
                    <a:pt x="939" y="1331"/>
                    <a:pt x="936" y="1336"/>
                    <a:pt x="931" y="1338"/>
                  </a:cubicBezTo>
                  <a:cubicBezTo>
                    <a:pt x="930" y="1338"/>
                    <a:pt x="929" y="1339"/>
                    <a:pt x="928" y="133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89C04A00-E7D1-B73B-7C52-6E8B6D1A5A17}"/>
                </a:ext>
              </a:extLst>
            </p:cNvPr>
            <p:cNvSpPr/>
            <p:nvPr/>
          </p:nvSpPr>
          <p:spPr>
            <a:xfrm>
              <a:off x="14796272" y="9797855"/>
              <a:ext cx="1342963" cy="638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9" h="513">
                  <a:moveTo>
                    <a:pt x="1079" y="0"/>
                  </a:moveTo>
                  <a:lnTo>
                    <a:pt x="540" y="0"/>
                  </a:lnTo>
                  <a:lnTo>
                    <a:pt x="0" y="0"/>
                  </a:lnTo>
                  <a:cubicBezTo>
                    <a:pt x="0" y="142"/>
                    <a:pt x="57" y="270"/>
                    <a:pt x="150" y="363"/>
                  </a:cubicBezTo>
                  <a:cubicBezTo>
                    <a:pt x="243" y="456"/>
                    <a:pt x="372" y="513"/>
                    <a:pt x="514" y="513"/>
                  </a:cubicBezTo>
                  <a:lnTo>
                    <a:pt x="540" y="513"/>
                  </a:lnTo>
                  <a:lnTo>
                    <a:pt x="566" y="513"/>
                  </a:lnTo>
                  <a:cubicBezTo>
                    <a:pt x="708" y="513"/>
                    <a:pt x="836" y="456"/>
                    <a:pt x="929" y="363"/>
                  </a:cubicBezTo>
                  <a:cubicBezTo>
                    <a:pt x="1022" y="270"/>
                    <a:pt x="1079" y="142"/>
                    <a:pt x="1079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5457CCA8-6299-5468-2723-122780F43B13}"/>
                </a:ext>
              </a:extLst>
            </p:cNvPr>
            <p:cNvSpPr/>
            <p:nvPr/>
          </p:nvSpPr>
          <p:spPr>
            <a:xfrm>
              <a:off x="14675430" y="9594720"/>
              <a:ext cx="1585889" cy="201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4" h="163">
                  <a:moveTo>
                    <a:pt x="1192" y="163"/>
                  </a:moveTo>
                  <a:lnTo>
                    <a:pt x="637" y="163"/>
                  </a:lnTo>
                  <a:lnTo>
                    <a:pt x="82" y="163"/>
                  </a:lnTo>
                  <a:cubicBezTo>
                    <a:pt x="59" y="163"/>
                    <a:pt x="38" y="154"/>
                    <a:pt x="24" y="139"/>
                  </a:cubicBezTo>
                  <a:cubicBezTo>
                    <a:pt x="9" y="124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lnTo>
                    <a:pt x="637" y="0"/>
                  </a:lnTo>
                  <a:lnTo>
                    <a:pt x="1192" y="0"/>
                  </a:lnTo>
                  <a:cubicBezTo>
                    <a:pt x="1214" y="0"/>
                    <a:pt x="1235" y="9"/>
                    <a:pt x="1250" y="24"/>
                  </a:cubicBezTo>
                  <a:cubicBezTo>
                    <a:pt x="1264" y="38"/>
                    <a:pt x="1274" y="59"/>
                    <a:pt x="1274" y="82"/>
                  </a:cubicBezTo>
                  <a:cubicBezTo>
                    <a:pt x="1274" y="104"/>
                    <a:pt x="1264" y="124"/>
                    <a:pt x="1250" y="139"/>
                  </a:cubicBezTo>
                  <a:cubicBezTo>
                    <a:pt x="1235" y="154"/>
                    <a:pt x="1214" y="163"/>
                    <a:pt x="1192" y="16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1D357B5A-7584-23B9-8C92-682364975A5A}"/>
                </a:ext>
              </a:extLst>
            </p:cNvPr>
            <p:cNvSpPr/>
            <p:nvPr/>
          </p:nvSpPr>
          <p:spPr>
            <a:xfrm>
              <a:off x="14884723" y="7937235"/>
              <a:ext cx="1167307" cy="16674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8" h="1339">
                  <a:moveTo>
                    <a:pt x="10" y="1339"/>
                  </a:moveTo>
                  <a:cubicBezTo>
                    <a:pt x="8" y="1339"/>
                    <a:pt x="7" y="1338"/>
                    <a:pt x="7" y="1338"/>
                  </a:cubicBezTo>
                  <a:cubicBezTo>
                    <a:pt x="2" y="1336"/>
                    <a:pt x="-1" y="1331"/>
                    <a:pt x="0" y="1326"/>
                  </a:cubicBezTo>
                  <a:lnTo>
                    <a:pt x="460" y="7"/>
                  </a:lnTo>
                  <a:cubicBezTo>
                    <a:pt x="461" y="3"/>
                    <a:pt x="465" y="0"/>
                    <a:pt x="469" y="0"/>
                  </a:cubicBezTo>
                  <a:cubicBezTo>
                    <a:pt x="472" y="0"/>
                    <a:pt x="476" y="3"/>
                    <a:pt x="477" y="7"/>
                  </a:cubicBezTo>
                  <a:lnTo>
                    <a:pt x="937" y="1326"/>
                  </a:lnTo>
                  <a:cubicBezTo>
                    <a:pt x="939" y="1331"/>
                    <a:pt x="936" y="1336"/>
                    <a:pt x="931" y="1338"/>
                  </a:cubicBezTo>
                  <a:cubicBezTo>
                    <a:pt x="926" y="1340"/>
                    <a:pt x="921" y="1337"/>
                    <a:pt x="920" y="1333"/>
                  </a:cubicBezTo>
                  <a:lnTo>
                    <a:pt x="469" y="38"/>
                  </a:lnTo>
                  <a:lnTo>
                    <a:pt x="18" y="1333"/>
                  </a:lnTo>
                  <a:cubicBezTo>
                    <a:pt x="16" y="1336"/>
                    <a:pt x="13" y="1339"/>
                    <a:pt x="10" y="133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1AF5E564-ABB7-4C3A-C4EB-3EF5ADD00601}"/>
                </a:ext>
              </a:extLst>
            </p:cNvPr>
            <p:cNvSpPr/>
            <p:nvPr/>
          </p:nvSpPr>
          <p:spPr>
            <a:xfrm>
              <a:off x="10472129" y="7754039"/>
              <a:ext cx="285286" cy="28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230">
                  <a:moveTo>
                    <a:pt x="230" y="115"/>
                  </a:moveTo>
                  <a:cubicBezTo>
                    <a:pt x="230" y="179"/>
                    <a:pt x="179" y="230"/>
                    <a:pt x="115" y="230"/>
                  </a:cubicBezTo>
                  <a:cubicBezTo>
                    <a:pt x="52" y="230"/>
                    <a:pt x="0" y="179"/>
                    <a:pt x="0" y="115"/>
                  </a:cubicBezTo>
                  <a:cubicBezTo>
                    <a:pt x="0" y="52"/>
                    <a:pt x="52" y="0"/>
                    <a:pt x="115" y="0"/>
                  </a:cubicBezTo>
                  <a:cubicBezTo>
                    <a:pt x="179" y="0"/>
                    <a:pt x="230" y="52"/>
                    <a:pt x="230" y="11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ECE19ECF-BB0F-8D71-553C-0464863F5C52}"/>
                </a:ext>
              </a:extLst>
            </p:cNvPr>
            <p:cNvSpPr/>
            <p:nvPr/>
          </p:nvSpPr>
          <p:spPr>
            <a:xfrm>
              <a:off x="15326979" y="7754039"/>
              <a:ext cx="285286" cy="28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230">
                  <a:moveTo>
                    <a:pt x="230" y="115"/>
                  </a:moveTo>
                  <a:cubicBezTo>
                    <a:pt x="230" y="179"/>
                    <a:pt x="178" y="230"/>
                    <a:pt x="115" y="230"/>
                  </a:cubicBezTo>
                  <a:cubicBezTo>
                    <a:pt x="52" y="230"/>
                    <a:pt x="0" y="179"/>
                    <a:pt x="0" y="115"/>
                  </a:cubicBezTo>
                  <a:cubicBezTo>
                    <a:pt x="0" y="52"/>
                    <a:pt x="52" y="0"/>
                    <a:pt x="115" y="0"/>
                  </a:cubicBezTo>
                  <a:cubicBezTo>
                    <a:pt x="178" y="0"/>
                    <a:pt x="230" y="52"/>
                    <a:pt x="230" y="11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1DA2085A-96DE-D7D0-A4EB-4ECA35E2EC9F}"/>
                </a:ext>
              </a:extLst>
            </p:cNvPr>
            <p:cNvSpPr/>
            <p:nvPr/>
          </p:nvSpPr>
          <p:spPr>
            <a:xfrm>
              <a:off x="12820446" y="7508532"/>
              <a:ext cx="441010" cy="7726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5" h="621">
                  <a:moveTo>
                    <a:pt x="355" y="621"/>
                  </a:moveTo>
                  <a:lnTo>
                    <a:pt x="0" y="621"/>
                  </a:lnTo>
                  <a:lnTo>
                    <a:pt x="0" y="0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93286C0-45BA-4B33-E27F-EF9CC7B7EDB9}"/>
                </a:ext>
              </a:extLst>
            </p:cNvPr>
            <p:cNvSpPr/>
            <p:nvPr/>
          </p:nvSpPr>
          <p:spPr>
            <a:xfrm>
              <a:off x="10472129" y="7754039"/>
              <a:ext cx="285286" cy="28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230">
                  <a:moveTo>
                    <a:pt x="230" y="115"/>
                  </a:moveTo>
                  <a:cubicBezTo>
                    <a:pt x="230" y="179"/>
                    <a:pt x="179" y="230"/>
                    <a:pt x="115" y="230"/>
                  </a:cubicBezTo>
                  <a:cubicBezTo>
                    <a:pt x="52" y="230"/>
                    <a:pt x="0" y="179"/>
                    <a:pt x="0" y="115"/>
                  </a:cubicBezTo>
                  <a:cubicBezTo>
                    <a:pt x="0" y="52"/>
                    <a:pt x="52" y="0"/>
                    <a:pt x="115" y="0"/>
                  </a:cubicBezTo>
                  <a:cubicBezTo>
                    <a:pt x="179" y="0"/>
                    <a:pt x="230" y="52"/>
                    <a:pt x="230" y="115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FBB4E6AC-E6CA-F3A2-B976-0D04DA00535C}"/>
                </a:ext>
              </a:extLst>
            </p:cNvPr>
            <p:cNvSpPr/>
            <p:nvPr/>
          </p:nvSpPr>
          <p:spPr>
            <a:xfrm>
              <a:off x="15326979" y="7754039"/>
              <a:ext cx="285286" cy="28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230">
                  <a:moveTo>
                    <a:pt x="230" y="115"/>
                  </a:moveTo>
                  <a:cubicBezTo>
                    <a:pt x="230" y="179"/>
                    <a:pt x="178" y="230"/>
                    <a:pt x="115" y="230"/>
                  </a:cubicBezTo>
                  <a:cubicBezTo>
                    <a:pt x="52" y="230"/>
                    <a:pt x="0" y="179"/>
                    <a:pt x="0" y="115"/>
                  </a:cubicBezTo>
                  <a:cubicBezTo>
                    <a:pt x="0" y="52"/>
                    <a:pt x="52" y="0"/>
                    <a:pt x="115" y="0"/>
                  </a:cubicBezTo>
                  <a:cubicBezTo>
                    <a:pt x="178" y="0"/>
                    <a:pt x="230" y="52"/>
                    <a:pt x="230" y="115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766E525-2392-7459-B65D-BA11B58E705B}"/>
                </a:ext>
              </a:extLst>
            </p:cNvPr>
            <p:cNvSpPr/>
            <p:nvPr/>
          </p:nvSpPr>
          <p:spPr>
            <a:xfrm>
              <a:off x="12861557" y="7012532"/>
              <a:ext cx="360034" cy="361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91">
                  <a:moveTo>
                    <a:pt x="290" y="146"/>
                  </a:moveTo>
                  <a:cubicBezTo>
                    <a:pt x="290" y="226"/>
                    <a:pt x="225" y="291"/>
                    <a:pt x="145" y="291"/>
                  </a:cubicBezTo>
                  <a:cubicBezTo>
                    <a:pt x="64" y="291"/>
                    <a:pt x="0" y="226"/>
                    <a:pt x="0" y="146"/>
                  </a:cubicBezTo>
                  <a:cubicBezTo>
                    <a:pt x="0" y="66"/>
                    <a:pt x="64" y="0"/>
                    <a:pt x="145" y="0"/>
                  </a:cubicBezTo>
                  <a:cubicBezTo>
                    <a:pt x="225" y="0"/>
                    <a:pt x="290" y="66"/>
                    <a:pt x="290" y="146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CE463AC-11CD-27D6-45E2-0DE20690E9BF}"/>
                </a:ext>
              </a:extLst>
            </p:cNvPr>
            <p:cNvSpPr/>
            <p:nvPr/>
          </p:nvSpPr>
          <p:spPr>
            <a:xfrm>
              <a:off x="9821825" y="9594720"/>
              <a:ext cx="1585889" cy="201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4" h="163">
                  <a:moveTo>
                    <a:pt x="1192" y="163"/>
                  </a:moveTo>
                  <a:lnTo>
                    <a:pt x="637" y="163"/>
                  </a:lnTo>
                  <a:lnTo>
                    <a:pt x="82" y="163"/>
                  </a:lnTo>
                  <a:cubicBezTo>
                    <a:pt x="59" y="163"/>
                    <a:pt x="39" y="154"/>
                    <a:pt x="24" y="139"/>
                  </a:cubicBezTo>
                  <a:cubicBezTo>
                    <a:pt x="9" y="124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9" y="9"/>
                    <a:pt x="59" y="0"/>
                    <a:pt x="82" y="0"/>
                  </a:cubicBezTo>
                  <a:lnTo>
                    <a:pt x="637" y="0"/>
                  </a:lnTo>
                  <a:lnTo>
                    <a:pt x="1192" y="0"/>
                  </a:lnTo>
                  <a:cubicBezTo>
                    <a:pt x="1214" y="0"/>
                    <a:pt x="1235" y="9"/>
                    <a:pt x="1250" y="24"/>
                  </a:cubicBezTo>
                  <a:cubicBezTo>
                    <a:pt x="1264" y="38"/>
                    <a:pt x="1274" y="59"/>
                    <a:pt x="1274" y="82"/>
                  </a:cubicBezTo>
                  <a:cubicBezTo>
                    <a:pt x="1274" y="104"/>
                    <a:pt x="1264" y="124"/>
                    <a:pt x="1250" y="139"/>
                  </a:cubicBezTo>
                  <a:cubicBezTo>
                    <a:pt x="1235" y="154"/>
                    <a:pt x="1214" y="163"/>
                    <a:pt x="1192" y="16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4F6D37D0-2630-213B-97EC-DE98B251D6DE}"/>
                </a:ext>
              </a:extLst>
            </p:cNvPr>
            <p:cNvSpPr/>
            <p:nvPr/>
          </p:nvSpPr>
          <p:spPr>
            <a:xfrm>
              <a:off x="14675430" y="9594720"/>
              <a:ext cx="1585889" cy="201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4" h="163">
                  <a:moveTo>
                    <a:pt x="1192" y="163"/>
                  </a:moveTo>
                  <a:lnTo>
                    <a:pt x="637" y="163"/>
                  </a:lnTo>
                  <a:lnTo>
                    <a:pt x="82" y="163"/>
                  </a:lnTo>
                  <a:cubicBezTo>
                    <a:pt x="59" y="163"/>
                    <a:pt x="38" y="154"/>
                    <a:pt x="24" y="139"/>
                  </a:cubicBezTo>
                  <a:cubicBezTo>
                    <a:pt x="9" y="124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lnTo>
                    <a:pt x="637" y="0"/>
                  </a:lnTo>
                  <a:lnTo>
                    <a:pt x="1192" y="0"/>
                  </a:lnTo>
                  <a:cubicBezTo>
                    <a:pt x="1214" y="0"/>
                    <a:pt x="1235" y="9"/>
                    <a:pt x="1250" y="24"/>
                  </a:cubicBezTo>
                  <a:cubicBezTo>
                    <a:pt x="1264" y="38"/>
                    <a:pt x="1274" y="59"/>
                    <a:pt x="1274" y="82"/>
                  </a:cubicBezTo>
                  <a:cubicBezTo>
                    <a:pt x="1274" y="104"/>
                    <a:pt x="1264" y="124"/>
                    <a:pt x="1250" y="139"/>
                  </a:cubicBezTo>
                  <a:cubicBezTo>
                    <a:pt x="1235" y="154"/>
                    <a:pt x="1214" y="163"/>
                    <a:pt x="1192" y="16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1E8C870-C5C1-CA92-3A46-5BC0BF178F85}"/>
                </a:ext>
              </a:extLst>
            </p:cNvPr>
            <p:cNvSpPr/>
            <p:nvPr/>
          </p:nvSpPr>
          <p:spPr>
            <a:xfrm>
              <a:off x="9879128" y="10854657"/>
              <a:ext cx="13001082" cy="4075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37" h="328">
                  <a:moveTo>
                    <a:pt x="10274" y="328"/>
                  </a:moveTo>
                  <a:lnTo>
                    <a:pt x="5219" y="328"/>
                  </a:lnTo>
                  <a:lnTo>
                    <a:pt x="163" y="328"/>
                  </a:lnTo>
                  <a:cubicBezTo>
                    <a:pt x="118" y="328"/>
                    <a:pt x="77" y="309"/>
                    <a:pt x="48" y="279"/>
                  </a:cubicBezTo>
                  <a:cubicBezTo>
                    <a:pt x="18" y="250"/>
                    <a:pt x="0" y="209"/>
                    <a:pt x="0" y="164"/>
                  </a:cubicBezTo>
                  <a:cubicBezTo>
                    <a:pt x="0" y="119"/>
                    <a:pt x="18" y="78"/>
                    <a:pt x="48" y="48"/>
                  </a:cubicBezTo>
                  <a:cubicBezTo>
                    <a:pt x="77" y="19"/>
                    <a:pt x="118" y="0"/>
                    <a:pt x="163" y="0"/>
                  </a:cubicBezTo>
                  <a:lnTo>
                    <a:pt x="5219" y="0"/>
                  </a:lnTo>
                  <a:lnTo>
                    <a:pt x="10274" y="0"/>
                  </a:lnTo>
                  <a:cubicBezTo>
                    <a:pt x="10319" y="0"/>
                    <a:pt x="10360" y="19"/>
                    <a:pt x="10390" y="48"/>
                  </a:cubicBezTo>
                  <a:cubicBezTo>
                    <a:pt x="10419" y="78"/>
                    <a:pt x="10437" y="119"/>
                    <a:pt x="10437" y="164"/>
                  </a:cubicBezTo>
                  <a:cubicBezTo>
                    <a:pt x="10437" y="209"/>
                    <a:pt x="10419" y="250"/>
                    <a:pt x="10390" y="279"/>
                  </a:cubicBezTo>
                  <a:cubicBezTo>
                    <a:pt x="10360" y="309"/>
                    <a:pt x="10319" y="328"/>
                    <a:pt x="10274" y="32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2A3C6395-FED6-3D69-F5DF-0E8650EAE831}"/>
                </a:ext>
              </a:extLst>
            </p:cNvPr>
            <p:cNvSpPr/>
            <p:nvPr/>
          </p:nvSpPr>
          <p:spPr>
            <a:xfrm>
              <a:off x="10381186" y="11263421"/>
              <a:ext cx="11999466" cy="2452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33" h="1969">
                  <a:moveTo>
                    <a:pt x="9633" y="0"/>
                  </a:moveTo>
                  <a:lnTo>
                    <a:pt x="0" y="0"/>
                  </a:lnTo>
                  <a:lnTo>
                    <a:pt x="0" y="1969"/>
                  </a:lnTo>
                  <a:lnTo>
                    <a:pt x="9633" y="1969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E54CFEB8-2111-71D9-ED0F-0211B86C4600}"/>
                </a:ext>
              </a:extLst>
            </p:cNvPr>
            <p:cNvSpPr/>
            <p:nvPr/>
          </p:nvSpPr>
          <p:spPr>
            <a:xfrm>
              <a:off x="13185463" y="11820482"/>
              <a:ext cx="1747842" cy="13384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4" h="1075">
                  <a:moveTo>
                    <a:pt x="0" y="1075"/>
                  </a:moveTo>
                  <a:lnTo>
                    <a:pt x="1404" y="1075"/>
                  </a:lnTo>
                  <a:lnTo>
                    <a:pt x="1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4B4E8002-C6E9-DBDB-C723-8938D4E27AF2}"/>
                </a:ext>
              </a:extLst>
            </p:cNvPr>
            <p:cNvSpPr/>
            <p:nvPr/>
          </p:nvSpPr>
          <p:spPr>
            <a:xfrm>
              <a:off x="15505127" y="11820482"/>
              <a:ext cx="1747842" cy="13384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4" h="1075">
                  <a:moveTo>
                    <a:pt x="1404" y="0"/>
                  </a:moveTo>
                  <a:lnTo>
                    <a:pt x="0" y="0"/>
                  </a:lnTo>
                  <a:lnTo>
                    <a:pt x="0" y="1075"/>
                  </a:lnTo>
                  <a:lnTo>
                    <a:pt x="1404" y="1075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D8E79D67-57BA-2765-0B2A-D630F5ABCF5C}"/>
                </a:ext>
              </a:extLst>
            </p:cNvPr>
            <p:cNvSpPr/>
            <p:nvPr/>
          </p:nvSpPr>
          <p:spPr>
            <a:xfrm>
              <a:off x="17824791" y="11820482"/>
              <a:ext cx="1749088" cy="13384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5" h="1075">
                  <a:moveTo>
                    <a:pt x="1405" y="0"/>
                  </a:moveTo>
                  <a:lnTo>
                    <a:pt x="0" y="0"/>
                  </a:lnTo>
                  <a:lnTo>
                    <a:pt x="0" y="1075"/>
                  </a:lnTo>
                  <a:lnTo>
                    <a:pt x="1405" y="1075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19B7B6D-628E-66CA-F3D3-3D3C04B6C598}"/>
                </a:ext>
              </a:extLst>
            </p:cNvPr>
            <p:cNvSpPr/>
            <p:nvPr/>
          </p:nvSpPr>
          <p:spPr>
            <a:xfrm>
              <a:off x="10989132" y="11820482"/>
              <a:ext cx="1624512" cy="13384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5" h="1075">
                  <a:moveTo>
                    <a:pt x="1305" y="0"/>
                  </a:moveTo>
                  <a:lnTo>
                    <a:pt x="0" y="0"/>
                  </a:lnTo>
                  <a:lnTo>
                    <a:pt x="0" y="1075"/>
                  </a:lnTo>
                  <a:lnTo>
                    <a:pt x="1305" y="1075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B368A54B-45A9-C033-8CB0-885240A4A59B}"/>
                </a:ext>
              </a:extLst>
            </p:cNvPr>
            <p:cNvSpPr/>
            <p:nvPr/>
          </p:nvSpPr>
          <p:spPr>
            <a:xfrm>
              <a:off x="20145701" y="11820482"/>
              <a:ext cx="1624512" cy="13384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5" h="1075">
                  <a:moveTo>
                    <a:pt x="0" y="1075"/>
                  </a:moveTo>
                  <a:lnTo>
                    <a:pt x="1305" y="1075"/>
                  </a:lnTo>
                  <a:lnTo>
                    <a:pt x="1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8F66EC44-86BA-C1A6-74E4-FC9EDD100D7E}"/>
                </a:ext>
              </a:extLst>
            </p:cNvPr>
            <p:cNvSpPr/>
            <p:nvPr/>
          </p:nvSpPr>
          <p:spPr>
            <a:xfrm>
              <a:off x="9879128" y="10854657"/>
              <a:ext cx="13001082" cy="4075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37" h="328">
                  <a:moveTo>
                    <a:pt x="10274" y="328"/>
                  </a:moveTo>
                  <a:lnTo>
                    <a:pt x="5219" y="328"/>
                  </a:lnTo>
                  <a:lnTo>
                    <a:pt x="163" y="328"/>
                  </a:lnTo>
                  <a:cubicBezTo>
                    <a:pt x="118" y="328"/>
                    <a:pt x="77" y="309"/>
                    <a:pt x="48" y="279"/>
                  </a:cubicBezTo>
                  <a:cubicBezTo>
                    <a:pt x="18" y="250"/>
                    <a:pt x="0" y="209"/>
                    <a:pt x="0" y="164"/>
                  </a:cubicBezTo>
                  <a:cubicBezTo>
                    <a:pt x="0" y="119"/>
                    <a:pt x="18" y="78"/>
                    <a:pt x="48" y="48"/>
                  </a:cubicBezTo>
                  <a:cubicBezTo>
                    <a:pt x="77" y="19"/>
                    <a:pt x="118" y="0"/>
                    <a:pt x="163" y="0"/>
                  </a:cubicBezTo>
                  <a:lnTo>
                    <a:pt x="5219" y="0"/>
                  </a:lnTo>
                  <a:lnTo>
                    <a:pt x="10274" y="0"/>
                  </a:lnTo>
                  <a:cubicBezTo>
                    <a:pt x="10319" y="0"/>
                    <a:pt x="10360" y="19"/>
                    <a:pt x="10390" y="48"/>
                  </a:cubicBezTo>
                  <a:cubicBezTo>
                    <a:pt x="10419" y="78"/>
                    <a:pt x="10437" y="119"/>
                    <a:pt x="10437" y="164"/>
                  </a:cubicBezTo>
                  <a:cubicBezTo>
                    <a:pt x="10437" y="209"/>
                    <a:pt x="10419" y="250"/>
                    <a:pt x="10390" y="279"/>
                  </a:cubicBezTo>
                  <a:cubicBezTo>
                    <a:pt x="10360" y="309"/>
                    <a:pt x="10319" y="328"/>
                    <a:pt x="10274" y="328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02" name="Straight Connector 401">
            <a:extLst>
              <a:ext uri="{FF2B5EF4-FFF2-40B4-BE49-F238E27FC236}">
                <a16:creationId xmlns:a16="http://schemas.microsoft.com/office/drawing/2014/main" id="{31684448-3EBB-F18A-7990-45CBC561468A}"/>
              </a:ext>
            </a:extLst>
          </p:cNvPr>
          <p:cNvSpPr/>
          <p:nvPr/>
        </p:nvSpPr>
        <p:spPr>
          <a:xfrm>
            <a:off x="15988494" y="4260858"/>
            <a:ext cx="0" cy="1522892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C935C90-F819-09B3-229B-8C265DFAE91F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A0E6E50D-86B0-F629-E34A-73CCEA41A605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68685B21-79FF-C0AC-2757-1A09CE913546}"/>
              </a:ext>
            </a:extLst>
          </p:cNvPr>
          <p:cNvSpPr txBox="1"/>
          <p:nvPr/>
        </p:nvSpPr>
        <p:spPr>
          <a:xfrm>
            <a:off x="1422213" y="4656847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08AC8812-4383-B9AA-1836-071DC9A441BA}"/>
              </a:ext>
            </a:extLst>
          </p:cNvPr>
          <p:cNvSpPr txBox="1"/>
          <p:nvPr/>
        </p:nvSpPr>
        <p:spPr>
          <a:xfrm>
            <a:off x="1422213" y="5353899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51B9B681-D723-B6B4-8927-290D7913EA6D}"/>
              </a:ext>
            </a:extLst>
          </p:cNvPr>
          <p:cNvSpPr txBox="1"/>
          <p:nvPr/>
        </p:nvSpPr>
        <p:spPr>
          <a:xfrm>
            <a:off x="1422213" y="7272917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D0837AFC-783C-6D03-A17F-D0555B3EADDC}"/>
              </a:ext>
            </a:extLst>
          </p:cNvPr>
          <p:cNvSpPr txBox="1"/>
          <p:nvPr/>
        </p:nvSpPr>
        <p:spPr>
          <a:xfrm>
            <a:off x="1422213" y="7934110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1F9A5BBA-5041-E7FE-0B9D-FE6A9FE15212}"/>
              </a:ext>
            </a:extLst>
          </p:cNvPr>
          <p:cNvSpPr txBox="1"/>
          <p:nvPr/>
        </p:nvSpPr>
        <p:spPr>
          <a:xfrm>
            <a:off x="1422213" y="9847729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AF734C4-2EC7-3C8B-618F-04B015B44A05}"/>
              </a:ext>
            </a:extLst>
          </p:cNvPr>
          <p:cNvSpPr txBox="1"/>
          <p:nvPr/>
        </p:nvSpPr>
        <p:spPr>
          <a:xfrm>
            <a:off x="1422213" y="10514321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26113077-6B3B-2C1F-F396-F6FE029F63A1}"/>
              </a:ext>
            </a:extLst>
          </p:cNvPr>
          <p:cNvSpPr txBox="1"/>
          <p:nvPr/>
        </p:nvSpPr>
        <p:spPr>
          <a:xfrm>
            <a:off x="16414275" y="4475052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B52ED0F-86D7-FF9F-DA5E-CE6AF9AFB133}"/>
              </a:ext>
            </a:extLst>
          </p:cNvPr>
          <p:cNvSpPr txBox="1"/>
          <p:nvPr/>
        </p:nvSpPr>
        <p:spPr>
          <a:xfrm>
            <a:off x="10280755" y="4431698"/>
            <a:ext cx="557865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 OUT OF 5</a:t>
            </a:r>
          </a:p>
        </p:txBody>
      </p:sp>
    </p:spTree>
    <p:extLst>
      <p:ext uri="{BB962C8B-B14F-4D97-AF65-F5344CB8AC3E}">
        <p14:creationId xmlns:p14="http://schemas.microsoft.com/office/powerpoint/2010/main" val="205961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>
            <a:extLst>
              <a:ext uri="{FF2B5EF4-FFF2-40B4-BE49-F238E27FC236}">
                <a16:creationId xmlns:a16="http://schemas.microsoft.com/office/drawing/2014/main" id="{ED37D1E8-A62F-E4B1-0AF7-C15A179F046C}"/>
              </a:ext>
            </a:extLst>
          </p:cNvPr>
          <p:cNvSpPr/>
          <p:nvPr/>
        </p:nvSpPr>
        <p:spPr>
          <a:xfrm>
            <a:off x="1854984" y="3481961"/>
            <a:ext cx="4094917" cy="93031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88" h="7466">
                <a:moveTo>
                  <a:pt x="1220" y="0"/>
                </a:moveTo>
                <a:cubicBezTo>
                  <a:pt x="547" y="0"/>
                  <a:pt x="0" y="546"/>
                  <a:pt x="0" y="1220"/>
                </a:cubicBezTo>
                <a:lnTo>
                  <a:pt x="0" y="1643"/>
                </a:lnTo>
                <a:lnTo>
                  <a:pt x="0" y="3287"/>
                </a:lnTo>
                <a:lnTo>
                  <a:pt x="0" y="6823"/>
                </a:lnTo>
                <a:cubicBezTo>
                  <a:pt x="0" y="7178"/>
                  <a:pt x="288" y="7466"/>
                  <a:pt x="643" y="7466"/>
                </a:cubicBezTo>
                <a:lnTo>
                  <a:pt x="2645" y="7466"/>
                </a:lnTo>
                <a:cubicBezTo>
                  <a:pt x="3000" y="7466"/>
                  <a:pt x="3288" y="7178"/>
                  <a:pt x="3288" y="6823"/>
                </a:cubicBezTo>
                <a:lnTo>
                  <a:pt x="3288" y="2067"/>
                </a:lnTo>
                <a:lnTo>
                  <a:pt x="3288" y="1643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8C56251B-E836-74C8-37BF-EFD6E9FAB173}"/>
              </a:ext>
            </a:extLst>
          </p:cNvPr>
          <p:cNvSpPr/>
          <p:nvPr/>
        </p:nvSpPr>
        <p:spPr>
          <a:xfrm>
            <a:off x="9952634" y="3293784"/>
            <a:ext cx="7356400" cy="96782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06" h="7767">
                <a:moveTo>
                  <a:pt x="3589" y="1672"/>
                </a:moveTo>
                <a:lnTo>
                  <a:pt x="3589" y="0"/>
                </a:lnTo>
                <a:lnTo>
                  <a:pt x="1371" y="0"/>
                </a:lnTo>
                <a:cubicBezTo>
                  <a:pt x="615" y="0"/>
                  <a:pt x="0" y="615"/>
                  <a:pt x="0" y="1371"/>
                </a:cubicBezTo>
                <a:lnTo>
                  <a:pt x="0" y="6974"/>
                </a:lnTo>
                <a:cubicBezTo>
                  <a:pt x="0" y="7411"/>
                  <a:pt x="356" y="7767"/>
                  <a:pt x="794" y="7767"/>
                </a:cubicBezTo>
                <a:lnTo>
                  <a:pt x="2795" y="7767"/>
                </a:lnTo>
                <a:cubicBezTo>
                  <a:pt x="3233" y="7767"/>
                  <a:pt x="3589" y="7411"/>
                  <a:pt x="3589" y="6974"/>
                </a:cubicBezTo>
                <a:lnTo>
                  <a:pt x="3589" y="4185"/>
                </a:lnTo>
                <a:lnTo>
                  <a:pt x="5173" y="4185"/>
                </a:lnTo>
                <a:lnTo>
                  <a:pt x="5173" y="4503"/>
                </a:lnTo>
                <a:lnTo>
                  <a:pt x="5906" y="3884"/>
                </a:lnTo>
                <a:lnTo>
                  <a:pt x="5173" y="3265"/>
                </a:lnTo>
                <a:lnTo>
                  <a:pt x="5173" y="3583"/>
                </a:lnTo>
                <a:lnTo>
                  <a:pt x="4836" y="3583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70CFFE7-3AD2-EAE5-55B7-90D82A15635C}"/>
              </a:ext>
            </a:extLst>
          </p:cNvPr>
          <p:cNvSpPr/>
          <p:nvPr/>
        </p:nvSpPr>
        <p:spPr>
          <a:xfrm>
            <a:off x="10140745" y="3481961"/>
            <a:ext cx="4093672" cy="93031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87" h="7466">
                <a:moveTo>
                  <a:pt x="1220" y="0"/>
                </a:moveTo>
                <a:cubicBezTo>
                  <a:pt x="546" y="0"/>
                  <a:pt x="0" y="546"/>
                  <a:pt x="0" y="1220"/>
                </a:cubicBezTo>
                <a:lnTo>
                  <a:pt x="0" y="1643"/>
                </a:lnTo>
                <a:lnTo>
                  <a:pt x="0" y="3287"/>
                </a:lnTo>
                <a:lnTo>
                  <a:pt x="0" y="6823"/>
                </a:lnTo>
                <a:cubicBezTo>
                  <a:pt x="0" y="7178"/>
                  <a:pt x="287" y="7466"/>
                  <a:pt x="643" y="7466"/>
                </a:cubicBezTo>
                <a:lnTo>
                  <a:pt x="2644" y="7466"/>
                </a:lnTo>
                <a:cubicBezTo>
                  <a:pt x="3000" y="7466"/>
                  <a:pt x="3287" y="7178"/>
                  <a:pt x="3287" y="6823"/>
                </a:cubicBezTo>
                <a:lnTo>
                  <a:pt x="3287" y="2067"/>
                </a:lnTo>
                <a:lnTo>
                  <a:pt x="3287" y="1643"/>
                </a:lnTo>
                <a:lnTo>
                  <a:pt x="3287" y="0"/>
                </a:ln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38E29CDD-D7ED-7E62-C7D9-DB4AA410CA73}"/>
              </a:ext>
            </a:extLst>
          </p:cNvPr>
          <p:cNvSpPr/>
          <p:nvPr/>
        </p:nvSpPr>
        <p:spPr>
          <a:xfrm>
            <a:off x="18237149" y="3293784"/>
            <a:ext cx="4469901" cy="96782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89" h="7767">
                <a:moveTo>
                  <a:pt x="793" y="7767"/>
                </a:moveTo>
                <a:cubicBezTo>
                  <a:pt x="356" y="7767"/>
                  <a:pt x="0" y="7411"/>
                  <a:pt x="0" y="6974"/>
                </a:cubicBezTo>
                <a:lnTo>
                  <a:pt x="0" y="1371"/>
                </a:lnTo>
                <a:cubicBezTo>
                  <a:pt x="0" y="615"/>
                  <a:pt x="615" y="0"/>
                  <a:pt x="1371" y="0"/>
                </a:cubicBezTo>
                <a:lnTo>
                  <a:pt x="3589" y="0"/>
                </a:lnTo>
                <a:lnTo>
                  <a:pt x="3589" y="6974"/>
                </a:lnTo>
                <a:cubicBezTo>
                  <a:pt x="3589" y="7411"/>
                  <a:pt x="3233" y="7767"/>
                  <a:pt x="2795" y="7767"/>
                </a:cubicBezTo>
                <a:close/>
              </a:path>
            </a:pathLst>
          </a:custGeom>
          <a:noFill/>
          <a:ln w="38100" cap="flat">
            <a:solidFill>
              <a:schemeClr val="accent3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81B87EF9-34BC-9A3E-3EF4-1E84C01941F3}"/>
              </a:ext>
            </a:extLst>
          </p:cNvPr>
          <p:cNvSpPr/>
          <p:nvPr/>
        </p:nvSpPr>
        <p:spPr>
          <a:xfrm>
            <a:off x="18424017" y="3481961"/>
            <a:ext cx="4094917" cy="93031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88" h="7466">
                <a:moveTo>
                  <a:pt x="1221" y="0"/>
                </a:moveTo>
                <a:cubicBezTo>
                  <a:pt x="547" y="0"/>
                  <a:pt x="0" y="546"/>
                  <a:pt x="0" y="1220"/>
                </a:cubicBezTo>
                <a:lnTo>
                  <a:pt x="0" y="1643"/>
                </a:lnTo>
                <a:lnTo>
                  <a:pt x="0" y="3287"/>
                </a:lnTo>
                <a:lnTo>
                  <a:pt x="0" y="6823"/>
                </a:lnTo>
                <a:cubicBezTo>
                  <a:pt x="0" y="7178"/>
                  <a:pt x="288" y="7466"/>
                  <a:pt x="643" y="7466"/>
                </a:cubicBezTo>
                <a:lnTo>
                  <a:pt x="2645" y="7466"/>
                </a:lnTo>
                <a:cubicBezTo>
                  <a:pt x="3000" y="7466"/>
                  <a:pt x="3288" y="7178"/>
                  <a:pt x="3288" y="6823"/>
                </a:cubicBezTo>
                <a:lnTo>
                  <a:pt x="3288" y="2067"/>
                </a:lnTo>
                <a:lnTo>
                  <a:pt x="3288" y="1643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D6B3B4A-0C5E-3B19-F6B6-47BB9516DA1B}"/>
              </a:ext>
            </a:extLst>
          </p:cNvPr>
          <p:cNvSpPr/>
          <p:nvPr/>
        </p:nvSpPr>
        <p:spPr>
          <a:xfrm>
            <a:off x="18073950" y="4196054"/>
            <a:ext cx="4796295" cy="36888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1" h="2961">
                <a:moveTo>
                  <a:pt x="3851" y="2961"/>
                </a:moveTo>
                <a:lnTo>
                  <a:pt x="1037" y="2961"/>
                </a:lnTo>
                <a:cubicBezTo>
                  <a:pt x="464" y="2961"/>
                  <a:pt x="0" y="2497"/>
                  <a:pt x="0" y="1924"/>
                </a:cubicBezTo>
                <a:lnTo>
                  <a:pt x="0" y="0"/>
                </a:lnTo>
                <a:lnTo>
                  <a:pt x="2814" y="0"/>
                </a:lnTo>
                <a:cubicBezTo>
                  <a:pt x="3387" y="0"/>
                  <a:pt x="3851" y="464"/>
                  <a:pt x="3851" y="1037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BF88D819-C54C-0188-96F3-F7FEE1BEB6FA}"/>
              </a:ext>
            </a:extLst>
          </p:cNvPr>
          <p:cNvSpPr/>
          <p:nvPr/>
        </p:nvSpPr>
        <p:spPr>
          <a:xfrm>
            <a:off x="18323108" y="4446546"/>
            <a:ext cx="4296736" cy="31890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0" h="2560">
                <a:moveTo>
                  <a:pt x="0" y="1727"/>
                </a:moveTo>
                <a:lnTo>
                  <a:pt x="0" y="0"/>
                </a:lnTo>
                <a:lnTo>
                  <a:pt x="2617" y="0"/>
                </a:lnTo>
                <a:cubicBezTo>
                  <a:pt x="3077" y="0"/>
                  <a:pt x="3450" y="373"/>
                  <a:pt x="3450" y="833"/>
                </a:cubicBezTo>
                <a:lnTo>
                  <a:pt x="3450" y="2560"/>
                </a:lnTo>
                <a:lnTo>
                  <a:pt x="834" y="2560"/>
                </a:lnTo>
                <a:cubicBezTo>
                  <a:pt x="373" y="2560"/>
                  <a:pt x="0" y="2187"/>
                  <a:pt x="0" y="172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01812B-DCCC-E325-3037-7C8956DE993D}"/>
              </a:ext>
            </a:extLst>
          </p:cNvPr>
          <p:cNvGrpSpPr/>
          <p:nvPr/>
        </p:nvGrpSpPr>
        <p:grpSpPr>
          <a:xfrm>
            <a:off x="19378294" y="4790506"/>
            <a:ext cx="2187610" cy="2501182"/>
            <a:chOff x="19378294" y="4790506"/>
            <a:chExt cx="2187610" cy="2501182"/>
          </a:xfrm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FBA9F50E-2F88-083A-B948-E7E866F5631F}"/>
                </a:ext>
              </a:extLst>
            </p:cNvPr>
            <p:cNvSpPr/>
            <p:nvPr/>
          </p:nvSpPr>
          <p:spPr>
            <a:xfrm>
              <a:off x="19378294" y="4790506"/>
              <a:ext cx="2187610" cy="2501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7" h="2008">
                  <a:moveTo>
                    <a:pt x="1757" y="0"/>
                  </a:moveTo>
                  <a:lnTo>
                    <a:pt x="0" y="0"/>
                  </a:lnTo>
                  <a:lnTo>
                    <a:pt x="0" y="2008"/>
                  </a:lnTo>
                  <a:lnTo>
                    <a:pt x="1757" y="2008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1C2BD64A-84A6-C58D-F431-C971C338A667}"/>
                </a:ext>
              </a:extLst>
            </p:cNvPr>
            <p:cNvSpPr/>
            <p:nvPr/>
          </p:nvSpPr>
          <p:spPr>
            <a:xfrm>
              <a:off x="19378294" y="4790506"/>
              <a:ext cx="2187610" cy="2501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7" h="2008">
                  <a:moveTo>
                    <a:pt x="1396" y="1852"/>
                  </a:moveTo>
                  <a:lnTo>
                    <a:pt x="937" y="1852"/>
                  </a:lnTo>
                  <a:lnTo>
                    <a:pt x="937" y="156"/>
                  </a:lnTo>
                  <a:lnTo>
                    <a:pt x="1396" y="156"/>
                  </a:lnTo>
                  <a:close/>
                  <a:moveTo>
                    <a:pt x="360" y="156"/>
                  </a:moveTo>
                  <a:lnTo>
                    <a:pt x="819" y="156"/>
                  </a:lnTo>
                  <a:lnTo>
                    <a:pt x="819" y="1852"/>
                  </a:lnTo>
                  <a:lnTo>
                    <a:pt x="360" y="1852"/>
                  </a:lnTo>
                  <a:close/>
                  <a:moveTo>
                    <a:pt x="1757" y="156"/>
                  </a:moveTo>
                  <a:lnTo>
                    <a:pt x="1757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41" y="156"/>
                  </a:lnTo>
                  <a:lnTo>
                    <a:pt x="241" y="1852"/>
                  </a:lnTo>
                  <a:lnTo>
                    <a:pt x="0" y="1852"/>
                  </a:lnTo>
                  <a:lnTo>
                    <a:pt x="0" y="2008"/>
                  </a:lnTo>
                  <a:lnTo>
                    <a:pt x="1757" y="2008"/>
                  </a:lnTo>
                  <a:lnTo>
                    <a:pt x="1757" y="1852"/>
                  </a:lnTo>
                  <a:lnTo>
                    <a:pt x="1515" y="1852"/>
                  </a:lnTo>
                  <a:lnTo>
                    <a:pt x="1515" y="156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E9E516B-DE5A-CBC1-0D8F-4C1C6CECBBB3}"/>
                </a:ext>
              </a:extLst>
            </p:cNvPr>
            <p:cNvSpPr/>
            <p:nvPr/>
          </p:nvSpPr>
          <p:spPr>
            <a:xfrm>
              <a:off x="20252840" y="6271026"/>
              <a:ext cx="457206" cy="2230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8" h="180">
                  <a:moveTo>
                    <a:pt x="368" y="180"/>
                  </a:moveTo>
                  <a:lnTo>
                    <a:pt x="0" y="180"/>
                  </a:lnTo>
                  <a:lnTo>
                    <a:pt x="0" y="0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BC0D804-EDE8-7780-1197-83616AFEE50C}"/>
                </a:ext>
              </a:extLst>
            </p:cNvPr>
            <p:cNvSpPr/>
            <p:nvPr/>
          </p:nvSpPr>
          <p:spPr>
            <a:xfrm>
              <a:off x="20316375" y="6142664"/>
              <a:ext cx="333872" cy="3514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9" h="283">
                  <a:moveTo>
                    <a:pt x="269" y="283"/>
                  </a:moveTo>
                  <a:lnTo>
                    <a:pt x="0" y="283"/>
                  </a:lnTo>
                  <a:lnTo>
                    <a:pt x="0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634880D-12BA-2BA9-64DA-92E46F9CF68D}"/>
                </a:ext>
              </a:extLst>
            </p:cNvPr>
            <p:cNvSpPr/>
            <p:nvPr/>
          </p:nvSpPr>
          <p:spPr>
            <a:xfrm>
              <a:off x="19719641" y="6271026"/>
              <a:ext cx="1523600" cy="8262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4" h="664">
                  <a:moveTo>
                    <a:pt x="1137" y="300"/>
                  </a:moveTo>
                  <a:cubicBezTo>
                    <a:pt x="1112" y="195"/>
                    <a:pt x="1028" y="115"/>
                    <a:pt x="922" y="95"/>
                  </a:cubicBezTo>
                  <a:lnTo>
                    <a:pt x="910" y="93"/>
                  </a:lnTo>
                  <a:cubicBezTo>
                    <a:pt x="859" y="84"/>
                    <a:pt x="816" y="48"/>
                    <a:pt x="796" y="0"/>
                  </a:cubicBezTo>
                  <a:lnTo>
                    <a:pt x="723" y="46"/>
                  </a:lnTo>
                  <a:cubicBezTo>
                    <a:pt x="703" y="59"/>
                    <a:pt x="687" y="75"/>
                    <a:pt x="674" y="94"/>
                  </a:cubicBezTo>
                  <a:cubicBezTo>
                    <a:pt x="656" y="119"/>
                    <a:pt x="646" y="148"/>
                    <a:pt x="643" y="180"/>
                  </a:cubicBezTo>
                  <a:lnTo>
                    <a:pt x="581" y="180"/>
                  </a:lnTo>
                  <a:cubicBezTo>
                    <a:pt x="579" y="150"/>
                    <a:pt x="569" y="121"/>
                    <a:pt x="553" y="97"/>
                  </a:cubicBezTo>
                  <a:cubicBezTo>
                    <a:pt x="540" y="77"/>
                    <a:pt x="522" y="59"/>
                    <a:pt x="501" y="46"/>
                  </a:cubicBezTo>
                  <a:lnTo>
                    <a:pt x="429" y="0"/>
                  </a:lnTo>
                  <a:cubicBezTo>
                    <a:pt x="408" y="48"/>
                    <a:pt x="366" y="84"/>
                    <a:pt x="314" y="93"/>
                  </a:cubicBezTo>
                  <a:lnTo>
                    <a:pt x="303" y="95"/>
                  </a:lnTo>
                  <a:cubicBezTo>
                    <a:pt x="197" y="115"/>
                    <a:pt x="113" y="195"/>
                    <a:pt x="88" y="300"/>
                  </a:cubicBezTo>
                  <a:lnTo>
                    <a:pt x="0" y="664"/>
                  </a:lnTo>
                  <a:lnTo>
                    <a:pt x="1224" y="664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17345B6B-76D9-BE78-3335-25C45D452BA3}"/>
                </a:ext>
              </a:extLst>
            </p:cNvPr>
            <p:cNvSpPr/>
            <p:nvPr/>
          </p:nvSpPr>
          <p:spPr>
            <a:xfrm>
              <a:off x="20702570" y="6671066"/>
              <a:ext cx="254142" cy="996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" h="81">
                  <a:moveTo>
                    <a:pt x="178" y="81"/>
                  </a:moveTo>
                  <a:lnTo>
                    <a:pt x="103" y="81"/>
                  </a:lnTo>
                  <a:lnTo>
                    <a:pt x="28" y="81"/>
                  </a:lnTo>
                  <a:cubicBezTo>
                    <a:pt x="21" y="81"/>
                    <a:pt x="14" y="78"/>
                    <a:pt x="9" y="73"/>
                  </a:cubicBezTo>
                  <a:cubicBezTo>
                    <a:pt x="3" y="68"/>
                    <a:pt x="0" y="61"/>
                    <a:pt x="0" y="54"/>
                  </a:cubicBezTo>
                  <a:lnTo>
                    <a:pt x="0" y="41"/>
                  </a:lnTo>
                  <a:lnTo>
                    <a:pt x="0" y="28"/>
                  </a:lnTo>
                  <a:cubicBezTo>
                    <a:pt x="0" y="20"/>
                    <a:pt x="3" y="13"/>
                    <a:pt x="9" y="9"/>
                  </a:cubicBezTo>
                  <a:cubicBezTo>
                    <a:pt x="14" y="3"/>
                    <a:pt x="21" y="0"/>
                    <a:pt x="28" y="0"/>
                  </a:cubicBezTo>
                  <a:lnTo>
                    <a:pt x="103" y="0"/>
                  </a:lnTo>
                  <a:lnTo>
                    <a:pt x="178" y="0"/>
                  </a:lnTo>
                  <a:cubicBezTo>
                    <a:pt x="185" y="0"/>
                    <a:pt x="192" y="3"/>
                    <a:pt x="197" y="9"/>
                  </a:cubicBezTo>
                  <a:cubicBezTo>
                    <a:pt x="202" y="13"/>
                    <a:pt x="205" y="20"/>
                    <a:pt x="205" y="28"/>
                  </a:cubicBezTo>
                  <a:lnTo>
                    <a:pt x="205" y="41"/>
                  </a:lnTo>
                  <a:lnTo>
                    <a:pt x="205" y="54"/>
                  </a:lnTo>
                  <a:cubicBezTo>
                    <a:pt x="205" y="61"/>
                    <a:pt x="202" y="68"/>
                    <a:pt x="197" y="73"/>
                  </a:cubicBezTo>
                  <a:cubicBezTo>
                    <a:pt x="192" y="78"/>
                    <a:pt x="185" y="81"/>
                    <a:pt x="178" y="81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D8F6BFD-F876-FF37-25CB-2F3129864FF9}"/>
                </a:ext>
              </a:extLst>
            </p:cNvPr>
            <p:cNvSpPr/>
            <p:nvPr/>
          </p:nvSpPr>
          <p:spPr>
            <a:xfrm>
              <a:off x="20098361" y="5783750"/>
              <a:ext cx="142020" cy="1844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49">
                  <a:moveTo>
                    <a:pt x="110" y="57"/>
                  </a:moveTo>
                  <a:cubicBezTo>
                    <a:pt x="123" y="98"/>
                    <a:pt x="110" y="137"/>
                    <a:pt x="81" y="146"/>
                  </a:cubicBezTo>
                  <a:cubicBezTo>
                    <a:pt x="52" y="154"/>
                    <a:pt x="24" y="144"/>
                    <a:pt x="7" y="90"/>
                  </a:cubicBezTo>
                  <a:cubicBezTo>
                    <a:pt x="-10" y="35"/>
                    <a:pt x="8" y="10"/>
                    <a:pt x="36" y="2"/>
                  </a:cubicBezTo>
                  <a:cubicBezTo>
                    <a:pt x="65" y="-8"/>
                    <a:pt x="98" y="17"/>
                    <a:pt x="110" y="57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B09C7EA-DE8F-F88B-704D-7DDB8236DECC}"/>
                </a:ext>
              </a:extLst>
            </p:cNvPr>
            <p:cNvSpPr/>
            <p:nvPr/>
          </p:nvSpPr>
          <p:spPr>
            <a:xfrm>
              <a:off x="20727486" y="5783750"/>
              <a:ext cx="142020" cy="1844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49">
                  <a:moveTo>
                    <a:pt x="4" y="57"/>
                  </a:moveTo>
                  <a:cubicBezTo>
                    <a:pt x="-8" y="98"/>
                    <a:pt x="5" y="137"/>
                    <a:pt x="34" y="146"/>
                  </a:cubicBezTo>
                  <a:cubicBezTo>
                    <a:pt x="62" y="154"/>
                    <a:pt x="91" y="144"/>
                    <a:pt x="108" y="90"/>
                  </a:cubicBezTo>
                  <a:cubicBezTo>
                    <a:pt x="125" y="35"/>
                    <a:pt x="107" y="10"/>
                    <a:pt x="79" y="2"/>
                  </a:cubicBezTo>
                  <a:cubicBezTo>
                    <a:pt x="50" y="-8"/>
                    <a:pt x="17" y="17"/>
                    <a:pt x="4" y="57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7A842236-B66F-E2BE-F830-7D1C929E1BFA}"/>
                </a:ext>
              </a:extLst>
            </p:cNvPr>
            <p:cNvSpPr/>
            <p:nvPr/>
          </p:nvSpPr>
          <p:spPr>
            <a:xfrm>
              <a:off x="20316375" y="6142664"/>
              <a:ext cx="333872" cy="1433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9" h="116">
                  <a:moveTo>
                    <a:pt x="269" y="78"/>
                  </a:moveTo>
                  <a:cubicBezTo>
                    <a:pt x="269" y="78"/>
                    <a:pt x="209" y="116"/>
                    <a:pt x="134" y="116"/>
                  </a:cubicBezTo>
                  <a:cubicBezTo>
                    <a:pt x="59" y="116"/>
                    <a:pt x="0" y="78"/>
                    <a:pt x="0" y="78"/>
                  </a:cubicBezTo>
                  <a:lnTo>
                    <a:pt x="0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D84DD36-203B-34D6-FE3A-1C1767165D3E}"/>
                </a:ext>
              </a:extLst>
            </p:cNvPr>
            <p:cNvSpPr/>
            <p:nvPr/>
          </p:nvSpPr>
          <p:spPr>
            <a:xfrm>
              <a:off x="20179338" y="5527027"/>
              <a:ext cx="606701" cy="6991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62">
                  <a:moveTo>
                    <a:pt x="20" y="54"/>
                  </a:moveTo>
                  <a:cubicBezTo>
                    <a:pt x="6" y="93"/>
                    <a:pt x="0" y="138"/>
                    <a:pt x="0" y="183"/>
                  </a:cubicBezTo>
                  <a:cubicBezTo>
                    <a:pt x="0" y="324"/>
                    <a:pt x="9" y="562"/>
                    <a:pt x="244" y="562"/>
                  </a:cubicBezTo>
                  <a:cubicBezTo>
                    <a:pt x="480" y="562"/>
                    <a:pt x="488" y="324"/>
                    <a:pt x="488" y="183"/>
                  </a:cubicBezTo>
                  <a:cubicBezTo>
                    <a:pt x="488" y="135"/>
                    <a:pt x="482" y="86"/>
                    <a:pt x="466" y="45"/>
                  </a:cubicBezTo>
                  <a:cubicBezTo>
                    <a:pt x="422" y="21"/>
                    <a:pt x="354" y="0"/>
                    <a:pt x="249" y="0"/>
                  </a:cubicBezTo>
                  <a:cubicBezTo>
                    <a:pt x="132" y="0"/>
                    <a:pt x="61" y="27"/>
                    <a:pt x="20" y="54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98C7B67-E187-7A4E-1742-6A846C07A676}"/>
                </a:ext>
              </a:extLst>
            </p:cNvPr>
            <p:cNvSpPr/>
            <p:nvPr/>
          </p:nvSpPr>
          <p:spPr>
            <a:xfrm>
              <a:off x="20204254" y="5418605"/>
              <a:ext cx="554377" cy="1744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6" h="141">
                  <a:moveTo>
                    <a:pt x="224" y="0"/>
                  </a:moveTo>
                  <a:cubicBezTo>
                    <a:pt x="94" y="0"/>
                    <a:pt x="29" y="59"/>
                    <a:pt x="0" y="141"/>
                  </a:cubicBezTo>
                  <a:cubicBezTo>
                    <a:pt x="41" y="114"/>
                    <a:pt x="112" y="87"/>
                    <a:pt x="229" y="87"/>
                  </a:cubicBezTo>
                  <a:cubicBezTo>
                    <a:pt x="334" y="87"/>
                    <a:pt x="402" y="108"/>
                    <a:pt x="446" y="132"/>
                  </a:cubicBezTo>
                  <a:cubicBezTo>
                    <a:pt x="415" y="55"/>
                    <a:pt x="350" y="0"/>
                    <a:pt x="224" y="0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6A33052-6AA7-423E-F742-795DE5CCED45}"/>
                </a:ext>
              </a:extLst>
            </p:cNvPr>
            <p:cNvSpPr/>
            <p:nvPr/>
          </p:nvSpPr>
          <p:spPr>
            <a:xfrm>
              <a:off x="20204254" y="5418605"/>
              <a:ext cx="554377" cy="1744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6" h="141">
                  <a:moveTo>
                    <a:pt x="224" y="0"/>
                  </a:moveTo>
                  <a:cubicBezTo>
                    <a:pt x="94" y="0"/>
                    <a:pt x="29" y="59"/>
                    <a:pt x="0" y="141"/>
                  </a:cubicBezTo>
                  <a:cubicBezTo>
                    <a:pt x="41" y="114"/>
                    <a:pt x="112" y="87"/>
                    <a:pt x="229" y="87"/>
                  </a:cubicBezTo>
                  <a:cubicBezTo>
                    <a:pt x="334" y="87"/>
                    <a:pt x="402" y="108"/>
                    <a:pt x="446" y="132"/>
                  </a:cubicBezTo>
                  <a:cubicBezTo>
                    <a:pt x="415" y="55"/>
                    <a:pt x="350" y="0"/>
                    <a:pt x="224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F38C5FC-E0E4-6713-D207-CA1DA17B9119}"/>
                </a:ext>
              </a:extLst>
            </p:cNvPr>
            <p:cNvSpPr/>
            <p:nvPr/>
          </p:nvSpPr>
          <p:spPr>
            <a:xfrm>
              <a:off x="20348765" y="5965700"/>
              <a:ext cx="279057" cy="9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" h="78">
                  <a:moveTo>
                    <a:pt x="225" y="66"/>
                  </a:moveTo>
                  <a:cubicBezTo>
                    <a:pt x="225" y="66"/>
                    <a:pt x="197" y="0"/>
                    <a:pt x="111" y="0"/>
                  </a:cubicBezTo>
                  <a:cubicBezTo>
                    <a:pt x="30" y="0"/>
                    <a:pt x="0" y="66"/>
                    <a:pt x="0" y="66"/>
                  </a:cubicBezTo>
                  <a:cubicBezTo>
                    <a:pt x="0" y="66"/>
                    <a:pt x="25" y="91"/>
                    <a:pt x="78" y="63"/>
                  </a:cubicBezTo>
                  <a:cubicBezTo>
                    <a:pt x="119" y="41"/>
                    <a:pt x="132" y="57"/>
                    <a:pt x="164" y="72"/>
                  </a:cubicBezTo>
                  <a:cubicBezTo>
                    <a:pt x="202" y="89"/>
                    <a:pt x="225" y="66"/>
                    <a:pt x="225" y="6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1" name="Freeform 70">
            <a:extLst>
              <a:ext uri="{FF2B5EF4-FFF2-40B4-BE49-F238E27FC236}">
                <a16:creationId xmlns:a16="http://schemas.microsoft.com/office/drawing/2014/main" id="{121CA6F7-E8F1-76D8-DCAD-EC53CBF330AD}"/>
              </a:ext>
            </a:extLst>
          </p:cNvPr>
          <p:cNvSpPr/>
          <p:nvPr/>
        </p:nvSpPr>
        <p:spPr>
          <a:xfrm>
            <a:off x="9789435" y="4196054"/>
            <a:ext cx="4796295" cy="36888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1" h="2961">
                <a:moveTo>
                  <a:pt x="3851" y="2961"/>
                </a:moveTo>
                <a:lnTo>
                  <a:pt x="1037" y="2961"/>
                </a:lnTo>
                <a:cubicBezTo>
                  <a:pt x="464" y="2961"/>
                  <a:pt x="0" y="2497"/>
                  <a:pt x="0" y="1924"/>
                </a:cubicBezTo>
                <a:lnTo>
                  <a:pt x="0" y="0"/>
                </a:lnTo>
                <a:lnTo>
                  <a:pt x="2814" y="0"/>
                </a:lnTo>
                <a:cubicBezTo>
                  <a:pt x="3387" y="0"/>
                  <a:pt x="3851" y="464"/>
                  <a:pt x="3851" y="103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0046696F-7098-E1F4-BE06-32D22FBAC5BE}"/>
              </a:ext>
            </a:extLst>
          </p:cNvPr>
          <p:cNvSpPr/>
          <p:nvPr/>
        </p:nvSpPr>
        <p:spPr>
          <a:xfrm>
            <a:off x="10039839" y="4446546"/>
            <a:ext cx="4296736" cy="31890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0" h="2560">
                <a:moveTo>
                  <a:pt x="0" y="1727"/>
                </a:moveTo>
                <a:lnTo>
                  <a:pt x="0" y="0"/>
                </a:lnTo>
                <a:lnTo>
                  <a:pt x="2617" y="0"/>
                </a:lnTo>
                <a:cubicBezTo>
                  <a:pt x="3076" y="0"/>
                  <a:pt x="3450" y="373"/>
                  <a:pt x="3450" y="833"/>
                </a:cubicBezTo>
                <a:lnTo>
                  <a:pt x="3450" y="2560"/>
                </a:lnTo>
                <a:lnTo>
                  <a:pt x="833" y="2560"/>
                </a:lnTo>
                <a:cubicBezTo>
                  <a:pt x="373" y="2560"/>
                  <a:pt x="0" y="2187"/>
                  <a:pt x="0" y="172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98D90D-A3FC-34A1-7F84-9068F3F37983}"/>
              </a:ext>
            </a:extLst>
          </p:cNvPr>
          <p:cNvGrpSpPr/>
          <p:nvPr/>
        </p:nvGrpSpPr>
        <p:grpSpPr>
          <a:xfrm>
            <a:off x="10824688" y="4826646"/>
            <a:ext cx="2724547" cy="2426409"/>
            <a:chOff x="10824688" y="4826646"/>
            <a:chExt cx="2724547" cy="2426409"/>
          </a:xfrm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AB923EA7-F936-7437-8194-D61A7A34C2F2}"/>
                </a:ext>
              </a:extLst>
            </p:cNvPr>
            <p:cNvSpPr/>
            <p:nvPr/>
          </p:nvSpPr>
          <p:spPr>
            <a:xfrm>
              <a:off x="10824688" y="4826646"/>
              <a:ext cx="2724547" cy="24264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8" h="1948">
                  <a:moveTo>
                    <a:pt x="2026" y="1021"/>
                  </a:moveTo>
                  <a:cubicBezTo>
                    <a:pt x="1979" y="1176"/>
                    <a:pt x="1815" y="1263"/>
                    <a:pt x="1660" y="1216"/>
                  </a:cubicBezTo>
                  <a:cubicBezTo>
                    <a:pt x="1505" y="1168"/>
                    <a:pt x="1417" y="1004"/>
                    <a:pt x="1465" y="849"/>
                  </a:cubicBezTo>
                  <a:cubicBezTo>
                    <a:pt x="1513" y="694"/>
                    <a:pt x="1677" y="607"/>
                    <a:pt x="1832" y="654"/>
                  </a:cubicBezTo>
                  <a:cubicBezTo>
                    <a:pt x="1987" y="702"/>
                    <a:pt x="2074" y="866"/>
                    <a:pt x="2026" y="1021"/>
                  </a:cubicBezTo>
                  <a:close/>
                  <a:moveTo>
                    <a:pt x="1577" y="1570"/>
                  </a:moveTo>
                  <a:cubicBezTo>
                    <a:pt x="1565" y="1591"/>
                    <a:pt x="1548" y="1608"/>
                    <a:pt x="1532" y="1617"/>
                  </a:cubicBezTo>
                  <a:cubicBezTo>
                    <a:pt x="1520" y="1624"/>
                    <a:pt x="1509" y="1626"/>
                    <a:pt x="1501" y="1623"/>
                  </a:cubicBezTo>
                  <a:cubicBezTo>
                    <a:pt x="1497" y="1620"/>
                    <a:pt x="1494" y="1617"/>
                    <a:pt x="1491" y="1614"/>
                  </a:cubicBezTo>
                  <a:cubicBezTo>
                    <a:pt x="1487" y="1608"/>
                    <a:pt x="1485" y="1600"/>
                    <a:pt x="1484" y="1591"/>
                  </a:cubicBezTo>
                  <a:cubicBezTo>
                    <a:pt x="1484" y="1572"/>
                    <a:pt x="1490" y="1549"/>
                    <a:pt x="1501" y="1528"/>
                  </a:cubicBezTo>
                  <a:cubicBezTo>
                    <a:pt x="1513" y="1508"/>
                    <a:pt x="1529" y="1491"/>
                    <a:pt x="1546" y="1481"/>
                  </a:cubicBezTo>
                  <a:cubicBezTo>
                    <a:pt x="1554" y="1477"/>
                    <a:pt x="1562" y="1475"/>
                    <a:pt x="1568" y="1475"/>
                  </a:cubicBezTo>
                  <a:cubicBezTo>
                    <a:pt x="1573" y="1475"/>
                    <a:pt x="1576" y="1475"/>
                    <a:pt x="1579" y="1477"/>
                  </a:cubicBezTo>
                  <a:cubicBezTo>
                    <a:pt x="1587" y="1481"/>
                    <a:pt x="1592" y="1492"/>
                    <a:pt x="1593" y="1508"/>
                  </a:cubicBezTo>
                  <a:cubicBezTo>
                    <a:pt x="1594" y="1527"/>
                    <a:pt x="1588" y="1549"/>
                    <a:pt x="1577" y="1570"/>
                  </a:cubicBezTo>
                  <a:close/>
                  <a:moveTo>
                    <a:pt x="1428" y="1745"/>
                  </a:moveTo>
                  <a:cubicBezTo>
                    <a:pt x="1392" y="1774"/>
                    <a:pt x="1351" y="1778"/>
                    <a:pt x="1337" y="1764"/>
                  </a:cubicBezTo>
                  <a:cubicBezTo>
                    <a:pt x="1336" y="1761"/>
                    <a:pt x="1335" y="1759"/>
                    <a:pt x="1333" y="1756"/>
                  </a:cubicBezTo>
                  <a:cubicBezTo>
                    <a:pt x="1331" y="1749"/>
                    <a:pt x="1331" y="1740"/>
                    <a:pt x="1335" y="1729"/>
                  </a:cubicBezTo>
                  <a:cubicBezTo>
                    <a:pt x="1342" y="1711"/>
                    <a:pt x="1356" y="1692"/>
                    <a:pt x="1374" y="1677"/>
                  </a:cubicBezTo>
                  <a:cubicBezTo>
                    <a:pt x="1397" y="1659"/>
                    <a:pt x="1422" y="1650"/>
                    <a:pt x="1441" y="1650"/>
                  </a:cubicBezTo>
                  <a:cubicBezTo>
                    <a:pt x="1447" y="1650"/>
                    <a:pt x="1453" y="1651"/>
                    <a:pt x="1457" y="1653"/>
                  </a:cubicBezTo>
                  <a:cubicBezTo>
                    <a:pt x="1460" y="1657"/>
                    <a:pt x="1464" y="1659"/>
                    <a:pt x="1468" y="1662"/>
                  </a:cubicBezTo>
                  <a:cubicBezTo>
                    <a:pt x="1477" y="1680"/>
                    <a:pt x="1463" y="1717"/>
                    <a:pt x="1428" y="1745"/>
                  </a:cubicBezTo>
                  <a:close/>
                  <a:moveTo>
                    <a:pt x="1284" y="1820"/>
                  </a:moveTo>
                  <a:cubicBezTo>
                    <a:pt x="1273" y="1835"/>
                    <a:pt x="1254" y="1850"/>
                    <a:pt x="1232" y="1858"/>
                  </a:cubicBezTo>
                  <a:cubicBezTo>
                    <a:pt x="1190" y="1875"/>
                    <a:pt x="1150" y="1868"/>
                    <a:pt x="1140" y="1851"/>
                  </a:cubicBezTo>
                  <a:cubicBezTo>
                    <a:pt x="1140" y="1846"/>
                    <a:pt x="1139" y="1842"/>
                    <a:pt x="1137" y="1837"/>
                  </a:cubicBezTo>
                  <a:cubicBezTo>
                    <a:pt x="1140" y="1818"/>
                    <a:pt x="1164" y="1792"/>
                    <a:pt x="1200" y="1778"/>
                  </a:cubicBezTo>
                  <a:cubicBezTo>
                    <a:pt x="1216" y="1772"/>
                    <a:pt x="1232" y="1768"/>
                    <a:pt x="1247" y="1768"/>
                  </a:cubicBezTo>
                  <a:cubicBezTo>
                    <a:pt x="1254" y="1768"/>
                    <a:pt x="1259" y="1769"/>
                    <a:pt x="1264" y="1770"/>
                  </a:cubicBezTo>
                  <a:cubicBezTo>
                    <a:pt x="1275" y="1772"/>
                    <a:pt x="1284" y="1776"/>
                    <a:pt x="1288" y="1782"/>
                  </a:cubicBezTo>
                  <a:cubicBezTo>
                    <a:pt x="1290" y="1784"/>
                    <a:pt x="1291" y="1787"/>
                    <a:pt x="1293" y="1790"/>
                  </a:cubicBezTo>
                  <a:cubicBezTo>
                    <a:pt x="1296" y="1798"/>
                    <a:pt x="1292" y="1809"/>
                    <a:pt x="1284" y="1820"/>
                  </a:cubicBezTo>
                  <a:close/>
                  <a:moveTo>
                    <a:pt x="1004" y="1897"/>
                  </a:moveTo>
                  <a:cubicBezTo>
                    <a:pt x="981" y="1896"/>
                    <a:pt x="958" y="1889"/>
                    <a:pt x="943" y="1878"/>
                  </a:cubicBezTo>
                  <a:cubicBezTo>
                    <a:pt x="931" y="1870"/>
                    <a:pt x="924" y="1860"/>
                    <a:pt x="924" y="1851"/>
                  </a:cubicBezTo>
                  <a:cubicBezTo>
                    <a:pt x="924" y="1849"/>
                    <a:pt x="925" y="1846"/>
                    <a:pt x="926" y="1844"/>
                  </a:cubicBezTo>
                  <a:cubicBezTo>
                    <a:pt x="933" y="1826"/>
                    <a:pt x="963" y="1810"/>
                    <a:pt x="1002" y="1810"/>
                  </a:cubicBezTo>
                  <a:cubicBezTo>
                    <a:pt x="1004" y="1810"/>
                    <a:pt x="1006" y="1810"/>
                    <a:pt x="1008" y="1811"/>
                  </a:cubicBezTo>
                  <a:cubicBezTo>
                    <a:pt x="1032" y="1811"/>
                    <a:pt x="1055" y="1818"/>
                    <a:pt x="1071" y="1829"/>
                  </a:cubicBezTo>
                  <a:cubicBezTo>
                    <a:pt x="1078" y="1834"/>
                    <a:pt x="1084" y="1840"/>
                    <a:pt x="1087" y="1845"/>
                  </a:cubicBezTo>
                  <a:cubicBezTo>
                    <a:pt x="1087" y="1850"/>
                    <a:pt x="1088" y="1855"/>
                    <a:pt x="1089" y="1860"/>
                  </a:cubicBezTo>
                  <a:cubicBezTo>
                    <a:pt x="1085" y="1880"/>
                    <a:pt x="1050" y="1898"/>
                    <a:pt x="1004" y="1897"/>
                  </a:cubicBezTo>
                  <a:close/>
                  <a:moveTo>
                    <a:pt x="847" y="1861"/>
                  </a:moveTo>
                  <a:cubicBezTo>
                    <a:pt x="828" y="1865"/>
                    <a:pt x="805" y="1864"/>
                    <a:pt x="782" y="1858"/>
                  </a:cubicBezTo>
                  <a:cubicBezTo>
                    <a:pt x="740" y="1844"/>
                    <a:pt x="713" y="1814"/>
                    <a:pt x="715" y="1795"/>
                  </a:cubicBezTo>
                  <a:cubicBezTo>
                    <a:pt x="719" y="1790"/>
                    <a:pt x="722" y="1786"/>
                    <a:pt x="723" y="1781"/>
                  </a:cubicBezTo>
                  <a:cubicBezTo>
                    <a:pt x="728" y="1777"/>
                    <a:pt x="735" y="1774"/>
                    <a:pt x="744" y="1771"/>
                  </a:cubicBezTo>
                  <a:cubicBezTo>
                    <a:pt x="751" y="1770"/>
                    <a:pt x="759" y="1768"/>
                    <a:pt x="768" y="1768"/>
                  </a:cubicBezTo>
                  <a:cubicBezTo>
                    <a:pt x="781" y="1768"/>
                    <a:pt x="795" y="1771"/>
                    <a:pt x="808" y="1775"/>
                  </a:cubicBezTo>
                  <a:cubicBezTo>
                    <a:pt x="849" y="1788"/>
                    <a:pt x="874" y="1815"/>
                    <a:pt x="875" y="1835"/>
                  </a:cubicBezTo>
                  <a:cubicBezTo>
                    <a:pt x="874" y="1837"/>
                    <a:pt x="874" y="1840"/>
                    <a:pt x="874" y="1842"/>
                  </a:cubicBezTo>
                  <a:cubicBezTo>
                    <a:pt x="870" y="1851"/>
                    <a:pt x="861" y="1857"/>
                    <a:pt x="847" y="1861"/>
                  </a:cubicBezTo>
                  <a:close/>
                  <a:moveTo>
                    <a:pt x="640" y="1772"/>
                  </a:moveTo>
                  <a:cubicBezTo>
                    <a:pt x="622" y="1770"/>
                    <a:pt x="600" y="1758"/>
                    <a:pt x="583" y="1742"/>
                  </a:cubicBezTo>
                  <a:cubicBezTo>
                    <a:pt x="549" y="1710"/>
                    <a:pt x="537" y="1669"/>
                    <a:pt x="551" y="1655"/>
                  </a:cubicBezTo>
                  <a:cubicBezTo>
                    <a:pt x="556" y="1649"/>
                    <a:pt x="564" y="1646"/>
                    <a:pt x="573" y="1646"/>
                  </a:cubicBezTo>
                  <a:cubicBezTo>
                    <a:pt x="592" y="1646"/>
                    <a:pt x="618" y="1657"/>
                    <a:pt x="641" y="1678"/>
                  </a:cubicBezTo>
                  <a:cubicBezTo>
                    <a:pt x="670" y="1705"/>
                    <a:pt x="682" y="1736"/>
                    <a:pt x="679" y="1755"/>
                  </a:cubicBezTo>
                  <a:cubicBezTo>
                    <a:pt x="676" y="1760"/>
                    <a:pt x="672" y="1764"/>
                    <a:pt x="671" y="1769"/>
                  </a:cubicBezTo>
                  <a:cubicBezTo>
                    <a:pt x="664" y="1774"/>
                    <a:pt x="653" y="1775"/>
                    <a:pt x="640" y="1772"/>
                  </a:cubicBezTo>
                  <a:lnTo>
                    <a:pt x="436" y="1552"/>
                  </a:lnTo>
                  <a:cubicBezTo>
                    <a:pt x="421" y="1508"/>
                    <a:pt x="430" y="1467"/>
                    <a:pt x="449" y="1460"/>
                  </a:cubicBezTo>
                  <a:cubicBezTo>
                    <a:pt x="452" y="1460"/>
                    <a:pt x="453" y="1459"/>
                    <a:pt x="456" y="1459"/>
                  </a:cubicBezTo>
                  <a:cubicBezTo>
                    <a:pt x="463" y="1459"/>
                    <a:pt x="473" y="1463"/>
                    <a:pt x="482" y="1470"/>
                  </a:cubicBezTo>
                  <a:cubicBezTo>
                    <a:pt x="496" y="1482"/>
                    <a:pt x="510" y="1502"/>
                    <a:pt x="517" y="1524"/>
                  </a:cubicBezTo>
                  <a:cubicBezTo>
                    <a:pt x="525" y="1547"/>
                    <a:pt x="527" y="1570"/>
                    <a:pt x="523" y="1589"/>
                  </a:cubicBezTo>
                  <a:cubicBezTo>
                    <a:pt x="519" y="1604"/>
                    <a:pt x="512" y="1614"/>
                    <a:pt x="504" y="1617"/>
                  </a:cubicBezTo>
                  <a:cubicBezTo>
                    <a:pt x="494" y="1620"/>
                    <a:pt x="483" y="1616"/>
                    <a:pt x="471" y="1607"/>
                  </a:cubicBezTo>
                  <a:cubicBezTo>
                    <a:pt x="457" y="1594"/>
                    <a:pt x="443" y="1575"/>
                    <a:pt x="436" y="1552"/>
                  </a:cubicBezTo>
                  <a:close/>
                  <a:moveTo>
                    <a:pt x="441" y="1234"/>
                  </a:moveTo>
                  <a:cubicBezTo>
                    <a:pt x="462" y="1234"/>
                    <a:pt x="484" y="1269"/>
                    <a:pt x="484" y="1317"/>
                  </a:cubicBezTo>
                  <a:cubicBezTo>
                    <a:pt x="484" y="1364"/>
                    <a:pt x="462" y="1399"/>
                    <a:pt x="441" y="1399"/>
                  </a:cubicBezTo>
                  <a:cubicBezTo>
                    <a:pt x="421" y="1399"/>
                    <a:pt x="398" y="1364"/>
                    <a:pt x="398" y="1317"/>
                  </a:cubicBezTo>
                  <a:cubicBezTo>
                    <a:pt x="398" y="1269"/>
                    <a:pt x="421" y="1234"/>
                    <a:pt x="441" y="1234"/>
                  </a:cubicBezTo>
                  <a:close/>
                  <a:moveTo>
                    <a:pt x="441" y="1009"/>
                  </a:moveTo>
                  <a:cubicBezTo>
                    <a:pt x="462" y="1009"/>
                    <a:pt x="484" y="1044"/>
                    <a:pt x="484" y="1091"/>
                  </a:cubicBezTo>
                  <a:cubicBezTo>
                    <a:pt x="484" y="1138"/>
                    <a:pt x="462" y="1174"/>
                    <a:pt x="441" y="1174"/>
                  </a:cubicBezTo>
                  <a:cubicBezTo>
                    <a:pt x="421" y="1174"/>
                    <a:pt x="398" y="1138"/>
                    <a:pt x="398" y="1091"/>
                  </a:cubicBezTo>
                  <a:cubicBezTo>
                    <a:pt x="398" y="1044"/>
                    <a:pt x="421" y="1009"/>
                    <a:pt x="441" y="1009"/>
                  </a:cubicBezTo>
                  <a:close/>
                  <a:moveTo>
                    <a:pt x="148" y="441"/>
                  </a:moveTo>
                  <a:cubicBezTo>
                    <a:pt x="148" y="279"/>
                    <a:pt x="279" y="148"/>
                    <a:pt x="441" y="148"/>
                  </a:cubicBezTo>
                  <a:cubicBezTo>
                    <a:pt x="603" y="148"/>
                    <a:pt x="735" y="279"/>
                    <a:pt x="735" y="441"/>
                  </a:cubicBezTo>
                  <a:cubicBezTo>
                    <a:pt x="735" y="603"/>
                    <a:pt x="603" y="735"/>
                    <a:pt x="441" y="735"/>
                  </a:cubicBezTo>
                  <a:cubicBezTo>
                    <a:pt x="279" y="735"/>
                    <a:pt x="148" y="603"/>
                    <a:pt x="148" y="441"/>
                  </a:cubicBezTo>
                  <a:close/>
                  <a:moveTo>
                    <a:pt x="1858" y="508"/>
                  </a:moveTo>
                  <a:cubicBezTo>
                    <a:pt x="1636" y="450"/>
                    <a:pt x="1403" y="575"/>
                    <a:pt x="1329" y="793"/>
                  </a:cubicBezTo>
                  <a:cubicBezTo>
                    <a:pt x="1261" y="991"/>
                    <a:pt x="1343" y="1203"/>
                    <a:pt x="1511" y="1308"/>
                  </a:cubicBezTo>
                  <a:lnTo>
                    <a:pt x="1499" y="1349"/>
                  </a:lnTo>
                  <a:cubicBezTo>
                    <a:pt x="1494" y="1365"/>
                    <a:pt x="1496" y="1381"/>
                    <a:pt x="1503" y="1394"/>
                  </a:cubicBezTo>
                  <a:cubicBezTo>
                    <a:pt x="1510" y="1407"/>
                    <a:pt x="1522" y="1418"/>
                    <a:pt x="1538" y="1423"/>
                  </a:cubicBezTo>
                  <a:lnTo>
                    <a:pt x="1549" y="1426"/>
                  </a:lnTo>
                  <a:cubicBezTo>
                    <a:pt x="1540" y="1428"/>
                    <a:pt x="1531" y="1431"/>
                    <a:pt x="1521" y="1436"/>
                  </a:cubicBezTo>
                  <a:cubicBezTo>
                    <a:pt x="1496" y="1450"/>
                    <a:pt x="1473" y="1474"/>
                    <a:pt x="1457" y="1503"/>
                  </a:cubicBezTo>
                  <a:cubicBezTo>
                    <a:pt x="1440" y="1533"/>
                    <a:pt x="1432" y="1565"/>
                    <a:pt x="1433" y="1594"/>
                  </a:cubicBezTo>
                  <a:cubicBezTo>
                    <a:pt x="1433" y="1596"/>
                    <a:pt x="1434" y="1598"/>
                    <a:pt x="1434" y="1599"/>
                  </a:cubicBezTo>
                  <a:cubicBezTo>
                    <a:pt x="1405" y="1601"/>
                    <a:pt x="1372" y="1614"/>
                    <a:pt x="1342" y="1638"/>
                  </a:cubicBezTo>
                  <a:cubicBezTo>
                    <a:pt x="1316" y="1659"/>
                    <a:pt x="1296" y="1685"/>
                    <a:pt x="1286" y="1713"/>
                  </a:cubicBezTo>
                  <a:cubicBezTo>
                    <a:pt x="1286" y="1716"/>
                    <a:pt x="1285" y="1719"/>
                    <a:pt x="1284" y="1722"/>
                  </a:cubicBezTo>
                  <a:cubicBezTo>
                    <a:pt x="1280" y="1722"/>
                    <a:pt x="1277" y="1720"/>
                    <a:pt x="1274" y="1720"/>
                  </a:cubicBezTo>
                  <a:cubicBezTo>
                    <a:pt x="1245" y="1714"/>
                    <a:pt x="1212" y="1718"/>
                    <a:pt x="1181" y="1730"/>
                  </a:cubicBezTo>
                  <a:cubicBezTo>
                    <a:pt x="1147" y="1744"/>
                    <a:pt x="1119" y="1766"/>
                    <a:pt x="1103" y="1790"/>
                  </a:cubicBezTo>
                  <a:cubicBezTo>
                    <a:pt x="1102" y="1789"/>
                    <a:pt x="1101" y="1788"/>
                    <a:pt x="1100" y="1787"/>
                  </a:cubicBezTo>
                  <a:cubicBezTo>
                    <a:pt x="1076" y="1771"/>
                    <a:pt x="1044" y="1761"/>
                    <a:pt x="1011" y="1759"/>
                  </a:cubicBezTo>
                  <a:cubicBezTo>
                    <a:pt x="970" y="1758"/>
                    <a:pt x="934" y="1768"/>
                    <a:pt x="909" y="1786"/>
                  </a:cubicBezTo>
                  <a:cubicBezTo>
                    <a:pt x="892" y="1760"/>
                    <a:pt x="862" y="1738"/>
                    <a:pt x="824" y="1727"/>
                  </a:cubicBezTo>
                  <a:cubicBezTo>
                    <a:pt x="792" y="1716"/>
                    <a:pt x="758" y="1714"/>
                    <a:pt x="731" y="1722"/>
                  </a:cubicBezTo>
                  <a:cubicBezTo>
                    <a:pt x="729" y="1722"/>
                    <a:pt x="728" y="1723"/>
                    <a:pt x="727" y="1723"/>
                  </a:cubicBezTo>
                  <a:cubicBezTo>
                    <a:pt x="720" y="1695"/>
                    <a:pt x="703" y="1666"/>
                    <a:pt x="676" y="1641"/>
                  </a:cubicBezTo>
                  <a:cubicBezTo>
                    <a:pt x="644" y="1611"/>
                    <a:pt x="606" y="1596"/>
                    <a:pt x="573" y="1596"/>
                  </a:cubicBezTo>
                  <a:cubicBezTo>
                    <a:pt x="578" y="1569"/>
                    <a:pt x="576" y="1538"/>
                    <a:pt x="566" y="1508"/>
                  </a:cubicBezTo>
                  <a:cubicBezTo>
                    <a:pt x="555" y="1476"/>
                    <a:pt x="536" y="1448"/>
                    <a:pt x="514" y="1430"/>
                  </a:cubicBezTo>
                  <a:cubicBezTo>
                    <a:pt x="509" y="1427"/>
                    <a:pt x="505" y="1424"/>
                    <a:pt x="501" y="1421"/>
                  </a:cubicBezTo>
                  <a:cubicBezTo>
                    <a:pt x="522" y="1397"/>
                    <a:pt x="536" y="1360"/>
                    <a:pt x="536" y="1317"/>
                  </a:cubicBezTo>
                  <a:cubicBezTo>
                    <a:pt x="536" y="1269"/>
                    <a:pt x="518" y="1228"/>
                    <a:pt x="492" y="1204"/>
                  </a:cubicBezTo>
                  <a:cubicBezTo>
                    <a:pt x="518" y="1180"/>
                    <a:pt x="536" y="1139"/>
                    <a:pt x="536" y="1091"/>
                  </a:cubicBezTo>
                  <a:cubicBezTo>
                    <a:pt x="536" y="1036"/>
                    <a:pt x="512" y="989"/>
                    <a:pt x="479" y="968"/>
                  </a:cubicBezTo>
                  <a:lnTo>
                    <a:pt x="498" y="968"/>
                  </a:lnTo>
                  <a:cubicBezTo>
                    <a:pt x="514" y="968"/>
                    <a:pt x="529" y="962"/>
                    <a:pt x="539" y="951"/>
                  </a:cubicBezTo>
                  <a:cubicBezTo>
                    <a:pt x="550" y="940"/>
                    <a:pt x="556" y="926"/>
                    <a:pt x="556" y="909"/>
                  </a:cubicBezTo>
                  <a:lnTo>
                    <a:pt x="556" y="867"/>
                  </a:lnTo>
                  <a:cubicBezTo>
                    <a:pt x="744" y="816"/>
                    <a:pt x="882" y="645"/>
                    <a:pt x="882" y="441"/>
                  </a:cubicBezTo>
                  <a:cubicBezTo>
                    <a:pt x="882" y="192"/>
                    <a:pt x="676" y="-9"/>
                    <a:pt x="424" y="0"/>
                  </a:cubicBezTo>
                  <a:cubicBezTo>
                    <a:pt x="194" y="9"/>
                    <a:pt x="8" y="197"/>
                    <a:pt x="0" y="427"/>
                  </a:cubicBezTo>
                  <a:cubicBezTo>
                    <a:pt x="-6" y="637"/>
                    <a:pt x="134" y="816"/>
                    <a:pt x="326" y="867"/>
                  </a:cubicBezTo>
                  <a:lnTo>
                    <a:pt x="326" y="909"/>
                  </a:lnTo>
                  <a:cubicBezTo>
                    <a:pt x="326" y="926"/>
                    <a:pt x="332" y="940"/>
                    <a:pt x="343" y="951"/>
                  </a:cubicBezTo>
                  <a:cubicBezTo>
                    <a:pt x="354" y="962"/>
                    <a:pt x="368" y="968"/>
                    <a:pt x="385" y="968"/>
                  </a:cubicBezTo>
                  <a:lnTo>
                    <a:pt x="404" y="968"/>
                  </a:lnTo>
                  <a:cubicBezTo>
                    <a:pt x="371" y="989"/>
                    <a:pt x="347" y="1036"/>
                    <a:pt x="347" y="1091"/>
                  </a:cubicBezTo>
                  <a:cubicBezTo>
                    <a:pt x="347" y="1139"/>
                    <a:pt x="364" y="1180"/>
                    <a:pt x="390" y="1204"/>
                  </a:cubicBezTo>
                  <a:cubicBezTo>
                    <a:pt x="364" y="1228"/>
                    <a:pt x="347" y="1269"/>
                    <a:pt x="347" y="1317"/>
                  </a:cubicBezTo>
                  <a:cubicBezTo>
                    <a:pt x="347" y="1370"/>
                    <a:pt x="368" y="1415"/>
                    <a:pt x="399" y="1437"/>
                  </a:cubicBezTo>
                  <a:cubicBezTo>
                    <a:pt x="375" y="1467"/>
                    <a:pt x="370" y="1518"/>
                    <a:pt x="388" y="1569"/>
                  </a:cubicBezTo>
                  <a:cubicBezTo>
                    <a:pt x="399" y="1601"/>
                    <a:pt x="417" y="1628"/>
                    <a:pt x="440" y="1646"/>
                  </a:cubicBezTo>
                  <a:cubicBezTo>
                    <a:pt x="457" y="1661"/>
                    <a:pt x="476" y="1668"/>
                    <a:pt x="494" y="1668"/>
                  </a:cubicBezTo>
                  <a:cubicBezTo>
                    <a:pt x="493" y="1704"/>
                    <a:pt x="512" y="1746"/>
                    <a:pt x="549" y="1779"/>
                  </a:cubicBezTo>
                  <a:cubicBezTo>
                    <a:pt x="573" y="1802"/>
                    <a:pt x="603" y="1818"/>
                    <a:pt x="631" y="1823"/>
                  </a:cubicBezTo>
                  <a:cubicBezTo>
                    <a:pt x="638" y="1824"/>
                    <a:pt x="645" y="1824"/>
                    <a:pt x="651" y="1824"/>
                  </a:cubicBezTo>
                  <a:cubicBezTo>
                    <a:pt x="657" y="1824"/>
                    <a:pt x="663" y="1824"/>
                    <a:pt x="669" y="1823"/>
                  </a:cubicBezTo>
                  <a:cubicBezTo>
                    <a:pt x="681" y="1858"/>
                    <a:pt x="717" y="1890"/>
                    <a:pt x="767" y="1906"/>
                  </a:cubicBezTo>
                  <a:cubicBezTo>
                    <a:pt x="786" y="1912"/>
                    <a:pt x="805" y="1915"/>
                    <a:pt x="823" y="1915"/>
                  </a:cubicBezTo>
                  <a:cubicBezTo>
                    <a:pt x="836" y="1915"/>
                    <a:pt x="849" y="1913"/>
                    <a:pt x="860" y="1910"/>
                  </a:cubicBezTo>
                  <a:cubicBezTo>
                    <a:pt x="871" y="1907"/>
                    <a:pt x="881" y="1903"/>
                    <a:pt x="890" y="1897"/>
                  </a:cubicBezTo>
                  <a:cubicBezTo>
                    <a:pt x="896" y="1905"/>
                    <a:pt x="904" y="1913"/>
                    <a:pt x="913" y="1919"/>
                  </a:cubicBezTo>
                  <a:cubicBezTo>
                    <a:pt x="937" y="1936"/>
                    <a:pt x="969" y="1946"/>
                    <a:pt x="1003" y="1948"/>
                  </a:cubicBezTo>
                  <a:cubicBezTo>
                    <a:pt x="1006" y="1948"/>
                    <a:pt x="1008" y="1948"/>
                    <a:pt x="1011" y="1948"/>
                  </a:cubicBezTo>
                  <a:cubicBezTo>
                    <a:pt x="1059" y="1948"/>
                    <a:pt x="1100" y="1930"/>
                    <a:pt x="1123" y="1903"/>
                  </a:cubicBezTo>
                  <a:cubicBezTo>
                    <a:pt x="1139" y="1913"/>
                    <a:pt x="1160" y="1919"/>
                    <a:pt x="1184" y="1919"/>
                  </a:cubicBezTo>
                  <a:cubicBezTo>
                    <a:pt x="1205" y="1919"/>
                    <a:pt x="1227" y="1914"/>
                    <a:pt x="1250" y="1906"/>
                  </a:cubicBezTo>
                  <a:cubicBezTo>
                    <a:pt x="1282" y="1893"/>
                    <a:pt x="1308" y="1874"/>
                    <a:pt x="1325" y="1850"/>
                  </a:cubicBezTo>
                  <a:cubicBezTo>
                    <a:pt x="1332" y="1841"/>
                    <a:pt x="1337" y="1831"/>
                    <a:pt x="1340" y="1821"/>
                  </a:cubicBezTo>
                  <a:cubicBezTo>
                    <a:pt x="1347" y="1822"/>
                    <a:pt x="1354" y="1823"/>
                    <a:pt x="1362" y="1823"/>
                  </a:cubicBezTo>
                  <a:cubicBezTo>
                    <a:pt x="1392" y="1823"/>
                    <a:pt x="1428" y="1810"/>
                    <a:pt x="1460" y="1785"/>
                  </a:cubicBezTo>
                  <a:cubicBezTo>
                    <a:pt x="1500" y="1753"/>
                    <a:pt x="1522" y="1711"/>
                    <a:pt x="1521" y="1674"/>
                  </a:cubicBezTo>
                  <a:cubicBezTo>
                    <a:pt x="1533" y="1672"/>
                    <a:pt x="1544" y="1668"/>
                    <a:pt x="1556" y="1662"/>
                  </a:cubicBezTo>
                  <a:cubicBezTo>
                    <a:pt x="1581" y="1648"/>
                    <a:pt x="1605" y="1625"/>
                    <a:pt x="1621" y="1595"/>
                  </a:cubicBezTo>
                  <a:cubicBezTo>
                    <a:pt x="1637" y="1566"/>
                    <a:pt x="1646" y="1534"/>
                    <a:pt x="1644" y="1505"/>
                  </a:cubicBezTo>
                  <a:cubicBezTo>
                    <a:pt x="1642" y="1482"/>
                    <a:pt x="1635" y="1463"/>
                    <a:pt x="1623" y="1448"/>
                  </a:cubicBezTo>
                  <a:lnTo>
                    <a:pt x="1646" y="1455"/>
                  </a:lnTo>
                  <a:cubicBezTo>
                    <a:pt x="1661" y="1460"/>
                    <a:pt x="1677" y="1458"/>
                    <a:pt x="1690" y="1451"/>
                  </a:cubicBezTo>
                  <a:cubicBezTo>
                    <a:pt x="1704" y="1444"/>
                    <a:pt x="1715" y="1432"/>
                    <a:pt x="1719" y="1416"/>
                  </a:cubicBezTo>
                  <a:lnTo>
                    <a:pt x="1732" y="1376"/>
                  </a:lnTo>
                  <a:cubicBezTo>
                    <a:pt x="1926" y="1382"/>
                    <a:pt x="2108" y="1259"/>
                    <a:pt x="2168" y="1064"/>
                  </a:cubicBezTo>
                  <a:cubicBezTo>
                    <a:pt x="2241" y="826"/>
                    <a:pt x="2102" y="573"/>
                    <a:pt x="1858" y="50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A2F1DC87-3140-BE89-E1A5-D02F98ACAC43}"/>
                </a:ext>
              </a:extLst>
            </p:cNvPr>
            <p:cNvSpPr/>
            <p:nvPr/>
          </p:nvSpPr>
          <p:spPr>
            <a:xfrm>
              <a:off x="11324247" y="5804936"/>
              <a:ext cx="102155" cy="1582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128">
                  <a:moveTo>
                    <a:pt x="41" y="0"/>
                  </a:moveTo>
                  <a:cubicBezTo>
                    <a:pt x="18" y="0"/>
                    <a:pt x="0" y="19"/>
                    <a:pt x="0" y="42"/>
                  </a:cubicBezTo>
                  <a:cubicBezTo>
                    <a:pt x="0" y="60"/>
                    <a:pt x="10" y="75"/>
                    <a:pt x="27" y="80"/>
                  </a:cubicBezTo>
                  <a:lnTo>
                    <a:pt x="27" y="113"/>
                  </a:lnTo>
                  <a:cubicBezTo>
                    <a:pt x="27" y="117"/>
                    <a:pt x="29" y="121"/>
                    <a:pt x="31" y="124"/>
                  </a:cubicBezTo>
                  <a:cubicBezTo>
                    <a:pt x="34" y="127"/>
                    <a:pt x="38" y="128"/>
                    <a:pt x="42" y="128"/>
                  </a:cubicBezTo>
                  <a:cubicBezTo>
                    <a:pt x="46" y="128"/>
                    <a:pt x="50" y="127"/>
                    <a:pt x="52" y="124"/>
                  </a:cubicBezTo>
                  <a:cubicBezTo>
                    <a:pt x="55" y="121"/>
                    <a:pt x="57" y="117"/>
                    <a:pt x="57" y="113"/>
                  </a:cubicBezTo>
                  <a:lnTo>
                    <a:pt x="57" y="80"/>
                  </a:lnTo>
                  <a:cubicBezTo>
                    <a:pt x="73" y="74"/>
                    <a:pt x="83" y="59"/>
                    <a:pt x="83" y="42"/>
                  </a:cubicBezTo>
                  <a:cubicBezTo>
                    <a:pt x="83" y="19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A140A6B-D27D-B22C-7D64-524001DB84C9}"/>
                </a:ext>
              </a:extLst>
            </p:cNvPr>
            <p:cNvSpPr/>
            <p:nvPr/>
          </p:nvSpPr>
          <p:spPr>
            <a:xfrm>
              <a:off x="12809234" y="6399388"/>
              <a:ext cx="102155" cy="1545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125">
                  <a:moveTo>
                    <a:pt x="54" y="2"/>
                  </a:moveTo>
                  <a:cubicBezTo>
                    <a:pt x="32" y="-5"/>
                    <a:pt x="8" y="8"/>
                    <a:pt x="2" y="30"/>
                  </a:cubicBezTo>
                  <a:cubicBezTo>
                    <a:pt x="-3" y="46"/>
                    <a:pt x="2" y="64"/>
                    <a:pt x="16" y="75"/>
                  </a:cubicBezTo>
                  <a:lnTo>
                    <a:pt x="7" y="106"/>
                  </a:lnTo>
                  <a:cubicBezTo>
                    <a:pt x="5" y="110"/>
                    <a:pt x="6" y="113"/>
                    <a:pt x="8" y="117"/>
                  </a:cubicBezTo>
                  <a:cubicBezTo>
                    <a:pt x="9" y="121"/>
                    <a:pt x="13" y="123"/>
                    <a:pt x="17" y="124"/>
                  </a:cubicBezTo>
                  <a:cubicBezTo>
                    <a:pt x="20" y="126"/>
                    <a:pt x="25" y="126"/>
                    <a:pt x="28" y="123"/>
                  </a:cubicBezTo>
                  <a:cubicBezTo>
                    <a:pt x="32" y="121"/>
                    <a:pt x="35" y="118"/>
                    <a:pt x="36" y="115"/>
                  </a:cubicBezTo>
                  <a:lnTo>
                    <a:pt x="45" y="83"/>
                  </a:lnTo>
                  <a:cubicBezTo>
                    <a:pt x="62" y="82"/>
                    <a:pt x="76" y="70"/>
                    <a:pt x="81" y="54"/>
                  </a:cubicBezTo>
                  <a:cubicBezTo>
                    <a:pt x="88" y="32"/>
                    <a:pt x="76" y="9"/>
                    <a:pt x="54" y="2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C58065F5-053B-8FD3-0561-C10316D90348}"/>
              </a:ext>
            </a:extLst>
          </p:cNvPr>
          <p:cNvSpPr/>
          <p:nvPr/>
        </p:nvSpPr>
        <p:spPr>
          <a:xfrm>
            <a:off x="1503674" y="4196054"/>
            <a:ext cx="4797540" cy="36888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2" h="2961">
                <a:moveTo>
                  <a:pt x="3852" y="2961"/>
                </a:moveTo>
                <a:lnTo>
                  <a:pt x="1038" y="2961"/>
                </a:lnTo>
                <a:cubicBezTo>
                  <a:pt x="465" y="2961"/>
                  <a:pt x="0" y="2497"/>
                  <a:pt x="0" y="1924"/>
                </a:cubicBezTo>
                <a:lnTo>
                  <a:pt x="0" y="0"/>
                </a:lnTo>
                <a:lnTo>
                  <a:pt x="2815" y="0"/>
                </a:lnTo>
                <a:cubicBezTo>
                  <a:pt x="3387" y="0"/>
                  <a:pt x="3852" y="464"/>
                  <a:pt x="3852" y="103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1600AC5F-3D82-7E16-898F-094D6012E4CC}"/>
              </a:ext>
            </a:extLst>
          </p:cNvPr>
          <p:cNvSpPr/>
          <p:nvPr/>
        </p:nvSpPr>
        <p:spPr>
          <a:xfrm>
            <a:off x="1754075" y="4446546"/>
            <a:ext cx="4296736" cy="31890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0" h="2560">
                <a:moveTo>
                  <a:pt x="0" y="1727"/>
                </a:moveTo>
                <a:lnTo>
                  <a:pt x="0" y="0"/>
                </a:lnTo>
                <a:lnTo>
                  <a:pt x="2617" y="0"/>
                </a:lnTo>
                <a:cubicBezTo>
                  <a:pt x="3077" y="0"/>
                  <a:pt x="3450" y="373"/>
                  <a:pt x="3450" y="833"/>
                </a:cubicBezTo>
                <a:lnTo>
                  <a:pt x="3450" y="2560"/>
                </a:lnTo>
                <a:lnTo>
                  <a:pt x="833" y="2560"/>
                </a:lnTo>
                <a:cubicBezTo>
                  <a:pt x="373" y="2560"/>
                  <a:pt x="0" y="2187"/>
                  <a:pt x="0" y="172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5776BD-B99A-1C5B-C3A1-463677363A26}"/>
              </a:ext>
            </a:extLst>
          </p:cNvPr>
          <p:cNvGrpSpPr/>
          <p:nvPr/>
        </p:nvGrpSpPr>
        <p:grpSpPr>
          <a:xfrm>
            <a:off x="2479126" y="4698281"/>
            <a:ext cx="2846637" cy="2684381"/>
            <a:chOff x="2479126" y="4698281"/>
            <a:chExt cx="2846637" cy="2684381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B221CCD0-B0E4-0B39-37F1-C847E113AB45}"/>
                </a:ext>
              </a:extLst>
            </p:cNvPr>
            <p:cNvSpPr/>
            <p:nvPr/>
          </p:nvSpPr>
          <p:spPr>
            <a:xfrm>
              <a:off x="3362395" y="4893943"/>
              <a:ext cx="1411482" cy="13745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1104">
                  <a:moveTo>
                    <a:pt x="1134" y="384"/>
                  </a:moveTo>
                  <a:lnTo>
                    <a:pt x="354" y="1104"/>
                  </a:lnTo>
                  <a:lnTo>
                    <a:pt x="0" y="720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E9A65FE3-708F-736A-E507-432C1FA73714}"/>
                </a:ext>
              </a:extLst>
            </p:cNvPr>
            <p:cNvSpPr/>
            <p:nvPr/>
          </p:nvSpPr>
          <p:spPr>
            <a:xfrm>
              <a:off x="3164314" y="5713961"/>
              <a:ext cx="706364" cy="7489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8" h="602">
                  <a:moveTo>
                    <a:pt x="545" y="583"/>
                  </a:moveTo>
                  <a:cubicBezTo>
                    <a:pt x="559" y="571"/>
                    <a:pt x="567" y="553"/>
                    <a:pt x="568" y="535"/>
                  </a:cubicBezTo>
                  <a:cubicBezTo>
                    <a:pt x="569" y="517"/>
                    <a:pt x="563" y="498"/>
                    <a:pt x="549" y="484"/>
                  </a:cubicBezTo>
                  <a:lnTo>
                    <a:pt x="336" y="253"/>
                  </a:lnTo>
                  <a:lnTo>
                    <a:pt x="123" y="22"/>
                  </a:lnTo>
                  <a:cubicBezTo>
                    <a:pt x="109" y="7"/>
                    <a:pt x="92" y="0"/>
                    <a:pt x="74" y="0"/>
                  </a:cubicBezTo>
                  <a:cubicBezTo>
                    <a:pt x="56" y="-1"/>
                    <a:pt x="37" y="5"/>
                    <a:pt x="23" y="18"/>
                  </a:cubicBezTo>
                  <a:cubicBezTo>
                    <a:pt x="9" y="31"/>
                    <a:pt x="1" y="49"/>
                    <a:pt x="0" y="67"/>
                  </a:cubicBezTo>
                  <a:cubicBezTo>
                    <a:pt x="0" y="85"/>
                    <a:pt x="6" y="104"/>
                    <a:pt x="19" y="117"/>
                  </a:cubicBezTo>
                  <a:lnTo>
                    <a:pt x="232" y="349"/>
                  </a:lnTo>
                  <a:lnTo>
                    <a:pt x="446" y="580"/>
                  </a:lnTo>
                  <a:cubicBezTo>
                    <a:pt x="459" y="594"/>
                    <a:pt x="476" y="602"/>
                    <a:pt x="495" y="602"/>
                  </a:cubicBezTo>
                  <a:cubicBezTo>
                    <a:pt x="512" y="603"/>
                    <a:pt x="531" y="597"/>
                    <a:pt x="545" y="583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F440FB1-D0FD-E967-EDC9-E6E084B23E55}"/>
                </a:ext>
              </a:extLst>
            </p:cNvPr>
            <p:cNvSpPr/>
            <p:nvPr/>
          </p:nvSpPr>
          <p:spPr>
            <a:xfrm>
              <a:off x="4266840" y="4698281"/>
              <a:ext cx="705118" cy="7502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603">
                  <a:moveTo>
                    <a:pt x="544" y="584"/>
                  </a:moveTo>
                  <a:cubicBezTo>
                    <a:pt x="559" y="571"/>
                    <a:pt x="566" y="553"/>
                    <a:pt x="567" y="535"/>
                  </a:cubicBezTo>
                  <a:cubicBezTo>
                    <a:pt x="567" y="517"/>
                    <a:pt x="561" y="499"/>
                    <a:pt x="548" y="485"/>
                  </a:cubicBezTo>
                  <a:lnTo>
                    <a:pt x="335" y="254"/>
                  </a:lnTo>
                  <a:lnTo>
                    <a:pt x="121" y="22"/>
                  </a:lnTo>
                  <a:cubicBezTo>
                    <a:pt x="109" y="8"/>
                    <a:pt x="91" y="0"/>
                    <a:pt x="73" y="0"/>
                  </a:cubicBezTo>
                  <a:cubicBezTo>
                    <a:pt x="55" y="-1"/>
                    <a:pt x="36" y="5"/>
                    <a:pt x="22" y="18"/>
                  </a:cubicBezTo>
                  <a:cubicBezTo>
                    <a:pt x="8" y="31"/>
                    <a:pt x="0" y="49"/>
                    <a:pt x="0" y="67"/>
                  </a:cubicBezTo>
                  <a:cubicBezTo>
                    <a:pt x="-1" y="85"/>
                    <a:pt x="5" y="104"/>
                    <a:pt x="18" y="118"/>
                  </a:cubicBezTo>
                  <a:lnTo>
                    <a:pt x="232" y="349"/>
                  </a:lnTo>
                  <a:lnTo>
                    <a:pt x="444" y="580"/>
                  </a:lnTo>
                  <a:cubicBezTo>
                    <a:pt x="458" y="595"/>
                    <a:pt x="476" y="602"/>
                    <a:pt x="493" y="603"/>
                  </a:cubicBezTo>
                  <a:cubicBezTo>
                    <a:pt x="512" y="603"/>
                    <a:pt x="530" y="597"/>
                    <a:pt x="544" y="584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F9C32D92-59CA-FC0C-68FD-3480C8B7C06B}"/>
                </a:ext>
              </a:extLst>
            </p:cNvPr>
            <p:cNvSpPr/>
            <p:nvPr/>
          </p:nvSpPr>
          <p:spPr>
            <a:xfrm>
              <a:off x="4109870" y="5657881"/>
              <a:ext cx="462189" cy="4386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2" h="353">
                  <a:moveTo>
                    <a:pt x="268" y="17"/>
                  </a:moveTo>
                  <a:lnTo>
                    <a:pt x="144" y="131"/>
                  </a:lnTo>
                  <a:lnTo>
                    <a:pt x="20" y="245"/>
                  </a:lnTo>
                  <a:cubicBezTo>
                    <a:pt x="8" y="257"/>
                    <a:pt x="1" y="273"/>
                    <a:pt x="0" y="289"/>
                  </a:cubicBezTo>
                  <a:cubicBezTo>
                    <a:pt x="0" y="304"/>
                    <a:pt x="5" y="321"/>
                    <a:pt x="17" y="333"/>
                  </a:cubicBezTo>
                  <a:cubicBezTo>
                    <a:pt x="28" y="346"/>
                    <a:pt x="44" y="352"/>
                    <a:pt x="60" y="353"/>
                  </a:cubicBezTo>
                  <a:cubicBezTo>
                    <a:pt x="76" y="354"/>
                    <a:pt x="91" y="348"/>
                    <a:pt x="104" y="336"/>
                  </a:cubicBezTo>
                  <a:lnTo>
                    <a:pt x="228" y="222"/>
                  </a:lnTo>
                  <a:lnTo>
                    <a:pt x="352" y="107"/>
                  </a:lnTo>
                  <a:cubicBezTo>
                    <a:pt x="365" y="95"/>
                    <a:pt x="372" y="80"/>
                    <a:pt x="372" y="65"/>
                  </a:cubicBezTo>
                  <a:cubicBezTo>
                    <a:pt x="373" y="48"/>
                    <a:pt x="367" y="33"/>
                    <a:pt x="356" y="20"/>
                  </a:cubicBezTo>
                  <a:cubicBezTo>
                    <a:pt x="344" y="8"/>
                    <a:pt x="329" y="1"/>
                    <a:pt x="313" y="0"/>
                  </a:cubicBezTo>
                  <a:cubicBezTo>
                    <a:pt x="297" y="0"/>
                    <a:pt x="281" y="5"/>
                    <a:pt x="268" y="1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AD75A11F-6F5C-306D-F978-5EB7DE4F5F0F}"/>
                </a:ext>
              </a:extLst>
            </p:cNvPr>
            <p:cNvSpPr/>
            <p:nvPr/>
          </p:nvSpPr>
          <p:spPr>
            <a:xfrm>
              <a:off x="4331621" y="5877218"/>
              <a:ext cx="513266" cy="5346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3" h="430">
                  <a:moveTo>
                    <a:pt x="413" y="338"/>
                  </a:moveTo>
                  <a:lnTo>
                    <a:pt x="312" y="430"/>
                  </a:lnTo>
                  <a:lnTo>
                    <a:pt x="0" y="9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740F8937-504C-B7F7-21C2-D92089AF6E2E}"/>
                </a:ext>
              </a:extLst>
            </p:cNvPr>
            <p:cNvSpPr/>
            <p:nvPr/>
          </p:nvSpPr>
          <p:spPr>
            <a:xfrm>
              <a:off x="4702867" y="6283488"/>
              <a:ext cx="622896" cy="6467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1" h="520">
                  <a:moveTo>
                    <a:pt x="115" y="11"/>
                  </a:moveTo>
                  <a:lnTo>
                    <a:pt x="64" y="58"/>
                  </a:lnTo>
                  <a:lnTo>
                    <a:pt x="13" y="105"/>
                  </a:lnTo>
                  <a:cubicBezTo>
                    <a:pt x="5" y="113"/>
                    <a:pt x="0" y="123"/>
                    <a:pt x="0" y="133"/>
                  </a:cubicBezTo>
                  <a:cubicBezTo>
                    <a:pt x="0" y="144"/>
                    <a:pt x="3" y="155"/>
                    <a:pt x="11" y="163"/>
                  </a:cubicBezTo>
                  <a:lnTo>
                    <a:pt x="170" y="335"/>
                  </a:lnTo>
                  <a:lnTo>
                    <a:pt x="328" y="507"/>
                  </a:lnTo>
                  <a:cubicBezTo>
                    <a:pt x="336" y="515"/>
                    <a:pt x="346" y="520"/>
                    <a:pt x="357" y="520"/>
                  </a:cubicBezTo>
                  <a:cubicBezTo>
                    <a:pt x="367" y="521"/>
                    <a:pt x="378" y="517"/>
                    <a:pt x="386" y="510"/>
                  </a:cubicBezTo>
                  <a:lnTo>
                    <a:pt x="437" y="462"/>
                  </a:lnTo>
                  <a:lnTo>
                    <a:pt x="488" y="415"/>
                  </a:lnTo>
                  <a:cubicBezTo>
                    <a:pt x="496" y="408"/>
                    <a:pt x="501" y="397"/>
                    <a:pt x="501" y="387"/>
                  </a:cubicBezTo>
                  <a:cubicBezTo>
                    <a:pt x="502" y="376"/>
                    <a:pt x="498" y="365"/>
                    <a:pt x="491" y="357"/>
                  </a:cubicBezTo>
                  <a:lnTo>
                    <a:pt x="332" y="185"/>
                  </a:lnTo>
                  <a:lnTo>
                    <a:pt x="173" y="13"/>
                  </a:lnTo>
                  <a:cubicBezTo>
                    <a:pt x="165" y="5"/>
                    <a:pt x="155" y="0"/>
                    <a:pt x="144" y="0"/>
                  </a:cubicBezTo>
                  <a:cubicBezTo>
                    <a:pt x="134" y="0"/>
                    <a:pt x="124" y="3"/>
                    <a:pt x="115" y="11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9DAC394-DF69-8642-E7D5-B315421C868F}"/>
                </a:ext>
              </a:extLst>
            </p:cNvPr>
            <p:cNvSpPr/>
            <p:nvPr/>
          </p:nvSpPr>
          <p:spPr>
            <a:xfrm>
              <a:off x="3636470" y="5146927"/>
              <a:ext cx="863334" cy="868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698">
                  <a:moveTo>
                    <a:pt x="694" y="384"/>
                  </a:moveTo>
                  <a:lnTo>
                    <a:pt x="355" y="698"/>
                  </a:lnTo>
                  <a:lnTo>
                    <a:pt x="0" y="314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04FD0ECA-E48C-3502-F5D4-B54FF88EF8A2}"/>
                </a:ext>
              </a:extLst>
            </p:cNvPr>
            <p:cNvSpPr/>
            <p:nvPr/>
          </p:nvSpPr>
          <p:spPr>
            <a:xfrm>
              <a:off x="4702867" y="6283488"/>
              <a:ext cx="622896" cy="6467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1" h="520">
                  <a:moveTo>
                    <a:pt x="115" y="11"/>
                  </a:moveTo>
                  <a:lnTo>
                    <a:pt x="64" y="58"/>
                  </a:lnTo>
                  <a:lnTo>
                    <a:pt x="13" y="105"/>
                  </a:lnTo>
                  <a:cubicBezTo>
                    <a:pt x="5" y="113"/>
                    <a:pt x="0" y="123"/>
                    <a:pt x="0" y="133"/>
                  </a:cubicBezTo>
                  <a:cubicBezTo>
                    <a:pt x="0" y="144"/>
                    <a:pt x="3" y="155"/>
                    <a:pt x="11" y="163"/>
                  </a:cubicBezTo>
                  <a:lnTo>
                    <a:pt x="170" y="335"/>
                  </a:lnTo>
                  <a:lnTo>
                    <a:pt x="328" y="507"/>
                  </a:lnTo>
                  <a:cubicBezTo>
                    <a:pt x="336" y="515"/>
                    <a:pt x="346" y="520"/>
                    <a:pt x="357" y="520"/>
                  </a:cubicBezTo>
                  <a:cubicBezTo>
                    <a:pt x="367" y="521"/>
                    <a:pt x="378" y="517"/>
                    <a:pt x="386" y="510"/>
                  </a:cubicBezTo>
                  <a:lnTo>
                    <a:pt x="437" y="462"/>
                  </a:lnTo>
                  <a:lnTo>
                    <a:pt x="488" y="415"/>
                  </a:lnTo>
                  <a:cubicBezTo>
                    <a:pt x="496" y="408"/>
                    <a:pt x="501" y="397"/>
                    <a:pt x="501" y="387"/>
                  </a:cubicBezTo>
                  <a:cubicBezTo>
                    <a:pt x="502" y="376"/>
                    <a:pt x="498" y="365"/>
                    <a:pt x="491" y="357"/>
                  </a:cubicBezTo>
                  <a:lnTo>
                    <a:pt x="332" y="185"/>
                  </a:lnTo>
                  <a:lnTo>
                    <a:pt x="173" y="13"/>
                  </a:lnTo>
                  <a:cubicBezTo>
                    <a:pt x="165" y="5"/>
                    <a:pt x="155" y="0"/>
                    <a:pt x="144" y="0"/>
                  </a:cubicBezTo>
                  <a:cubicBezTo>
                    <a:pt x="134" y="0"/>
                    <a:pt x="124" y="3"/>
                    <a:pt x="115" y="11"/>
                  </a:cubicBez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FE5302C3-1230-6467-A9BD-E6BC3913A2D0}"/>
                </a:ext>
              </a:extLst>
            </p:cNvPr>
            <p:cNvSpPr/>
            <p:nvPr/>
          </p:nvSpPr>
          <p:spPr>
            <a:xfrm>
              <a:off x="2479126" y="6864231"/>
              <a:ext cx="1218384" cy="518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9" h="417">
                  <a:moveTo>
                    <a:pt x="946" y="226"/>
                  </a:moveTo>
                  <a:cubicBezTo>
                    <a:pt x="926" y="205"/>
                    <a:pt x="898" y="193"/>
                    <a:pt x="867" y="193"/>
                  </a:cubicBezTo>
                  <a:lnTo>
                    <a:pt x="821" y="193"/>
                  </a:lnTo>
                  <a:lnTo>
                    <a:pt x="821" y="145"/>
                  </a:lnTo>
                  <a:lnTo>
                    <a:pt x="821" y="98"/>
                  </a:lnTo>
                  <a:cubicBezTo>
                    <a:pt x="821" y="71"/>
                    <a:pt x="810" y="46"/>
                    <a:pt x="793" y="29"/>
                  </a:cubicBezTo>
                  <a:cubicBezTo>
                    <a:pt x="775" y="11"/>
                    <a:pt x="751" y="0"/>
                    <a:pt x="723" y="0"/>
                  </a:cubicBezTo>
                  <a:lnTo>
                    <a:pt x="489" y="0"/>
                  </a:lnTo>
                  <a:lnTo>
                    <a:pt x="255" y="0"/>
                  </a:lnTo>
                  <a:cubicBezTo>
                    <a:pt x="228" y="0"/>
                    <a:pt x="204" y="11"/>
                    <a:pt x="187" y="29"/>
                  </a:cubicBezTo>
                  <a:cubicBezTo>
                    <a:pt x="169" y="46"/>
                    <a:pt x="158" y="71"/>
                    <a:pt x="158" y="98"/>
                  </a:cubicBezTo>
                  <a:lnTo>
                    <a:pt x="158" y="145"/>
                  </a:lnTo>
                  <a:lnTo>
                    <a:pt x="158" y="193"/>
                  </a:lnTo>
                  <a:lnTo>
                    <a:pt x="112" y="193"/>
                  </a:lnTo>
                  <a:cubicBezTo>
                    <a:pt x="81" y="193"/>
                    <a:pt x="53" y="205"/>
                    <a:pt x="33" y="226"/>
                  </a:cubicBezTo>
                  <a:cubicBezTo>
                    <a:pt x="12" y="246"/>
                    <a:pt x="0" y="274"/>
                    <a:pt x="0" y="305"/>
                  </a:cubicBezTo>
                  <a:cubicBezTo>
                    <a:pt x="0" y="336"/>
                    <a:pt x="12" y="364"/>
                    <a:pt x="33" y="384"/>
                  </a:cubicBezTo>
                  <a:cubicBezTo>
                    <a:pt x="53" y="405"/>
                    <a:pt x="81" y="417"/>
                    <a:pt x="112" y="417"/>
                  </a:cubicBezTo>
                  <a:lnTo>
                    <a:pt x="489" y="417"/>
                  </a:lnTo>
                  <a:lnTo>
                    <a:pt x="867" y="417"/>
                  </a:lnTo>
                  <a:cubicBezTo>
                    <a:pt x="898" y="417"/>
                    <a:pt x="926" y="405"/>
                    <a:pt x="946" y="384"/>
                  </a:cubicBezTo>
                  <a:cubicBezTo>
                    <a:pt x="966" y="364"/>
                    <a:pt x="979" y="336"/>
                    <a:pt x="979" y="305"/>
                  </a:cubicBezTo>
                  <a:cubicBezTo>
                    <a:pt x="979" y="274"/>
                    <a:pt x="966" y="246"/>
                    <a:pt x="946" y="226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D34EB92-22FE-9C8F-CCDD-1653D2F534B6}"/>
                </a:ext>
              </a:extLst>
            </p:cNvPr>
            <p:cNvSpPr/>
            <p:nvPr/>
          </p:nvSpPr>
          <p:spPr>
            <a:xfrm>
              <a:off x="2854112" y="6626201"/>
              <a:ext cx="158216" cy="1570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" h="127">
                  <a:moveTo>
                    <a:pt x="110" y="127"/>
                  </a:moveTo>
                  <a:cubicBezTo>
                    <a:pt x="105" y="127"/>
                    <a:pt x="101" y="126"/>
                    <a:pt x="97" y="122"/>
                  </a:cubicBezTo>
                  <a:lnTo>
                    <a:pt x="5" y="29"/>
                  </a:lnTo>
                  <a:cubicBezTo>
                    <a:pt x="-2" y="23"/>
                    <a:pt x="-2" y="11"/>
                    <a:pt x="5" y="4"/>
                  </a:cubicBezTo>
                  <a:cubicBezTo>
                    <a:pt x="12" y="-1"/>
                    <a:pt x="23" y="-1"/>
                    <a:pt x="30" y="4"/>
                  </a:cubicBezTo>
                  <a:lnTo>
                    <a:pt x="122" y="97"/>
                  </a:lnTo>
                  <a:cubicBezTo>
                    <a:pt x="130" y="104"/>
                    <a:pt x="130" y="115"/>
                    <a:pt x="122" y="122"/>
                  </a:cubicBezTo>
                  <a:cubicBezTo>
                    <a:pt x="119" y="126"/>
                    <a:pt x="114" y="127"/>
                    <a:pt x="110" y="12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B4440C7E-6ED9-437E-07A7-8D0526709CB2}"/>
                </a:ext>
              </a:extLst>
            </p:cNvPr>
            <p:cNvSpPr/>
            <p:nvPr/>
          </p:nvSpPr>
          <p:spPr>
            <a:xfrm>
              <a:off x="3164314" y="6626201"/>
              <a:ext cx="158216" cy="1570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" h="127">
                  <a:moveTo>
                    <a:pt x="17" y="127"/>
                  </a:moveTo>
                  <a:cubicBezTo>
                    <a:pt x="12" y="127"/>
                    <a:pt x="8" y="126"/>
                    <a:pt x="4" y="122"/>
                  </a:cubicBezTo>
                  <a:cubicBezTo>
                    <a:pt x="-1" y="115"/>
                    <a:pt x="-1" y="104"/>
                    <a:pt x="4" y="97"/>
                  </a:cubicBezTo>
                  <a:lnTo>
                    <a:pt x="97" y="4"/>
                  </a:lnTo>
                  <a:cubicBezTo>
                    <a:pt x="104" y="-1"/>
                    <a:pt x="115" y="-1"/>
                    <a:pt x="122" y="4"/>
                  </a:cubicBezTo>
                  <a:cubicBezTo>
                    <a:pt x="129" y="11"/>
                    <a:pt x="129" y="23"/>
                    <a:pt x="122" y="29"/>
                  </a:cubicBezTo>
                  <a:lnTo>
                    <a:pt x="29" y="122"/>
                  </a:lnTo>
                  <a:cubicBezTo>
                    <a:pt x="26" y="126"/>
                    <a:pt x="22" y="127"/>
                    <a:pt x="17" y="12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84732251-64F7-C055-820F-5B532719C169}"/>
                </a:ext>
              </a:extLst>
            </p:cNvPr>
            <p:cNvSpPr/>
            <p:nvPr/>
          </p:nvSpPr>
          <p:spPr>
            <a:xfrm>
              <a:off x="3068388" y="6466684"/>
              <a:ext cx="43603" cy="2118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171">
                  <a:moveTo>
                    <a:pt x="18" y="171"/>
                  </a:moveTo>
                  <a:cubicBezTo>
                    <a:pt x="8" y="171"/>
                    <a:pt x="0" y="163"/>
                    <a:pt x="0" y="153"/>
                  </a:cubicBezTo>
                  <a:lnTo>
                    <a:pt x="1" y="17"/>
                  </a:lnTo>
                  <a:cubicBezTo>
                    <a:pt x="1" y="8"/>
                    <a:pt x="9" y="0"/>
                    <a:pt x="18" y="0"/>
                  </a:cubicBezTo>
                  <a:lnTo>
                    <a:pt x="19" y="0"/>
                  </a:lnTo>
                  <a:cubicBezTo>
                    <a:pt x="28" y="0"/>
                    <a:pt x="36" y="8"/>
                    <a:pt x="36" y="18"/>
                  </a:cubicBezTo>
                  <a:lnTo>
                    <a:pt x="36" y="153"/>
                  </a:lnTo>
                  <a:cubicBezTo>
                    <a:pt x="35" y="163"/>
                    <a:pt x="28" y="171"/>
                    <a:pt x="18" y="171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82CE574C-6E43-C519-334C-A1A47AB85A72}"/>
                </a:ext>
              </a:extLst>
            </p:cNvPr>
            <p:cNvSpPr/>
            <p:nvPr/>
          </p:nvSpPr>
          <p:spPr>
            <a:xfrm>
              <a:off x="2675964" y="6864231"/>
              <a:ext cx="824714" cy="23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3" h="193">
                  <a:moveTo>
                    <a:pt x="663" y="98"/>
                  </a:moveTo>
                  <a:lnTo>
                    <a:pt x="663" y="145"/>
                  </a:lnTo>
                  <a:lnTo>
                    <a:pt x="663" y="193"/>
                  </a:lnTo>
                  <a:lnTo>
                    <a:pt x="331" y="193"/>
                  </a:lnTo>
                  <a:lnTo>
                    <a:pt x="0" y="193"/>
                  </a:lnTo>
                  <a:lnTo>
                    <a:pt x="0" y="145"/>
                  </a:lnTo>
                  <a:lnTo>
                    <a:pt x="0" y="98"/>
                  </a:lnTo>
                  <a:cubicBezTo>
                    <a:pt x="0" y="71"/>
                    <a:pt x="11" y="46"/>
                    <a:pt x="29" y="29"/>
                  </a:cubicBezTo>
                  <a:cubicBezTo>
                    <a:pt x="46" y="11"/>
                    <a:pt x="70" y="0"/>
                    <a:pt x="97" y="0"/>
                  </a:cubicBezTo>
                  <a:lnTo>
                    <a:pt x="331" y="0"/>
                  </a:lnTo>
                  <a:lnTo>
                    <a:pt x="565" y="0"/>
                  </a:lnTo>
                  <a:cubicBezTo>
                    <a:pt x="593" y="0"/>
                    <a:pt x="617" y="11"/>
                    <a:pt x="635" y="29"/>
                  </a:cubicBezTo>
                  <a:cubicBezTo>
                    <a:pt x="652" y="46"/>
                    <a:pt x="663" y="71"/>
                    <a:pt x="663" y="98"/>
                  </a:cubicBez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74" name="Freeform 273">
            <a:extLst>
              <a:ext uri="{FF2B5EF4-FFF2-40B4-BE49-F238E27FC236}">
                <a16:creationId xmlns:a16="http://schemas.microsoft.com/office/drawing/2014/main" id="{64B6E147-2E2D-FC85-10F9-4DD58CCD7A06}"/>
              </a:ext>
            </a:extLst>
          </p:cNvPr>
          <p:cNvSpPr/>
          <p:nvPr/>
        </p:nvSpPr>
        <p:spPr>
          <a:xfrm>
            <a:off x="1668119" y="3293784"/>
            <a:ext cx="7356400" cy="96782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06" h="7767">
                <a:moveTo>
                  <a:pt x="4835" y="3583"/>
                </a:moveTo>
                <a:lnTo>
                  <a:pt x="5173" y="3583"/>
                </a:lnTo>
                <a:lnTo>
                  <a:pt x="5173" y="3265"/>
                </a:lnTo>
                <a:lnTo>
                  <a:pt x="5906" y="3884"/>
                </a:lnTo>
                <a:lnTo>
                  <a:pt x="5173" y="4503"/>
                </a:lnTo>
                <a:lnTo>
                  <a:pt x="5173" y="4185"/>
                </a:lnTo>
                <a:lnTo>
                  <a:pt x="3589" y="4185"/>
                </a:lnTo>
                <a:lnTo>
                  <a:pt x="3589" y="6974"/>
                </a:lnTo>
                <a:cubicBezTo>
                  <a:pt x="3589" y="7411"/>
                  <a:pt x="3233" y="7767"/>
                  <a:pt x="2795" y="7767"/>
                </a:cubicBezTo>
                <a:lnTo>
                  <a:pt x="793" y="7767"/>
                </a:lnTo>
                <a:cubicBezTo>
                  <a:pt x="356" y="7767"/>
                  <a:pt x="0" y="7411"/>
                  <a:pt x="0" y="6974"/>
                </a:cubicBezTo>
                <a:lnTo>
                  <a:pt x="0" y="1371"/>
                </a:lnTo>
                <a:cubicBezTo>
                  <a:pt x="0" y="615"/>
                  <a:pt x="615" y="0"/>
                  <a:pt x="1370" y="0"/>
                </a:cubicBezTo>
                <a:lnTo>
                  <a:pt x="3589" y="0"/>
                </a:lnTo>
                <a:lnTo>
                  <a:pt x="3589" y="1672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5151254-3431-987B-EB32-69EDF3523B4A}"/>
              </a:ext>
            </a:extLst>
          </p:cNvPr>
          <p:cNvSpPr txBox="1"/>
          <p:nvPr/>
        </p:nvSpPr>
        <p:spPr>
          <a:xfrm>
            <a:off x="2104337" y="8846632"/>
            <a:ext cx="360072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8FBDD4E-D754-005E-7F03-6AAE25A2AC48}"/>
              </a:ext>
            </a:extLst>
          </p:cNvPr>
          <p:cNvSpPr txBox="1"/>
          <p:nvPr/>
        </p:nvSpPr>
        <p:spPr>
          <a:xfrm>
            <a:off x="2104337" y="9516790"/>
            <a:ext cx="360072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EA68C73-A1E5-28E5-D7A0-EFCB09BD5B91}"/>
              </a:ext>
            </a:extLst>
          </p:cNvPr>
          <p:cNvSpPr txBox="1"/>
          <p:nvPr/>
        </p:nvSpPr>
        <p:spPr>
          <a:xfrm>
            <a:off x="10392931" y="8821432"/>
            <a:ext cx="360072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6A28300E-6B69-EF4E-61D3-7681DEC32BEF}"/>
              </a:ext>
            </a:extLst>
          </p:cNvPr>
          <p:cNvSpPr txBox="1"/>
          <p:nvPr/>
        </p:nvSpPr>
        <p:spPr>
          <a:xfrm>
            <a:off x="10384053" y="9516747"/>
            <a:ext cx="360072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AD557F6-AC9B-4BA6-897E-1DF4E4C02864}"/>
              </a:ext>
            </a:extLst>
          </p:cNvPr>
          <p:cNvSpPr txBox="1"/>
          <p:nvPr/>
        </p:nvSpPr>
        <p:spPr>
          <a:xfrm>
            <a:off x="18678088" y="8843196"/>
            <a:ext cx="360072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9FB53119-614B-6204-D34A-D080EBF57A59}"/>
              </a:ext>
            </a:extLst>
          </p:cNvPr>
          <p:cNvSpPr txBox="1"/>
          <p:nvPr/>
        </p:nvSpPr>
        <p:spPr>
          <a:xfrm>
            <a:off x="18669210" y="9513354"/>
            <a:ext cx="360072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55C1A1-09F0-F7C3-1103-8A457FF749B0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8E3588-6478-230A-7954-99FC0535D5D3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34403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A4F783-0B50-BEB5-D109-85B6EA85916C}"/>
              </a:ext>
            </a:extLst>
          </p:cNvPr>
          <p:cNvSpPr/>
          <p:nvPr/>
        </p:nvSpPr>
        <p:spPr>
          <a:xfrm>
            <a:off x="2340846" y="3646467"/>
            <a:ext cx="5213635" cy="8972851"/>
          </a:xfrm>
          <a:prstGeom prst="roundRect">
            <a:avLst>
              <a:gd name="adj" fmla="val 10821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9F5C79-18B4-22A6-D952-43AAEC77E9BB}"/>
              </a:ext>
            </a:extLst>
          </p:cNvPr>
          <p:cNvSpPr/>
          <p:nvPr/>
        </p:nvSpPr>
        <p:spPr>
          <a:xfrm>
            <a:off x="1503674" y="4341863"/>
            <a:ext cx="6886733" cy="118765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0AE16E8-D01E-462B-2ED6-70775FDE8DE2}"/>
              </a:ext>
            </a:extLst>
          </p:cNvPr>
          <p:cNvSpPr/>
          <p:nvPr/>
        </p:nvSpPr>
        <p:spPr>
          <a:xfrm>
            <a:off x="3037240" y="5958219"/>
            <a:ext cx="3819597" cy="31554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7" h="2533">
                <a:moveTo>
                  <a:pt x="2660" y="2533"/>
                </a:moveTo>
                <a:lnTo>
                  <a:pt x="407" y="2533"/>
                </a:lnTo>
                <a:cubicBezTo>
                  <a:pt x="182" y="2533"/>
                  <a:pt x="0" y="2351"/>
                  <a:pt x="0" y="2125"/>
                </a:cubicBezTo>
                <a:lnTo>
                  <a:pt x="0" y="407"/>
                </a:lnTo>
                <a:cubicBezTo>
                  <a:pt x="0" y="182"/>
                  <a:pt x="182" y="0"/>
                  <a:pt x="407" y="0"/>
                </a:cubicBezTo>
                <a:lnTo>
                  <a:pt x="2660" y="0"/>
                </a:lnTo>
                <a:cubicBezTo>
                  <a:pt x="2885" y="0"/>
                  <a:pt x="3067" y="182"/>
                  <a:pt x="3067" y="407"/>
                </a:cubicBezTo>
                <a:lnTo>
                  <a:pt x="3067" y="2125"/>
                </a:lnTo>
                <a:cubicBezTo>
                  <a:pt x="3067" y="2351"/>
                  <a:pt x="2885" y="2533"/>
                  <a:pt x="2660" y="2533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9E326-20F8-272A-9EF9-A1C13174FF12}"/>
              </a:ext>
            </a:extLst>
          </p:cNvPr>
          <p:cNvGrpSpPr/>
          <p:nvPr/>
        </p:nvGrpSpPr>
        <p:grpSpPr>
          <a:xfrm>
            <a:off x="3645190" y="6451726"/>
            <a:ext cx="2603705" cy="2168442"/>
            <a:chOff x="3645190" y="6451726"/>
            <a:chExt cx="2603705" cy="2168442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BF35739-C71E-C762-2369-E239C185CE15}"/>
                </a:ext>
              </a:extLst>
            </p:cNvPr>
            <p:cNvSpPr/>
            <p:nvPr/>
          </p:nvSpPr>
          <p:spPr>
            <a:xfrm>
              <a:off x="3645190" y="6451726"/>
              <a:ext cx="2603705" cy="1899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1" h="1525">
                  <a:moveTo>
                    <a:pt x="1990" y="1525"/>
                  </a:moveTo>
                  <a:lnTo>
                    <a:pt x="1045" y="1525"/>
                  </a:lnTo>
                  <a:lnTo>
                    <a:pt x="101" y="1525"/>
                  </a:lnTo>
                  <a:cubicBezTo>
                    <a:pt x="73" y="1525"/>
                    <a:pt x="48" y="1513"/>
                    <a:pt x="30" y="1495"/>
                  </a:cubicBezTo>
                  <a:cubicBezTo>
                    <a:pt x="11" y="1477"/>
                    <a:pt x="0" y="1452"/>
                    <a:pt x="0" y="1423"/>
                  </a:cubicBezTo>
                  <a:lnTo>
                    <a:pt x="0" y="762"/>
                  </a:lnTo>
                  <a:lnTo>
                    <a:pt x="0" y="100"/>
                  </a:lnTo>
                  <a:cubicBezTo>
                    <a:pt x="0" y="73"/>
                    <a:pt x="11" y="47"/>
                    <a:pt x="30" y="29"/>
                  </a:cubicBezTo>
                  <a:cubicBezTo>
                    <a:pt x="48" y="11"/>
                    <a:pt x="73" y="0"/>
                    <a:pt x="101" y="0"/>
                  </a:cubicBezTo>
                  <a:lnTo>
                    <a:pt x="1045" y="0"/>
                  </a:lnTo>
                  <a:lnTo>
                    <a:pt x="1990" y="0"/>
                  </a:lnTo>
                  <a:cubicBezTo>
                    <a:pt x="2018" y="0"/>
                    <a:pt x="2043" y="11"/>
                    <a:pt x="2061" y="29"/>
                  </a:cubicBezTo>
                  <a:cubicBezTo>
                    <a:pt x="2080" y="47"/>
                    <a:pt x="2091" y="73"/>
                    <a:pt x="2091" y="100"/>
                  </a:cubicBezTo>
                  <a:lnTo>
                    <a:pt x="2091" y="762"/>
                  </a:lnTo>
                  <a:lnTo>
                    <a:pt x="2091" y="1423"/>
                  </a:lnTo>
                  <a:cubicBezTo>
                    <a:pt x="2091" y="1452"/>
                    <a:pt x="2080" y="1477"/>
                    <a:pt x="2061" y="1495"/>
                  </a:cubicBezTo>
                  <a:cubicBezTo>
                    <a:pt x="2043" y="1513"/>
                    <a:pt x="2018" y="1525"/>
                    <a:pt x="1990" y="152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3C22C72-2561-B035-0EF7-093CB6E160B5}"/>
                </a:ext>
              </a:extLst>
            </p:cNvPr>
            <p:cNvSpPr/>
            <p:nvPr/>
          </p:nvSpPr>
          <p:spPr>
            <a:xfrm>
              <a:off x="3645190" y="7393879"/>
              <a:ext cx="2603705" cy="9558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1" h="768">
                  <a:moveTo>
                    <a:pt x="0" y="0"/>
                  </a:moveTo>
                  <a:lnTo>
                    <a:pt x="0" y="5"/>
                  </a:lnTo>
                  <a:lnTo>
                    <a:pt x="0" y="666"/>
                  </a:lnTo>
                  <a:cubicBezTo>
                    <a:pt x="0" y="695"/>
                    <a:pt x="11" y="720"/>
                    <a:pt x="30" y="738"/>
                  </a:cubicBezTo>
                  <a:cubicBezTo>
                    <a:pt x="48" y="756"/>
                    <a:pt x="73" y="768"/>
                    <a:pt x="101" y="768"/>
                  </a:cubicBezTo>
                  <a:lnTo>
                    <a:pt x="1045" y="768"/>
                  </a:lnTo>
                  <a:lnTo>
                    <a:pt x="1990" y="768"/>
                  </a:lnTo>
                  <a:cubicBezTo>
                    <a:pt x="2018" y="768"/>
                    <a:pt x="2043" y="756"/>
                    <a:pt x="2061" y="738"/>
                  </a:cubicBezTo>
                  <a:cubicBezTo>
                    <a:pt x="2080" y="720"/>
                    <a:pt x="2091" y="695"/>
                    <a:pt x="2091" y="666"/>
                  </a:cubicBezTo>
                  <a:lnTo>
                    <a:pt x="2091" y="5"/>
                  </a:lnTo>
                  <a:lnTo>
                    <a:pt x="2091" y="0"/>
                  </a:ln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03FB02D-00B5-F520-EC79-4AF0C8EBEB2B}"/>
                </a:ext>
              </a:extLst>
            </p:cNvPr>
            <p:cNvSpPr/>
            <p:nvPr/>
          </p:nvSpPr>
          <p:spPr>
            <a:xfrm>
              <a:off x="3778490" y="6587568"/>
              <a:ext cx="1169798" cy="16263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1306">
                  <a:moveTo>
                    <a:pt x="0" y="1306"/>
                  </a:moveTo>
                  <a:lnTo>
                    <a:pt x="940" y="1306"/>
                  </a:lnTo>
                  <a:lnTo>
                    <a:pt x="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1A2154F-1491-327D-572B-CBE37B73E2D5}"/>
                </a:ext>
              </a:extLst>
            </p:cNvPr>
            <p:cNvSpPr/>
            <p:nvPr/>
          </p:nvSpPr>
          <p:spPr>
            <a:xfrm>
              <a:off x="4949534" y="6587568"/>
              <a:ext cx="1166061" cy="16263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7" h="1306">
                  <a:moveTo>
                    <a:pt x="937" y="0"/>
                  </a:moveTo>
                  <a:lnTo>
                    <a:pt x="0" y="0"/>
                  </a:lnTo>
                  <a:lnTo>
                    <a:pt x="0" y="1306"/>
                  </a:lnTo>
                  <a:lnTo>
                    <a:pt x="937" y="1306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413B963-594C-5B1B-DD5C-CE5B19EED7A2}"/>
                </a:ext>
              </a:extLst>
            </p:cNvPr>
            <p:cNvSpPr/>
            <p:nvPr/>
          </p:nvSpPr>
          <p:spPr>
            <a:xfrm>
              <a:off x="3939193" y="7200713"/>
              <a:ext cx="847138" cy="4773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384">
                  <a:moveTo>
                    <a:pt x="0" y="74"/>
                  </a:moveTo>
                  <a:lnTo>
                    <a:pt x="0" y="310"/>
                  </a:lnTo>
                  <a:cubicBezTo>
                    <a:pt x="0" y="351"/>
                    <a:pt x="34" y="384"/>
                    <a:pt x="76" y="384"/>
                  </a:cubicBezTo>
                  <a:lnTo>
                    <a:pt x="606" y="384"/>
                  </a:lnTo>
                  <a:cubicBezTo>
                    <a:pt x="647" y="384"/>
                    <a:pt x="681" y="351"/>
                    <a:pt x="681" y="310"/>
                  </a:cubicBezTo>
                  <a:lnTo>
                    <a:pt x="681" y="74"/>
                  </a:lnTo>
                  <a:cubicBezTo>
                    <a:pt x="681" y="33"/>
                    <a:pt x="647" y="0"/>
                    <a:pt x="606" y="0"/>
                  </a:cubicBezTo>
                  <a:lnTo>
                    <a:pt x="76" y="0"/>
                  </a:lnTo>
                  <a:cubicBezTo>
                    <a:pt x="34" y="0"/>
                    <a:pt x="0" y="33"/>
                    <a:pt x="0" y="74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14AA898-6A02-7644-A9ED-7F3846383DB6}"/>
                </a:ext>
              </a:extLst>
            </p:cNvPr>
            <p:cNvSpPr/>
            <p:nvPr/>
          </p:nvSpPr>
          <p:spPr>
            <a:xfrm>
              <a:off x="4929601" y="6587568"/>
              <a:ext cx="201818" cy="20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632">
                  <a:moveTo>
                    <a:pt x="0" y="0"/>
                  </a:moveTo>
                  <a:lnTo>
                    <a:pt x="0" y="1632"/>
                  </a:lnTo>
                  <a:lnTo>
                    <a:pt x="82" y="1582"/>
                  </a:lnTo>
                  <a:lnTo>
                    <a:pt x="163" y="163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93FA58E-6E2B-5F00-8D26-AB72EB44CA1C}"/>
                </a:ext>
              </a:extLst>
            </p:cNvPr>
            <p:cNvSpPr/>
            <p:nvPr/>
          </p:nvSpPr>
          <p:spPr>
            <a:xfrm>
              <a:off x="5354416" y="6784472"/>
              <a:ext cx="355051" cy="3103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250">
                  <a:moveTo>
                    <a:pt x="38" y="250"/>
                  </a:moveTo>
                  <a:lnTo>
                    <a:pt x="143" y="250"/>
                  </a:lnTo>
                  <a:lnTo>
                    <a:pt x="249" y="250"/>
                  </a:lnTo>
                  <a:cubicBezTo>
                    <a:pt x="264" y="250"/>
                    <a:pt x="275" y="241"/>
                    <a:pt x="282" y="230"/>
                  </a:cubicBezTo>
                  <a:cubicBezTo>
                    <a:pt x="288" y="219"/>
                    <a:pt x="289" y="204"/>
                    <a:pt x="281" y="191"/>
                  </a:cubicBezTo>
                  <a:lnTo>
                    <a:pt x="229" y="105"/>
                  </a:lnTo>
                  <a:lnTo>
                    <a:pt x="176" y="18"/>
                  </a:lnTo>
                  <a:cubicBezTo>
                    <a:pt x="169" y="6"/>
                    <a:pt x="156" y="0"/>
                    <a:pt x="143" y="0"/>
                  </a:cubicBezTo>
                  <a:cubicBezTo>
                    <a:pt x="131" y="0"/>
                    <a:pt x="118" y="6"/>
                    <a:pt x="111" y="18"/>
                  </a:cubicBezTo>
                  <a:lnTo>
                    <a:pt x="58" y="105"/>
                  </a:lnTo>
                  <a:lnTo>
                    <a:pt x="6" y="191"/>
                  </a:lnTo>
                  <a:cubicBezTo>
                    <a:pt x="-2" y="204"/>
                    <a:pt x="-1" y="219"/>
                    <a:pt x="5" y="230"/>
                  </a:cubicBezTo>
                  <a:cubicBezTo>
                    <a:pt x="11" y="241"/>
                    <a:pt x="23" y="250"/>
                    <a:pt x="38" y="25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835635-B00A-C0E3-6CCC-CF479419A18C}"/>
                </a:ext>
              </a:extLst>
            </p:cNvPr>
            <p:cNvSpPr/>
            <p:nvPr/>
          </p:nvSpPr>
          <p:spPr>
            <a:xfrm>
              <a:off x="3974079" y="7823828"/>
              <a:ext cx="778620" cy="311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6" h="26">
                  <a:moveTo>
                    <a:pt x="613" y="26"/>
                  </a:moveTo>
                  <a:lnTo>
                    <a:pt x="13" y="26"/>
                  </a:ln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lnTo>
                    <a:pt x="613" y="0"/>
                  </a:lnTo>
                  <a:cubicBezTo>
                    <a:pt x="619" y="0"/>
                    <a:pt x="626" y="6"/>
                    <a:pt x="626" y="13"/>
                  </a:cubicBezTo>
                  <a:cubicBezTo>
                    <a:pt x="626" y="20"/>
                    <a:pt x="619" y="26"/>
                    <a:pt x="613" y="26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494EA13-D4EB-2CD1-0346-7A83E525F61F}"/>
                </a:ext>
              </a:extLst>
            </p:cNvPr>
            <p:cNvSpPr/>
            <p:nvPr/>
          </p:nvSpPr>
          <p:spPr>
            <a:xfrm>
              <a:off x="5259736" y="7373939"/>
              <a:ext cx="413603" cy="311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3" h="26">
                  <a:moveTo>
                    <a:pt x="320" y="26"/>
                  </a:moveTo>
                  <a:lnTo>
                    <a:pt x="12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2" y="0"/>
                  </a:cubicBezTo>
                  <a:lnTo>
                    <a:pt x="320" y="0"/>
                  </a:lnTo>
                  <a:cubicBezTo>
                    <a:pt x="327" y="0"/>
                    <a:pt x="333" y="6"/>
                    <a:pt x="333" y="13"/>
                  </a:cubicBezTo>
                  <a:cubicBezTo>
                    <a:pt x="333" y="20"/>
                    <a:pt x="327" y="26"/>
                    <a:pt x="320" y="26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2FF36F7-42FB-3B78-2D1F-657223178043}"/>
                </a:ext>
              </a:extLst>
            </p:cNvPr>
            <p:cNvSpPr/>
            <p:nvPr/>
          </p:nvSpPr>
          <p:spPr>
            <a:xfrm>
              <a:off x="3974079" y="7999546"/>
              <a:ext cx="778620" cy="311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6" h="26">
                  <a:moveTo>
                    <a:pt x="613" y="26"/>
                  </a:moveTo>
                  <a:lnTo>
                    <a:pt x="13" y="26"/>
                  </a:ln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lnTo>
                    <a:pt x="613" y="0"/>
                  </a:lnTo>
                  <a:cubicBezTo>
                    <a:pt x="619" y="0"/>
                    <a:pt x="626" y="6"/>
                    <a:pt x="626" y="13"/>
                  </a:cubicBezTo>
                  <a:cubicBezTo>
                    <a:pt x="626" y="20"/>
                    <a:pt x="619" y="26"/>
                    <a:pt x="613" y="26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1CA668B-B5C4-5545-27AB-398F622A2235}"/>
                </a:ext>
              </a:extLst>
            </p:cNvPr>
            <p:cNvSpPr/>
            <p:nvPr/>
          </p:nvSpPr>
          <p:spPr>
            <a:xfrm>
              <a:off x="5511386" y="6877940"/>
              <a:ext cx="41111" cy="996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81">
                  <a:moveTo>
                    <a:pt x="17" y="81"/>
                  </a:moveTo>
                  <a:cubicBezTo>
                    <a:pt x="8" y="81"/>
                    <a:pt x="0" y="73"/>
                    <a:pt x="0" y="63"/>
                  </a:cubicBezTo>
                  <a:lnTo>
                    <a:pt x="0" y="17"/>
                  </a:lnTo>
                  <a:cubicBezTo>
                    <a:pt x="0" y="7"/>
                    <a:pt x="8" y="0"/>
                    <a:pt x="17" y="0"/>
                  </a:cubicBezTo>
                  <a:cubicBezTo>
                    <a:pt x="27" y="0"/>
                    <a:pt x="34" y="7"/>
                    <a:pt x="34" y="17"/>
                  </a:cubicBezTo>
                  <a:lnTo>
                    <a:pt x="34" y="63"/>
                  </a:lnTo>
                  <a:cubicBezTo>
                    <a:pt x="34" y="73"/>
                    <a:pt x="27" y="81"/>
                    <a:pt x="17" y="81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5CD4BA2-D882-F44D-DB7E-EFE6B1D0D293}"/>
                </a:ext>
              </a:extLst>
            </p:cNvPr>
            <p:cNvSpPr/>
            <p:nvPr/>
          </p:nvSpPr>
          <p:spPr>
            <a:xfrm>
              <a:off x="5508894" y="6992593"/>
              <a:ext cx="47340" cy="47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39">
                  <a:moveTo>
                    <a:pt x="39" y="20"/>
                  </a:moveTo>
                  <a:cubicBezTo>
                    <a:pt x="39" y="30"/>
                    <a:pt x="30" y="39"/>
                    <a:pt x="20" y="39"/>
                  </a:cubicBezTo>
                  <a:cubicBezTo>
                    <a:pt x="9" y="39"/>
                    <a:pt x="0" y="3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2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AAA3D51-5F53-C4F2-2A12-A0423273BE21}"/>
                </a:ext>
              </a:extLst>
            </p:cNvPr>
            <p:cNvSpPr/>
            <p:nvPr/>
          </p:nvSpPr>
          <p:spPr>
            <a:xfrm>
              <a:off x="5659632" y="7260532"/>
              <a:ext cx="259125" cy="259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9">
                  <a:moveTo>
                    <a:pt x="209" y="104"/>
                  </a:moveTo>
                  <a:cubicBezTo>
                    <a:pt x="209" y="162"/>
                    <a:pt x="162" y="209"/>
                    <a:pt x="105" y="209"/>
                  </a:cubicBezTo>
                  <a:cubicBezTo>
                    <a:pt x="47" y="209"/>
                    <a:pt x="0" y="162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162" y="0"/>
                    <a:pt x="209" y="47"/>
                    <a:pt x="209" y="104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748E1D1-E5DB-0513-5ADE-88ACDA5D37D7}"/>
                </a:ext>
              </a:extLst>
            </p:cNvPr>
            <p:cNvSpPr/>
            <p:nvPr/>
          </p:nvSpPr>
          <p:spPr>
            <a:xfrm>
              <a:off x="5739362" y="7340291"/>
              <a:ext cx="99663" cy="1009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" h="82">
                  <a:moveTo>
                    <a:pt x="68" y="82"/>
                  </a:moveTo>
                  <a:cubicBezTo>
                    <a:pt x="65" y="82"/>
                    <a:pt x="62" y="81"/>
                    <a:pt x="60" y="78"/>
                  </a:cubicBezTo>
                  <a:lnTo>
                    <a:pt x="4" y="22"/>
                  </a:lnTo>
                  <a:cubicBezTo>
                    <a:pt x="-1" y="17"/>
                    <a:pt x="-1" y="9"/>
                    <a:pt x="4" y="4"/>
                  </a:cubicBezTo>
                  <a:cubicBezTo>
                    <a:pt x="8" y="-1"/>
                    <a:pt x="17" y="-1"/>
                    <a:pt x="21" y="4"/>
                  </a:cubicBezTo>
                  <a:lnTo>
                    <a:pt x="78" y="60"/>
                  </a:lnTo>
                  <a:cubicBezTo>
                    <a:pt x="82" y="65"/>
                    <a:pt x="82" y="73"/>
                    <a:pt x="78" y="78"/>
                  </a:cubicBezTo>
                  <a:cubicBezTo>
                    <a:pt x="75" y="81"/>
                    <a:pt x="72" y="82"/>
                    <a:pt x="68" y="82"/>
                  </a:cubicBezTo>
                  <a:close/>
                </a:path>
              </a:pathLst>
            </a:custGeom>
            <a:solidFill>
              <a:srgbClr val="2E40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46B6133-398F-1D04-C0BC-740C3FED2825}"/>
                </a:ext>
              </a:extLst>
            </p:cNvPr>
            <p:cNvSpPr/>
            <p:nvPr/>
          </p:nvSpPr>
          <p:spPr>
            <a:xfrm>
              <a:off x="5739362" y="7340291"/>
              <a:ext cx="99663" cy="1009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" h="82">
                  <a:moveTo>
                    <a:pt x="13" y="82"/>
                  </a:moveTo>
                  <a:cubicBezTo>
                    <a:pt x="9" y="82"/>
                    <a:pt x="6" y="81"/>
                    <a:pt x="4" y="78"/>
                  </a:cubicBezTo>
                  <a:cubicBezTo>
                    <a:pt x="-1" y="73"/>
                    <a:pt x="-1" y="65"/>
                    <a:pt x="4" y="60"/>
                  </a:cubicBezTo>
                  <a:lnTo>
                    <a:pt x="60" y="4"/>
                  </a:lnTo>
                  <a:cubicBezTo>
                    <a:pt x="65" y="-1"/>
                    <a:pt x="73" y="-1"/>
                    <a:pt x="78" y="4"/>
                  </a:cubicBezTo>
                  <a:cubicBezTo>
                    <a:pt x="82" y="9"/>
                    <a:pt x="82" y="17"/>
                    <a:pt x="78" y="22"/>
                  </a:cubicBezTo>
                  <a:lnTo>
                    <a:pt x="21" y="78"/>
                  </a:lnTo>
                  <a:cubicBezTo>
                    <a:pt x="19" y="81"/>
                    <a:pt x="16" y="82"/>
                    <a:pt x="13" y="82"/>
                  </a:cubicBezTo>
                  <a:close/>
                </a:path>
              </a:pathLst>
            </a:custGeom>
            <a:solidFill>
              <a:srgbClr val="2E40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D6B9EA9-4AAE-292C-AEEE-F3FC54C1CBAE}"/>
                </a:ext>
              </a:extLst>
            </p:cNvPr>
            <p:cNvSpPr/>
            <p:nvPr/>
          </p:nvSpPr>
          <p:spPr>
            <a:xfrm>
              <a:off x="5259736" y="7735345"/>
              <a:ext cx="413603" cy="311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3" h="26">
                  <a:moveTo>
                    <a:pt x="320" y="26"/>
                  </a:moveTo>
                  <a:lnTo>
                    <a:pt x="12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2" y="0"/>
                  </a:cubicBezTo>
                  <a:lnTo>
                    <a:pt x="320" y="0"/>
                  </a:lnTo>
                  <a:cubicBezTo>
                    <a:pt x="327" y="0"/>
                    <a:pt x="333" y="6"/>
                    <a:pt x="333" y="13"/>
                  </a:cubicBezTo>
                  <a:cubicBezTo>
                    <a:pt x="333" y="20"/>
                    <a:pt x="327" y="26"/>
                    <a:pt x="320" y="26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C7EA843-2489-943C-508F-AB272EEE28E9}"/>
                </a:ext>
              </a:extLst>
            </p:cNvPr>
            <p:cNvSpPr/>
            <p:nvPr/>
          </p:nvSpPr>
          <p:spPr>
            <a:xfrm>
              <a:off x="5659632" y="7621939"/>
              <a:ext cx="259125" cy="2579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209" y="104"/>
                  </a:moveTo>
                  <a:cubicBezTo>
                    <a:pt x="209" y="161"/>
                    <a:pt x="162" y="208"/>
                    <a:pt x="105" y="208"/>
                  </a:cubicBez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7" y="0"/>
                    <a:pt x="105" y="0"/>
                  </a:cubicBezTo>
                  <a:cubicBezTo>
                    <a:pt x="162" y="0"/>
                    <a:pt x="209" y="46"/>
                    <a:pt x="209" y="104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E832480-7D84-8C3E-5579-ACF1CD332515}"/>
                </a:ext>
              </a:extLst>
            </p:cNvPr>
            <p:cNvSpPr/>
            <p:nvPr/>
          </p:nvSpPr>
          <p:spPr>
            <a:xfrm>
              <a:off x="5739362" y="7701694"/>
              <a:ext cx="99663" cy="1009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" h="82">
                  <a:moveTo>
                    <a:pt x="68" y="82"/>
                  </a:moveTo>
                  <a:cubicBezTo>
                    <a:pt x="65" y="82"/>
                    <a:pt x="62" y="80"/>
                    <a:pt x="60" y="78"/>
                  </a:cubicBezTo>
                  <a:lnTo>
                    <a:pt x="4" y="22"/>
                  </a:lnTo>
                  <a:cubicBezTo>
                    <a:pt x="-1" y="17"/>
                    <a:pt x="-1" y="9"/>
                    <a:pt x="4" y="4"/>
                  </a:cubicBezTo>
                  <a:cubicBezTo>
                    <a:pt x="8" y="-1"/>
                    <a:pt x="17" y="-1"/>
                    <a:pt x="21" y="4"/>
                  </a:cubicBezTo>
                  <a:lnTo>
                    <a:pt x="78" y="60"/>
                  </a:lnTo>
                  <a:cubicBezTo>
                    <a:pt x="82" y="65"/>
                    <a:pt x="82" y="73"/>
                    <a:pt x="78" y="78"/>
                  </a:cubicBezTo>
                  <a:cubicBezTo>
                    <a:pt x="75" y="80"/>
                    <a:pt x="72" y="82"/>
                    <a:pt x="68" y="82"/>
                  </a:cubicBezTo>
                  <a:close/>
                </a:path>
              </a:pathLst>
            </a:custGeom>
            <a:solidFill>
              <a:srgbClr val="2E40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7A45178-9866-8B95-C661-22C3C9602D0A}"/>
                </a:ext>
              </a:extLst>
            </p:cNvPr>
            <p:cNvSpPr/>
            <p:nvPr/>
          </p:nvSpPr>
          <p:spPr>
            <a:xfrm>
              <a:off x="5739362" y="7701694"/>
              <a:ext cx="99663" cy="1009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" h="82">
                  <a:moveTo>
                    <a:pt x="13" y="82"/>
                  </a:moveTo>
                  <a:cubicBezTo>
                    <a:pt x="9" y="82"/>
                    <a:pt x="6" y="80"/>
                    <a:pt x="4" y="78"/>
                  </a:cubicBezTo>
                  <a:cubicBezTo>
                    <a:pt x="-1" y="73"/>
                    <a:pt x="-1" y="65"/>
                    <a:pt x="4" y="60"/>
                  </a:cubicBezTo>
                  <a:lnTo>
                    <a:pt x="60" y="4"/>
                  </a:lnTo>
                  <a:cubicBezTo>
                    <a:pt x="65" y="-1"/>
                    <a:pt x="73" y="-1"/>
                    <a:pt x="78" y="4"/>
                  </a:cubicBezTo>
                  <a:cubicBezTo>
                    <a:pt x="82" y="9"/>
                    <a:pt x="82" y="17"/>
                    <a:pt x="78" y="22"/>
                  </a:cubicBezTo>
                  <a:lnTo>
                    <a:pt x="21" y="78"/>
                  </a:lnTo>
                  <a:cubicBezTo>
                    <a:pt x="19" y="80"/>
                    <a:pt x="16" y="82"/>
                    <a:pt x="13" y="82"/>
                  </a:cubicBezTo>
                  <a:close/>
                </a:path>
              </a:pathLst>
            </a:custGeom>
            <a:solidFill>
              <a:srgbClr val="2E40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85588F5-7EBA-5123-A01B-38B8BB48AEA5}"/>
                </a:ext>
              </a:extLst>
            </p:cNvPr>
            <p:cNvSpPr/>
            <p:nvPr/>
          </p:nvSpPr>
          <p:spPr>
            <a:xfrm>
              <a:off x="4177140" y="6752071"/>
              <a:ext cx="371246" cy="3713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9" h="299">
                  <a:moveTo>
                    <a:pt x="299" y="149"/>
                  </a:moveTo>
                  <a:cubicBezTo>
                    <a:pt x="299" y="232"/>
                    <a:pt x="232" y="299"/>
                    <a:pt x="150" y="299"/>
                  </a:cubicBezTo>
                  <a:cubicBezTo>
                    <a:pt x="67" y="299"/>
                    <a:pt x="0" y="232"/>
                    <a:pt x="0" y="149"/>
                  </a:cubicBezTo>
                  <a:cubicBezTo>
                    <a:pt x="0" y="66"/>
                    <a:pt x="67" y="0"/>
                    <a:pt x="150" y="0"/>
                  </a:cubicBezTo>
                  <a:cubicBezTo>
                    <a:pt x="232" y="0"/>
                    <a:pt x="299" y="66"/>
                    <a:pt x="299" y="149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BD612CF-8D11-2295-D9BA-2C2F2B71497A}"/>
                </a:ext>
              </a:extLst>
            </p:cNvPr>
            <p:cNvSpPr/>
            <p:nvPr/>
          </p:nvSpPr>
          <p:spPr>
            <a:xfrm>
              <a:off x="4256874" y="6834322"/>
              <a:ext cx="213030" cy="2056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166">
                  <a:moveTo>
                    <a:pt x="104" y="11"/>
                  </a:moveTo>
                  <a:lnTo>
                    <a:pt x="111" y="21"/>
                  </a:lnTo>
                  <a:lnTo>
                    <a:pt x="117" y="31"/>
                  </a:lnTo>
                  <a:cubicBezTo>
                    <a:pt x="119" y="34"/>
                    <a:pt x="121" y="36"/>
                    <a:pt x="123" y="38"/>
                  </a:cubicBezTo>
                  <a:cubicBezTo>
                    <a:pt x="125" y="40"/>
                    <a:pt x="128" y="41"/>
                    <a:pt x="131" y="41"/>
                  </a:cubicBezTo>
                  <a:lnTo>
                    <a:pt x="143" y="45"/>
                  </a:lnTo>
                  <a:lnTo>
                    <a:pt x="155" y="47"/>
                  </a:lnTo>
                  <a:cubicBezTo>
                    <a:pt x="163" y="49"/>
                    <a:pt x="169" y="55"/>
                    <a:pt x="170" y="62"/>
                  </a:cubicBezTo>
                  <a:cubicBezTo>
                    <a:pt x="173" y="69"/>
                    <a:pt x="172" y="77"/>
                    <a:pt x="166" y="84"/>
                  </a:cubicBezTo>
                  <a:lnTo>
                    <a:pt x="158" y="93"/>
                  </a:lnTo>
                  <a:lnTo>
                    <a:pt x="151" y="101"/>
                  </a:lnTo>
                  <a:cubicBezTo>
                    <a:pt x="149" y="104"/>
                    <a:pt x="147" y="106"/>
                    <a:pt x="146" y="109"/>
                  </a:cubicBezTo>
                  <a:cubicBezTo>
                    <a:pt x="145" y="112"/>
                    <a:pt x="145" y="115"/>
                    <a:pt x="145" y="118"/>
                  </a:cubicBezTo>
                  <a:lnTo>
                    <a:pt x="146" y="130"/>
                  </a:lnTo>
                  <a:lnTo>
                    <a:pt x="147" y="142"/>
                  </a:lnTo>
                  <a:cubicBezTo>
                    <a:pt x="148" y="150"/>
                    <a:pt x="144" y="158"/>
                    <a:pt x="138" y="162"/>
                  </a:cubicBezTo>
                  <a:cubicBezTo>
                    <a:pt x="132" y="166"/>
                    <a:pt x="124" y="167"/>
                    <a:pt x="116" y="164"/>
                  </a:cubicBezTo>
                  <a:lnTo>
                    <a:pt x="105" y="160"/>
                  </a:lnTo>
                  <a:lnTo>
                    <a:pt x="95" y="155"/>
                  </a:lnTo>
                  <a:cubicBezTo>
                    <a:pt x="92" y="154"/>
                    <a:pt x="88" y="153"/>
                    <a:pt x="86" y="153"/>
                  </a:cubicBezTo>
                  <a:cubicBezTo>
                    <a:pt x="82" y="153"/>
                    <a:pt x="79" y="154"/>
                    <a:pt x="77" y="155"/>
                  </a:cubicBezTo>
                  <a:lnTo>
                    <a:pt x="66" y="160"/>
                  </a:lnTo>
                  <a:lnTo>
                    <a:pt x="55" y="164"/>
                  </a:lnTo>
                  <a:cubicBezTo>
                    <a:pt x="48" y="167"/>
                    <a:pt x="39" y="166"/>
                    <a:pt x="33" y="162"/>
                  </a:cubicBezTo>
                  <a:cubicBezTo>
                    <a:pt x="27" y="158"/>
                    <a:pt x="23" y="150"/>
                    <a:pt x="24" y="142"/>
                  </a:cubicBezTo>
                  <a:lnTo>
                    <a:pt x="25" y="130"/>
                  </a:lnTo>
                  <a:lnTo>
                    <a:pt x="25" y="118"/>
                  </a:lnTo>
                  <a:cubicBezTo>
                    <a:pt x="26" y="115"/>
                    <a:pt x="25" y="112"/>
                    <a:pt x="25" y="109"/>
                  </a:cubicBezTo>
                  <a:cubicBezTo>
                    <a:pt x="24" y="106"/>
                    <a:pt x="23" y="104"/>
                    <a:pt x="20" y="101"/>
                  </a:cubicBezTo>
                  <a:lnTo>
                    <a:pt x="13" y="93"/>
                  </a:lnTo>
                  <a:lnTo>
                    <a:pt x="5" y="84"/>
                  </a:lnTo>
                  <a:cubicBezTo>
                    <a:pt x="0" y="77"/>
                    <a:pt x="-1" y="69"/>
                    <a:pt x="1" y="62"/>
                  </a:cubicBezTo>
                  <a:cubicBezTo>
                    <a:pt x="3" y="55"/>
                    <a:pt x="8" y="49"/>
                    <a:pt x="16" y="47"/>
                  </a:cubicBezTo>
                  <a:lnTo>
                    <a:pt x="29" y="45"/>
                  </a:lnTo>
                  <a:lnTo>
                    <a:pt x="40" y="41"/>
                  </a:lnTo>
                  <a:cubicBezTo>
                    <a:pt x="43" y="41"/>
                    <a:pt x="46" y="40"/>
                    <a:pt x="48" y="38"/>
                  </a:cubicBezTo>
                  <a:cubicBezTo>
                    <a:pt x="51" y="36"/>
                    <a:pt x="53" y="34"/>
                    <a:pt x="54" y="31"/>
                  </a:cubicBezTo>
                  <a:lnTo>
                    <a:pt x="60" y="21"/>
                  </a:lnTo>
                  <a:lnTo>
                    <a:pt x="66" y="11"/>
                  </a:lnTo>
                  <a:cubicBezTo>
                    <a:pt x="71" y="4"/>
                    <a:pt x="78" y="0"/>
                    <a:pt x="86" y="0"/>
                  </a:cubicBezTo>
                  <a:cubicBezTo>
                    <a:pt x="93" y="0"/>
                    <a:pt x="100" y="4"/>
                    <a:pt x="104" y="11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82A6DE4F-8865-E927-4379-45E9B8CB5048}"/>
              </a:ext>
            </a:extLst>
          </p:cNvPr>
          <p:cNvSpPr/>
          <p:nvPr/>
        </p:nvSpPr>
        <p:spPr>
          <a:xfrm>
            <a:off x="9580138" y="3646467"/>
            <a:ext cx="5214884" cy="8972851"/>
          </a:xfrm>
          <a:prstGeom prst="roundRect">
            <a:avLst>
              <a:gd name="adj" fmla="val 11885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0950449-67D6-A05B-9552-64C76202C74D}"/>
              </a:ext>
            </a:extLst>
          </p:cNvPr>
          <p:cNvSpPr/>
          <p:nvPr/>
        </p:nvSpPr>
        <p:spPr>
          <a:xfrm>
            <a:off x="8744216" y="4341863"/>
            <a:ext cx="6885487" cy="118765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01B2ACB2-4BF2-34C8-9D74-4846E895B17B}"/>
              </a:ext>
            </a:extLst>
          </p:cNvPr>
          <p:cNvSpPr/>
          <p:nvPr/>
        </p:nvSpPr>
        <p:spPr>
          <a:xfrm>
            <a:off x="16820683" y="3646467"/>
            <a:ext cx="5213635" cy="8972851"/>
          </a:xfrm>
          <a:prstGeom prst="roundRect">
            <a:avLst>
              <a:gd name="adj" fmla="val 11352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91EB3665-2077-7B51-861F-B014B5C57DC7}"/>
              </a:ext>
            </a:extLst>
          </p:cNvPr>
          <p:cNvSpPr/>
          <p:nvPr/>
        </p:nvSpPr>
        <p:spPr>
          <a:xfrm>
            <a:off x="15984757" y="4341863"/>
            <a:ext cx="6885487" cy="118765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1A2A624B-09F8-607B-9D69-8217E8B602D4}"/>
              </a:ext>
            </a:extLst>
          </p:cNvPr>
          <p:cNvSpPr/>
          <p:nvPr/>
        </p:nvSpPr>
        <p:spPr>
          <a:xfrm>
            <a:off x="17517081" y="5958219"/>
            <a:ext cx="3820843" cy="31554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8" h="2533">
                <a:moveTo>
                  <a:pt x="2660" y="2533"/>
                </a:moveTo>
                <a:lnTo>
                  <a:pt x="408" y="2533"/>
                </a:lnTo>
                <a:cubicBezTo>
                  <a:pt x="182" y="2533"/>
                  <a:pt x="0" y="2351"/>
                  <a:pt x="0" y="2125"/>
                </a:cubicBezTo>
                <a:lnTo>
                  <a:pt x="0" y="407"/>
                </a:lnTo>
                <a:cubicBezTo>
                  <a:pt x="0" y="182"/>
                  <a:pt x="182" y="0"/>
                  <a:pt x="408" y="0"/>
                </a:cubicBezTo>
                <a:lnTo>
                  <a:pt x="2660" y="0"/>
                </a:lnTo>
                <a:cubicBezTo>
                  <a:pt x="2885" y="0"/>
                  <a:pt x="3068" y="182"/>
                  <a:pt x="3068" y="407"/>
                </a:cubicBezTo>
                <a:lnTo>
                  <a:pt x="3068" y="2125"/>
                </a:lnTo>
                <a:cubicBezTo>
                  <a:pt x="3068" y="2351"/>
                  <a:pt x="2885" y="2533"/>
                  <a:pt x="2660" y="2533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8EB9A1-D1DA-F0C5-D91D-C740AC102A8E}"/>
              </a:ext>
            </a:extLst>
          </p:cNvPr>
          <p:cNvGrpSpPr/>
          <p:nvPr/>
        </p:nvGrpSpPr>
        <p:grpSpPr>
          <a:xfrm>
            <a:off x="18622098" y="6408111"/>
            <a:ext cx="2151483" cy="2255675"/>
            <a:chOff x="18622098" y="6408111"/>
            <a:chExt cx="2151483" cy="2255675"/>
          </a:xfrm>
        </p:grpSpPr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AC2B1AD8-7244-878D-8759-C1B6A1AA0E11}"/>
                </a:ext>
              </a:extLst>
            </p:cNvPr>
            <p:cNvSpPr/>
            <p:nvPr/>
          </p:nvSpPr>
          <p:spPr>
            <a:xfrm>
              <a:off x="18689371" y="6471669"/>
              <a:ext cx="1623267" cy="21921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1760">
                  <a:moveTo>
                    <a:pt x="1191" y="1760"/>
                  </a:moveTo>
                  <a:lnTo>
                    <a:pt x="651" y="1760"/>
                  </a:lnTo>
                  <a:lnTo>
                    <a:pt x="113" y="1760"/>
                  </a:lnTo>
                  <a:cubicBezTo>
                    <a:pt x="81" y="1760"/>
                    <a:pt x="53" y="1747"/>
                    <a:pt x="32" y="1727"/>
                  </a:cubicBezTo>
                  <a:cubicBezTo>
                    <a:pt x="12" y="1706"/>
                    <a:pt x="0" y="1678"/>
                    <a:pt x="0" y="1647"/>
                  </a:cubicBezTo>
                  <a:lnTo>
                    <a:pt x="0" y="880"/>
                  </a:lnTo>
                  <a:lnTo>
                    <a:pt x="0" y="113"/>
                  </a:lnTo>
                  <a:cubicBezTo>
                    <a:pt x="0" y="82"/>
                    <a:pt x="12" y="54"/>
                    <a:pt x="32" y="33"/>
                  </a:cubicBezTo>
                  <a:cubicBezTo>
                    <a:pt x="53" y="13"/>
                    <a:pt x="81" y="0"/>
                    <a:pt x="113" y="0"/>
                  </a:cubicBezTo>
                  <a:lnTo>
                    <a:pt x="651" y="0"/>
                  </a:lnTo>
                  <a:lnTo>
                    <a:pt x="1191" y="0"/>
                  </a:lnTo>
                  <a:cubicBezTo>
                    <a:pt x="1222" y="0"/>
                    <a:pt x="1250" y="13"/>
                    <a:pt x="1271" y="33"/>
                  </a:cubicBezTo>
                  <a:cubicBezTo>
                    <a:pt x="1291" y="54"/>
                    <a:pt x="1304" y="82"/>
                    <a:pt x="1304" y="113"/>
                  </a:cubicBezTo>
                  <a:lnTo>
                    <a:pt x="1304" y="880"/>
                  </a:lnTo>
                  <a:lnTo>
                    <a:pt x="1304" y="1647"/>
                  </a:lnTo>
                  <a:cubicBezTo>
                    <a:pt x="1304" y="1678"/>
                    <a:pt x="1291" y="1706"/>
                    <a:pt x="1271" y="1727"/>
                  </a:cubicBezTo>
                  <a:cubicBezTo>
                    <a:pt x="1250" y="1747"/>
                    <a:pt x="1222" y="1760"/>
                    <a:pt x="1191" y="176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6787F738-45C2-A993-FBDE-B3DBB035901C}"/>
                </a:ext>
              </a:extLst>
            </p:cNvPr>
            <p:cNvSpPr/>
            <p:nvPr/>
          </p:nvSpPr>
          <p:spPr>
            <a:xfrm>
              <a:off x="18622098" y="6408111"/>
              <a:ext cx="1624512" cy="21921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5" h="1760">
                  <a:moveTo>
                    <a:pt x="1191" y="1760"/>
                  </a:moveTo>
                  <a:lnTo>
                    <a:pt x="652" y="1760"/>
                  </a:lnTo>
                  <a:lnTo>
                    <a:pt x="113" y="1760"/>
                  </a:lnTo>
                  <a:cubicBezTo>
                    <a:pt x="82" y="1760"/>
                    <a:pt x="54" y="1747"/>
                    <a:pt x="33" y="1726"/>
                  </a:cubicBezTo>
                  <a:cubicBezTo>
                    <a:pt x="13" y="1706"/>
                    <a:pt x="0" y="1677"/>
                    <a:pt x="0" y="1646"/>
                  </a:cubicBezTo>
                  <a:lnTo>
                    <a:pt x="0" y="879"/>
                  </a:lnTo>
                  <a:lnTo>
                    <a:pt x="0" y="113"/>
                  </a:lnTo>
                  <a:cubicBezTo>
                    <a:pt x="0" y="82"/>
                    <a:pt x="13" y="53"/>
                    <a:pt x="33" y="33"/>
                  </a:cubicBezTo>
                  <a:cubicBezTo>
                    <a:pt x="54" y="12"/>
                    <a:pt x="82" y="0"/>
                    <a:pt x="113" y="0"/>
                  </a:cubicBezTo>
                  <a:lnTo>
                    <a:pt x="652" y="0"/>
                  </a:lnTo>
                  <a:lnTo>
                    <a:pt x="1191" y="0"/>
                  </a:lnTo>
                  <a:cubicBezTo>
                    <a:pt x="1223" y="0"/>
                    <a:pt x="1251" y="12"/>
                    <a:pt x="1271" y="33"/>
                  </a:cubicBezTo>
                  <a:cubicBezTo>
                    <a:pt x="1292" y="53"/>
                    <a:pt x="1305" y="82"/>
                    <a:pt x="1305" y="113"/>
                  </a:cubicBezTo>
                  <a:lnTo>
                    <a:pt x="1305" y="879"/>
                  </a:lnTo>
                  <a:lnTo>
                    <a:pt x="1305" y="1646"/>
                  </a:lnTo>
                  <a:cubicBezTo>
                    <a:pt x="1305" y="1677"/>
                    <a:pt x="1292" y="1706"/>
                    <a:pt x="1271" y="1726"/>
                  </a:cubicBezTo>
                  <a:cubicBezTo>
                    <a:pt x="1251" y="1747"/>
                    <a:pt x="1223" y="1760"/>
                    <a:pt x="1191" y="176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DD7F265D-0360-4A6A-68BB-F97CBDC0126D}"/>
                </a:ext>
              </a:extLst>
            </p:cNvPr>
            <p:cNvSpPr/>
            <p:nvPr/>
          </p:nvSpPr>
          <p:spPr>
            <a:xfrm>
              <a:off x="18789031" y="6557659"/>
              <a:ext cx="1290640" cy="18917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7" h="1519">
                  <a:moveTo>
                    <a:pt x="991" y="1519"/>
                  </a:moveTo>
                  <a:lnTo>
                    <a:pt x="518" y="1519"/>
                  </a:lnTo>
                  <a:lnTo>
                    <a:pt x="45" y="1519"/>
                  </a:lnTo>
                  <a:cubicBezTo>
                    <a:pt x="33" y="1519"/>
                    <a:pt x="22" y="1514"/>
                    <a:pt x="13" y="1505"/>
                  </a:cubicBezTo>
                  <a:cubicBezTo>
                    <a:pt x="5" y="1498"/>
                    <a:pt x="0" y="1487"/>
                    <a:pt x="0" y="1474"/>
                  </a:cubicBezTo>
                  <a:lnTo>
                    <a:pt x="0" y="759"/>
                  </a:lnTo>
                  <a:lnTo>
                    <a:pt x="0" y="46"/>
                  </a:lnTo>
                  <a:cubicBezTo>
                    <a:pt x="0" y="33"/>
                    <a:pt x="5" y="22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lnTo>
                    <a:pt x="518" y="0"/>
                  </a:lnTo>
                  <a:lnTo>
                    <a:pt x="991" y="0"/>
                  </a:lnTo>
                  <a:cubicBezTo>
                    <a:pt x="1004" y="0"/>
                    <a:pt x="1015" y="5"/>
                    <a:pt x="1023" y="13"/>
                  </a:cubicBezTo>
                  <a:cubicBezTo>
                    <a:pt x="1031" y="22"/>
                    <a:pt x="1037" y="33"/>
                    <a:pt x="1037" y="46"/>
                  </a:cubicBezTo>
                  <a:lnTo>
                    <a:pt x="1037" y="759"/>
                  </a:lnTo>
                  <a:lnTo>
                    <a:pt x="1037" y="1474"/>
                  </a:lnTo>
                  <a:cubicBezTo>
                    <a:pt x="1037" y="1487"/>
                    <a:pt x="1031" y="1498"/>
                    <a:pt x="1023" y="1505"/>
                  </a:cubicBezTo>
                  <a:cubicBezTo>
                    <a:pt x="1015" y="1514"/>
                    <a:pt x="1004" y="1519"/>
                    <a:pt x="991" y="151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AD299D9F-3CB8-1F46-4E7E-1C1BC818C51C}"/>
                </a:ext>
              </a:extLst>
            </p:cNvPr>
            <p:cNvSpPr/>
            <p:nvPr/>
          </p:nvSpPr>
          <p:spPr>
            <a:xfrm>
              <a:off x="18979640" y="6856754"/>
              <a:ext cx="908182" cy="200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0" h="162">
                  <a:moveTo>
                    <a:pt x="649" y="162"/>
                  </a:moveTo>
                  <a:lnTo>
                    <a:pt x="365" y="162"/>
                  </a:lnTo>
                  <a:lnTo>
                    <a:pt x="81" y="162"/>
                  </a:lnTo>
                  <a:cubicBezTo>
                    <a:pt x="59" y="162"/>
                    <a:pt x="38" y="154"/>
                    <a:pt x="24" y="138"/>
                  </a:cubicBezTo>
                  <a:cubicBezTo>
                    <a:pt x="9" y="124"/>
                    <a:pt x="0" y="104"/>
                    <a:pt x="0" y="81"/>
                  </a:cubicBezTo>
                  <a:cubicBezTo>
                    <a:pt x="0" y="59"/>
                    <a:pt x="9" y="38"/>
                    <a:pt x="24" y="23"/>
                  </a:cubicBezTo>
                  <a:cubicBezTo>
                    <a:pt x="38" y="9"/>
                    <a:pt x="59" y="0"/>
                    <a:pt x="81" y="0"/>
                  </a:cubicBezTo>
                  <a:lnTo>
                    <a:pt x="365" y="0"/>
                  </a:lnTo>
                  <a:lnTo>
                    <a:pt x="649" y="0"/>
                  </a:lnTo>
                  <a:cubicBezTo>
                    <a:pt x="671" y="0"/>
                    <a:pt x="692" y="9"/>
                    <a:pt x="706" y="23"/>
                  </a:cubicBezTo>
                  <a:cubicBezTo>
                    <a:pt x="721" y="38"/>
                    <a:pt x="730" y="59"/>
                    <a:pt x="730" y="81"/>
                  </a:cubicBezTo>
                  <a:cubicBezTo>
                    <a:pt x="730" y="104"/>
                    <a:pt x="721" y="124"/>
                    <a:pt x="706" y="138"/>
                  </a:cubicBezTo>
                  <a:cubicBezTo>
                    <a:pt x="692" y="154"/>
                    <a:pt x="671" y="162"/>
                    <a:pt x="649" y="16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480E5430-A787-BA9C-3497-2D06F62FDA25}"/>
                </a:ext>
              </a:extLst>
            </p:cNvPr>
            <p:cNvSpPr/>
            <p:nvPr/>
          </p:nvSpPr>
          <p:spPr>
            <a:xfrm>
              <a:off x="18964691" y="7233115"/>
              <a:ext cx="938081" cy="2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23">
                  <a:moveTo>
                    <a:pt x="742" y="23"/>
                  </a:moveTo>
                  <a:lnTo>
                    <a:pt x="12" y="23"/>
                  </a:ln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lnTo>
                    <a:pt x="742" y="0"/>
                  </a:lnTo>
                  <a:cubicBezTo>
                    <a:pt x="748" y="0"/>
                    <a:pt x="754" y="5"/>
                    <a:pt x="754" y="12"/>
                  </a:cubicBezTo>
                  <a:cubicBezTo>
                    <a:pt x="754" y="18"/>
                    <a:pt x="748" y="23"/>
                    <a:pt x="742" y="23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85AAA333-D08A-5613-05C6-8F99DFABC561}"/>
                </a:ext>
              </a:extLst>
            </p:cNvPr>
            <p:cNvSpPr/>
            <p:nvPr/>
          </p:nvSpPr>
          <p:spPr>
            <a:xfrm>
              <a:off x="18964691" y="7426281"/>
              <a:ext cx="938081" cy="28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24">
                  <a:moveTo>
                    <a:pt x="742" y="24"/>
                  </a:moveTo>
                  <a:lnTo>
                    <a:pt x="12" y="24"/>
                  </a:lnTo>
                  <a:cubicBezTo>
                    <a:pt x="6" y="24"/>
                    <a:pt x="0" y="18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lnTo>
                    <a:pt x="742" y="0"/>
                  </a:lnTo>
                  <a:cubicBezTo>
                    <a:pt x="748" y="0"/>
                    <a:pt x="754" y="6"/>
                    <a:pt x="754" y="12"/>
                  </a:cubicBezTo>
                  <a:cubicBezTo>
                    <a:pt x="754" y="18"/>
                    <a:pt x="748" y="24"/>
                    <a:pt x="742" y="24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D376647B-592B-6005-33DC-A67E1A4778E7}"/>
                </a:ext>
              </a:extLst>
            </p:cNvPr>
            <p:cNvSpPr/>
            <p:nvPr/>
          </p:nvSpPr>
          <p:spPr>
            <a:xfrm>
              <a:off x="18964691" y="7620692"/>
              <a:ext cx="938081" cy="2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23">
                  <a:moveTo>
                    <a:pt x="742" y="23"/>
                  </a:moveTo>
                  <a:lnTo>
                    <a:pt x="12" y="23"/>
                  </a:ln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lnTo>
                    <a:pt x="742" y="0"/>
                  </a:lnTo>
                  <a:cubicBezTo>
                    <a:pt x="748" y="0"/>
                    <a:pt x="754" y="5"/>
                    <a:pt x="754" y="12"/>
                  </a:cubicBezTo>
                  <a:cubicBezTo>
                    <a:pt x="754" y="18"/>
                    <a:pt x="748" y="23"/>
                    <a:pt x="742" y="23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27FBBD1F-FBD7-3086-3E4E-9569A8EB04EC}"/>
                </a:ext>
              </a:extLst>
            </p:cNvPr>
            <p:cNvSpPr/>
            <p:nvPr/>
          </p:nvSpPr>
          <p:spPr>
            <a:xfrm>
              <a:off x="18964691" y="8232591"/>
              <a:ext cx="938081" cy="28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24">
                  <a:moveTo>
                    <a:pt x="742" y="24"/>
                  </a:moveTo>
                  <a:lnTo>
                    <a:pt x="12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lnTo>
                    <a:pt x="742" y="0"/>
                  </a:lnTo>
                  <a:cubicBezTo>
                    <a:pt x="748" y="0"/>
                    <a:pt x="754" y="6"/>
                    <a:pt x="754" y="12"/>
                  </a:cubicBezTo>
                  <a:cubicBezTo>
                    <a:pt x="754" y="19"/>
                    <a:pt x="748" y="24"/>
                    <a:pt x="742" y="24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73257392-18F9-F408-D5E6-28666D8D844B}"/>
                </a:ext>
              </a:extLst>
            </p:cNvPr>
            <p:cNvSpPr/>
            <p:nvPr/>
          </p:nvSpPr>
          <p:spPr>
            <a:xfrm>
              <a:off x="19094253" y="7973375"/>
              <a:ext cx="680202" cy="2243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7" h="181">
                  <a:moveTo>
                    <a:pt x="139" y="24"/>
                  </a:moveTo>
                  <a:cubicBezTo>
                    <a:pt x="118" y="24"/>
                    <a:pt x="96" y="28"/>
                    <a:pt x="79" y="34"/>
                  </a:cubicBezTo>
                  <a:cubicBezTo>
                    <a:pt x="62" y="41"/>
                    <a:pt x="52" y="50"/>
                    <a:pt x="52" y="58"/>
                  </a:cubicBezTo>
                  <a:cubicBezTo>
                    <a:pt x="52" y="63"/>
                    <a:pt x="55" y="80"/>
                    <a:pt x="106" y="100"/>
                  </a:cubicBezTo>
                  <a:cubicBezTo>
                    <a:pt x="121" y="107"/>
                    <a:pt x="135" y="111"/>
                    <a:pt x="151" y="116"/>
                  </a:cubicBezTo>
                  <a:cubicBezTo>
                    <a:pt x="189" y="100"/>
                    <a:pt x="219" y="83"/>
                    <a:pt x="225" y="66"/>
                  </a:cubicBezTo>
                  <a:cubicBezTo>
                    <a:pt x="226" y="63"/>
                    <a:pt x="226" y="58"/>
                    <a:pt x="219" y="50"/>
                  </a:cubicBezTo>
                  <a:cubicBezTo>
                    <a:pt x="202" y="32"/>
                    <a:pt x="170" y="24"/>
                    <a:pt x="139" y="24"/>
                  </a:cubicBezTo>
                  <a:close/>
                  <a:moveTo>
                    <a:pt x="11" y="181"/>
                  </a:moveTo>
                  <a:cubicBezTo>
                    <a:pt x="7" y="181"/>
                    <a:pt x="2" y="177"/>
                    <a:pt x="0" y="172"/>
                  </a:cubicBezTo>
                  <a:cubicBezTo>
                    <a:pt x="-1" y="166"/>
                    <a:pt x="3" y="160"/>
                    <a:pt x="9" y="158"/>
                  </a:cubicBezTo>
                  <a:cubicBezTo>
                    <a:pt x="40" y="151"/>
                    <a:pt x="79" y="141"/>
                    <a:pt x="115" y="129"/>
                  </a:cubicBezTo>
                  <a:cubicBezTo>
                    <a:pt x="109" y="127"/>
                    <a:pt x="103" y="124"/>
                    <a:pt x="98" y="122"/>
                  </a:cubicBezTo>
                  <a:cubicBezTo>
                    <a:pt x="52" y="103"/>
                    <a:pt x="28" y="81"/>
                    <a:pt x="28" y="58"/>
                  </a:cubicBezTo>
                  <a:cubicBezTo>
                    <a:pt x="28" y="40"/>
                    <a:pt x="44" y="24"/>
                    <a:pt x="71" y="13"/>
                  </a:cubicBezTo>
                  <a:cubicBezTo>
                    <a:pt x="135" y="-13"/>
                    <a:pt x="206" y="5"/>
                    <a:pt x="235" y="34"/>
                  </a:cubicBezTo>
                  <a:cubicBezTo>
                    <a:pt x="250" y="50"/>
                    <a:pt x="249" y="64"/>
                    <a:pt x="246" y="73"/>
                  </a:cubicBezTo>
                  <a:cubicBezTo>
                    <a:pt x="241" y="91"/>
                    <a:pt x="222" y="108"/>
                    <a:pt x="188" y="124"/>
                  </a:cubicBezTo>
                  <a:cubicBezTo>
                    <a:pt x="345" y="154"/>
                    <a:pt x="530" y="114"/>
                    <a:pt x="532" y="113"/>
                  </a:cubicBezTo>
                  <a:cubicBezTo>
                    <a:pt x="538" y="112"/>
                    <a:pt x="545" y="116"/>
                    <a:pt x="546" y="122"/>
                  </a:cubicBezTo>
                  <a:cubicBezTo>
                    <a:pt x="548" y="129"/>
                    <a:pt x="543" y="135"/>
                    <a:pt x="537" y="136"/>
                  </a:cubicBezTo>
                  <a:cubicBezTo>
                    <a:pt x="527" y="138"/>
                    <a:pt x="319" y="183"/>
                    <a:pt x="152" y="140"/>
                  </a:cubicBezTo>
                  <a:cubicBezTo>
                    <a:pt x="142" y="144"/>
                    <a:pt x="132" y="148"/>
                    <a:pt x="121" y="151"/>
                  </a:cubicBezTo>
                  <a:cubicBezTo>
                    <a:pt x="67" y="169"/>
                    <a:pt x="14" y="181"/>
                    <a:pt x="14" y="181"/>
                  </a:cubicBezTo>
                  <a:cubicBezTo>
                    <a:pt x="13" y="181"/>
                    <a:pt x="13" y="181"/>
                    <a:pt x="11" y="18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9B2A3A1F-E9A9-8536-6782-717073EE3AE7}"/>
                </a:ext>
              </a:extLst>
            </p:cNvPr>
            <p:cNvSpPr/>
            <p:nvPr/>
          </p:nvSpPr>
          <p:spPr>
            <a:xfrm>
              <a:off x="19826779" y="7828813"/>
              <a:ext cx="250404" cy="2542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2" h="205">
                  <a:moveTo>
                    <a:pt x="143" y="0"/>
                  </a:moveTo>
                  <a:lnTo>
                    <a:pt x="32" y="60"/>
                  </a:lnTo>
                  <a:lnTo>
                    <a:pt x="0" y="205"/>
                  </a:lnTo>
                  <a:lnTo>
                    <a:pt x="144" y="170"/>
                  </a:lnTo>
                  <a:lnTo>
                    <a:pt x="202" y="58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6AE1E185-821B-781B-92CD-34D01847CB1B}"/>
                </a:ext>
              </a:extLst>
            </p:cNvPr>
            <p:cNvSpPr/>
            <p:nvPr/>
          </p:nvSpPr>
          <p:spPr>
            <a:xfrm>
              <a:off x="19816809" y="7964652"/>
              <a:ext cx="127071" cy="1283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4">
                  <a:moveTo>
                    <a:pt x="97" y="5"/>
                  </a:moveTo>
                  <a:cubicBezTo>
                    <a:pt x="90" y="-2"/>
                    <a:pt x="78" y="-1"/>
                    <a:pt x="71" y="6"/>
                  </a:cubicBezTo>
                  <a:cubicBezTo>
                    <a:pt x="65" y="12"/>
                    <a:pt x="64" y="19"/>
                    <a:pt x="66" y="26"/>
                  </a:cubicBezTo>
                  <a:lnTo>
                    <a:pt x="2" y="92"/>
                  </a:lnTo>
                  <a:cubicBezTo>
                    <a:pt x="-1" y="94"/>
                    <a:pt x="-1" y="99"/>
                    <a:pt x="2" y="103"/>
                  </a:cubicBezTo>
                  <a:cubicBezTo>
                    <a:pt x="4" y="104"/>
                    <a:pt x="6" y="104"/>
                    <a:pt x="8" y="104"/>
                  </a:cubicBezTo>
                  <a:cubicBezTo>
                    <a:pt x="9" y="104"/>
                    <a:pt x="12" y="104"/>
                    <a:pt x="13" y="103"/>
                  </a:cubicBezTo>
                  <a:lnTo>
                    <a:pt x="77" y="37"/>
                  </a:lnTo>
                  <a:cubicBezTo>
                    <a:pt x="84" y="40"/>
                    <a:pt x="93" y="38"/>
                    <a:pt x="97" y="32"/>
                  </a:cubicBezTo>
                  <a:cubicBezTo>
                    <a:pt x="105" y="25"/>
                    <a:pt x="105" y="13"/>
                    <a:pt x="97" y="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E9E50076-1D93-A5B0-1F9F-835012DEB256}"/>
                </a:ext>
              </a:extLst>
            </p:cNvPr>
            <p:cNvSpPr/>
            <p:nvPr/>
          </p:nvSpPr>
          <p:spPr>
            <a:xfrm>
              <a:off x="19988732" y="7122201"/>
              <a:ext cx="784849" cy="7938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1" h="638">
                  <a:moveTo>
                    <a:pt x="605" y="25"/>
                  </a:moveTo>
                  <a:cubicBezTo>
                    <a:pt x="545" y="-33"/>
                    <a:pt x="497" y="27"/>
                    <a:pt x="497" y="27"/>
                  </a:cubicBezTo>
                  <a:lnTo>
                    <a:pt x="59" y="520"/>
                  </a:lnTo>
                  <a:lnTo>
                    <a:pt x="57" y="518"/>
                  </a:lnTo>
                  <a:cubicBezTo>
                    <a:pt x="50" y="511"/>
                    <a:pt x="42" y="509"/>
                    <a:pt x="33" y="509"/>
                  </a:cubicBezTo>
                  <a:cubicBezTo>
                    <a:pt x="24" y="509"/>
                    <a:pt x="16" y="512"/>
                    <a:pt x="10" y="519"/>
                  </a:cubicBezTo>
                  <a:cubicBezTo>
                    <a:pt x="3" y="525"/>
                    <a:pt x="0" y="533"/>
                    <a:pt x="0" y="542"/>
                  </a:cubicBezTo>
                  <a:cubicBezTo>
                    <a:pt x="0" y="551"/>
                    <a:pt x="3" y="560"/>
                    <a:pt x="10" y="566"/>
                  </a:cubicBezTo>
                  <a:lnTo>
                    <a:pt x="74" y="628"/>
                  </a:lnTo>
                  <a:cubicBezTo>
                    <a:pt x="80" y="635"/>
                    <a:pt x="90" y="639"/>
                    <a:pt x="99" y="638"/>
                  </a:cubicBezTo>
                  <a:cubicBezTo>
                    <a:pt x="107" y="637"/>
                    <a:pt x="115" y="634"/>
                    <a:pt x="121" y="628"/>
                  </a:cubicBezTo>
                  <a:cubicBezTo>
                    <a:pt x="128" y="621"/>
                    <a:pt x="130" y="612"/>
                    <a:pt x="130" y="604"/>
                  </a:cubicBezTo>
                  <a:cubicBezTo>
                    <a:pt x="130" y="595"/>
                    <a:pt x="128" y="587"/>
                    <a:pt x="121" y="581"/>
                  </a:cubicBezTo>
                  <a:lnTo>
                    <a:pt x="119" y="579"/>
                  </a:lnTo>
                  <a:lnTo>
                    <a:pt x="605" y="133"/>
                  </a:lnTo>
                  <a:cubicBezTo>
                    <a:pt x="605" y="133"/>
                    <a:pt x="664" y="84"/>
                    <a:pt x="605" y="2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21" name="Freeform 320">
            <a:extLst>
              <a:ext uri="{FF2B5EF4-FFF2-40B4-BE49-F238E27FC236}">
                <a16:creationId xmlns:a16="http://schemas.microsoft.com/office/drawing/2014/main" id="{1C0A7C97-0D28-1635-306B-41C84A2215B8}"/>
              </a:ext>
            </a:extLst>
          </p:cNvPr>
          <p:cNvSpPr/>
          <p:nvPr/>
        </p:nvSpPr>
        <p:spPr>
          <a:xfrm>
            <a:off x="7198188" y="7775225"/>
            <a:ext cx="713839" cy="7128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4" h="573">
                <a:moveTo>
                  <a:pt x="574" y="287"/>
                </a:moveTo>
                <a:cubicBezTo>
                  <a:pt x="574" y="446"/>
                  <a:pt x="445" y="573"/>
                  <a:pt x="287" y="573"/>
                </a:cubicBezTo>
                <a:cubicBezTo>
                  <a:pt x="128" y="573"/>
                  <a:pt x="0" y="446"/>
                  <a:pt x="0" y="287"/>
                </a:cubicBezTo>
                <a:cubicBezTo>
                  <a:pt x="0" y="129"/>
                  <a:pt x="128" y="0"/>
                  <a:pt x="287" y="0"/>
                </a:cubicBezTo>
                <a:cubicBezTo>
                  <a:pt x="445" y="0"/>
                  <a:pt x="574" y="129"/>
                  <a:pt x="574" y="28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5F19A5DA-FF7A-17FD-458C-ACC0B85B4348}"/>
              </a:ext>
            </a:extLst>
          </p:cNvPr>
          <p:cNvSpPr/>
          <p:nvPr/>
        </p:nvSpPr>
        <p:spPr>
          <a:xfrm>
            <a:off x="7254245" y="7831305"/>
            <a:ext cx="600472" cy="6019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3" h="484">
                <a:moveTo>
                  <a:pt x="483" y="242"/>
                </a:moveTo>
                <a:cubicBezTo>
                  <a:pt x="483" y="376"/>
                  <a:pt x="375" y="484"/>
                  <a:pt x="242" y="484"/>
                </a:cubicBezTo>
                <a:cubicBezTo>
                  <a:pt x="108" y="484"/>
                  <a:pt x="0" y="376"/>
                  <a:pt x="0" y="242"/>
                </a:cubicBezTo>
                <a:cubicBezTo>
                  <a:pt x="0" y="108"/>
                  <a:pt x="108" y="0"/>
                  <a:pt x="242" y="0"/>
                </a:cubicBezTo>
                <a:cubicBezTo>
                  <a:pt x="375" y="0"/>
                  <a:pt x="483" y="108"/>
                  <a:pt x="483" y="24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C074E95-732E-12C3-C5DF-13FE586C2818}"/>
              </a:ext>
            </a:extLst>
          </p:cNvPr>
          <p:cNvSpPr/>
          <p:nvPr/>
        </p:nvSpPr>
        <p:spPr>
          <a:xfrm>
            <a:off x="9223845" y="7775225"/>
            <a:ext cx="712593" cy="7128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3" h="573">
                <a:moveTo>
                  <a:pt x="573" y="287"/>
                </a:moveTo>
                <a:cubicBezTo>
                  <a:pt x="573" y="446"/>
                  <a:pt x="445" y="573"/>
                  <a:pt x="286" y="573"/>
                </a:cubicBezTo>
                <a:cubicBezTo>
                  <a:pt x="128" y="573"/>
                  <a:pt x="0" y="446"/>
                  <a:pt x="0" y="287"/>
                </a:cubicBezTo>
                <a:cubicBezTo>
                  <a:pt x="0" y="129"/>
                  <a:pt x="128" y="0"/>
                  <a:pt x="286" y="0"/>
                </a:cubicBezTo>
                <a:cubicBezTo>
                  <a:pt x="445" y="0"/>
                  <a:pt x="573" y="129"/>
                  <a:pt x="573" y="28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4625CCA2-2FC5-2BCE-F0C0-282CF5AD9E03}"/>
              </a:ext>
            </a:extLst>
          </p:cNvPr>
          <p:cNvSpPr/>
          <p:nvPr/>
        </p:nvSpPr>
        <p:spPr>
          <a:xfrm>
            <a:off x="9278660" y="7831305"/>
            <a:ext cx="602963" cy="6019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" h="484">
                <a:moveTo>
                  <a:pt x="485" y="242"/>
                </a:moveTo>
                <a:cubicBezTo>
                  <a:pt x="485" y="376"/>
                  <a:pt x="376" y="484"/>
                  <a:pt x="242" y="484"/>
                </a:cubicBezTo>
                <a:cubicBezTo>
                  <a:pt x="109" y="484"/>
                  <a:pt x="0" y="376"/>
                  <a:pt x="0" y="242"/>
                </a:cubicBezTo>
                <a:cubicBezTo>
                  <a:pt x="0" y="108"/>
                  <a:pt x="109" y="0"/>
                  <a:pt x="242" y="0"/>
                </a:cubicBezTo>
                <a:cubicBezTo>
                  <a:pt x="376" y="0"/>
                  <a:pt x="485" y="108"/>
                  <a:pt x="485" y="24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9224A102-7DF3-5A3B-E096-94CCDA4F018D}"/>
              </a:ext>
            </a:extLst>
          </p:cNvPr>
          <p:cNvSpPr/>
          <p:nvPr/>
        </p:nvSpPr>
        <p:spPr>
          <a:xfrm>
            <a:off x="14437484" y="7775225"/>
            <a:ext cx="712593" cy="7128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3" h="573">
                <a:moveTo>
                  <a:pt x="573" y="287"/>
                </a:moveTo>
                <a:cubicBezTo>
                  <a:pt x="573" y="446"/>
                  <a:pt x="445" y="573"/>
                  <a:pt x="287" y="573"/>
                </a:cubicBezTo>
                <a:cubicBezTo>
                  <a:pt x="128" y="573"/>
                  <a:pt x="0" y="446"/>
                  <a:pt x="0" y="287"/>
                </a:cubicBezTo>
                <a:cubicBezTo>
                  <a:pt x="0" y="129"/>
                  <a:pt x="128" y="0"/>
                  <a:pt x="287" y="0"/>
                </a:cubicBezTo>
                <a:cubicBezTo>
                  <a:pt x="445" y="0"/>
                  <a:pt x="573" y="129"/>
                  <a:pt x="573" y="28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7DCF5D84-5FD2-4566-2C67-E9C1693B86F3}"/>
              </a:ext>
            </a:extLst>
          </p:cNvPr>
          <p:cNvSpPr/>
          <p:nvPr/>
        </p:nvSpPr>
        <p:spPr>
          <a:xfrm>
            <a:off x="14492295" y="7831305"/>
            <a:ext cx="602963" cy="6019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" h="484">
                <a:moveTo>
                  <a:pt x="485" y="242"/>
                </a:moveTo>
                <a:cubicBezTo>
                  <a:pt x="485" y="376"/>
                  <a:pt x="377" y="484"/>
                  <a:pt x="243" y="484"/>
                </a:cubicBezTo>
                <a:cubicBezTo>
                  <a:pt x="109" y="484"/>
                  <a:pt x="0" y="376"/>
                  <a:pt x="0" y="242"/>
                </a:cubicBezTo>
                <a:cubicBezTo>
                  <a:pt x="0" y="108"/>
                  <a:pt x="109" y="0"/>
                  <a:pt x="243" y="0"/>
                </a:cubicBezTo>
                <a:cubicBezTo>
                  <a:pt x="377" y="0"/>
                  <a:pt x="485" y="108"/>
                  <a:pt x="485" y="24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9125F1C8-5989-D1B2-8666-1D27197BBAF2}"/>
              </a:ext>
            </a:extLst>
          </p:cNvPr>
          <p:cNvSpPr/>
          <p:nvPr/>
        </p:nvSpPr>
        <p:spPr>
          <a:xfrm>
            <a:off x="16463141" y="7775225"/>
            <a:ext cx="713839" cy="7128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4" h="573">
                <a:moveTo>
                  <a:pt x="574" y="287"/>
                </a:moveTo>
                <a:cubicBezTo>
                  <a:pt x="574" y="446"/>
                  <a:pt x="445" y="573"/>
                  <a:pt x="287" y="573"/>
                </a:cubicBezTo>
                <a:cubicBezTo>
                  <a:pt x="128" y="573"/>
                  <a:pt x="0" y="446"/>
                  <a:pt x="0" y="287"/>
                </a:cubicBezTo>
                <a:cubicBezTo>
                  <a:pt x="0" y="129"/>
                  <a:pt x="128" y="0"/>
                  <a:pt x="287" y="0"/>
                </a:cubicBezTo>
                <a:cubicBezTo>
                  <a:pt x="445" y="0"/>
                  <a:pt x="574" y="129"/>
                  <a:pt x="574" y="28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33747FDB-074F-F756-9033-8EC688346A78}"/>
              </a:ext>
            </a:extLst>
          </p:cNvPr>
          <p:cNvSpPr/>
          <p:nvPr/>
        </p:nvSpPr>
        <p:spPr>
          <a:xfrm>
            <a:off x="16519202" y="7831305"/>
            <a:ext cx="601717" cy="6019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4" h="484">
                <a:moveTo>
                  <a:pt x="484" y="242"/>
                </a:moveTo>
                <a:cubicBezTo>
                  <a:pt x="484" y="376"/>
                  <a:pt x="375" y="484"/>
                  <a:pt x="242" y="484"/>
                </a:cubicBezTo>
                <a:cubicBezTo>
                  <a:pt x="108" y="484"/>
                  <a:pt x="0" y="376"/>
                  <a:pt x="0" y="242"/>
                </a:cubicBezTo>
                <a:cubicBezTo>
                  <a:pt x="0" y="108"/>
                  <a:pt x="108" y="0"/>
                  <a:pt x="242" y="0"/>
                </a:cubicBezTo>
                <a:cubicBezTo>
                  <a:pt x="375" y="0"/>
                  <a:pt x="484" y="108"/>
                  <a:pt x="484" y="24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9" name="Straight Connector 328">
            <a:extLst>
              <a:ext uri="{FF2B5EF4-FFF2-40B4-BE49-F238E27FC236}">
                <a16:creationId xmlns:a16="http://schemas.microsoft.com/office/drawing/2014/main" id="{CD97C8E7-6EAA-9D65-FAE4-26F01202FB3D}"/>
              </a:ext>
            </a:extLst>
          </p:cNvPr>
          <p:cNvSpPr/>
          <p:nvPr/>
        </p:nvSpPr>
        <p:spPr>
          <a:xfrm>
            <a:off x="7913272" y="8132893"/>
            <a:ext cx="1310573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0" name="Straight Connector 329">
            <a:extLst>
              <a:ext uri="{FF2B5EF4-FFF2-40B4-BE49-F238E27FC236}">
                <a16:creationId xmlns:a16="http://schemas.microsoft.com/office/drawing/2014/main" id="{92D34369-D5C6-A604-4791-60B62BE84F59}"/>
              </a:ext>
            </a:extLst>
          </p:cNvPr>
          <p:cNvSpPr/>
          <p:nvPr/>
        </p:nvSpPr>
        <p:spPr>
          <a:xfrm>
            <a:off x="15151322" y="8132893"/>
            <a:ext cx="1311819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34090FC5-33CB-E4AB-72DD-47C658934ADF}"/>
              </a:ext>
            </a:extLst>
          </p:cNvPr>
          <p:cNvSpPr/>
          <p:nvPr/>
        </p:nvSpPr>
        <p:spPr>
          <a:xfrm>
            <a:off x="10276539" y="5958219"/>
            <a:ext cx="3822089" cy="31554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9" h="2533">
                <a:moveTo>
                  <a:pt x="2661" y="2533"/>
                </a:moveTo>
                <a:lnTo>
                  <a:pt x="408" y="2533"/>
                </a:lnTo>
                <a:cubicBezTo>
                  <a:pt x="183" y="2533"/>
                  <a:pt x="0" y="2351"/>
                  <a:pt x="0" y="2125"/>
                </a:cubicBezTo>
                <a:lnTo>
                  <a:pt x="0" y="407"/>
                </a:lnTo>
                <a:cubicBezTo>
                  <a:pt x="0" y="182"/>
                  <a:pt x="183" y="0"/>
                  <a:pt x="408" y="0"/>
                </a:cubicBezTo>
                <a:lnTo>
                  <a:pt x="2661" y="0"/>
                </a:lnTo>
                <a:cubicBezTo>
                  <a:pt x="2886" y="0"/>
                  <a:pt x="3069" y="182"/>
                  <a:pt x="3069" y="407"/>
                </a:cubicBezTo>
                <a:lnTo>
                  <a:pt x="3069" y="2125"/>
                </a:lnTo>
                <a:cubicBezTo>
                  <a:pt x="3069" y="2351"/>
                  <a:pt x="2886" y="2533"/>
                  <a:pt x="2661" y="2533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302E7A-CE38-5B28-A981-C92E3975D8EF}"/>
              </a:ext>
            </a:extLst>
          </p:cNvPr>
          <p:cNvGrpSpPr/>
          <p:nvPr/>
        </p:nvGrpSpPr>
        <p:grpSpPr>
          <a:xfrm>
            <a:off x="11447584" y="6441759"/>
            <a:ext cx="1480001" cy="2187133"/>
            <a:chOff x="11447584" y="6441759"/>
            <a:chExt cx="1480001" cy="2187133"/>
          </a:xfrm>
        </p:grpSpPr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0251E5B0-CC16-0D9C-ADB1-DCF36834E9D5}"/>
                </a:ext>
              </a:extLst>
            </p:cNvPr>
            <p:cNvSpPr/>
            <p:nvPr/>
          </p:nvSpPr>
          <p:spPr>
            <a:xfrm>
              <a:off x="11722904" y="6855508"/>
              <a:ext cx="929361" cy="15677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7" h="1259">
                  <a:moveTo>
                    <a:pt x="747" y="251"/>
                  </a:moveTo>
                  <a:lnTo>
                    <a:pt x="747" y="0"/>
                  </a:lnTo>
                  <a:lnTo>
                    <a:pt x="0" y="0"/>
                  </a:lnTo>
                  <a:lnTo>
                    <a:pt x="0" y="251"/>
                  </a:lnTo>
                  <a:cubicBezTo>
                    <a:pt x="0" y="429"/>
                    <a:pt x="161" y="560"/>
                    <a:pt x="272" y="629"/>
                  </a:cubicBezTo>
                  <a:cubicBezTo>
                    <a:pt x="161" y="698"/>
                    <a:pt x="0" y="829"/>
                    <a:pt x="0" y="1007"/>
                  </a:cubicBezTo>
                  <a:lnTo>
                    <a:pt x="0" y="1259"/>
                  </a:lnTo>
                  <a:lnTo>
                    <a:pt x="747" y="1259"/>
                  </a:lnTo>
                  <a:lnTo>
                    <a:pt x="747" y="1007"/>
                  </a:lnTo>
                  <a:cubicBezTo>
                    <a:pt x="747" y="829"/>
                    <a:pt x="586" y="698"/>
                    <a:pt x="475" y="629"/>
                  </a:cubicBezTo>
                  <a:cubicBezTo>
                    <a:pt x="586" y="560"/>
                    <a:pt x="747" y="429"/>
                    <a:pt x="747" y="251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E7B3A36-12D6-3E2A-E8FD-8FC30A9EAB4A}"/>
                </a:ext>
              </a:extLst>
            </p:cNvPr>
            <p:cNvSpPr/>
            <p:nvPr/>
          </p:nvSpPr>
          <p:spPr>
            <a:xfrm>
              <a:off x="11447584" y="6648633"/>
              <a:ext cx="1480001" cy="2056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9" h="166">
                  <a:moveTo>
                    <a:pt x="1107" y="166"/>
                  </a:moveTo>
                  <a:lnTo>
                    <a:pt x="595" y="166"/>
                  </a:lnTo>
                  <a:lnTo>
                    <a:pt x="83" y="166"/>
                  </a:lnTo>
                  <a:cubicBezTo>
                    <a:pt x="60" y="166"/>
                    <a:pt x="39" y="156"/>
                    <a:pt x="24" y="142"/>
                  </a:cubicBezTo>
                  <a:cubicBezTo>
                    <a:pt x="9" y="126"/>
                    <a:pt x="0" y="105"/>
                    <a:pt x="0" y="83"/>
                  </a:cubicBezTo>
                  <a:cubicBezTo>
                    <a:pt x="0" y="59"/>
                    <a:pt x="9" y="39"/>
                    <a:pt x="24" y="24"/>
                  </a:cubicBezTo>
                  <a:cubicBezTo>
                    <a:pt x="39" y="9"/>
                    <a:pt x="60" y="0"/>
                    <a:pt x="83" y="0"/>
                  </a:cubicBezTo>
                  <a:lnTo>
                    <a:pt x="595" y="0"/>
                  </a:lnTo>
                  <a:lnTo>
                    <a:pt x="1107" y="0"/>
                  </a:lnTo>
                  <a:cubicBezTo>
                    <a:pt x="1129" y="0"/>
                    <a:pt x="1150" y="9"/>
                    <a:pt x="1165" y="24"/>
                  </a:cubicBezTo>
                  <a:cubicBezTo>
                    <a:pt x="1180" y="39"/>
                    <a:pt x="1189" y="59"/>
                    <a:pt x="1189" y="83"/>
                  </a:cubicBezTo>
                  <a:cubicBezTo>
                    <a:pt x="1189" y="105"/>
                    <a:pt x="1180" y="126"/>
                    <a:pt x="1165" y="142"/>
                  </a:cubicBezTo>
                  <a:cubicBezTo>
                    <a:pt x="1150" y="156"/>
                    <a:pt x="1129" y="166"/>
                    <a:pt x="1107" y="16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D0BF36BB-3592-21CE-C7C6-165B35ED528B}"/>
                </a:ext>
              </a:extLst>
            </p:cNvPr>
            <p:cNvSpPr/>
            <p:nvPr/>
          </p:nvSpPr>
          <p:spPr>
            <a:xfrm>
              <a:off x="11447584" y="8423264"/>
              <a:ext cx="1480001" cy="2056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9" h="166">
                  <a:moveTo>
                    <a:pt x="1107" y="166"/>
                  </a:moveTo>
                  <a:lnTo>
                    <a:pt x="595" y="166"/>
                  </a:lnTo>
                  <a:lnTo>
                    <a:pt x="83" y="166"/>
                  </a:lnTo>
                  <a:cubicBezTo>
                    <a:pt x="60" y="166"/>
                    <a:pt x="39" y="157"/>
                    <a:pt x="24" y="142"/>
                  </a:cubicBezTo>
                  <a:cubicBezTo>
                    <a:pt x="9" y="127"/>
                    <a:pt x="0" y="106"/>
                    <a:pt x="0" y="83"/>
                  </a:cubicBezTo>
                  <a:cubicBezTo>
                    <a:pt x="0" y="60"/>
                    <a:pt x="9" y="39"/>
                    <a:pt x="24" y="24"/>
                  </a:cubicBezTo>
                  <a:cubicBezTo>
                    <a:pt x="39" y="9"/>
                    <a:pt x="60" y="0"/>
                    <a:pt x="83" y="0"/>
                  </a:cubicBezTo>
                  <a:lnTo>
                    <a:pt x="595" y="0"/>
                  </a:lnTo>
                  <a:lnTo>
                    <a:pt x="1107" y="0"/>
                  </a:lnTo>
                  <a:cubicBezTo>
                    <a:pt x="1129" y="0"/>
                    <a:pt x="1150" y="9"/>
                    <a:pt x="1165" y="24"/>
                  </a:cubicBezTo>
                  <a:cubicBezTo>
                    <a:pt x="1180" y="39"/>
                    <a:pt x="1189" y="60"/>
                    <a:pt x="1189" y="83"/>
                  </a:cubicBezTo>
                  <a:cubicBezTo>
                    <a:pt x="1189" y="106"/>
                    <a:pt x="1180" y="127"/>
                    <a:pt x="1165" y="142"/>
                  </a:cubicBezTo>
                  <a:cubicBezTo>
                    <a:pt x="1150" y="157"/>
                    <a:pt x="1129" y="166"/>
                    <a:pt x="1107" y="16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FC9FF3C-6106-4D89-E7B9-1E8A1515384A}"/>
                </a:ext>
              </a:extLst>
            </p:cNvPr>
            <p:cNvSpPr/>
            <p:nvPr/>
          </p:nvSpPr>
          <p:spPr>
            <a:xfrm>
              <a:off x="11866170" y="7827563"/>
              <a:ext cx="642829" cy="4897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394">
                  <a:moveTo>
                    <a:pt x="469" y="394"/>
                  </a:moveTo>
                  <a:lnTo>
                    <a:pt x="48" y="394"/>
                  </a:lnTo>
                  <a:cubicBezTo>
                    <a:pt x="22" y="394"/>
                    <a:pt x="0" y="372"/>
                    <a:pt x="0" y="346"/>
                  </a:cubicBezTo>
                  <a:lnTo>
                    <a:pt x="0" y="322"/>
                  </a:lnTo>
                  <a:cubicBezTo>
                    <a:pt x="0" y="207"/>
                    <a:pt x="56" y="100"/>
                    <a:pt x="151" y="34"/>
                  </a:cubicBezTo>
                  <a:cubicBezTo>
                    <a:pt x="182" y="12"/>
                    <a:pt x="217" y="1"/>
                    <a:pt x="253" y="0"/>
                  </a:cubicBezTo>
                  <a:cubicBezTo>
                    <a:pt x="293" y="-1"/>
                    <a:pt x="332" y="10"/>
                    <a:pt x="366" y="34"/>
                  </a:cubicBezTo>
                  <a:cubicBezTo>
                    <a:pt x="461" y="100"/>
                    <a:pt x="517" y="207"/>
                    <a:pt x="517" y="322"/>
                  </a:cubicBezTo>
                  <a:lnTo>
                    <a:pt x="517" y="346"/>
                  </a:lnTo>
                  <a:cubicBezTo>
                    <a:pt x="517" y="372"/>
                    <a:pt x="496" y="394"/>
                    <a:pt x="469" y="394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B11D0067-FABD-050F-6E79-12E17E373BF0}"/>
                </a:ext>
              </a:extLst>
            </p:cNvPr>
            <p:cNvSpPr/>
            <p:nvPr/>
          </p:nvSpPr>
          <p:spPr>
            <a:xfrm>
              <a:off x="11689267" y="6441759"/>
              <a:ext cx="997879" cy="2056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2" h="166">
                  <a:moveTo>
                    <a:pt x="719" y="166"/>
                  </a:moveTo>
                  <a:lnTo>
                    <a:pt x="401" y="166"/>
                  </a:lnTo>
                  <a:lnTo>
                    <a:pt x="82" y="166"/>
                  </a:lnTo>
                  <a:cubicBezTo>
                    <a:pt x="59" y="166"/>
                    <a:pt x="39" y="156"/>
                    <a:pt x="24" y="141"/>
                  </a:cubicBezTo>
                  <a:cubicBezTo>
                    <a:pt x="9" y="126"/>
                    <a:pt x="0" y="106"/>
                    <a:pt x="0" y="82"/>
                  </a:cubicBezTo>
                  <a:cubicBezTo>
                    <a:pt x="0" y="60"/>
                    <a:pt x="9" y="39"/>
                    <a:pt x="24" y="24"/>
                  </a:cubicBezTo>
                  <a:cubicBezTo>
                    <a:pt x="39" y="9"/>
                    <a:pt x="59" y="0"/>
                    <a:pt x="82" y="0"/>
                  </a:cubicBezTo>
                  <a:lnTo>
                    <a:pt x="401" y="0"/>
                  </a:lnTo>
                  <a:lnTo>
                    <a:pt x="719" y="0"/>
                  </a:lnTo>
                  <a:cubicBezTo>
                    <a:pt x="742" y="0"/>
                    <a:pt x="762" y="9"/>
                    <a:pt x="778" y="24"/>
                  </a:cubicBezTo>
                  <a:cubicBezTo>
                    <a:pt x="793" y="39"/>
                    <a:pt x="802" y="60"/>
                    <a:pt x="802" y="82"/>
                  </a:cubicBezTo>
                  <a:cubicBezTo>
                    <a:pt x="802" y="106"/>
                    <a:pt x="793" y="126"/>
                    <a:pt x="778" y="141"/>
                  </a:cubicBezTo>
                  <a:cubicBezTo>
                    <a:pt x="762" y="156"/>
                    <a:pt x="742" y="166"/>
                    <a:pt x="719" y="16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9BDBF68B-1B73-8A24-2617-E8DA8DDFE58F}"/>
                </a:ext>
              </a:extLst>
            </p:cNvPr>
            <p:cNvSpPr/>
            <p:nvPr/>
          </p:nvSpPr>
          <p:spPr>
            <a:xfrm>
              <a:off x="11559705" y="6855508"/>
              <a:ext cx="29899" cy="15677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1259">
                  <a:moveTo>
                    <a:pt x="25" y="1259"/>
                  </a:moveTo>
                  <a:lnTo>
                    <a:pt x="0" y="1259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8F5C8AA2-335C-3D0B-F513-53C5B8112117}"/>
                </a:ext>
              </a:extLst>
            </p:cNvPr>
            <p:cNvSpPr/>
            <p:nvPr/>
          </p:nvSpPr>
          <p:spPr>
            <a:xfrm>
              <a:off x="11463779" y="7527225"/>
              <a:ext cx="221751" cy="2218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179">
                  <a:moveTo>
                    <a:pt x="179" y="89"/>
                  </a:moveTo>
                  <a:cubicBezTo>
                    <a:pt x="179" y="139"/>
                    <a:pt x="139" y="179"/>
                    <a:pt x="90" y="179"/>
                  </a:cubicBezTo>
                  <a:cubicBezTo>
                    <a:pt x="41" y="179"/>
                    <a:pt x="0" y="139"/>
                    <a:pt x="0" y="89"/>
                  </a:cubicBezTo>
                  <a:cubicBezTo>
                    <a:pt x="0" y="40"/>
                    <a:pt x="41" y="0"/>
                    <a:pt x="90" y="0"/>
                  </a:cubicBezTo>
                  <a:cubicBezTo>
                    <a:pt x="139" y="0"/>
                    <a:pt x="179" y="40"/>
                    <a:pt x="179" y="89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558BE3EA-120D-D74C-C881-E28DC1E2FDC4}"/>
                </a:ext>
              </a:extLst>
            </p:cNvPr>
            <p:cNvSpPr/>
            <p:nvPr/>
          </p:nvSpPr>
          <p:spPr>
            <a:xfrm>
              <a:off x="11528560" y="7592029"/>
              <a:ext cx="92189" cy="922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75">
                  <a:moveTo>
                    <a:pt x="75" y="37"/>
                  </a:moveTo>
                  <a:cubicBezTo>
                    <a:pt x="75" y="58"/>
                    <a:pt x="58" y="75"/>
                    <a:pt x="38" y="75"/>
                  </a:cubicBezTo>
                  <a:cubicBezTo>
                    <a:pt x="17" y="75"/>
                    <a:pt x="0" y="58"/>
                    <a:pt x="0" y="37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7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52CF8F83-AD3F-03C7-5C82-655B598AE5E9}"/>
                </a:ext>
              </a:extLst>
            </p:cNvPr>
            <p:cNvSpPr/>
            <p:nvPr/>
          </p:nvSpPr>
          <p:spPr>
            <a:xfrm>
              <a:off x="12784318" y="6855508"/>
              <a:ext cx="29899" cy="15677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1259">
                  <a:moveTo>
                    <a:pt x="25" y="1259"/>
                  </a:moveTo>
                  <a:lnTo>
                    <a:pt x="0" y="1259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6FE4D2AC-E0EA-4BBE-B66D-DDFED473D39D}"/>
                </a:ext>
              </a:extLst>
            </p:cNvPr>
            <p:cNvSpPr/>
            <p:nvPr/>
          </p:nvSpPr>
          <p:spPr>
            <a:xfrm>
              <a:off x="12688392" y="7527225"/>
              <a:ext cx="221751" cy="2218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179">
                  <a:moveTo>
                    <a:pt x="179" y="89"/>
                  </a:moveTo>
                  <a:cubicBezTo>
                    <a:pt x="179" y="139"/>
                    <a:pt x="139" y="179"/>
                    <a:pt x="90" y="179"/>
                  </a:cubicBezTo>
                  <a:cubicBezTo>
                    <a:pt x="41" y="179"/>
                    <a:pt x="0" y="139"/>
                    <a:pt x="0" y="89"/>
                  </a:cubicBezTo>
                  <a:cubicBezTo>
                    <a:pt x="0" y="40"/>
                    <a:pt x="41" y="0"/>
                    <a:pt x="90" y="0"/>
                  </a:cubicBezTo>
                  <a:cubicBezTo>
                    <a:pt x="139" y="0"/>
                    <a:pt x="179" y="40"/>
                    <a:pt x="179" y="89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90D818A8-F8F1-0685-2D19-09D6856ECCB9}"/>
                </a:ext>
              </a:extLst>
            </p:cNvPr>
            <p:cNvSpPr/>
            <p:nvPr/>
          </p:nvSpPr>
          <p:spPr>
            <a:xfrm>
              <a:off x="12187580" y="6855508"/>
              <a:ext cx="464680" cy="15677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1259">
                  <a:moveTo>
                    <a:pt x="374" y="251"/>
                  </a:moveTo>
                  <a:lnTo>
                    <a:pt x="374" y="0"/>
                  </a:lnTo>
                  <a:lnTo>
                    <a:pt x="0" y="0"/>
                  </a:lnTo>
                  <a:lnTo>
                    <a:pt x="0" y="1259"/>
                  </a:lnTo>
                  <a:lnTo>
                    <a:pt x="374" y="1259"/>
                  </a:lnTo>
                  <a:lnTo>
                    <a:pt x="374" y="1007"/>
                  </a:lnTo>
                  <a:cubicBezTo>
                    <a:pt x="374" y="829"/>
                    <a:pt x="213" y="698"/>
                    <a:pt x="102" y="629"/>
                  </a:cubicBezTo>
                  <a:cubicBezTo>
                    <a:pt x="213" y="560"/>
                    <a:pt x="374" y="429"/>
                    <a:pt x="374" y="251"/>
                  </a:cubicBezTo>
                  <a:close/>
                </a:path>
              </a:pathLst>
            </a:custGeom>
            <a:solidFill>
              <a:schemeClr val="accent5">
                <a:alpha val="1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31D6BF4F-310A-6BD2-1035-C3DB8B2AB459}"/>
                </a:ext>
              </a:extLst>
            </p:cNvPr>
            <p:cNvSpPr/>
            <p:nvPr/>
          </p:nvSpPr>
          <p:spPr>
            <a:xfrm>
              <a:off x="12753170" y="7592029"/>
              <a:ext cx="92189" cy="922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75">
                  <a:moveTo>
                    <a:pt x="75" y="37"/>
                  </a:moveTo>
                  <a:cubicBezTo>
                    <a:pt x="75" y="58"/>
                    <a:pt x="58" y="75"/>
                    <a:pt x="38" y="75"/>
                  </a:cubicBezTo>
                  <a:cubicBezTo>
                    <a:pt x="17" y="75"/>
                    <a:pt x="0" y="58"/>
                    <a:pt x="0" y="37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7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43" name="TextBox 342">
            <a:extLst>
              <a:ext uri="{FF2B5EF4-FFF2-40B4-BE49-F238E27FC236}">
                <a16:creationId xmlns:a16="http://schemas.microsoft.com/office/drawing/2014/main" id="{28ED8865-D5F0-9660-063E-A6275AF36D15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43071157-83B9-B33C-D57B-8B0A0A75D55E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31F817E-5AFC-A844-7112-123EC12CF2D2}"/>
              </a:ext>
            </a:extLst>
          </p:cNvPr>
          <p:cNvSpPr txBox="1"/>
          <p:nvPr/>
        </p:nvSpPr>
        <p:spPr>
          <a:xfrm>
            <a:off x="2520095" y="4620752"/>
            <a:ext cx="485245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D2C9AA62-4645-EF4F-ADC4-DA27FECCB290}"/>
              </a:ext>
            </a:extLst>
          </p:cNvPr>
          <p:cNvSpPr txBox="1"/>
          <p:nvPr/>
        </p:nvSpPr>
        <p:spPr>
          <a:xfrm>
            <a:off x="2518341" y="10004081"/>
            <a:ext cx="4852452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6DCE23D5-CCF4-7A6E-30DC-25B3DB28295C}"/>
              </a:ext>
            </a:extLst>
          </p:cNvPr>
          <p:cNvSpPr txBox="1"/>
          <p:nvPr/>
        </p:nvSpPr>
        <p:spPr>
          <a:xfrm>
            <a:off x="9760238" y="4626965"/>
            <a:ext cx="485245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FE4039DC-1CA9-A3C5-F0E6-26CD82F973BF}"/>
              </a:ext>
            </a:extLst>
          </p:cNvPr>
          <p:cNvSpPr txBox="1"/>
          <p:nvPr/>
        </p:nvSpPr>
        <p:spPr>
          <a:xfrm>
            <a:off x="9762485" y="9993762"/>
            <a:ext cx="4852452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282489BE-A868-4927-9B60-B0BADF00EF4C}"/>
              </a:ext>
            </a:extLst>
          </p:cNvPr>
          <p:cNvSpPr txBox="1"/>
          <p:nvPr/>
        </p:nvSpPr>
        <p:spPr>
          <a:xfrm>
            <a:off x="16992226" y="4625325"/>
            <a:ext cx="485245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011E8BAC-F45D-2401-D1B1-EFE3C758B813}"/>
              </a:ext>
            </a:extLst>
          </p:cNvPr>
          <p:cNvSpPr txBox="1"/>
          <p:nvPr/>
        </p:nvSpPr>
        <p:spPr>
          <a:xfrm>
            <a:off x="16998021" y="10005885"/>
            <a:ext cx="4852452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46932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9E2A8533-D89E-CA74-8E41-073C527BFF37}"/>
              </a:ext>
            </a:extLst>
          </p:cNvPr>
          <p:cNvSpPr/>
          <p:nvPr/>
        </p:nvSpPr>
        <p:spPr>
          <a:xfrm>
            <a:off x="0" y="0"/>
            <a:ext cx="15135124" cy="135091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150" h="10841">
                <a:moveTo>
                  <a:pt x="12150" y="0"/>
                </a:moveTo>
                <a:lnTo>
                  <a:pt x="0" y="0"/>
                </a:lnTo>
                <a:lnTo>
                  <a:pt x="0" y="10841"/>
                </a:lnTo>
                <a:lnTo>
                  <a:pt x="12150" y="10841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4AA17245-FF3A-E9FA-83FE-32A5137AF216}"/>
              </a:ext>
            </a:extLst>
          </p:cNvPr>
          <p:cNvSpPr/>
          <p:nvPr/>
        </p:nvSpPr>
        <p:spPr>
          <a:xfrm>
            <a:off x="17086037" y="3793519"/>
            <a:ext cx="1171044" cy="23454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1" h="1883">
                <a:moveTo>
                  <a:pt x="941" y="0"/>
                </a:moveTo>
                <a:cubicBezTo>
                  <a:pt x="421" y="0"/>
                  <a:pt x="0" y="421"/>
                  <a:pt x="0" y="941"/>
                </a:cubicBezTo>
                <a:cubicBezTo>
                  <a:pt x="0" y="1461"/>
                  <a:pt x="421" y="1883"/>
                  <a:pt x="941" y="188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0" name="Freeform 549">
            <a:extLst>
              <a:ext uri="{FF2B5EF4-FFF2-40B4-BE49-F238E27FC236}">
                <a16:creationId xmlns:a16="http://schemas.microsoft.com/office/drawing/2014/main" id="{3F19BCB4-0ABF-F308-CEC7-C7580C490333}"/>
              </a:ext>
            </a:extLst>
          </p:cNvPr>
          <p:cNvSpPr/>
          <p:nvPr/>
        </p:nvSpPr>
        <p:spPr>
          <a:xfrm>
            <a:off x="17301559" y="4679591"/>
            <a:ext cx="740000" cy="572019"/>
          </a:xfrm>
          <a:custGeom>
            <a:avLst/>
            <a:gdLst>
              <a:gd name="connsiteX0" fmla="*/ 406688 w 740000"/>
              <a:gd name="connsiteY0" fmla="*/ 513574 h 572019"/>
              <a:gd name="connsiteX1" fmla="*/ 401714 w 740000"/>
              <a:gd name="connsiteY1" fmla="*/ 532227 h 572019"/>
              <a:gd name="connsiteX2" fmla="*/ 394252 w 740000"/>
              <a:gd name="connsiteY2" fmla="*/ 544662 h 572019"/>
              <a:gd name="connsiteX3" fmla="*/ 405444 w 740000"/>
              <a:gd name="connsiteY3" fmla="*/ 550879 h 572019"/>
              <a:gd name="connsiteX4" fmla="*/ 424100 w 740000"/>
              <a:gd name="connsiteY4" fmla="*/ 544662 h 572019"/>
              <a:gd name="connsiteX5" fmla="*/ 427830 w 740000"/>
              <a:gd name="connsiteY5" fmla="*/ 540931 h 572019"/>
              <a:gd name="connsiteX6" fmla="*/ 420368 w 740000"/>
              <a:gd name="connsiteY6" fmla="*/ 521035 h 572019"/>
              <a:gd name="connsiteX7" fmla="*/ 371864 w 740000"/>
              <a:gd name="connsiteY7" fmla="*/ 499895 h 572019"/>
              <a:gd name="connsiteX8" fmla="*/ 358184 w 740000"/>
              <a:gd name="connsiteY8" fmla="*/ 508600 h 572019"/>
              <a:gd name="connsiteX9" fmla="*/ 344504 w 740000"/>
              <a:gd name="connsiteY9" fmla="*/ 530983 h 572019"/>
              <a:gd name="connsiteX10" fmla="*/ 344504 w 740000"/>
              <a:gd name="connsiteY10" fmla="*/ 542175 h 572019"/>
              <a:gd name="connsiteX11" fmla="*/ 363158 w 740000"/>
              <a:gd name="connsiteY11" fmla="*/ 553366 h 572019"/>
              <a:gd name="connsiteX12" fmla="*/ 369378 w 740000"/>
              <a:gd name="connsiteY12" fmla="*/ 550879 h 572019"/>
              <a:gd name="connsiteX13" fmla="*/ 385546 w 740000"/>
              <a:gd name="connsiteY13" fmla="*/ 523522 h 572019"/>
              <a:gd name="connsiteX14" fmla="*/ 386788 w 740000"/>
              <a:gd name="connsiteY14" fmla="*/ 511087 h 572019"/>
              <a:gd name="connsiteX15" fmla="*/ 378084 w 740000"/>
              <a:gd name="connsiteY15" fmla="*/ 501139 h 572019"/>
              <a:gd name="connsiteX16" fmla="*/ 371864 w 740000"/>
              <a:gd name="connsiteY16" fmla="*/ 499895 h 572019"/>
              <a:gd name="connsiteX17" fmla="*/ 388032 w 740000"/>
              <a:gd name="connsiteY17" fmla="*/ 446424 h 572019"/>
              <a:gd name="connsiteX18" fmla="*/ 385546 w 740000"/>
              <a:gd name="connsiteY18" fmla="*/ 458859 h 572019"/>
              <a:gd name="connsiteX19" fmla="*/ 384302 w 740000"/>
              <a:gd name="connsiteY19" fmla="*/ 458859 h 572019"/>
              <a:gd name="connsiteX20" fmla="*/ 374352 w 740000"/>
              <a:gd name="connsiteY20" fmla="*/ 476268 h 572019"/>
              <a:gd name="connsiteX21" fmla="*/ 388032 w 740000"/>
              <a:gd name="connsiteY21" fmla="*/ 482486 h 572019"/>
              <a:gd name="connsiteX22" fmla="*/ 452704 w 740000"/>
              <a:gd name="connsiteY22" fmla="*/ 516061 h 572019"/>
              <a:gd name="connsiteX23" fmla="*/ 463898 w 740000"/>
              <a:gd name="connsiteY23" fmla="*/ 516061 h 572019"/>
              <a:gd name="connsiteX24" fmla="*/ 472604 w 740000"/>
              <a:gd name="connsiteY24" fmla="*/ 508600 h 572019"/>
              <a:gd name="connsiteX25" fmla="*/ 473848 w 740000"/>
              <a:gd name="connsiteY25" fmla="*/ 506113 h 572019"/>
              <a:gd name="connsiteX26" fmla="*/ 467630 w 740000"/>
              <a:gd name="connsiteY26" fmla="*/ 486216 h 572019"/>
              <a:gd name="connsiteX27" fmla="*/ 359428 w 740000"/>
              <a:gd name="connsiteY27" fmla="*/ 431502 h 572019"/>
              <a:gd name="connsiteX28" fmla="*/ 340772 w 740000"/>
              <a:gd name="connsiteY28" fmla="*/ 435232 h 572019"/>
              <a:gd name="connsiteX29" fmla="*/ 339528 w 740000"/>
              <a:gd name="connsiteY29" fmla="*/ 437719 h 572019"/>
              <a:gd name="connsiteX30" fmla="*/ 297242 w 740000"/>
              <a:gd name="connsiteY30" fmla="*/ 509843 h 572019"/>
              <a:gd name="connsiteX31" fmla="*/ 299730 w 740000"/>
              <a:gd name="connsiteY31" fmla="*/ 516061 h 572019"/>
              <a:gd name="connsiteX32" fmla="*/ 318386 w 740000"/>
              <a:gd name="connsiteY32" fmla="*/ 527253 h 572019"/>
              <a:gd name="connsiteX33" fmla="*/ 322116 w 740000"/>
              <a:gd name="connsiteY33" fmla="*/ 527253 h 572019"/>
              <a:gd name="connsiteX34" fmla="*/ 324604 w 740000"/>
              <a:gd name="connsiteY34" fmla="*/ 524765 h 572019"/>
              <a:gd name="connsiteX35" fmla="*/ 366890 w 740000"/>
              <a:gd name="connsiteY35" fmla="*/ 450154 h 572019"/>
              <a:gd name="connsiteX36" fmla="*/ 359428 w 740000"/>
              <a:gd name="connsiteY36" fmla="*/ 431502 h 572019"/>
              <a:gd name="connsiteX37" fmla="*/ 302218 w 740000"/>
              <a:gd name="connsiteY37" fmla="*/ 416579 h 572019"/>
              <a:gd name="connsiteX38" fmla="*/ 287294 w 740000"/>
              <a:gd name="connsiteY38" fmla="*/ 425284 h 572019"/>
              <a:gd name="connsiteX39" fmla="*/ 257444 w 740000"/>
              <a:gd name="connsiteY39" fmla="*/ 479999 h 572019"/>
              <a:gd name="connsiteX40" fmla="*/ 253714 w 740000"/>
              <a:gd name="connsiteY40" fmla="*/ 488703 h 572019"/>
              <a:gd name="connsiteX41" fmla="*/ 254956 w 740000"/>
              <a:gd name="connsiteY41" fmla="*/ 491190 h 572019"/>
              <a:gd name="connsiteX42" fmla="*/ 273612 w 740000"/>
              <a:gd name="connsiteY42" fmla="*/ 501139 h 572019"/>
              <a:gd name="connsiteX43" fmla="*/ 279830 w 740000"/>
              <a:gd name="connsiteY43" fmla="*/ 499895 h 572019"/>
              <a:gd name="connsiteX44" fmla="*/ 314654 w 740000"/>
              <a:gd name="connsiteY44" fmla="*/ 438963 h 572019"/>
              <a:gd name="connsiteX45" fmla="*/ 315898 w 740000"/>
              <a:gd name="connsiteY45" fmla="*/ 427771 h 572019"/>
              <a:gd name="connsiteX46" fmla="*/ 308436 w 740000"/>
              <a:gd name="connsiteY46" fmla="*/ 417823 h 572019"/>
              <a:gd name="connsiteX47" fmla="*/ 302218 w 740000"/>
              <a:gd name="connsiteY47" fmla="*/ 416579 h 572019"/>
              <a:gd name="connsiteX48" fmla="*/ 247494 w 740000"/>
              <a:gd name="connsiteY48" fmla="*/ 410362 h 572019"/>
              <a:gd name="connsiteX49" fmla="*/ 232570 w 740000"/>
              <a:gd name="connsiteY49" fmla="*/ 419066 h 572019"/>
              <a:gd name="connsiteX50" fmla="*/ 211428 w 740000"/>
              <a:gd name="connsiteY50" fmla="*/ 456372 h 572019"/>
              <a:gd name="connsiteX51" fmla="*/ 210184 w 740000"/>
              <a:gd name="connsiteY51" fmla="*/ 463833 h 572019"/>
              <a:gd name="connsiteX52" fmla="*/ 211428 w 740000"/>
              <a:gd name="connsiteY52" fmla="*/ 465077 h 572019"/>
              <a:gd name="connsiteX53" fmla="*/ 231326 w 740000"/>
              <a:gd name="connsiteY53" fmla="*/ 477512 h 572019"/>
              <a:gd name="connsiteX54" fmla="*/ 233814 w 740000"/>
              <a:gd name="connsiteY54" fmla="*/ 477512 h 572019"/>
              <a:gd name="connsiteX55" fmla="*/ 237546 w 740000"/>
              <a:gd name="connsiteY55" fmla="*/ 475025 h 572019"/>
              <a:gd name="connsiteX56" fmla="*/ 259932 w 740000"/>
              <a:gd name="connsiteY56" fmla="*/ 433989 h 572019"/>
              <a:gd name="connsiteX57" fmla="*/ 262420 w 740000"/>
              <a:gd name="connsiteY57" fmla="*/ 421553 h 572019"/>
              <a:gd name="connsiteX58" fmla="*/ 254956 w 740000"/>
              <a:gd name="connsiteY58" fmla="*/ 412849 h 572019"/>
              <a:gd name="connsiteX59" fmla="*/ 247494 w 740000"/>
              <a:gd name="connsiteY59" fmla="*/ 410362 h 572019"/>
              <a:gd name="connsiteX60" fmla="*/ 431662 w 740000"/>
              <a:gd name="connsiteY60" fmla="*/ 134593 h 572019"/>
              <a:gd name="connsiteX61" fmla="*/ 441006 w 740000"/>
              <a:gd name="connsiteY61" fmla="*/ 143940 h 572019"/>
              <a:gd name="connsiteX62" fmla="*/ 431662 w 740000"/>
              <a:gd name="connsiteY62" fmla="*/ 153286 h 572019"/>
              <a:gd name="connsiteX63" fmla="*/ 422320 w 740000"/>
              <a:gd name="connsiteY63" fmla="*/ 143940 h 572019"/>
              <a:gd name="connsiteX64" fmla="*/ 431662 w 740000"/>
              <a:gd name="connsiteY64" fmla="*/ 134593 h 572019"/>
              <a:gd name="connsiteX65" fmla="*/ 369376 w 740000"/>
              <a:gd name="connsiteY65" fmla="*/ 134593 h 572019"/>
              <a:gd name="connsiteX66" fmla="*/ 378720 w 740000"/>
              <a:gd name="connsiteY66" fmla="*/ 143940 h 572019"/>
              <a:gd name="connsiteX67" fmla="*/ 369376 w 740000"/>
              <a:gd name="connsiteY67" fmla="*/ 153286 h 572019"/>
              <a:gd name="connsiteX68" fmla="*/ 360032 w 740000"/>
              <a:gd name="connsiteY68" fmla="*/ 143940 h 572019"/>
              <a:gd name="connsiteX69" fmla="*/ 369376 w 740000"/>
              <a:gd name="connsiteY69" fmla="*/ 134593 h 572019"/>
              <a:gd name="connsiteX70" fmla="*/ 307084 w 740000"/>
              <a:gd name="connsiteY70" fmla="*/ 134593 h 572019"/>
              <a:gd name="connsiteX71" fmla="*/ 316428 w 740000"/>
              <a:gd name="connsiteY71" fmla="*/ 143940 h 572019"/>
              <a:gd name="connsiteX72" fmla="*/ 307084 w 740000"/>
              <a:gd name="connsiteY72" fmla="*/ 153286 h 572019"/>
              <a:gd name="connsiteX73" fmla="*/ 297740 w 740000"/>
              <a:gd name="connsiteY73" fmla="*/ 143940 h 572019"/>
              <a:gd name="connsiteX74" fmla="*/ 307084 w 740000"/>
              <a:gd name="connsiteY74" fmla="*/ 134593 h 572019"/>
              <a:gd name="connsiteX75" fmla="*/ 44772 w 740000"/>
              <a:gd name="connsiteY75" fmla="*/ 18653 h 572019"/>
              <a:gd name="connsiteX76" fmla="*/ 18654 w 740000"/>
              <a:gd name="connsiteY76" fmla="*/ 46010 h 572019"/>
              <a:gd name="connsiteX77" fmla="*/ 18654 w 740000"/>
              <a:gd name="connsiteY77" fmla="*/ 232538 h 572019"/>
              <a:gd name="connsiteX78" fmla="*/ 44772 w 740000"/>
              <a:gd name="connsiteY78" fmla="*/ 258652 h 572019"/>
              <a:gd name="connsiteX79" fmla="*/ 106956 w 740000"/>
              <a:gd name="connsiteY79" fmla="*/ 258652 h 572019"/>
              <a:gd name="connsiteX80" fmla="*/ 130588 w 740000"/>
              <a:gd name="connsiteY80" fmla="*/ 282279 h 572019"/>
              <a:gd name="connsiteX81" fmla="*/ 130588 w 740000"/>
              <a:gd name="connsiteY81" fmla="*/ 312124 h 572019"/>
              <a:gd name="connsiteX82" fmla="*/ 194016 w 740000"/>
              <a:gd name="connsiteY82" fmla="*/ 263626 h 572019"/>
              <a:gd name="connsiteX83" fmla="*/ 208940 w 740000"/>
              <a:gd name="connsiteY83" fmla="*/ 258652 h 572019"/>
              <a:gd name="connsiteX84" fmla="*/ 297242 w 740000"/>
              <a:gd name="connsiteY84" fmla="*/ 258652 h 572019"/>
              <a:gd name="connsiteX85" fmla="*/ 310924 w 740000"/>
              <a:gd name="connsiteY85" fmla="*/ 240000 h 572019"/>
              <a:gd name="connsiteX86" fmla="*/ 475092 w 740000"/>
              <a:gd name="connsiteY86" fmla="*/ 227564 h 572019"/>
              <a:gd name="connsiteX87" fmla="*/ 476336 w 740000"/>
              <a:gd name="connsiteY87" fmla="*/ 227564 h 572019"/>
              <a:gd name="connsiteX88" fmla="*/ 514890 w 740000"/>
              <a:gd name="connsiteY88" fmla="*/ 257409 h 572019"/>
              <a:gd name="connsiteX89" fmla="*/ 514890 w 740000"/>
              <a:gd name="connsiteY89" fmla="*/ 147979 h 572019"/>
              <a:gd name="connsiteX90" fmla="*/ 491260 w 740000"/>
              <a:gd name="connsiteY90" fmla="*/ 171606 h 572019"/>
              <a:gd name="connsiteX91" fmla="*/ 483798 w 740000"/>
              <a:gd name="connsiteY91" fmla="*/ 175337 h 572019"/>
              <a:gd name="connsiteX92" fmla="*/ 477578 w 740000"/>
              <a:gd name="connsiteY92" fmla="*/ 171606 h 572019"/>
              <a:gd name="connsiteX93" fmla="*/ 477578 w 740000"/>
              <a:gd name="connsiteY93" fmla="*/ 157927 h 572019"/>
              <a:gd name="connsiteX94" fmla="*/ 518620 w 740000"/>
              <a:gd name="connsiteY94" fmla="*/ 115647 h 572019"/>
              <a:gd name="connsiteX95" fmla="*/ 532302 w 740000"/>
              <a:gd name="connsiteY95" fmla="*/ 115647 h 572019"/>
              <a:gd name="connsiteX96" fmla="*/ 573344 w 740000"/>
              <a:gd name="connsiteY96" fmla="*/ 157927 h 572019"/>
              <a:gd name="connsiteX97" fmla="*/ 573344 w 740000"/>
              <a:gd name="connsiteY97" fmla="*/ 171606 h 572019"/>
              <a:gd name="connsiteX98" fmla="*/ 559662 w 740000"/>
              <a:gd name="connsiteY98" fmla="*/ 171606 h 572019"/>
              <a:gd name="connsiteX99" fmla="*/ 534788 w 740000"/>
              <a:gd name="connsiteY99" fmla="*/ 145492 h 572019"/>
              <a:gd name="connsiteX100" fmla="*/ 534788 w 740000"/>
              <a:gd name="connsiteY100" fmla="*/ 269844 h 572019"/>
              <a:gd name="connsiteX101" fmla="*/ 534788 w 740000"/>
              <a:gd name="connsiteY101" fmla="*/ 271087 h 572019"/>
              <a:gd name="connsiteX102" fmla="*/ 574588 w 740000"/>
              <a:gd name="connsiteY102" fmla="*/ 300932 h 572019"/>
              <a:gd name="connsiteX103" fmla="*/ 575830 w 740000"/>
              <a:gd name="connsiteY103" fmla="*/ 302175 h 572019"/>
              <a:gd name="connsiteX104" fmla="*/ 587024 w 740000"/>
              <a:gd name="connsiteY104" fmla="*/ 312124 h 572019"/>
              <a:gd name="connsiteX105" fmla="*/ 587024 w 740000"/>
              <a:gd name="connsiteY105" fmla="*/ 282279 h 572019"/>
              <a:gd name="connsiteX106" fmla="*/ 610654 w 740000"/>
              <a:gd name="connsiteY106" fmla="*/ 258652 h 572019"/>
              <a:gd name="connsiteX107" fmla="*/ 693982 w 740000"/>
              <a:gd name="connsiteY107" fmla="*/ 258652 h 572019"/>
              <a:gd name="connsiteX108" fmla="*/ 721344 w 740000"/>
              <a:gd name="connsiteY108" fmla="*/ 232538 h 572019"/>
              <a:gd name="connsiteX109" fmla="*/ 721344 w 740000"/>
              <a:gd name="connsiteY109" fmla="*/ 46010 h 572019"/>
              <a:gd name="connsiteX110" fmla="*/ 693982 w 740000"/>
              <a:gd name="connsiteY110" fmla="*/ 18653 h 572019"/>
              <a:gd name="connsiteX111" fmla="*/ 222620 w 740000"/>
              <a:gd name="connsiteY111" fmla="*/ 18653 h 572019"/>
              <a:gd name="connsiteX112" fmla="*/ 222620 w 740000"/>
              <a:gd name="connsiteY112" fmla="*/ 130569 h 572019"/>
              <a:gd name="connsiteX113" fmla="*/ 248738 w 740000"/>
              <a:gd name="connsiteY113" fmla="*/ 106942 h 572019"/>
              <a:gd name="connsiteX114" fmla="*/ 262420 w 740000"/>
              <a:gd name="connsiteY114" fmla="*/ 106942 h 572019"/>
              <a:gd name="connsiteX115" fmla="*/ 262420 w 740000"/>
              <a:gd name="connsiteY115" fmla="*/ 120621 h 572019"/>
              <a:gd name="connsiteX116" fmla="*/ 220134 w 740000"/>
              <a:gd name="connsiteY116" fmla="*/ 161658 h 572019"/>
              <a:gd name="connsiteX117" fmla="*/ 213914 w 740000"/>
              <a:gd name="connsiteY117" fmla="*/ 164145 h 572019"/>
              <a:gd name="connsiteX118" fmla="*/ 206452 w 740000"/>
              <a:gd name="connsiteY118" fmla="*/ 161658 h 572019"/>
              <a:gd name="connsiteX119" fmla="*/ 166654 w 740000"/>
              <a:gd name="connsiteY119" fmla="*/ 120621 h 572019"/>
              <a:gd name="connsiteX120" fmla="*/ 166654 w 740000"/>
              <a:gd name="connsiteY120" fmla="*/ 106942 h 572019"/>
              <a:gd name="connsiteX121" fmla="*/ 180336 w 740000"/>
              <a:gd name="connsiteY121" fmla="*/ 106942 h 572019"/>
              <a:gd name="connsiteX122" fmla="*/ 203966 w 740000"/>
              <a:gd name="connsiteY122" fmla="*/ 131813 h 572019"/>
              <a:gd name="connsiteX123" fmla="*/ 203966 w 740000"/>
              <a:gd name="connsiteY123" fmla="*/ 18653 h 572019"/>
              <a:gd name="connsiteX124" fmla="*/ 44772 w 740000"/>
              <a:gd name="connsiteY124" fmla="*/ 0 h 572019"/>
              <a:gd name="connsiteX125" fmla="*/ 211428 w 740000"/>
              <a:gd name="connsiteY125" fmla="*/ 0 h 572019"/>
              <a:gd name="connsiteX126" fmla="*/ 213914 w 740000"/>
              <a:gd name="connsiteY126" fmla="*/ 0 h 572019"/>
              <a:gd name="connsiteX127" fmla="*/ 215158 w 740000"/>
              <a:gd name="connsiteY127" fmla="*/ 0 h 572019"/>
              <a:gd name="connsiteX128" fmla="*/ 693982 w 740000"/>
              <a:gd name="connsiteY128" fmla="*/ 0 h 572019"/>
              <a:gd name="connsiteX129" fmla="*/ 740000 w 740000"/>
              <a:gd name="connsiteY129" fmla="*/ 46010 h 572019"/>
              <a:gd name="connsiteX130" fmla="*/ 740000 w 740000"/>
              <a:gd name="connsiteY130" fmla="*/ 232538 h 572019"/>
              <a:gd name="connsiteX131" fmla="*/ 693982 w 740000"/>
              <a:gd name="connsiteY131" fmla="*/ 278549 h 572019"/>
              <a:gd name="connsiteX132" fmla="*/ 610654 w 740000"/>
              <a:gd name="connsiteY132" fmla="*/ 278549 h 572019"/>
              <a:gd name="connsiteX133" fmla="*/ 606924 w 740000"/>
              <a:gd name="connsiteY133" fmla="*/ 282279 h 572019"/>
              <a:gd name="connsiteX134" fmla="*/ 606924 w 740000"/>
              <a:gd name="connsiteY134" fmla="*/ 310880 h 572019"/>
              <a:gd name="connsiteX135" fmla="*/ 711394 w 740000"/>
              <a:gd name="connsiteY135" fmla="*/ 310880 h 572019"/>
              <a:gd name="connsiteX136" fmla="*/ 721344 w 740000"/>
              <a:gd name="connsiteY136" fmla="*/ 320828 h 572019"/>
              <a:gd name="connsiteX137" fmla="*/ 711394 w 740000"/>
              <a:gd name="connsiteY137" fmla="*/ 329533 h 572019"/>
              <a:gd name="connsiteX138" fmla="*/ 600704 w 740000"/>
              <a:gd name="connsiteY138" fmla="*/ 329533 h 572019"/>
              <a:gd name="connsiteX139" fmla="*/ 598218 w 740000"/>
              <a:gd name="connsiteY139" fmla="*/ 332020 h 572019"/>
              <a:gd name="connsiteX140" fmla="*/ 580806 w 740000"/>
              <a:gd name="connsiteY140" fmla="*/ 330776 h 572019"/>
              <a:gd name="connsiteX141" fmla="*/ 508672 w 740000"/>
              <a:gd name="connsiteY141" fmla="*/ 276062 h 572019"/>
              <a:gd name="connsiteX142" fmla="*/ 463898 w 740000"/>
              <a:gd name="connsiteY142" fmla="*/ 243730 h 572019"/>
              <a:gd name="connsiteX143" fmla="*/ 324604 w 740000"/>
              <a:gd name="connsiteY143" fmla="*/ 252435 h 572019"/>
              <a:gd name="connsiteX144" fmla="*/ 269882 w 740000"/>
              <a:gd name="connsiteY144" fmla="*/ 329533 h 572019"/>
              <a:gd name="connsiteX145" fmla="*/ 273612 w 740000"/>
              <a:gd name="connsiteY145" fmla="*/ 361864 h 572019"/>
              <a:gd name="connsiteX146" fmla="*/ 292268 w 740000"/>
              <a:gd name="connsiteY146" fmla="*/ 366839 h 572019"/>
              <a:gd name="connsiteX147" fmla="*/ 307192 w 740000"/>
              <a:gd name="connsiteY147" fmla="*/ 356890 h 572019"/>
              <a:gd name="connsiteX148" fmla="*/ 344504 w 740000"/>
              <a:gd name="connsiteY148" fmla="*/ 305906 h 572019"/>
              <a:gd name="connsiteX149" fmla="*/ 371864 w 740000"/>
              <a:gd name="connsiteY149" fmla="*/ 304663 h 572019"/>
              <a:gd name="connsiteX150" fmla="*/ 429074 w 740000"/>
              <a:gd name="connsiteY150" fmla="*/ 325802 h 572019"/>
              <a:gd name="connsiteX151" fmla="*/ 430318 w 740000"/>
              <a:gd name="connsiteY151" fmla="*/ 325802 h 572019"/>
              <a:gd name="connsiteX152" fmla="*/ 478822 w 740000"/>
              <a:gd name="connsiteY152" fmla="*/ 314611 h 572019"/>
              <a:gd name="connsiteX153" fmla="*/ 491260 w 740000"/>
              <a:gd name="connsiteY153" fmla="*/ 318341 h 572019"/>
              <a:gd name="connsiteX154" fmla="*/ 487528 w 740000"/>
              <a:gd name="connsiteY154" fmla="*/ 332020 h 572019"/>
              <a:gd name="connsiteX155" fmla="*/ 461410 w 740000"/>
              <a:gd name="connsiteY155" fmla="*/ 341968 h 572019"/>
              <a:gd name="connsiteX156" fmla="*/ 564638 w 740000"/>
              <a:gd name="connsiteY156" fmla="*/ 396683 h 572019"/>
              <a:gd name="connsiteX157" fmla="*/ 583294 w 740000"/>
              <a:gd name="connsiteY157" fmla="*/ 416579 h 572019"/>
              <a:gd name="connsiteX158" fmla="*/ 580806 w 740000"/>
              <a:gd name="connsiteY158" fmla="*/ 443937 h 572019"/>
              <a:gd name="connsiteX159" fmla="*/ 548470 w 740000"/>
              <a:gd name="connsiteY159" fmla="*/ 463833 h 572019"/>
              <a:gd name="connsiteX160" fmla="*/ 542252 w 740000"/>
              <a:gd name="connsiteY160" fmla="*/ 462590 h 572019"/>
              <a:gd name="connsiteX161" fmla="*/ 538520 w 740000"/>
              <a:gd name="connsiteY161" fmla="*/ 479999 h 572019"/>
              <a:gd name="connsiteX162" fmla="*/ 537276 w 740000"/>
              <a:gd name="connsiteY162" fmla="*/ 482486 h 572019"/>
              <a:gd name="connsiteX163" fmla="*/ 506184 w 740000"/>
              <a:gd name="connsiteY163" fmla="*/ 499895 h 572019"/>
              <a:gd name="connsiteX164" fmla="*/ 494990 w 740000"/>
              <a:gd name="connsiteY164" fmla="*/ 498652 h 572019"/>
              <a:gd name="connsiteX165" fmla="*/ 491260 w 740000"/>
              <a:gd name="connsiteY165" fmla="*/ 516061 h 572019"/>
              <a:gd name="connsiteX166" fmla="*/ 488772 w 740000"/>
              <a:gd name="connsiteY166" fmla="*/ 517304 h 572019"/>
              <a:gd name="connsiteX167" fmla="*/ 458924 w 740000"/>
              <a:gd name="connsiteY167" fmla="*/ 537201 h 572019"/>
              <a:gd name="connsiteX168" fmla="*/ 447730 w 740000"/>
              <a:gd name="connsiteY168" fmla="*/ 534714 h 572019"/>
              <a:gd name="connsiteX169" fmla="*/ 444000 w 740000"/>
              <a:gd name="connsiteY169" fmla="*/ 549636 h 572019"/>
              <a:gd name="connsiteX170" fmla="*/ 441512 w 740000"/>
              <a:gd name="connsiteY170" fmla="*/ 553366 h 572019"/>
              <a:gd name="connsiteX171" fmla="*/ 422856 w 740000"/>
              <a:gd name="connsiteY171" fmla="*/ 570776 h 572019"/>
              <a:gd name="connsiteX172" fmla="*/ 411662 w 740000"/>
              <a:gd name="connsiteY172" fmla="*/ 572019 h 572019"/>
              <a:gd name="connsiteX173" fmla="*/ 396738 w 740000"/>
              <a:gd name="connsiteY173" fmla="*/ 568289 h 572019"/>
              <a:gd name="connsiteX174" fmla="*/ 385546 w 740000"/>
              <a:gd name="connsiteY174" fmla="*/ 562071 h 572019"/>
              <a:gd name="connsiteX175" fmla="*/ 365646 w 740000"/>
              <a:gd name="connsiteY175" fmla="*/ 572019 h 572019"/>
              <a:gd name="connsiteX176" fmla="*/ 354452 w 740000"/>
              <a:gd name="connsiteY176" fmla="*/ 569532 h 572019"/>
              <a:gd name="connsiteX177" fmla="*/ 334554 w 740000"/>
              <a:gd name="connsiteY177" fmla="*/ 558341 h 572019"/>
              <a:gd name="connsiteX178" fmla="*/ 324604 w 740000"/>
              <a:gd name="connsiteY178" fmla="*/ 547149 h 572019"/>
              <a:gd name="connsiteX179" fmla="*/ 320872 w 740000"/>
              <a:gd name="connsiteY179" fmla="*/ 547149 h 572019"/>
              <a:gd name="connsiteX180" fmla="*/ 308436 w 740000"/>
              <a:gd name="connsiteY180" fmla="*/ 543418 h 572019"/>
              <a:gd name="connsiteX181" fmla="*/ 289780 w 740000"/>
              <a:gd name="connsiteY181" fmla="*/ 533470 h 572019"/>
              <a:gd name="connsiteX182" fmla="*/ 279830 w 740000"/>
              <a:gd name="connsiteY182" fmla="*/ 521035 h 572019"/>
              <a:gd name="connsiteX183" fmla="*/ 276100 w 740000"/>
              <a:gd name="connsiteY183" fmla="*/ 521035 h 572019"/>
              <a:gd name="connsiteX184" fmla="*/ 264906 w 740000"/>
              <a:gd name="connsiteY184" fmla="*/ 518548 h 572019"/>
              <a:gd name="connsiteX185" fmla="*/ 245008 w 740000"/>
              <a:gd name="connsiteY185" fmla="*/ 507356 h 572019"/>
              <a:gd name="connsiteX186" fmla="*/ 236302 w 740000"/>
              <a:gd name="connsiteY186" fmla="*/ 496165 h 572019"/>
              <a:gd name="connsiteX187" fmla="*/ 232570 w 740000"/>
              <a:gd name="connsiteY187" fmla="*/ 496165 h 572019"/>
              <a:gd name="connsiteX188" fmla="*/ 221378 w 740000"/>
              <a:gd name="connsiteY188" fmla="*/ 493678 h 572019"/>
              <a:gd name="connsiteX189" fmla="*/ 201478 w 740000"/>
              <a:gd name="connsiteY189" fmla="*/ 482486 h 572019"/>
              <a:gd name="connsiteX190" fmla="*/ 191528 w 740000"/>
              <a:gd name="connsiteY190" fmla="*/ 466320 h 572019"/>
              <a:gd name="connsiteX191" fmla="*/ 191528 w 740000"/>
              <a:gd name="connsiteY191" fmla="*/ 458859 h 572019"/>
              <a:gd name="connsiteX192" fmla="*/ 134318 w 740000"/>
              <a:gd name="connsiteY192" fmla="*/ 426527 h 572019"/>
              <a:gd name="connsiteX193" fmla="*/ 121882 w 740000"/>
              <a:gd name="connsiteY193" fmla="*/ 422797 h 572019"/>
              <a:gd name="connsiteX194" fmla="*/ 28604 w 740000"/>
              <a:gd name="connsiteY194" fmla="*/ 422797 h 572019"/>
              <a:gd name="connsiteX195" fmla="*/ 17410 w 740000"/>
              <a:gd name="connsiteY195" fmla="*/ 414092 h 572019"/>
              <a:gd name="connsiteX196" fmla="*/ 28604 w 740000"/>
              <a:gd name="connsiteY196" fmla="*/ 404144 h 572019"/>
              <a:gd name="connsiteX197" fmla="*/ 121882 w 740000"/>
              <a:gd name="connsiteY197" fmla="*/ 404144 h 572019"/>
              <a:gd name="connsiteX198" fmla="*/ 144268 w 740000"/>
              <a:gd name="connsiteY198" fmla="*/ 410362 h 572019"/>
              <a:gd name="connsiteX199" fmla="*/ 198990 w 740000"/>
              <a:gd name="connsiteY199" fmla="*/ 441450 h 572019"/>
              <a:gd name="connsiteX200" fmla="*/ 216402 w 740000"/>
              <a:gd name="connsiteY200" fmla="*/ 410362 h 572019"/>
              <a:gd name="connsiteX201" fmla="*/ 262420 w 740000"/>
              <a:gd name="connsiteY201" fmla="*/ 394196 h 572019"/>
              <a:gd name="connsiteX202" fmla="*/ 276100 w 740000"/>
              <a:gd name="connsiteY202" fmla="*/ 407875 h 572019"/>
              <a:gd name="connsiteX203" fmla="*/ 317142 w 740000"/>
              <a:gd name="connsiteY203" fmla="*/ 400414 h 572019"/>
              <a:gd name="connsiteX204" fmla="*/ 333310 w 740000"/>
              <a:gd name="connsiteY204" fmla="*/ 417823 h 572019"/>
              <a:gd name="connsiteX205" fmla="*/ 370620 w 740000"/>
              <a:gd name="connsiteY205" fmla="*/ 415336 h 572019"/>
              <a:gd name="connsiteX206" fmla="*/ 378084 w 740000"/>
              <a:gd name="connsiteY206" fmla="*/ 420310 h 572019"/>
              <a:gd name="connsiteX207" fmla="*/ 381814 w 740000"/>
              <a:gd name="connsiteY207" fmla="*/ 421553 h 572019"/>
              <a:gd name="connsiteX208" fmla="*/ 476336 w 740000"/>
              <a:gd name="connsiteY208" fmla="*/ 468807 h 572019"/>
              <a:gd name="connsiteX209" fmla="*/ 494990 w 740000"/>
              <a:gd name="connsiteY209" fmla="*/ 478755 h 572019"/>
              <a:gd name="connsiteX210" fmla="*/ 519864 w 740000"/>
              <a:gd name="connsiteY210" fmla="*/ 473781 h 572019"/>
              <a:gd name="connsiteX211" fmla="*/ 521108 w 740000"/>
              <a:gd name="connsiteY211" fmla="*/ 471294 h 572019"/>
              <a:gd name="connsiteX212" fmla="*/ 521108 w 740000"/>
              <a:gd name="connsiteY212" fmla="*/ 460102 h 572019"/>
              <a:gd name="connsiteX213" fmla="*/ 511158 w 740000"/>
              <a:gd name="connsiteY213" fmla="*/ 448911 h 572019"/>
              <a:gd name="connsiteX214" fmla="*/ 371864 w 740000"/>
              <a:gd name="connsiteY214" fmla="*/ 379274 h 572019"/>
              <a:gd name="connsiteX215" fmla="*/ 368134 w 740000"/>
              <a:gd name="connsiteY215" fmla="*/ 365595 h 572019"/>
              <a:gd name="connsiteX216" fmla="*/ 381814 w 740000"/>
              <a:gd name="connsiteY216" fmla="*/ 361864 h 572019"/>
              <a:gd name="connsiteX217" fmla="*/ 424100 w 740000"/>
              <a:gd name="connsiteY217" fmla="*/ 383004 h 572019"/>
              <a:gd name="connsiteX218" fmla="*/ 541008 w 740000"/>
              <a:gd name="connsiteY218" fmla="*/ 442693 h 572019"/>
              <a:gd name="connsiteX219" fmla="*/ 563394 w 740000"/>
              <a:gd name="connsiteY219" fmla="*/ 435232 h 572019"/>
              <a:gd name="connsiteX220" fmla="*/ 564638 w 740000"/>
              <a:gd name="connsiteY220" fmla="*/ 422797 h 572019"/>
              <a:gd name="connsiteX221" fmla="*/ 557176 w 740000"/>
              <a:gd name="connsiteY221" fmla="*/ 412849 h 572019"/>
              <a:gd name="connsiteX222" fmla="*/ 426588 w 740000"/>
              <a:gd name="connsiteY222" fmla="*/ 345699 h 572019"/>
              <a:gd name="connsiteX223" fmla="*/ 359428 w 740000"/>
              <a:gd name="connsiteY223" fmla="*/ 320828 h 572019"/>
              <a:gd name="connsiteX224" fmla="*/ 358184 w 740000"/>
              <a:gd name="connsiteY224" fmla="*/ 320828 h 572019"/>
              <a:gd name="connsiteX225" fmla="*/ 323360 w 740000"/>
              <a:gd name="connsiteY225" fmla="*/ 368082 h 572019"/>
              <a:gd name="connsiteX226" fmla="*/ 288536 w 740000"/>
              <a:gd name="connsiteY226" fmla="*/ 386735 h 572019"/>
              <a:gd name="connsiteX227" fmla="*/ 262420 w 740000"/>
              <a:gd name="connsiteY227" fmla="*/ 378030 h 572019"/>
              <a:gd name="connsiteX228" fmla="*/ 253714 w 740000"/>
              <a:gd name="connsiteY228" fmla="*/ 318341 h 572019"/>
              <a:gd name="connsiteX229" fmla="*/ 282318 w 740000"/>
              <a:gd name="connsiteY229" fmla="*/ 278549 h 572019"/>
              <a:gd name="connsiteX230" fmla="*/ 208940 w 740000"/>
              <a:gd name="connsiteY230" fmla="*/ 278549 h 572019"/>
              <a:gd name="connsiteX231" fmla="*/ 206452 w 740000"/>
              <a:gd name="connsiteY231" fmla="*/ 278549 h 572019"/>
              <a:gd name="connsiteX232" fmla="*/ 136806 w 740000"/>
              <a:gd name="connsiteY232" fmla="*/ 330776 h 572019"/>
              <a:gd name="connsiteX233" fmla="*/ 128100 w 740000"/>
              <a:gd name="connsiteY233" fmla="*/ 334507 h 572019"/>
              <a:gd name="connsiteX234" fmla="*/ 120638 w 740000"/>
              <a:gd name="connsiteY234" fmla="*/ 332020 h 572019"/>
              <a:gd name="connsiteX235" fmla="*/ 111932 w 740000"/>
              <a:gd name="connsiteY235" fmla="*/ 318341 h 572019"/>
              <a:gd name="connsiteX236" fmla="*/ 111932 w 740000"/>
              <a:gd name="connsiteY236" fmla="*/ 282279 h 572019"/>
              <a:gd name="connsiteX237" fmla="*/ 106956 w 740000"/>
              <a:gd name="connsiteY237" fmla="*/ 278549 h 572019"/>
              <a:gd name="connsiteX238" fmla="*/ 44772 w 740000"/>
              <a:gd name="connsiteY238" fmla="*/ 278549 h 572019"/>
              <a:gd name="connsiteX239" fmla="*/ 0 w 740000"/>
              <a:gd name="connsiteY239" fmla="*/ 232538 h 572019"/>
              <a:gd name="connsiteX240" fmla="*/ 0 w 740000"/>
              <a:gd name="connsiteY240" fmla="*/ 46010 h 572019"/>
              <a:gd name="connsiteX241" fmla="*/ 44772 w 740000"/>
              <a:gd name="connsiteY241" fmla="*/ 0 h 57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740000" h="572019">
                <a:moveTo>
                  <a:pt x="406688" y="513574"/>
                </a:moveTo>
                <a:cubicBezTo>
                  <a:pt x="406688" y="519791"/>
                  <a:pt x="405444" y="527253"/>
                  <a:pt x="401714" y="532227"/>
                </a:cubicBezTo>
                <a:lnTo>
                  <a:pt x="394252" y="544662"/>
                </a:lnTo>
                <a:lnTo>
                  <a:pt x="405444" y="550879"/>
                </a:lnTo>
                <a:cubicBezTo>
                  <a:pt x="412906" y="554610"/>
                  <a:pt x="421612" y="552123"/>
                  <a:pt x="424100" y="544662"/>
                </a:cubicBezTo>
                <a:lnTo>
                  <a:pt x="427830" y="540931"/>
                </a:lnTo>
                <a:cubicBezTo>
                  <a:pt x="430318" y="533470"/>
                  <a:pt x="427830" y="524765"/>
                  <a:pt x="420368" y="521035"/>
                </a:cubicBezTo>
                <a:close/>
                <a:moveTo>
                  <a:pt x="371864" y="499895"/>
                </a:moveTo>
                <a:cubicBezTo>
                  <a:pt x="366890" y="499895"/>
                  <a:pt x="360672" y="503626"/>
                  <a:pt x="358184" y="508600"/>
                </a:cubicBezTo>
                <a:lnTo>
                  <a:pt x="344504" y="530983"/>
                </a:lnTo>
                <a:cubicBezTo>
                  <a:pt x="344504" y="533470"/>
                  <a:pt x="340772" y="539688"/>
                  <a:pt x="344504" y="542175"/>
                </a:cubicBezTo>
                <a:lnTo>
                  <a:pt x="363158" y="553366"/>
                </a:lnTo>
                <a:cubicBezTo>
                  <a:pt x="365646" y="553366"/>
                  <a:pt x="368134" y="553366"/>
                  <a:pt x="369378" y="550879"/>
                </a:cubicBezTo>
                <a:lnTo>
                  <a:pt x="385546" y="523522"/>
                </a:lnTo>
                <a:cubicBezTo>
                  <a:pt x="388032" y="519791"/>
                  <a:pt x="388032" y="514817"/>
                  <a:pt x="386788" y="511087"/>
                </a:cubicBezTo>
                <a:cubicBezTo>
                  <a:pt x="385546" y="506113"/>
                  <a:pt x="381814" y="503626"/>
                  <a:pt x="378084" y="501139"/>
                </a:cubicBezTo>
                <a:cubicBezTo>
                  <a:pt x="376840" y="499895"/>
                  <a:pt x="374352" y="499895"/>
                  <a:pt x="371864" y="499895"/>
                </a:cubicBezTo>
                <a:close/>
                <a:moveTo>
                  <a:pt x="388032" y="446424"/>
                </a:moveTo>
                <a:cubicBezTo>
                  <a:pt x="388032" y="450154"/>
                  <a:pt x="386788" y="453885"/>
                  <a:pt x="385546" y="458859"/>
                </a:cubicBezTo>
                <a:lnTo>
                  <a:pt x="384302" y="458859"/>
                </a:lnTo>
                <a:lnTo>
                  <a:pt x="374352" y="476268"/>
                </a:lnTo>
                <a:lnTo>
                  <a:pt x="388032" y="482486"/>
                </a:lnTo>
                <a:lnTo>
                  <a:pt x="452704" y="516061"/>
                </a:lnTo>
                <a:cubicBezTo>
                  <a:pt x="455192" y="517304"/>
                  <a:pt x="460168" y="517304"/>
                  <a:pt x="463898" y="516061"/>
                </a:cubicBezTo>
                <a:cubicBezTo>
                  <a:pt x="467630" y="516061"/>
                  <a:pt x="470116" y="512330"/>
                  <a:pt x="472604" y="508600"/>
                </a:cubicBezTo>
                <a:lnTo>
                  <a:pt x="473848" y="506113"/>
                </a:lnTo>
                <a:cubicBezTo>
                  <a:pt x="477578" y="499895"/>
                  <a:pt x="475092" y="491190"/>
                  <a:pt x="467630" y="486216"/>
                </a:cubicBezTo>
                <a:close/>
                <a:moveTo>
                  <a:pt x="359428" y="431502"/>
                </a:moveTo>
                <a:cubicBezTo>
                  <a:pt x="354452" y="427771"/>
                  <a:pt x="345746" y="429014"/>
                  <a:pt x="340772" y="435232"/>
                </a:cubicBezTo>
                <a:lnTo>
                  <a:pt x="339528" y="437719"/>
                </a:lnTo>
                <a:lnTo>
                  <a:pt x="297242" y="509843"/>
                </a:lnTo>
                <a:cubicBezTo>
                  <a:pt x="297242" y="512330"/>
                  <a:pt x="297242" y="514817"/>
                  <a:pt x="299730" y="516061"/>
                </a:cubicBezTo>
                <a:lnTo>
                  <a:pt x="318386" y="527253"/>
                </a:lnTo>
                <a:cubicBezTo>
                  <a:pt x="319630" y="527253"/>
                  <a:pt x="322116" y="527253"/>
                  <a:pt x="322116" y="527253"/>
                </a:cubicBezTo>
                <a:cubicBezTo>
                  <a:pt x="323360" y="527253"/>
                  <a:pt x="324604" y="526009"/>
                  <a:pt x="324604" y="524765"/>
                </a:cubicBezTo>
                <a:lnTo>
                  <a:pt x="366890" y="450154"/>
                </a:lnTo>
                <a:cubicBezTo>
                  <a:pt x="370620" y="442693"/>
                  <a:pt x="366890" y="435232"/>
                  <a:pt x="359428" y="431502"/>
                </a:cubicBezTo>
                <a:close/>
                <a:moveTo>
                  <a:pt x="302218" y="416579"/>
                </a:moveTo>
                <a:cubicBezTo>
                  <a:pt x="296000" y="416579"/>
                  <a:pt x="291024" y="420310"/>
                  <a:pt x="287294" y="425284"/>
                </a:cubicBezTo>
                <a:lnTo>
                  <a:pt x="257444" y="479999"/>
                </a:lnTo>
                <a:cubicBezTo>
                  <a:pt x="253714" y="484973"/>
                  <a:pt x="253714" y="487460"/>
                  <a:pt x="253714" y="488703"/>
                </a:cubicBezTo>
                <a:cubicBezTo>
                  <a:pt x="253714" y="489947"/>
                  <a:pt x="253714" y="489947"/>
                  <a:pt x="254956" y="491190"/>
                </a:cubicBezTo>
                <a:lnTo>
                  <a:pt x="273612" y="501139"/>
                </a:lnTo>
                <a:cubicBezTo>
                  <a:pt x="276100" y="502382"/>
                  <a:pt x="278588" y="501139"/>
                  <a:pt x="279830" y="499895"/>
                </a:cubicBezTo>
                <a:lnTo>
                  <a:pt x="314654" y="438963"/>
                </a:lnTo>
                <a:cubicBezTo>
                  <a:pt x="317142" y="435232"/>
                  <a:pt x="317142" y="431502"/>
                  <a:pt x="315898" y="427771"/>
                </a:cubicBezTo>
                <a:cubicBezTo>
                  <a:pt x="315898" y="422797"/>
                  <a:pt x="312168" y="420310"/>
                  <a:pt x="308436" y="417823"/>
                </a:cubicBezTo>
                <a:cubicBezTo>
                  <a:pt x="305948" y="416579"/>
                  <a:pt x="303462" y="416579"/>
                  <a:pt x="302218" y="416579"/>
                </a:cubicBezTo>
                <a:close/>
                <a:moveTo>
                  <a:pt x="247494" y="410362"/>
                </a:moveTo>
                <a:cubicBezTo>
                  <a:pt x="242520" y="410362"/>
                  <a:pt x="236302" y="414092"/>
                  <a:pt x="232570" y="419066"/>
                </a:cubicBezTo>
                <a:lnTo>
                  <a:pt x="211428" y="456372"/>
                </a:lnTo>
                <a:cubicBezTo>
                  <a:pt x="210184" y="458859"/>
                  <a:pt x="208940" y="461346"/>
                  <a:pt x="210184" y="463833"/>
                </a:cubicBezTo>
                <a:cubicBezTo>
                  <a:pt x="210184" y="465077"/>
                  <a:pt x="210184" y="465077"/>
                  <a:pt x="211428" y="465077"/>
                </a:cubicBezTo>
                <a:lnTo>
                  <a:pt x="231326" y="477512"/>
                </a:lnTo>
                <a:cubicBezTo>
                  <a:pt x="232570" y="477512"/>
                  <a:pt x="232570" y="477512"/>
                  <a:pt x="233814" y="477512"/>
                </a:cubicBezTo>
                <a:cubicBezTo>
                  <a:pt x="235058" y="477512"/>
                  <a:pt x="236302" y="477512"/>
                  <a:pt x="237546" y="475025"/>
                </a:cubicBezTo>
                <a:lnTo>
                  <a:pt x="259932" y="433989"/>
                </a:lnTo>
                <a:cubicBezTo>
                  <a:pt x="262420" y="429014"/>
                  <a:pt x="262420" y="425284"/>
                  <a:pt x="262420" y="421553"/>
                </a:cubicBezTo>
                <a:cubicBezTo>
                  <a:pt x="259932" y="417823"/>
                  <a:pt x="258688" y="414092"/>
                  <a:pt x="254956" y="412849"/>
                </a:cubicBezTo>
                <a:cubicBezTo>
                  <a:pt x="252470" y="410362"/>
                  <a:pt x="249982" y="410362"/>
                  <a:pt x="247494" y="410362"/>
                </a:cubicBezTo>
                <a:close/>
                <a:moveTo>
                  <a:pt x="431662" y="134593"/>
                </a:moveTo>
                <a:cubicBezTo>
                  <a:pt x="436334" y="134593"/>
                  <a:pt x="441006" y="139266"/>
                  <a:pt x="441006" y="143940"/>
                </a:cubicBezTo>
                <a:cubicBezTo>
                  <a:pt x="441006" y="148613"/>
                  <a:pt x="436334" y="153286"/>
                  <a:pt x="431662" y="153286"/>
                </a:cubicBezTo>
                <a:cubicBezTo>
                  <a:pt x="425822" y="153286"/>
                  <a:pt x="422320" y="148613"/>
                  <a:pt x="422320" y="143940"/>
                </a:cubicBezTo>
                <a:cubicBezTo>
                  <a:pt x="422320" y="139266"/>
                  <a:pt x="425822" y="134593"/>
                  <a:pt x="431662" y="134593"/>
                </a:cubicBezTo>
                <a:close/>
                <a:moveTo>
                  <a:pt x="369376" y="134593"/>
                </a:moveTo>
                <a:cubicBezTo>
                  <a:pt x="374048" y="134593"/>
                  <a:pt x="378720" y="139266"/>
                  <a:pt x="378720" y="143940"/>
                </a:cubicBezTo>
                <a:cubicBezTo>
                  <a:pt x="378720" y="148613"/>
                  <a:pt x="374048" y="153286"/>
                  <a:pt x="369376" y="153286"/>
                </a:cubicBezTo>
                <a:cubicBezTo>
                  <a:pt x="364704" y="153286"/>
                  <a:pt x="360032" y="148613"/>
                  <a:pt x="360032" y="143940"/>
                </a:cubicBezTo>
                <a:cubicBezTo>
                  <a:pt x="360032" y="139266"/>
                  <a:pt x="364704" y="134593"/>
                  <a:pt x="369376" y="134593"/>
                </a:cubicBezTo>
                <a:close/>
                <a:moveTo>
                  <a:pt x="307084" y="134593"/>
                </a:moveTo>
                <a:cubicBezTo>
                  <a:pt x="311756" y="134593"/>
                  <a:pt x="316428" y="139266"/>
                  <a:pt x="316428" y="143940"/>
                </a:cubicBezTo>
                <a:cubicBezTo>
                  <a:pt x="316428" y="148613"/>
                  <a:pt x="311756" y="153286"/>
                  <a:pt x="307084" y="153286"/>
                </a:cubicBezTo>
                <a:cubicBezTo>
                  <a:pt x="301244" y="153286"/>
                  <a:pt x="297740" y="148613"/>
                  <a:pt x="297740" y="143940"/>
                </a:cubicBezTo>
                <a:cubicBezTo>
                  <a:pt x="297740" y="139266"/>
                  <a:pt x="301244" y="134593"/>
                  <a:pt x="307084" y="134593"/>
                </a:cubicBezTo>
                <a:close/>
                <a:moveTo>
                  <a:pt x="44772" y="18653"/>
                </a:moveTo>
                <a:cubicBezTo>
                  <a:pt x="31092" y="18653"/>
                  <a:pt x="18654" y="31088"/>
                  <a:pt x="18654" y="46010"/>
                </a:cubicBezTo>
                <a:lnTo>
                  <a:pt x="18654" y="232538"/>
                </a:lnTo>
                <a:cubicBezTo>
                  <a:pt x="18654" y="247461"/>
                  <a:pt x="31092" y="258652"/>
                  <a:pt x="44772" y="258652"/>
                </a:cubicBezTo>
                <a:lnTo>
                  <a:pt x="106956" y="258652"/>
                </a:lnTo>
                <a:cubicBezTo>
                  <a:pt x="119394" y="258652"/>
                  <a:pt x="130588" y="269844"/>
                  <a:pt x="130588" y="282279"/>
                </a:cubicBezTo>
                <a:lnTo>
                  <a:pt x="130588" y="312124"/>
                </a:lnTo>
                <a:lnTo>
                  <a:pt x="194016" y="263626"/>
                </a:lnTo>
                <a:cubicBezTo>
                  <a:pt x="197746" y="261139"/>
                  <a:pt x="203966" y="258652"/>
                  <a:pt x="208940" y="258652"/>
                </a:cubicBezTo>
                <a:lnTo>
                  <a:pt x="297242" y="258652"/>
                </a:lnTo>
                <a:lnTo>
                  <a:pt x="310924" y="240000"/>
                </a:lnTo>
                <a:cubicBezTo>
                  <a:pt x="350722" y="197720"/>
                  <a:pt x="430318" y="198963"/>
                  <a:pt x="475092" y="227564"/>
                </a:cubicBezTo>
                <a:lnTo>
                  <a:pt x="476336" y="227564"/>
                </a:lnTo>
                <a:lnTo>
                  <a:pt x="514890" y="257409"/>
                </a:lnTo>
                <a:lnTo>
                  <a:pt x="514890" y="147979"/>
                </a:lnTo>
                <a:lnTo>
                  <a:pt x="491260" y="171606"/>
                </a:lnTo>
                <a:cubicBezTo>
                  <a:pt x="488772" y="174093"/>
                  <a:pt x="486284" y="175337"/>
                  <a:pt x="483798" y="175337"/>
                </a:cubicBezTo>
                <a:cubicBezTo>
                  <a:pt x="481310" y="175337"/>
                  <a:pt x="478822" y="174093"/>
                  <a:pt x="477578" y="171606"/>
                </a:cubicBezTo>
                <a:cubicBezTo>
                  <a:pt x="473848" y="167875"/>
                  <a:pt x="473848" y="161658"/>
                  <a:pt x="477578" y="157927"/>
                </a:cubicBezTo>
                <a:lnTo>
                  <a:pt x="518620" y="115647"/>
                </a:lnTo>
                <a:cubicBezTo>
                  <a:pt x="522352" y="113160"/>
                  <a:pt x="528570" y="113160"/>
                  <a:pt x="532302" y="115647"/>
                </a:cubicBezTo>
                <a:lnTo>
                  <a:pt x="573344" y="157927"/>
                </a:lnTo>
                <a:cubicBezTo>
                  <a:pt x="577074" y="161658"/>
                  <a:pt x="577074" y="166632"/>
                  <a:pt x="573344" y="171606"/>
                </a:cubicBezTo>
                <a:cubicBezTo>
                  <a:pt x="569612" y="175337"/>
                  <a:pt x="563394" y="175337"/>
                  <a:pt x="559662" y="171606"/>
                </a:cubicBezTo>
                <a:lnTo>
                  <a:pt x="534788" y="145492"/>
                </a:lnTo>
                <a:lnTo>
                  <a:pt x="534788" y="269844"/>
                </a:lnTo>
                <a:lnTo>
                  <a:pt x="534788" y="271087"/>
                </a:lnTo>
                <a:lnTo>
                  <a:pt x="574588" y="300932"/>
                </a:lnTo>
                <a:lnTo>
                  <a:pt x="575830" y="302175"/>
                </a:lnTo>
                <a:lnTo>
                  <a:pt x="587024" y="312124"/>
                </a:lnTo>
                <a:lnTo>
                  <a:pt x="587024" y="282279"/>
                </a:lnTo>
                <a:cubicBezTo>
                  <a:pt x="587024" y="269844"/>
                  <a:pt x="598218" y="258652"/>
                  <a:pt x="610654" y="258652"/>
                </a:cubicBezTo>
                <a:lnTo>
                  <a:pt x="693982" y="258652"/>
                </a:lnTo>
                <a:cubicBezTo>
                  <a:pt x="708906" y="258652"/>
                  <a:pt x="721344" y="247461"/>
                  <a:pt x="721344" y="232538"/>
                </a:cubicBezTo>
                <a:lnTo>
                  <a:pt x="721344" y="46010"/>
                </a:lnTo>
                <a:cubicBezTo>
                  <a:pt x="721344" y="31088"/>
                  <a:pt x="708906" y="18653"/>
                  <a:pt x="693982" y="18653"/>
                </a:cubicBezTo>
                <a:lnTo>
                  <a:pt x="222620" y="18653"/>
                </a:lnTo>
                <a:lnTo>
                  <a:pt x="222620" y="130569"/>
                </a:lnTo>
                <a:lnTo>
                  <a:pt x="248738" y="106942"/>
                </a:lnTo>
                <a:cubicBezTo>
                  <a:pt x="252470" y="101968"/>
                  <a:pt x="258688" y="101968"/>
                  <a:pt x="262420" y="106942"/>
                </a:cubicBezTo>
                <a:cubicBezTo>
                  <a:pt x="266150" y="110673"/>
                  <a:pt x="266150" y="115647"/>
                  <a:pt x="262420" y="120621"/>
                </a:cubicBezTo>
                <a:lnTo>
                  <a:pt x="220134" y="161658"/>
                </a:lnTo>
                <a:cubicBezTo>
                  <a:pt x="218890" y="164145"/>
                  <a:pt x="215158" y="164145"/>
                  <a:pt x="213914" y="164145"/>
                </a:cubicBezTo>
                <a:cubicBezTo>
                  <a:pt x="211428" y="164145"/>
                  <a:pt x="208940" y="164145"/>
                  <a:pt x="206452" y="161658"/>
                </a:cubicBezTo>
                <a:lnTo>
                  <a:pt x="166654" y="120621"/>
                </a:lnTo>
                <a:cubicBezTo>
                  <a:pt x="162924" y="116891"/>
                  <a:pt x="162924" y="110673"/>
                  <a:pt x="166654" y="106942"/>
                </a:cubicBezTo>
                <a:cubicBezTo>
                  <a:pt x="170386" y="104455"/>
                  <a:pt x="176604" y="104455"/>
                  <a:pt x="180336" y="106942"/>
                </a:cubicBezTo>
                <a:lnTo>
                  <a:pt x="203966" y="131813"/>
                </a:lnTo>
                <a:lnTo>
                  <a:pt x="203966" y="18653"/>
                </a:lnTo>
                <a:close/>
                <a:moveTo>
                  <a:pt x="44772" y="0"/>
                </a:moveTo>
                <a:lnTo>
                  <a:pt x="211428" y="0"/>
                </a:lnTo>
                <a:cubicBezTo>
                  <a:pt x="212672" y="0"/>
                  <a:pt x="213914" y="0"/>
                  <a:pt x="213914" y="0"/>
                </a:cubicBezTo>
                <a:lnTo>
                  <a:pt x="215158" y="0"/>
                </a:lnTo>
                <a:lnTo>
                  <a:pt x="693982" y="0"/>
                </a:lnTo>
                <a:cubicBezTo>
                  <a:pt x="718856" y="0"/>
                  <a:pt x="740000" y="21140"/>
                  <a:pt x="740000" y="46010"/>
                </a:cubicBezTo>
                <a:lnTo>
                  <a:pt x="740000" y="232538"/>
                </a:lnTo>
                <a:cubicBezTo>
                  <a:pt x="740000" y="257409"/>
                  <a:pt x="718856" y="278549"/>
                  <a:pt x="693982" y="278549"/>
                </a:cubicBezTo>
                <a:lnTo>
                  <a:pt x="610654" y="278549"/>
                </a:lnTo>
                <a:cubicBezTo>
                  <a:pt x="609410" y="278549"/>
                  <a:pt x="606924" y="279792"/>
                  <a:pt x="606924" y="282279"/>
                </a:cubicBezTo>
                <a:lnTo>
                  <a:pt x="606924" y="310880"/>
                </a:lnTo>
                <a:lnTo>
                  <a:pt x="711394" y="310880"/>
                </a:lnTo>
                <a:cubicBezTo>
                  <a:pt x="716368" y="310880"/>
                  <a:pt x="721344" y="314611"/>
                  <a:pt x="721344" y="320828"/>
                </a:cubicBezTo>
                <a:cubicBezTo>
                  <a:pt x="721344" y="325802"/>
                  <a:pt x="716368" y="329533"/>
                  <a:pt x="711394" y="329533"/>
                </a:cubicBezTo>
                <a:lnTo>
                  <a:pt x="600704" y="329533"/>
                </a:lnTo>
                <a:cubicBezTo>
                  <a:pt x="600704" y="330776"/>
                  <a:pt x="599462" y="332020"/>
                  <a:pt x="598218" y="332020"/>
                </a:cubicBezTo>
                <a:cubicBezTo>
                  <a:pt x="593242" y="334507"/>
                  <a:pt x="585780" y="334507"/>
                  <a:pt x="580806" y="330776"/>
                </a:cubicBezTo>
                <a:lnTo>
                  <a:pt x="508672" y="276062"/>
                </a:lnTo>
                <a:lnTo>
                  <a:pt x="463898" y="243730"/>
                </a:lnTo>
                <a:cubicBezTo>
                  <a:pt x="427830" y="220103"/>
                  <a:pt x="358184" y="218860"/>
                  <a:pt x="324604" y="252435"/>
                </a:cubicBezTo>
                <a:lnTo>
                  <a:pt x="269882" y="329533"/>
                </a:lnTo>
                <a:cubicBezTo>
                  <a:pt x="262420" y="339481"/>
                  <a:pt x="264906" y="354403"/>
                  <a:pt x="273612" y="361864"/>
                </a:cubicBezTo>
                <a:cubicBezTo>
                  <a:pt x="279830" y="365595"/>
                  <a:pt x="286050" y="366839"/>
                  <a:pt x="292268" y="366839"/>
                </a:cubicBezTo>
                <a:cubicBezTo>
                  <a:pt x="298486" y="365595"/>
                  <a:pt x="303462" y="361864"/>
                  <a:pt x="307192" y="356890"/>
                </a:cubicBezTo>
                <a:lnTo>
                  <a:pt x="344504" y="305906"/>
                </a:lnTo>
                <a:cubicBezTo>
                  <a:pt x="351966" y="298445"/>
                  <a:pt x="364402" y="298445"/>
                  <a:pt x="371864" y="304663"/>
                </a:cubicBezTo>
                <a:cubicBezTo>
                  <a:pt x="389276" y="318341"/>
                  <a:pt x="409176" y="325802"/>
                  <a:pt x="429074" y="325802"/>
                </a:cubicBezTo>
                <a:cubicBezTo>
                  <a:pt x="429074" y="325802"/>
                  <a:pt x="429074" y="325802"/>
                  <a:pt x="430318" y="325802"/>
                </a:cubicBezTo>
                <a:cubicBezTo>
                  <a:pt x="446486" y="325802"/>
                  <a:pt x="462654" y="322072"/>
                  <a:pt x="478822" y="314611"/>
                </a:cubicBezTo>
                <a:cubicBezTo>
                  <a:pt x="482554" y="312124"/>
                  <a:pt x="488772" y="313367"/>
                  <a:pt x="491260" y="318341"/>
                </a:cubicBezTo>
                <a:cubicBezTo>
                  <a:pt x="493746" y="323315"/>
                  <a:pt x="492504" y="329533"/>
                  <a:pt x="487528" y="332020"/>
                </a:cubicBezTo>
                <a:cubicBezTo>
                  <a:pt x="478822" y="335751"/>
                  <a:pt x="470116" y="339481"/>
                  <a:pt x="461410" y="341968"/>
                </a:cubicBezTo>
                <a:lnTo>
                  <a:pt x="564638" y="396683"/>
                </a:lnTo>
                <a:cubicBezTo>
                  <a:pt x="573344" y="400414"/>
                  <a:pt x="579562" y="407875"/>
                  <a:pt x="583294" y="416579"/>
                </a:cubicBezTo>
                <a:cubicBezTo>
                  <a:pt x="585780" y="426527"/>
                  <a:pt x="585780" y="435232"/>
                  <a:pt x="580806" y="443937"/>
                </a:cubicBezTo>
                <a:cubicBezTo>
                  <a:pt x="574588" y="457615"/>
                  <a:pt x="562150" y="463833"/>
                  <a:pt x="548470" y="463833"/>
                </a:cubicBezTo>
                <a:cubicBezTo>
                  <a:pt x="545982" y="463833"/>
                  <a:pt x="544738" y="463833"/>
                  <a:pt x="542252" y="462590"/>
                </a:cubicBezTo>
                <a:cubicBezTo>
                  <a:pt x="542252" y="468807"/>
                  <a:pt x="541008" y="475025"/>
                  <a:pt x="538520" y="479999"/>
                </a:cubicBezTo>
                <a:lnTo>
                  <a:pt x="537276" y="482486"/>
                </a:lnTo>
                <a:cubicBezTo>
                  <a:pt x="531058" y="493678"/>
                  <a:pt x="518620" y="499895"/>
                  <a:pt x="506184" y="499895"/>
                </a:cubicBezTo>
                <a:cubicBezTo>
                  <a:pt x="502452" y="499895"/>
                  <a:pt x="498722" y="499895"/>
                  <a:pt x="494990" y="498652"/>
                </a:cubicBezTo>
                <a:cubicBezTo>
                  <a:pt x="494990" y="504869"/>
                  <a:pt x="493746" y="509843"/>
                  <a:pt x="491260" y="516061"/>
                </a:cubicBezTo>
                <a:lnTo>
                  <a:pt x="488772" y="517304"/>
                </a:lnTo>
                <a:cubicBezTo>
                  <a:pt x="483798" y="529740"/>
                  <a:pt x="471360" y="537201"/>
                  <a:pt x="458924" y="537201"/>
                </a:cubicBezTo>
                <a:cubicBezTo>
                  <a:pt x="455192" y="537201"/>
                  <a:pt x="451462" y="535957"/>
                  <a:pt x="447730" y="534714"/>
                </a:cubicBezTo>
                <a:cubicBezTo>
                  <a:pt x="447730" y="539688"/>
                  <a:pt x="446486" y="544662"/>
                  <a:pt x="444000" y="549636"/>
                </a:cubicBezTo>
                <a:lnTo>
                  <a:pt x="441512" y="553366"/>
                </a:lnTo>
                <a:cubicBezTo>
                  <a:pt x="437780" y="560828"/>
                  <a:pt x="430318" y="567045"/>
                  <a:pt x="422856" y="570776"/>
                </a:cubicBezTo>
                <a:cubicBezTo>
                  <a:pt x="419126" y="570776"/>
                  <a:pt x="415394" y="572019"/>
                  <a:pt x="411662" y="572019"/>
                </a:cubicBezTo>
                <a:cubicBezTo>
                  <a:pt x="406688" y="572019"/>
                  <a:pt x="401714" y="570776"/>
                  <a:pt x="396738" y="568289"/>
                </a:cubicBezTo>
                <a:lnTo>
                  <a:pt x="385546" y="562071"/>
                </a:lnTo>
                <a:cubicBezTo>
                  <a:pt x="380570" y="569532"/>
                  <a:pt x="373108" y="572019"/>
                  <a:pt x="365646" y="572019"/>
                </a:cubicBezTo>
                <a:cubicBezTo>
                  <a:pt x="361914" y="572019"/>
                  <a:pt x="358184" y="570776"/>
                  <a:pt x="354452" y="569532"/>
                </a:cubicBezTo>
                <a:lnTo>
                  <a:pt x="334554" y="558341"/>
                </a:lnTo>
                <a:cubicBezTo>
                  <a:pt x="329578" y="555853"/>
                  <a:pt x="327092" y="550879"/>
                  <a:pt x="324604" y="547149"/>
                </a:cubicBezTo>
                <a:cubicBezTo>
                  <a:pt x="323360" y="547149"/>
                  <a:pt x="322116" y="547149"/>
                  <a:pt x="320872" y="547149"/>
                </a:cubicBezTo>
                <a:cubicBezTo>
                  <a:pt x="317142" y="547149"/>
                  <a:pt x="312168" y="545905"/>
                  <a:pt x="308436" y="543418"/>
                </a:cubicBezTo>
                <a:lnTo>
                  <a:pt x="289780" y="533470"/>
                </a:lnTo>
                <a:cubicBezTo>
                  <a:pt x="286050" y="529740"/>
                  <a:pt x="281074" y="526009"/>
                  <a:pt x="279830" y="521035"/>
                </a:cubicBezTo>
                <a:cubicBezTo>
                  <a:pt x="278588" y="521035"/>
                  <a:pt x="277344" y="521035"/>
                  <a:pt x="276100" y="521035"/>
                </a:cubicBezTo>
                <a:cubicBezTo>
                  <a:pt x="272368" y="521035"/>
                  <a:pt x="268638" y="519791"/>
                  <a:pt x="264906" y="518548"/>
                </a:cubicBezTo>
                <a:lnTo>
                  <a:pt x="245008" y="507356"/>
                </a:lnTo>
                <a:cubicBezTo>
                  <a:pt x="241276" y="504869"/>
                  <a:pt x="237546" y="501139"/>
                  <a:pt x="236302" y="496165"/>
                </a:cubicBezTo>
                <a:cubicBezTo>
                  <a:pt x="235058" y="496165"/>
                  <a:pt x="233814" y="496165"/>
                  <a:pt x="232570" y="496165"/>
                </a:cubicBezTo>
                <a:cubicBezTo>
                  <a:pt x="228840" y="496165"/>
                  <a:pt x="225108" y="496165"/>
                  <a:pt x="221378" y="493678"/>
                </a:cubicBezTo>
                <a:lnTo>
                  <a:pt x="201478" y="482486"/>
                </a:lnTo>
                <a:cubicBezTo>
                  <a:pt x="195260" y="478755"/>
                  <a:pt x="192772" y="473781"/>
                  <a:pt x="191528" y="466320"/>
                </a:cubicBezTo>
                <a:cubicBezTo>
                  <a:pt x="190284" y="465077"/>
                  <a:pt x="190284" y="461346"/>
                  <a:pt x="191528" y="458859"/>
                </a:cubicBezTo>
                <a:lnTo>
                  <a:pt x="134318" y="426527"/>
                </a:lnTo>
                <a:cubicBezTo>
                  <a:pt x="130588" y="424040"/>
                  <a:pt x="126856" y="422797"/>
                  <a:pt x="121882" y="422797"/>
                </a:cubicBezTo>
                <a:lnTo>
                  <a:pt x="28604" y="422797"/>
                </a:lnTo>
                <a:cubicBezTo>
                  <a:pt x="22386" y="422797"/>
                  <a:pt x="17410" y="419066"/>
                  <a:pt x="17410" y="414092"/>
                </a:cubicBezTo>
                <a:cubicBezTo>
                  <a:pt x="17410" y="407875"/>
                  <a:pt x="22386" y="404144"/>
                  <a:pt x="28604" y="404144"/>
                </a:cubicBezTo>
                <a:lnTo>
                  <a:pt x="121882" y="404144"/>
                </a:lnTo>
                <a:cubicBezTo>
                  <a:pt x="129344" y="404144"/>
                  <a:pt x="136806" y="406631"/>
                  <a:pt x="144268" y="410362"/>
                </a:cubicBezTo>
                <a:lnTo>
                  <a:pt x="198990" y="441450"/>
                </a:lnTo>
                <a:lnTo>
                  <a:pt x="216402" y="410362"/>
                </a:lnTo>
                <a:cubicBezTo>
                  <a:pt x="226352" y="392952"/>
                  <a:pt x="246252" y="386735"/>
                  <a:pt x="262420" y="394196"/>
                </a:cubicBezTo>
                <a:cubicBezTo>
                  <a:pt x="268638" y="397926"/>
                  <a:pt x="273612" y="401657"/>
                  <a:pt x="276100" y="407875"/>
                </a:cubicBezTo>
                <a:cubicBezTo>
                  <a:pt x="287294" y="396683"/>
                  <a:pt x="303462" y="394196"/>
                  <a:pt x="317142" y="400414"/>
                </a:cubicBezTo>
                <a:cubicBezTo>
                  <a:pt x="324604" y="404144"/>
                  <a:pt x="329578" y="410362"/>
                  <a:pt x="333310" y="417823"/>
                </a:cubicBezTo>
                <a:cubicBezTo>
                  <a:pt x="343260" y="410362"/>
                  <a:pt x="358184" y="407875"/>
                  <a:pt x="370620" y="415336"/>
                </a:cubicBezTo>
                <a:cubicBezTo>
                  <a:pt x="373108" y="416579"/>
                  <a:pt x="375596" y="419066"/>
                  <a:pt x="378084" y="420310"/>
                </a:cubicBezTo>
                <a:cubicBezTo>
                  <a:pt x="379326" y="420310"/>
                  <a:pt x="380570" y="421553"/>
                  <a:pt x="381814" y="421553"/>
                </a:cubicBezTo>
                <a:lnTo>
                  <a:pt x="476336" y="468807"/>
                </a:lnTo>
                <a:lnTo>
                  <a:pt x="494990" y="478755"/>
                </a:lnTo>
                <a:cubicBezTo>
                  <a:pt x="504940" y="483729"/>
                  <a:pt x="516134" y="481242"/>
                  <a:pt x="519864" y="473781"/>
                </a:cubicBezTo>
                <a:lnTo>
                  <a:pt x="521108" y="471294"/>
                </a:lnTo>
                <a:cubicBezTo>
                  <a:pt x="522352" y="468807"/>
                  <a:pt x="522352" y="463833"/>
                  <a:pt x="521108" y="460102"/>
                </a:cubicBezTo>
                <a:cubicBezTo>
                  <a:pt x="518620" y="455128"/>
                  <a:pt x="514890" y="451398"/>
                  <a:pt x="511158" y="448911"/>
                </a:cubicBezTo>
                <a:lnTo>
                  <a:pt x="371864" y="379274"/>
                </a:lnTo>
                <a:cubicBezTo>
                  <a:pt x="368134" y="376787"/>
                  <a:pt x="365646" y="370569"/>
                  <a:pt x="368134" y="365595"/>
                </a:cubicBezTo>
                <a:cubicBezTo>
                  <a:pt x="370620" y="360621"/>
                  <a:pt x="375596" y="359377"/>
                  <a:pt x="381814" y="361864"/>
                </a:cubicBezTo>
                <a:lnTo>
                  <a:pt x="424100" y="383004"/>
                </a:lnTo>
                <a:lnTo>
                  <a:pt x="541008" y="442693"/>
                </a:lnTo>
                <a:cubicBezTo>
                  <a:pt x="549714" y="447667"/>
                  <a:pt x="559662" y="443937"/>
                  <a:pt x="563394" y="435232"/>
                </a:cubicBezTo>
                <a:cubicBezTo>
                  <a:pt x="565882" y="431502"/>
                  <a:pt x="565882" y="427771"/>
                  <a:pt x="564638" y="422797"/>
                </a:cubicBezTo>
                <a:cubicBezTo>
                  <a:pt x="563394" y="419066"/>
                  <a:pt x="559662" y="415336"/>
                  <a:pt x="557176" y="412849"/>
                </a:cubicBezTo>
                <a:lnTo>
                  <a:pt x="426588" y="345699"/>
                </a:lnTo>
                <a:cubicBezTo>
                  <a:pt x="402956" y="343212"/>
                  <a:pt x="379326" y="335751"/>
                  <a:pt x="359428" y="320828"/>
                </a:cubicBezTo>
                <a:cubicBezTo>
                  <a:pt x="359428" y="319585"/>
                  <a:pt x="358184" y="319585"/>
                  <a:pt x="358184" y="320828"/>
                </a:cubicBezTo>
                <a:lnTo>
                  <a:pt x="323360" y="368082"/>
                </a:lnTo>
                <a:cubicBezTo>
                  <a:pt x="314654" y="380517"/>
                  <a:pt x="300974" y="386735"/>
                  <a:pt x="288536" y="386735"/>
                </a:cubicBezTo>
                <a:cubicBezTo>
                  <a:pt x="279830" y="386735"/>
                  <a:pt x="271126" y="383004"/>
                  <a:pt x="262420" y="378030"/>
                </a:cubicBezTo>
                <a:cubicBezTo>
                  <a:pt x="243764" y="364351"/>
                  <a:pt x="240032" y="336994"/>
                  <a:pt x="253714" y="318341"/>
                </a:cubicBezTo>
                <a:lnTo>
                  <a:pt x="282318" y="278549"/>
                </a:lnTo>
                <a:lnTo>
                  <a:pt x="208940" y="278549"/>
                </a:lnTo>
                <a:cubicBezTo>
                  <a:pt x="207696" y="278549"/>
                  <a:pt x="206452" y="278549"/>
                  <a:pt x="206452" y="278549"/>
                </a:cubicBezTo>
                <a:lnTo>
                  <a:pt x="136806" y="330776"/>
                </a:lnTo>
                <a:cubicBezTo>
                  <a:pt x="134318" y="333263"/>
                  <a:pt x="130588" y="334507"/>
                  <a:pt x="128100" y="334507"/>
                </a:cubicBezTo>
                <a:cubicBezTo>
                  <a:pt x="125612" y="334507"/>
                  <a:pt x="123126" y="333263"/>
                  <a:pt x="120638" y="332020"/>
                </a:cubicBezTo>
                <a:cubicBezTo>
                  <a:pt x="114420" y="329533"/>
                  <a:pt x="111932" y="323315"/>
                  <a:pt x="111932" y="318341"/>
                </a:cubicBezTo>
                <a:lnTo>
                  <a:pt x="111932" y="282279"/>
                </a:lnTo>
                <a:cubicBezTo>
                  <a:pt x="111932" y="279792"/>
                  <a:pt x="109444" y="278549"/>
                  <a:pt x="106956" y="278549"/>
                </a:cubicBezTo>
                <a:lnTo>
                  <a:pt x="44772" y="278549"/>
                </a:lnTo>
                <a:cubicBezTo>
                  <a:pt x="19898" y="278549"/>
                  <a:pt x="0" y="257409"/>
                  <a:pt x="0" y="232538"/>
                </a:cubicBezTo>
                <a:lnTo>
                  <a:pt x="0" y="46010"/>
                </a:lnTo>
                <a:cubicBezTo>
                  <a:pt x="0" y="21140"/>
                  <a:pt x="19898" y="0"/>
                  <a:pt x="44772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2412C818-D0AC-8D1C-0790-68A3183A0A77}"/>
              </a:ext>
            </a:extLst>
          </p:cNvPr>
          <p:cNvSpPr/>
          <p:nvPr/>
        </p:nvSpPr>
        <p:spPr>
          <a:xfrm>
            <a:off x="17086037" y="6958945"/>
            <a:ext cx="1171044" cy="23454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1" h="1883">
                <a:moveTo>
                  <a:pt x="941" y="0"/>
                </a:moveTo>
                <a:cubicBezTo>
                  <a:pt x="421" y="0"/>
                  <a:pt x="0" y="422"/>
                  <a:pt x="0" y="942"/>
                </a:cubicBezTo>
                <a:cubicBezTo>
                  <a:pt x="0" y="1462"/>
                  <a:pt x="421" y="1883"/>
                  <a:pt x="941" y="188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1" name="Freeform 550">
            <a:extLst>
              <a:ext uri="{FF2B5EF4-FFF2-40B4-BE49-F238E27FC236}">
                <a16:creationId xmlns:a16="http://schemas.microsoft.com/office/drawing/2014/main" id="{E757A7E3-87D8-CED8-8C2B-EAF266C74F49}"/>
              </a:ext>
            </a:extLst>
          </p:cNvPr>
          <p:cNvSpPr/>
          <p:nvPr/>
        </p:nvSpPr>
        <p:spPr>
          <a:xfrm>
            <a:off x="17290347" y="7760270"/>
            <a:ext cx="761178" cy="743999"/>
          </a:xfrm>
          <a:custGeom>
            <a:avLst/>
            <a:gdLst>
              <a:gd name="connsiteX0" fmla="*/ 583320 w 761178"/>
              <a:gd name="connsiteY0" fmla="*/ 542448 h 743999"/>
              <a:gd name="connsiteX1" fmla="*/ 560934 w 761178"/>
              <a:gd name="connsiteY1" fmla="*/ 544936 h 743999"/>
              <a:gd name="connsiteX2" fmla="*/ 603220 w 761178"/>
              <a:gd name="connsiteY2" fmla="*/ 598434 h 743999"/>
              <a:gd name="connsiteX3" fmla="*/ 643022 w 761178"/>
              <a:gd name="connsiteY3" fmla="*/ 544936 h 743999"/>
              <a:gd name="connsiteX4" fmla="*/ 620634 w 761178"/>
              <a:gd name="connsiteY4" fmla="*/ 542448 h 743999"/>
              <a:gd name="connsiteX5" fmla="*/ 603580 w 761178"/>
              <a:gd name="connsiteY5" fmla="*/ 342586 h 743999"/>
              <a:gd name="connsiteX6" fmla="*/ 531824 w 761178"/>
              <a:gd name="connsiteY6" fmla="*/ 414372 h 743999"/>
              <a:gd name="connsiteX7" fmla="*/ 603580 w 761178"/>
              <a:gd name="connsiteY7" fmla="*/ 484920 h 743999"/>
              <a:gd name="connsiteX8" fmla="*/ 672864 w 761178"/>
              <a:gd name="connsiteY8" fmla="*/ 414372 h 743999"/>
              <a:gd name="connsiteX9" fmla="*/ 603580 w 761178"/>
              <a:gd name="connsiteY9" fmla="*/ 342586 h 743999"/>
              <a:gd name="connsiteX10" fmla="*/ 603580 w 761178"/>
              <a:gd name="connsiteY10" fmla="*/ 324020 h 743999"/>
              <a:gd name="connsiteX11" fmla="*/ 692660 w 761178"/>
              <a:gd name="connsiteY11" fmla="*/ 414372 h 743999"/>
              <a:gd name="connsiteX12" fmla="*/ 603580 w 761178"/>
              <a:gd name="connsiteY12" fmla="*/ 504723 h 743999"/>
              <a:gd name="connsiteX13" fmla="*/ 513264 w 761178"/>
              <a:gd name="connsiteY13" fmla="*/ 414372 h 743999"/>
              <a:gd name="connsiteX14" fmla="*/ 603580 w 761178"/>
              <a:gd name="connsiteY14" fmla="*/ 324020 h 743999"/>
              <a:gd name="connsiteX15" fmla="*/ 171638 w 761178"/>
              <a:gd name="connsiteY15" fmla="*/ 319746 h 743999"/>
              <a:gd name="connsiteX16" fmla="*/ 179100 w 761178"/>
              <a:gd name="connsiteY16" fmla="*/ 335920 h 743999"/>
              <a:gd name="connsiteX17" fmla="*/ 185318 w 761178"/>
              <a:gd name="connsiteY17" fmla="*/ 328455 h 743999"/>
              <a:gd name="connsiteX18" fmla="*/ 186562 w 761178"/>
              <a:gd name="connsiteY18" fmla="*/ 327210 h 743999"/>
              <a:gd name="connsiteX19" fmla="*/ 184074 w 761178"/>
              <a:gd name="connsiteY19" fmla="*/ 324722 h 743999"/>
              <a:gd name="connsiteX20" fmla="*/ 171638 w 761178"/>
              <a:gd name="connsiteY20" fmla="*/ 319746 h 743999"/>
              <a:gd name="connsiteX21" fmla="*/ 345008 w 761178"/>
              <a:gd name="connsiteY21" fmla="*/ 226814 h 743999"/>
              <a:gd name="connsiteX22" fmla="*/ 489662 w 761178"/>
              <a:gd name="connsiteY22" fmla="*/ 226814 h 743999"/>
              <a:gd name="connsiteX23" fmla="*/ 498316 w 761178"/>
              <a:gd name="connsiteY23" fmla="*/ 236161 h 743999"/>
              <a:gd name="connsiteX24" fmla="*/ 489662 w 761178"/>
              <a:gd name="connsiteY24" fmla="*/ 245507 h 743999"/>
              <a:gd name="connsiteX25" fmla="*/ 345008 w 761178"/>
              <a:gd name="connsiteY25" fmla="*/ 245507 h 743999"/>
              <a:gd name="connsiteX26" fmla="*/ 335116 w 761178"/>
              <a:gd name="connsiteY26" fmla="*/ 236161 h 743999"/>
              <a:gd name="connsiteX27" fmla="*/ 345008 w 761178"/>
              <a:gd name="connsiteY27" fmla="*/ 226814 h 743999"/>
              <a:gd name="connsiteX28" fmla="*/ 345008 w 761178"/>
              <a:gd name="connsiteY28" fmla="*/ 185688 h 743999"/>
              <a:gd name="connsiteX29" fmla="*/ 489662 w 761178"/>
              <a:gd name="connsiteY29" fmla="*/ 185688 h 743999"/>
              <a:gd name="connsiteX30" fmla="*/ 498316 w 761178"/>
              <a:gd name="connsiteY30" fmla="*/ 195034 h 743999"/>
              <a:gd name="connsiteX31" fmla="*/ 489662 w 761178"/>
              <a:gd name="connsiteY31" fmla="*/ 204381 h 743999"/>
              <a:gd name="connsiteX32" fmla="*/ 345008 w 761178"/>
              <a:gd name="connsiteY32" fmla="*/ 204381 h 743999"/>
              <a:gd name="connsiteX33" fmla="*/ 335116 w 761178"/>
              <a:gd name="connsiteY33" fmla="*/ 195034 h 743999"/>
              <a:gd name="connsiteX34" fmla="*/ 345008 w 761178"/>
              <a:gd name="connsiteY34" fmla="*/ 185688 h 743999"/>
              <a:gd name="connsiteX35" fmla="*/ 252140 w 761178"/>
              <a:gd name="connsiteY35" fmla="*/ 165490 h 743999"/>
              <a:gd name="connsiteX36" fmla="*/ 252140 w 761178"/>
              <a:gd name="connsiteY36" fmla="*/ 196266 h 743999"/>
              <a:gd name="connsiteX37" fmla="*/ 249680 w 761178"/>
              <a:gd name="connsiteY37" fmla="*/ 202421 h 743999"/>
              <a:gd name="connsiteX38" fmla="*/ 228764 w 761178"/>
              <a:gd name="connsiteY38" fmla="*/ 223349 h 743999"/>
              <a:gd name="connsiteX39" fmla="*/ 242298 w 761178"/>
              <a:gd name="connsiteY39" fmla="*/ 225811 h 743999"/>
              <a:gd name="connsiteX40" fmla="*/ 273058 w 761178"/>
              <a:gd name="connsiteY40" fmla="*/ 195035 h 743999"/>
              <a:gd name="connsiteX41" fmla="*/ 252140 w 761178"/>
              <a:gd name="connsiteY41" fmla="*/ 165490 h 743999"/>
              <a:gd name="connsiteX42" fmla="*/ 116912 w 761178"/>
              <a:gd name="connsiteY42" fmla="*/ 165471 h 743999"/>
              <a:gd name="connsiteX43" fmla="*/ 116912 w 761178"/>
              <a:gd name="connsiteY43" fmla="*/ 182889 h 743999"/>
              <a:gd name="connsiteX44" fmla="*/ 136812 w 761178"/>
              <a:gd name="connsiteY44" fmla="*/ 182889 h 743999"/>
              <a:gd name="connsiteX45" fmla="*/ 116912 w 761178"/>
              <a:gd name="connsiteY45" fmla="*/ 165471 h 743999"/>
              <a:gd name="connsiteX46" fmla="*/ 98256 w 761178"/>
              <a:gd name="connsiteY46" fmla="*/ 165471 h 743999"/>
              <a:gd name="connsiteX47" fmla="*/ 75868 w 761178"/>
              <a:gd name="connsiteY47" fmla="*/ 195331 h 743999"/>
              <a:gd name="connsiteX48" fmla="*/ 101988 w 761178"/>
              <a:gd name="connsiteY48" fmla="*/ 226434 h 743999"/>
              <a:gd name="connsiteX49" fmla="*/ 99500 w 761178"/>
              <a:gd name="connsiteY49" fmla="*/ 220214 h 743999"/>
              <a:gd name="connsiteX50" fmla="*/ 103230 w 761178"/>
              <a:gd name="connsiteY50" fmla="*/ 206528 h 743999"/>
              <a:gd name="connsiteX51" fmla="*/ 116912 w 761178"/>
              <a:gd name="connsiteY51" fmla="*/ 211504 h 743999"/>
              <a:gd name="connsiteX52" fmla="*/ 123130 w 761178"/>
              <a:gd name="connsiteY52" fmla="*/ 222702 h 743999"/>
              <a:gd name="connsiteX53" fmla="*/ 139300 w 761178"/>
              <a:gd name="connsiteY53" fmla="*/ 202795 h 743999"/>
              <a:gd name="connsiteX54" fmla="*/ 108206 w 761178"/>
              <a:gd name="connsiteY54" fmla="*/ 202795 h 743999"/>
              <a:gd name="connsiteX55" fmla="*/ 98256 w 761178"/>
              <a:gd name="connsiteY55" fmla="*/ 192842 h 743999"/>
              <a:gd name="connsiteX56" fmla="*/ 233684 w 761178"/>
              <a:gd name="connsiteY56" fmla="*/ 164259 h 743999"/>
              <a:gd name="connsiteX57" fmla="*/ 210308 w 761178"/>
              <a:gd name="connsiteY57" fmla="*/ 195035 h 743999"/>
              <a:gd name="connsiteX58" fmla="*/ 215228 w 761178"/>
              <a:gd name="connsiteY58" fmla="*/ 211039 h 743999"/>
              <a:gd name="connsiteX59" fmla="*/ 233684 w 761178"/>
              <a:gd name="connsiteY59" fmla="*/ 192573 h 743999"/>
              <a:gd name="connsiteX60" fmla="*/ 345008 w 761178"/>
              <a:gd name="connsiteY60" fmla="*/ 144563 h 743999"/>
              <a:gd name="connsiteX61" fmla="*/ 489662 w 761178"/>
              <a:gd name="connsiteY61" fmla="*/ 144563 h 743999"/>
              <a:gd name="connsiteX62" fmla="*/ 498316 w 761178"/>
              <a:gd name="connsiteY62" fmla="*/ 153909 h 743999"/>
              <a:gd name="connsiteX63" fmla="*/ 489662 w 761178"/>
              <a:gd name="connsiteY63" fmla="*/ 163256 h 743999"/>
              <a:gd name="connsiteX64" fmla="*/ 345008 w 761178"/>
              <a:gd name="connsiteY64" fmla="*/ 163256 h 743999"/>
              <a:gd name="connsiteX65" fmla="*/ 335116 w 761178"/>
              <a:gd name="connsiteY65" fmla="*/ 153909 h 743999"/>
              <a:gd name="connsiteX66" fmla="*/ 345008 w 761178"/>
              <a:gd name="connsiteY66" fmla="*/ 144563 h 743999"/>
              <a:gd name="connsiteX67" fmla="*/ 242298 w 761178"/>
              <a:gd name="connsiteY67" fmla="*/ 144563 h 743999"/>
              <a:gd name="connsiteX68" fmla="*/ 291514 w 761178"/>
              <a:gd name="connsiteY68" fmla="*/ 195035 h 743999"/>
              <a:gd name="connsiteX69" fmla="*/ 242298 w 761178"/>
              <a:gd name="connsiteY69" fmla="*/ 245508 h 743999"/>
              <a:gd name="connsiteX70" fmla="*/ 207846 w 761178"/>
              <a:gd name="connsiteY70" fmla="*/ 231967 h 743999"/>
              <a:gd name="connsiteX71" fmla="*/ 206616 w 761178"/>
              <a:gd name="connsiteY71" fmla="*/ 231967 h 743999"/>
              <a:gd name="connsiteX72" fmla="*/ 191852 w 761178"/>
              <a:gd name="connsiteY72" fmla="*/ 195035 h 743999"/>
              <a:gd name="connsiteX73" fmla="*/ 242298 w 761178"/>
              <a:gd name="connsiteY73" fmla="*/ 144563 h 743999"/>
              <a:gd name="connsiteX74" fmla="*/ 19900 w 761178"/>
              <a:gd name="connsiteY74" fmla="*/ 80869 h 743999"/>
              <a:gd name="connsiteX75" fmla="*/ 19900 w 761178"/>
              <a:gd name="connsiteY75" fmla="*/ 659397 h 743999"/>
              <a:gd name="connsiteX76" fmla="*/ 444020 w 761178"/>
              <a:gd name="connsiteY76" fmla="*/ 659397 h 743999"/>
              <a:gd name="connsiteX77" fmla="*/ 444020 w 761178"/>
              <a:gd name="connsiteY77" fmla="*/ 624561 h 743999"/>
              <a:gd name="connsiteX78" fmla="*/ 411682 w 761178"/>
              <a:gd name="connsiteY78" fmla="*/ 624561 h 743999"/>
              <a:gd name="connsiteX79" fmla="*/ 329594 w 761178"/>
              <a:gd name="connsiteY79" fmla="*/ 590969 h 743999"/>
              <a:gd name="connsiteX80" fmla="*/ 181588 w 761178"/>
              <a:gd name="connsiteY80" fmla="*/ 426742 h 743999"/>
              <a:gd name="connsiteX81" fmla="*/ 146762 w 761178"/>
              <a:gd name="connsiteY81" fmla="*/ 410568 h 743999"/>
              <a:gd name="connsiteX82" fmla="*/ 139300 w 761178"/>
              <a:gd name="connsiteY82" fmla="*/ 403103 h 743999"/>
              <a:gd name="connsiteX83" fmla="*/ 139300 w 761178"/>
              <a:gd name="connsiteY83" fmla="*/ 320990 h 743999"/>
              <a:gd name="connsiteX84" fmla="*/ 146762 w 761178"/>
              <a:gd name="connsiteY84" fmla="*/ 313525 h 743999"/>
              <a:gd name="connsiteX85" fmla="*/ 111938 w 761178"/>
              <a:gd name="connsiteY85" fmla="*/ 246341 h 743999"/>
              <a:gd name="connsiteX86" fmla="*/ 108206 w 761178"/>
              <a:gd name="connsiteY86" fmla="*/ 246341 h 743999"/>
              <a:gd name="connsiteX87" fmla="*/ 57212 w 761178"/>
              <a:gd name="connsiteY87" fmla="*/ 195331 h 743999"/>
              <a:gd name="connsiteX88" fmla="*/ 108206 w 761178"/>
              <a:gd name="connsiteY88" fmla="*/ 144321 h 743999"/>
              <a:gd name="connsiteX89" fmla="*/ 157956 w 761178"/>
              <a:gd name="connsiteY89" fmla="*/ 191598 h 743999"/>
              <a:gd name="connsiteX90" fmla="*/ 157956 w 761178"/>
              <a:gd name="connsiteY90" fmla="*/ 192842 h 743999"/>
              <a:gd name="connsiteX91" fmla="*/ 157956 w 761178"/>
              <a:gd name="connsiteY91" fmla="*/ 194086 h 743999"/>
              <a:gd name="connsiteX92" fmla="*/ 157956 w 761178"/>
              <a:gd name="connsiteY92" fmla="*/ 195331 h 743999"/>
              <a:gd name="connsiteX93" fmla="*/ 130594 w 761178"/>
              <a:gd name="connsiteY93" fmla="*/ 240120 h 743999"/>
              <a:gd name="connsiteX94" fmla="*/ 161688 w 761178"/>
              <a:gd name="connsiteY94" fmla="*/ 303572 h 743999"/>
              <a:gd name="connsiteX95" fmla="*/ 172882 w 761178"/>
              <a:gd name="connsiteY95" fmla="*/ 301083 h 743999"/>
              <a:gd name="connsiteX96" fmla="*/ 197756 w 761178"/>
              <a:gd name="connsiteY96" fmla="*/ 311037 h 743999"/>
              <a:gd name="connsiteX97" fmla="*/ 217656 w 761178"/>
              <a:gd name="connsiteY97" fmla="*/ 330943 h 743999"/>
              <a:gd name="connsiteX98" fmla="*/ 218900 w 761178"/>
              <a:gd name="connsiteY98" fmla="*/ 332187 h 743999"/>
              <a:gd name="connsiteX99" fmla="*/ 262432 w 761178"/>
              <a:gd name="connsiteY99" fmla="*/ 375732 h 743999"/>
              <a:gd name="connsiteX100" fmla="*/ 378100 w 761178"/>
              <a:gd name="connsiteY100" fmla="*/ 502635 h 743999"/>
              <a:gd name="connsiteX101" fmla="*/ 446508 w 761178"/>
              <a:gd name="connsiteY101" fmla="*/ 532494 h 743999"/>
              <a:gd name="connsiteX102" fmla="*/ 536058 w 761178"/>
              <a:gd name="connsiteY102" fmla="*/ 532494 h 743999"/>
              <a:gd name="connsiteX103" fmla="*/ 583320 w 761178"/>
              <a:gd name="connsiteY103" fmla="*/ 522541 h 743999"/>
              <a:gd name="connsiteX104" fmla="*/ 620634 w 761178"/>
              <a:gd name="connsiteY104" fmla="*/ 522541 h 743999"/>
              <a:gd name="connsiteX105" fmla="*/ 670384 w 761178"/>
              <a:gd name="connsiteY105" fmla="*/ 532494 h 743999"/>
              <a:gd name="connsiteX106" fmla="*/ 700234 w 761178"/>
              <a:gd name="connsiteY106" fmla="*/ 544936 h 743999"/>
              <a:gd name="connsiteX107" fmla="*/ 700234 w 761178"/>
              <a:gd name="connsiteY107" fmla="*/ 80869 h 743999"/>
              <a:gd name="connsiteX108" fmla="*/ 19900 w 761178"/>
              <a:gd name="connsiteY108" fmla="*/ 18662 h 743999"/>
              <a:gd name="connsiteX109" fmla="*/ 19900 w 761178"/>
              <a:gd name="connsiteY109" fmla="*/ 62207 h 743999"/>
              <a:gd name="connsiteX110" fmla="*/ 700234 w 761178"/>
              <a:gd name="connsiteY110" fmla="*/ 62207 h 743999"/>
              <a:gd name="connsiteX111" fmla="*/ 700234 w 761178"/>
              <a:gd name="connsiteY111" fmla="*/ 18662 h 743999"/>
              <a:gd name="connsiteX112" fmla="*/ 9950 w 761178"/>
              <a:gd name="connsiteY112" fmla="*/ 0 h 743999"/>
              <a:gd name="connsiteX113" fmla="*/ 710184 w 761178"/>
              <a:gd name="connsiteY113" fmla="*/ 0 h 743999"/>
              <a:gd name="connsiteX114" fmla="*/ 720134 w 761178"/>
              <a:gd name="connsiteY114" fmla="*/ 9953 h 743999"/>
              <a:gd name="connsiteX115" fmla="*/ 720134 w 761178"/>
              <a:gd name="connsiteY115" fmla="*/ 552401 h 743999"/>
              <a:gd name="connsiteX116" fmla="*/ 721378 w 761178"/>
              <a:gd name="connsiteY116" fmla="*/ 552401 h 743999"/>
              <a:gd name="connsiteX117" fmla="*/ 761178 w 761178"/>
              <a:gd name="connsiteY117" fmla="*/ 612120 h 743999"/>
              <a:gd name="connsiteX118" fmla="*/ 761178 w 761178"/>
              <a:gd name="connsiteY118" fmla="*/ 734046 h 743999"/>
              <a:gd name="connsiteX119" fmla="*/ 751228 w 761178"/>
              <a:gd name="connsiteY119" fmla="*/ 743999 h 743999"/>
              <a:gd name="connsiteX120" fmla="*/ 741278 w 761178"/>
              <a:gd name="connsiteY120" fmla="*/ 734046 h 743999"/>
              <a:gd name="connsiteX121" fmla="*/ 741278 w 761178"/>
              <a:gd name="connsiteY121" fmla="*/ 612120 h 743999"/>
              <a:gd name="connsiteX122" fmla="*/ 713916 w 761178"/>
              <a:gd name="connsiteY122" fmla="*/ 571063 h 743999"/>
              <a:gd name="connsiteX123" fmla="*/ 706452 w 761178"/>
              <a:gd name="connsiteY123" fmla="*/ 567331 h 743999"/>
              <a:gd name="connsiteX124" fmla="*/ 662922 w 761178"/>
              <a:gd name="connsiteY124" fmla="*/ 551157 h 743999"/>
              <a:gd name="connsiteX125" fmla="*/ 616902 w 761178"/>
              <a:gd name="connsiteY125" fmla="*/ 612120 h 743999"/>
              <a:gd name="connsiteX126" fmla="*/ 603220 w 761178"/>
              <a:gd name="connsiteY126" fmla="*/ 619585 h 743999"/>
              <a:gd name="connsiteX127" fmla="*/ 588296 w 761178"/>
              <a:gd name="connsiteY127" fmla="*/ 612120 h 743999"/>
              <a:gd name="connsiteX128" fmla="*/ 541034 w 761178"/>
              <a:gd name="connsiteY128" fmla="*/ 551157 h 743999"/>
              <a:gd name="connsiteX129" fmla="*/ 539790 w 761178"/>
              <a:gd name="connsiteY129" fmla="*/ 551157 h 743999"/>
              <a:gd name="connsiteX130" fmla="*/ 538546 w 761178"/>
              <a:gd name="connsiteY130" fmla="*/ 551157 h 743999"/>
              <a:gd name="connsiteX131" fmla="*/ 537302 w 761178"/>
              <a:gd name="connsiteY131" fmla="*/ 551157 h 743999"/>
              <a:gd name="connsiteX132" fmla="*/ 446508 w 761178"/>
              <a:gd name="connsiteY132" fmla="*/ 551157 h 743999"/>
              <a:gd name="connsiteX133" fmla="*/ 364420 w 761178"/>
              <a:gd name="connsiteY133" fmla="*/ 515076 h 743999"/>
              <a:gd name="connsiteX134" fmla="*/ 248750 w 761178"/>
              <a:gd name="connsiteY134" fmla="*/ 389418 h 743999"/>
              <a:gd name="connsiteX135" fmla="*/ 225118 w 761178"/>
              <a:gd name="connsiteY135" fmla="*/ 364535 h 743999"/>
              <a:gd name="connsiteX136" fmla="*/ 223876 w 761178"/>
              <a:gd name="connsiteY136" fmla="*/ 364535 h 743999"/>
              <a:gd name="connsiteX137" fmla="*/ 205218 w 761178"/>
              <a:gd name="connsiteY137" fmla="*/ 344629 h 743999"/>
              <a:gd name="connsiteX138" fmla="*/ 196512 w 761178"/>
              <a:gd name="connsiteY138" fmla="*/ 344629 h 743999"/>
              <a:gd name="connsiteX139" fmla="*/ 192782 w 761178"/>
              <a:gd name="connsiteY139" fmla="*/ 354582 h 743999"/>
              <a:gd name="connsiteX140" fmla="*/ 201488 w 761178"/>
              <a:gd name="connsiteY140" fmla="*/ 375732 h 743999"/>
              <a:gd name="connsiteX141" fmla="*/ 203976 w 761178"/>
              <a:gd name="connsiteY141" fmla="*/ 389418 h 743999"/>
              <a:gd name="connsiteX142" fmla="*/ 190294 w 761178"/>
              <a:gd name="connsiteY142" fmla="*/ 390662 h 743999"/>
              <a:gd name="connsiteX143" fmla="*/ 179100 w 761178"/>
              <a:gd name="connsiteY143" fmla="*/ 378220 h 743999"/>
              <a:gd name="connsiteX144" fmla="*/ 176612 w 761178"/>
              <a:gd name="connsiteY144" fmla="*/ 374488 h 743999"/>
              <a:gd name="connsiteX145" fmla="*/ 155468 w 761178"/>
              <a:gd name="connsiteY145" fmla="*/ 332187 h 743999"/>
              <a:gd name="connsiteX146" fmla="*/ 152982 w 761178"/>
              <a:gd name="connsiteY146" fmla="*/ 334675 h 743999"/>
              <a:gd name="connsiteX147" fmla="*/ 152982 w 761178"/>
              <a:gd name="connsiteY147" fmla="*/ 389418 h 743999"/>
              <a:gd name="connsiteX148" fmla="*/ 159200 w 761178"/>
              <a:gd name="connsiteY148" fmla="*/ 396883 h 743999"/>
              <a:gd name="connsiteX149" fmla="*/ 186562 w 761178"/>
              <a:gd name="connsiteY149" fmla="*/ 408080 h 743999"/>
              <a:gd name="connsiteX150" fmla="*/ 194026 w 761178"/>
              <a:gd name="connsiteY150" fmla="*/ 410568 h 743999"/>
              <a:gd name="connsiteX151" fmla="*/ 344520 w 761178"/>
              <a:gd name="connsiteY151" fmla="*/ 577284 h 743999"/>
              <a:gd name="connsiteX152" fmla="*/ 411682 w 761178"/>
              <a:gd name="connsiteY152" fmla="*/ 605899 h 743999"/>
              <a:gd name="connsiteX153" fmla="*/ 444020 w 761178"/>
              <a:gd name="connsiteY153" fmla="*/ 605899 h 743999"/>
              <a:gd name="connsiteX154" fmla="*/ 457702 w 761178"/>
              <a:gd name="connsiteY154" fmla="*/ 610876 h 743999"/>
              <a:gd name="connsiteX155" fmla="*/ 463920 w 761178"/>
              <a:gd name="connsiteY155" fmla="*/ 624561 h 743999"/>
              <a:gd name="connsiteX156" fmla="*/ 462676 w 761178"/>
              <a:gd name="connsiteY156" fmla="*/ 734046 h 743999"/>
              <a:gd name="connsiteX157" fmla="*/ 452726 w 761178"/>
              <a:gd name="connsiteY157" fmla="*/ 743999 h 743999"/>
              <a:gd name="connsiteX158" fmla="*/ 444020 w 761178"/>
              <a:gd name="connsiteY158" fmla="*/ 734046 h 743999"/>
              <a:gd name="connsiteX159" fmla="*/ 444020 w 761178"/>
              <a:gd name="connsiteY159" fmla="*/ 679303 h 743999"/>
              <a:gd name="connsiteX160" fmla="*/ 9950 w 761178"/>
              <a:gd name="connsiteY160" fmla="*/ 679303 h 743999"/>
              <a:gd name="connsiteX161" fmla="*/ 0 w 761178"/>
              <a:gd name="connsiteY161" fmla="*/ 669350 h 743999"/>
              <a:gd name="connsiteX162" fmla="*/ 0 w 761178"/>
              <a:gd name="connsiteY162" fmla="*/ 9953 h 743999"/>
              <a:gd name="connsiteX163" fmla="*/ 9950 w 761178"/>
              <a:gd name="connsiteY163" fmla="*/ 0 h 7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761178" h="743999">
                <a:moveTo>
                  <a:pt x="583320" y="542448"/>
                </a:moveTo>
                <a:cubicBezTo>
                  <a:pt x="575858" y="542448"/>
                  <a:pt x="568396" y="543692"/>
                  <a:pt x="560934" y="544936"/>
                </a:cubicBezTo>
                <a:lnTo>
                  <a:pt x="603220" y="598434"/>
                </a:lnTo>
                <a:lnTo>
                  <a:pt x="643022" y="544936"/>
                </a:lnTo>
                <a:cubicBezTo>
                  <a:pt x="635558" y="543692"/>
                  <a:pt x="629340" y="542448"/>
                  <a:pt x="620634" y="542448"/>
                </a:cubicBezTo>
                <a:close/>
                <a:moveTo>
                  <a:pt x="603580" y="342586"/>
                </a:moveTo>
                <a:cubicBezTo>
                  <a:pt x="563990" y="342586"/>
                  <a:pt x="531824" y="374766"/>
                  <a:pt x="531824" y="414372"/>
                </a:cubicBezTo>
                <a:cubicBezTo>
                  <a:pt x="531824" y="453978"/>
                  <a:pt x="563990" y="484920"/>
                  <a:pt x="603580" y="484920"/>
                </a:cubicBezTo>
                <a:cubicBezTo>
                  <a:pt x="641934" y="484920"/>
                  <a:pt x="672864" y="453978"/>
                  <a:pt x="672864" y="414372"/>
                </a:cubicBezTo>
                <a:cubicBezTo>
                  <a:pt x="672864" y="374766"/>
                  <a:pt x="641934" y="342586"/>
                  <a:pt x="603580" y="342586"/>
                </a:cubicBezTo>
                <a:close/>
                <a:moveTo>
                  <a:pt x="603580" y="324020"/>
                </a:moveTo>
                <a:cubicBezTo>
                  <a:pt x="651832" y="324020"/>
                  <a:pt x="692660" y="363626"/>
                  <a:pt x="692660" y="414372"/>
                </a:cubicBezTo>
                <a:cubicBezTo>
                  <a:pt x="692660" y="463879"/>
                  <a:pt x="651832" y="504723"/>
                  <a:pt x="603580" y="504723"/>
                </a:cubicBezTo>
                <a:cubicBezTo>
                  <a:pt x="552856" y="504723"/>
                  <a:pt x="513264" y="463879"/>
                  <a:pt x="513264" y="414372"/>
                </a:cubicBezTo>
                <a:cubicBezTo>
                  <a:pt x="513264" y="363626"/>
                  <a:pt x="552856" y="324020"/>
                  <a:pt x="603580" y="324020"/>
                </a:cubicBezTo>
                <a:close/>
                <a:moveTo>
                  <a:pt x="171638" y="319746"/>
                </a:moveTo>
                <a:lnTo>
                  <a:pt x="179100" y="335920"/>
                </a:lnTo>
                <a:cubicBezTo>
                  <a:pt x="180344" y="332187"/>
                  <a:pt x="182832" y="330943"/>
                  <a:pt x="185318" y="328455"/>
                </a:cubicBezTo>
                <a:cubicBezTo>
                  <a:pt x="185318" y="328455"/>
                  <a:pt x="185318" y="327210"/>
                  <a:pt x="186562" y="327210"/>
                </a:cubicBezTo>
                <a:lnTo>
                  <a:pt x="184074" y="324722"/>
                </a:lnTo>
                <a:cubicBezTo>
                  <a:pt x="181588" y="320990"/>
                  <a:pt x="176612" y="319746"/>
                  <a:pt x="171638" y="319746"/>
                </a:cubicBezTo>
                <a:close/>
                <a:moveTo>
                  <a:pt x="345008" y="226814"/>
                </a:moveTo>
                <a:lnTo>
                  <a:pt x="489662" y="226814"/>
                </a:lnTo>
                <a:cubicBezTo>
                  <a:pt x="494606" y="226814"/>
                  <a:pt x="498316" y="231487"/>
                  <a:pt x="498316" y="236161"/>
                </a:cubicBezTo>
                <a:cubicBezTo>
                  <a:pt x="498316" y="240834"/>
                  <a:pt x="494606" y="245507"/>
                  <a:pt x="489662" y="245507"/>
                </a:cubicBezTo>
                <a:lnTo>
                  <a:pt x="345008" y="245507"/>
                </a:lnTo>
                <a:cubicBezTo>
                  <a:pt x="340062" y="245507"/>
                  <a:pt x="335116" y="240834"/>
                  <a:pt x="335116" y="236161"/>
                </a:cubicBezTo>
                <a:cubicBezTo>
                  <a:pt x="335116" y="231487"/>
                  <a:pt x="340062" y="226814"/>
                  <a:pt x="345008" y="226814"/>
                </a:cubicBezTo>
                <a:close/>
                <a:moveTo>
                  <a:pt x="345008" y="185688"/>
                </a:moveTo>
                <a:lnTo>
                  <a:pt x="489662" y="185688"/>
                </a:lnTo>
                <a:cubicBezTo>
                  <a:pt x="494606" y="185688"/>
                  <a:pt x="498316" y="189193"/>
                  <a:pt x="498316" y="195034"/>
                </a:cubicBezTo>
                <a:cubicBezTo>
                  <a:pt x="498316" y="199708"/>
                  <a:pt x="494606" y="204381"/>
                  <a:pt x="489662" y="204381"/>
                </a:cubicBezTo>
                <a:lnTo>
                  <a:pt x="345008" y="204381"/>
                </a:lnTo>
                <a:cubicBezTo>
                  <a:pt x="340062" y="204381"/>
                  <a:pt x="335116" y="199708"/>
                  <a:pt x="335116" y="195034"/>
                </a:cubicBezTo>
                <a:cubicBezTo>
                  <a:pt x="335116" y="189193"/>
                  <a:pt x="340062" y="185688"/>
                  <a:pt x="345008" y="185688"/>
                </a:cubicBezTo>
                <a:close/>
                <a:moveTo>
                  <a:pt x="252140" y="165490"/>
                </a:moveTo>
                <a:lnTo>
                  <a:pt x="252140" y="196266"/>
                </a:lnTo>
                <a:cubicBezTo>
                  <a:pt x="252140" y="198728"/>
                  <a:pt x="252140" y="201190"/>
                  <a:pt x="249680" y="202421"/>
                </a:cubicBezTo>
                <a:lnTo>
                  <a:pt x="228764" y="223349"/>
                </a:lnTo>
                <a:cubicBezTo>
                  <a:pt x="232454" y="224580"/>
                  <a:pt x="237376" y="225811"/>
                  <a:pt x="242298" y="225811"/>
                </a:cubicBezTo>
                <a:cubicBezTo>
                  <a:pt x="259524" y="225811"/>
                  <a:pt x="273058" y="212270"/>
                  <a:pt x="273058" y="195035"/>
                </a:cubicBezTo>
                <a:cubicBezTo>
                  <a:pt x="273058" y="181494"/>
                  <a:pt x="264446" y="169183"/>
                  <a:pt x="252140" y="165490"/>
                </a:cubicBezTo>
                <a:close/>
                <a:moveTo>
                  <a:pt x="116912" y="165471"/>
                </a:moveTo>
                <a:lnTo>
                  <a:pt x="116912" y="182889"/>
                </a:lnTo>
                <a:lnTo>
                  <a:pt x="136812" y="182889"/>
                </a:lnTo>
                <a:cubicBezTo>
                  <a:pt x="134324" y="175424"/>
                  <a:pt x="126862" y="167959"/>
                  <a:pt x="116912" y="165471"/>
                </a:cubicBezTo>
                <a:close/>
                <a:moveTo>
                  <a:pt x="98256" y="165471"/>
                </a:moveTo>
                <a:cubicBezTo>
                  <a:pt x="85818" y="169204"/>
                  <a:pt x="75868" y="181645"/>
                  <a:pt x="75868" y="195331"/>
                </a:cubicBezTo>
                <a:cubicBezTo>
                  <a:pt x="75868" y="211504"/>
                  <a:pt x="88306" y="222702"/>
                  <a:pt x="101988" y="226434"/>
                </a:cubicBezTo>
                <a:lnTo>
                  <a:pt x="99500" y="220214"/>
                </a:lnTo>
                <a:cubicBezTo>
                  <a:pt x="97012" y="215237"/>
                  <a:pt x="99500" y="210260"/>
                  <a:pt x="103230" y="206528"/>
                </a:cubicBezTo>
                <a:cubicBezTo>
                  <a:pt x="108206" y="205284"/>
                  <a:pt x="114424" y="206528"/>
                  <a:pt x="116912" y="211504"/>
                </a:cubicBezTo>
                <a:lnTo>
                  <a:pt x="123130" y="222702"/>
                </a:lnTo>
                <a:cubicBezTo>
                  <a:pt x="130594" y="218969"/>
                  <a:pt x="136812" y="211504"/>
                  <a:pt x="139300" y="202795"/>
                </a:cubicBezTo>
                <a:lnTo>
                  <a:pt x="108206" y="202795"/>
                </a:lnTo>
                <a:cubicBezTo>
                  <a:pt x="103230" y="202795"/>
                  <a:pt x="98256" y="199063"/>
                  <a:pt x="98256" y="192842"/>
                </a:cubicBezTo>
                <a:close/>
                <a:moveTo>
                  <a:pt x="233684" y="164259"/>
                </a:moveTo>
                <a:cubicBezTo>
                  <a:pt x="220150" y="167952"/>
                  <a:pt x="210308" y="180263"/>
                  <a:pt x="210308" y="195035"/>
                </a:cubicBezTo>
                <a:cubicBezTo>
                  <a:pt x="210308" y="201190"/>
                  <a:pt x="211538" y="206115"/>
                  <a:pt x="215228" y="211039"/>
                </a:cubicBezTo>
                <a:lnTo>
                  <a:pt x="233684" y="192573"/>
                </a:lnTo>
                <a:close/>
                <a:moveTo>
                  <a:pt x="345008" y="144563"/>
                </a:moveTo>
                <a:lnTo>
                  <a:pt x="489662" y="144563"/>
                </a:lnTo>
                <a:cubicBezTo>
                  <a:pt x="494606" y="144563"/>
                  <a:pt x="498316" y="148068"/>
                  <a:pt x="498316" y="153909"/>
                </a:cubicBezTo>
                <a:cubicBezTo>
                  <a:pt x="498316" y="158583"/>
                  <a:pt x="494606" y="163256"/>
                  <a:pt x="489662" y="163256"/>
                </a:cubicBezTo>
                <a:lnTo>
                  <a:pt x="345008" y="163256"/>
                </a:lnTo>
                <a:cubicBezTo>
                  <a:pt x="340062" y="163256"/>
                  <a:pt x="335116" y="158583"/>
                  <a:pt x="335116" y="153909"/>
                </a:cubicBezTo>
                <a:cubicBezTo>
                  <a:pt x="335116" y="148068"/>
                  <a:pt x="340062" y="144563"/>
                  <a:pt x="345008" y="144563"/>
                </a:cubicBezTo>
                <a:close/>
                <a:moveTo>
                  <a:pt x="242298" y="144563"/>
                </a:moveTo>
                <a:cubicBezTo>
                  <a:pt x="269366" y="144563"/>
                  <a:pt x="291514" y="166721"/>
                  <a:pt x="291514" y="195035"/>
                </a:cubicBezTo>
                <a:cubicBezTo>
                  <a:pt x="291514" y="222118"/>
                  <a:pt x="269366" y="245508"/>
                  <a:pt x="242298" y="245508"/>
                </a:cubicBezTo>
                <a:cubicBezTo>
                  <a:pt x="228764" y="245508"/>
                  <a:pt x="217690" y="239353"/>
                  <a:pt x="207846" y="231967"/>
                </a:cubicBezTo>
                <a:lnTo>
                  <a:pt x="206616" y="231967"/>
                </a:lnTo>
                <a:cubicBezTo>
                  <a:pt x="198004" y="222118"/>
                  <a:pt x="191852" y="208577"/>
                  <a:pt x="191852" y="195035"/>
                </a:cubicBezTo>
                <a:cubicBezTo>
                  <a:pt x="191852" y="166721"/>
                  <a:pt x="213998" y="144563"/>
                  <a:pt x="242298" y="144563"/>
                </a:cubicBezTo>
                <a:close/>
                <a:moveTo>
                  <a:pt x="19900" y="80869"/>
                </a:moveTo>
                <a:lnTo>
                  <a:pt x="19900" y="659397"/>
                </a:lnTo>
                <a:lnTo>
                  <a:pt x="444020" y="659397"/>
                </a:lnTo>
                <a:lnTo>
                  <a:pt x="444020" y="624561"/>
                </a:lnTo>
                <a:lnTo>
                  <a:pt x="411682" y="624561"/>
                </a:lnTo>
                <a:cubicBezTo>
                  <a:pt x="380588" y="624561"/>
                  <a:pt x="350738" y="612120"/>
                  <a:pt x="329594" y="590969"/>
                </a:cubicBezTo>
                <a:lnTo>
                  <a:pt x="181588" y="426742"/>
                </a:lnTo>
                <a:cubicBezTo>
                  <a:pt x="167906" y="425498"/>
                  <a:pt x="155468" y="420521"/>
                  <a:pt x="146762" y="410568"/>
                </a:cubicBezTo>
                <a:lnTo>
                  <a:pt x="139300" y="403103"/>
                </a:lnTo>
                <a:cubicBezTo>
                  <a:pt x="115668" y="379465"/>
                  <a:pt x="115668" y="343384"/>
                  <a:pt x="139300" y="320990"/>
                </a:cubicBezTo>
                <a:lnTo>
                  <a:pt x="146762" y="313525"/>
                </a:lnTo>
                <a:lnTo>
                  <a:pt x="111938" y="246341"/>
                </a:lnTo>
                <a:cubicBezTo>
                  <a:pt x="110694" y="246341"/>
                  <a:pt x="109450" y="246341"/>
                  <a:pt x="108206" y="246341"/>
                </a:cubicBezTo>
                <a:cubicBezTo>
                  <a:pt x="79600" y="246341"/>
                  <a:pt x="57212" y="222702"/>
                  <a:pt x="57212" y="195331"/>
                </a:cubicBezTo>
                <a:cubicBezTo>
                  <a:pt x="57212" y="166715"/>
                  <a:pt x="79600" y="144321"/>
                  <a:pt x="108206" y="144321"/>
                </a:cubicBezTo>
                <a:cubicBezTo>
                  <a:pt x="134324" y="144321"/>
                  <a:pt x="156712" y="165471"/>
                  <a:pt x="157956" y="191598"/>
                </a:cubicBezTo>
                <a:lnTo>
                  <a:pt x="157956" y="192842"/>
                </a:lnTo>
                <a:cubicBezTo>
                  <a:pt x="157956" y="192842"/>
                  <a:pt x="157956" y="192842"/>
                  <a:pt x="157956" y="194086"/>
                </a:cubicBezTo>
                <a:lnTo>
                  <a:pt x="157956" y="195331"/>
                </a:lnTo>
                <a:cubicBezTo>
                  <a:pt x="157956" y="215237"/>
                  <a:pt x="148006" y="232655"/>
                  <a:pt x="130594" y="240120"/>
                </a:cubicBezTo>
                <a:lnTo>
                  <a:pt x="161688" y="303572"/>
                </a:lnTo>
                <a:cubicBezTo>
                  <a:pt x="165418" y="301083"/>
                  <a:pt x="169150" y="301083"/>
                  <a:pt x="172882" y="301083"/>
                </a:cubicBezTo>
                <a:cubicBezTo>
                  <a:pt x="182832" y="301083"/>
                  <a:pt x="191538" y="304816"/>
                  <a:pt x="197756" y="311037"/>
                </a:cubicBezTo>
                <a:lnTo>
                  <a:pt x="217656" y="330943"/>
                </a:lnTo>
                <a:cubicBezTo>
                  <a:pt x="218900" y="330943"/>
                  <a:pt x="218900" y="332187"/>
                  <a:pt x="218900" y="332187"/>
                </a:cubicBezTo>
                <a:lnTo>
                  <a:pt x="262432" y="375732"/>
                </a:lnTo>
                <a:lnTo>
                  <a:pt x="378100" y="502635"/>
                </a:lnTo>
                <a:cubicBezTo>
                  <a:pt x="395514" y="521297"/>
                  <a:pt x="420388" y="532494"/>
                  <a:pt x="446508" y="532494"/>
                </a:cubicBezTo>
                <a:lnTo>
                  <a:pt x="536058" y="532494"/>
                </a:lnTo>
                <a:cubicBezTo>
                  <a:pt x="550984" y="526274"/>
                  <a:pt x="567152" y="522541"/>
                  <a:pt x="583320" y="522541"/>
                </a:cubicBezTo>
                <a:lnTo>
                  <a:pt x="620634" y="522541"/>
                </a:lnTo>
                <a:cubicBezTo>
                  <a:pt x="638046" y="522541"/>
                  <a:pt x="655458" y="526274"/>
                  <a:pt x="670384" y="532494"/>
                </a:cubicBezTo>
                <a:lnTo>
                  <a:pt x="700234" y="544936"/>
                </a:lnTo>
                <a:lnTo>
                  <a:pt x="700234" y="80869"/>
                </a:lnTo>
                <a:close/>
                <a:moveTo>
                  <a:pt x="19900" y="18662"/>
                </a:moveTo>
                <a:lnTo>
                  <a:pt x="19900" y="62207"/>
                </a:lnTo>
                <a:lnTo>
                  <a:pt x="700234" y="62207"/>
                </a:lnTo>
                <a:lnTo>
                  <a:pt x="700234" y="18662"/>
                </a:lnTo>
                <a:close/>
                <a:moveTo>
                  <a:pt x="9950" y="0"/>
                </a:moveTo>
                <a:lnTo>
                  <a:pt x="710184" y="0"/>
                </a:lnTo>
                <a:cubicBezTo>
                  <a:pt x="716402" y="0"/>
                  <a:pt x="720134" y="3732"/>
                  <a:pt x="720134" y="9953"/>
                </a:cubicBezTo>
                <a:lnTo>
                  <a:pt x="720134" y="552401"/>
                </a:lnTo>
                <a:lnTo>
                  <a:pt x="721378" y="552401"/>
                </a:lnTo>
                <a:cubicBezTo>
                  <a:pt x="746252" y="562354"/>
                  <a:pt x="761178" y="585993"/>
                  <a:pt x="761178" y="612120"/>
                </a:cubicBezTo>
                <a:lnTo>
                  <a:pt x="761178" y="734046"/>
                </a:lnTo>
                <a:cubicBezTo>
                  <a:pt x="761178" y="740267"/>
                  <a:pt x="757446" y="743999"/>
                  <a:pt x="751228" y="743999"/>
                </a:cubicBezTo>
                <a:cubicBezTo>
                  <a:pt x="746252" y="743999"/>
                  <a:pt x="741278" y="740267"/>
                  <a:pt x="741278" y="734046"/>
                </a:cubicBezTo>
                <a:lnTo>
                  <a:pt x="741278" y="612120"/>
                </a:lnTo>
                <a:cubicBezTo>
                  <a:pt x="741278" y="593458"/>
                  <a:pt x="731328" y="577284"/>
                  <a:pt x="713916" y="571063"/>
                </a:cubicBezTo>
                <a:lnTo>
                  <a:pt x="706452" y="567331"/>
                </a:lnTo>
                <a:lnTo>
                  <a:pt x="662922" y="551157"/>
                </a:lnTo>
                <a:lnTo>
                  <a:pt x="616902" y="612120"/>
                </a:lnTo>
                <a:cubicBezTo>
                  <a:pt x="613172" y="617096"/>
                  <a:pt x="608196" y="619585"/>
                  <a:pt x="603220" y="619585"/>
                </a:cubicBezTo>
                <a:cubicBezTo>
                  <a:pt x="597002" y="619585"/>
                  <a:pt x="592028" y="617096"/>
                  <a:pt x="588296" y="612120"/>
                </a:cubicBezTo>
                <a:lnTo>
                  <a:pt x="541034" y="551157"/>
                </a:lnTo>
                <a:cubicBezTo>
                  <a:pt x="541034" y="551157"/>
                  <a:pt x="541034" y="551157"/>
                  <a:pt x="539790" y="551157"/>
                </a:cubicBezTo>
                <a:lnTo>
                  <a:pt x="538546" y="551157"/>
                </a:lnTo>
                <a:lnTo>
                  <a:pt x="537302" y="551157"/>
                </a:lnTo>
                <a:lnTo>
                  <a:pt x="446508" y="551157"/>
                </a:lnTo>
                <a:cubicBezTo>
                  <a:pt x="415414" y="551157"/>
                  <a:pt x="385564" y="538715"/>
                  <a:pt x="364420" y="515076"/>
                </a:cubicBezTo>
                <a:lnTo>
                  <a:pt x="248750" y="389418"/>
                </a:lnTo>
                <a:lnTo>
                  <a:pt x="225118" y="364535"/>
                </a:lnTo>
                <a:lnTo>
                  <a:pt x="223876" y="364535"/>
                </a:lnTo>
                <a:lnTo>
                  <a:pt x="205218" y="344629"/>
                </a:lnTo>
                <a:cubicBezTo>
                  <a:pt x="199000" y="340896"/>
                  <a:pt x="197756" y="342140"/>
                  <a:pt x="196512" y="344629"/>
                </a:cubicBezTo>
                <a:cubicBezTo>
                  <a:pt x="195268" y="344629"/>
                  <a:pt x="192782" y="348361"/>
                  <a:pt x="192782" y="354582"/>
                </a:cubicBezTo>
                <a:cubicBezTo>
                  <a:pt x="192782" y="363291"/>
                  <a:pt x="196512" y="372000"/>
                  <a:pt x="201488" y="375732"/>
                </a:cubicBezTo>
                <a:cubicBezTo>
                  <a:pt x="206462" y="379465"/>
                  <a:pt x="206462" y="384441"/>
                  <a:pt x="203976" y="389418"/>
                </a:cubicBezTo>
                <a:cubicBezTo>
                  <a:pt x="201488" y="393150"/>
                  <a:pt x="195268" y="394394"/>
                  <a:pt x="190294" y="390662"/>
                </a:cubicBezTo>
                <a:cubicBezTo>
                  <a:pt x="185318" y="388174"/>
                  <a:pt x="181588" y="383197"/>
                  <a:pt x="179100" y="378220"/>
                </a:cubicBezTo>
                <a:cubicBezTo>
                  <a:pt x="177856" y="376976"/>
                  <a:pt x="177856" y="375732"/>
                  <a:pt x="176612" y="374488"/>
                </a:cubicBezTo>
                <a:lnTo>
                  <a:pt x="155468" y="332187"/>
                </a:lnTo>
                <a:lnTo>
                  <a:pt x="152982" y="334675"/>
                </a:lnTo>
                <a:cubicBezTo>
                  <a:pt x="136812" y="349605"/>
                  <a:pt x="136812" y="374488"/>
                  <a:pt x="152982" y="389418"/>
                </a:cubicBezTo>
                <a:lnTo>
                  <a:pt x="159200" y="396883"/>
                </a:lnTo>
                <a:cubicBezTo>
                  <a:pt x="166662" y="403103"/>
                  <a:pt x="176612" y="408080"/>
                  <a:pt x="186562" y="408080"/>
                </a:cubicBezTo>
                <a:cubicBezTo>
                  <a:pt x="190294" y="408080"/>
                  <a:pt x="191538" y="409324"/>
                  <a:pt x="194026" y="410568"/>
                </a:cubicBezTo>
                <a:lnTo>
                  <a:pt x="344520" y="577284"/>
                </a:lnTo>
                <a:cubicBezTo>
                  <a:pt x="361932" y="595946"/>
                  <a:pt x="385564" y="605899"/>
                  <a:pt x="411682" y="605899"/>
                </a:cubicBezTo>
                <a:lnTo>
                  <a:pt x="444020" y="605899"/>
                </a:lnTo>
                <a:cubicBezTo>
                  <a:pt x="448996" y="605899"/>
                  <a:pt x="453970" y="608387"/>
                  <a:pt x="457702" y="610876"/>
                </a:cubicBezTo>
                <a:cubicBezTo>
                  <a:pt x="461432" y="614608"/>
                  <a:pt x="463920" y="619585"/>
                  <a:pt x="463920" y="624561"/>
                </a:cubicBezTo>
                <a:lnTo>
                  <a:pt x="462676" y="734046"/>
                </a:lnTo>
                <a:cubicBezTo>
                  <a:pt x="462676" y="740267"/>
                  <a:pt x="457702" y="743999"/>
                  <a:pt x="452726" y="743999"/>
                </a:cubicBezTo>
                <a:cubicBezTo>
                  <a:pt x="447752" y="743999"/>
                  <a:pt x="444020" y="740267"/>
                  <a:pt x="444020" y="734046"/>
                </a:cubicBezTo>
                <a:lnTo>
                  <a:pt x="444020" y="679303"/>
                </a:lnTo>
                <a:lnTo>
                  <a:pt x="9950" y="679303"/>
                </a:lnTo>
                <a:cubicBezTo>
                  <a:pt x="4974" y="679303"/>
                  <a:pt x="0" y="674327"/>
                  <a:pt x="0" y="669350"/>
                </a:cubicBezTo>
                <a:lnTo>
                  <a:pt x="0" y="9953"/>
                </a:lnTo>
                <a:cubicBezTo>
                  <a:pt x="0" y="3732"/>
                  <a:pt x="4974" y="0"/>
                  <a:pt x="9950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F8BBC018-DEA2-6E32-309D-442F7EE7870E}"/>
              </a:ext>
            </a:extLst>
          </p:cNvPr>
          <p:cNvSpPr/>
          <p:nvPr/>
        </p:nvSpPr>
        <p:spPr>
          <a:xfrm>
            <a:off x="17086037" y="10126860"/>
            <a:ext cx="1171044" cy="23454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1" h="1883">
                <a:moveTo>
                  <a:pt x="941" y="0"/>
                </a:moveTo>
                <a:cubicBezTo>
                  <a:pt x="421" y="0"/>
                  <a:pt x="0" y="422"/>
                  <a:pt x="0" y="942"/>
                </a:cubicBezTo>
                <a:cubicBezTo>
                  <a:pt x="0" y="1462"/>
                  <a:pt x="421" y="1883"/>
                  <a:pt x="941" y="1883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2" name="Freeform 551">
            <a:extLst>
              <a:ext uri="{FF2B5EF4-FFF2-40B4-BE49-F238E27FC236}">
                <a16:creationId xmlns:a16="http://schemas.microsoft.com/office/drawing/2014/main" id="{DEDF2469-46FB-AFB4-6E9D-EF5DD989D9D8}"/>
              </a:ext>
            </a:extLst>
          </p:cNvPr>
          <p:cNvSpPr/>
          <p:nvPr/>
        </p:nvSpPr>
        <p:spPr>
          <a:xfrm>
            <a:off x="17295190" y="10978034"/>
            <a:ext cx="752598" cy="654271"/>
          </a:xfrm>
          <a:custGeom>
            <a:avLst/>
            <a:gdLst>
              <a:gd name="connsiteX0" fmla="*/ 197894 w 752598"/>
              <a:gd name="connsiteY0" fmla="*/ 549830 h 654271"/>
              <a:gd name="connsiteX1" fmla="*/ 136950 w 752598"/>
              <a:gd name="connsiteY1" fmla="*/ 625674 h 654271"/>
              <a:gd name="connsiteX2" fmla="*/ 125756 w 752598"/>
              <a:gd name="connsiteY2" fmla="*/ 635621 h 654271"/>
              <a:gd name="connsiteX3" fmla="*/ 197894 w 752598"/>
              <a:gd name="connsiteY3" fmla="*/ 635621 h 654271"/>
              <a:gd name="connsiteX4" fmla="*/ 237692 w 752598"/>
              <a:gd name="connsiteY4" fmla="*/ 413062 h 654271"/>
              <a:gd name="connsiteX5" fmla="*/ 240180 w 752598"/>
              <a:gd name="connsiteY5" fmla="*/ 477716 h 654271"/>
              <a:gd name="connsiteX6" fmla="*/ 228986 w 752598"/>
              <a:gd name="connsiteY6" fmla="*/ 508800 h 654271"/>
              <a:gd name="connsiteX7" fmla="*/ 205356 w 752598"/>
              <a:gd name="connsiteY7" fmla="*/ 539883 h 654271"/>
              <a:gd name="connsiteX8" fmla="*/ 207844 w 752598"/>
              <a:gd name="connsiteY8" fmla="*/ 539883 h 654271"/>
              <a:gd name="connsiteX9" fmla="*/ 311074 w 752598"/>
              <a:gd name="connsiteY9" fmla="*/ 539883 h 654271"/>
              <a:gd name="connsiteX10" fmla="*/ 303610 w 752598"/>
              <a:gd name="connsiteY10" fmla="*/ 524963 h 654271"/>
              <a:gd name="connsiteX11" fmla="*/ 271274 w 752598"/>
              <a:gd name="connsiteY11" fmla="*/ 418035 h 654271"/>
              <a:gd name="connsiteX12" fmla="*/ 160582 w 752598"/>
              <a:gd name="connsiteY12" fmla="*/ 394412 h 654271"/>
              <a:gd name="connsiteX13" fmla="*/ 163068 w 752598"/>
              <a:gd name="connsiteY13" fmla="*/ 465283 h 654271"/>
              <a:gd name="connsiteX14" fmla="*/ 160582 w 752598"/>
              <a:gd name="connsiteY14" fmla="*/ 471499 h 654271"/>
              <a:gd name="connsiteX15" fmla="*/ 77252 w 752598"/>
              <a:gd name="connsiteY15" fmla="*/ 577184 h 654271"/>
              <a:gd name="connsiteX16" fmla="*/ 71032 w 752598"/>
              <a:gd name="connsiteY16" fmla="*/ 599564 h 654271"/>
              <a:gd name="connsiteX17" fmla="*/ 80982 w 752598"/>
              <a:gd name="connsiteY17" fmla="*/ 618214 h 654271"/>
              <a:gd name="connsiteX18" fmla="*/ 99638 w 752598"/>
              <a:gd name="connsiteY18" fmla="*/ 624431 h 654271"/>
              <a:gd name="connsiteX19" fmla="*/ 122026 w 752598"/>
              <a:gd name="connsiteY19" fmla="*/ 613241 h 654271"/>
              <a:gd name="connsiteX20" fmla="*/ 214062 w 752598"/>
              <a:gd name="connsiteY20" fmla="*/ 496366 h 654271"/>
              <a:gd name="connsiteX21" fmla="*/ 220280 w 752598"/>
              <a:gd name="connsiteY21" fmla="*/ 477716 h 654271"/>
              <a:gd name="connsiteX22" fmla="*/ 219036 w 752598"/>
              <a:gd name="connsiteY22" fmla="*/ 409332 h 654271"/>
              <a:gd name="connsiteX23" fmla="*/ 180482 w 752598"/>
              <a:gd name="connsiteY23" fmla="*/ 403115 h 654271"/>
              <a:gd name="connsiteX24" fmla="*/ 160582 w 752598"/>
              <a:gd name="connsiteY24" fmla="*/ 394412 h 654271"/>
              <a:gd name="connsiteX25" fmla="*/ 251374 w 752598"/>
              <a:gd name="connsiteY25" fmla="*/ 179313 h 654271"/>
              <a:gd name="connsiteX26" fmla="*/ 251374 w 752598"/>
              <a:gd name="connsiteY26" fmla="*/ 181800 h 654271"/>
              <a:gd name="connsiteX27" fmla="*/ 251374 w 752598"/>
              <a:gd name="connsiteY27" fmla="*/ 201693 h 654271"/>
              <a:gd name="connsiteX28" fmla="*/ 247642 w 752598"/>
              <a:gd name="connsiteY28" fmla="*/ 230290 h 654271"/>
              <a:gd name="connsiteX29" fmla="*/ 236450 w 752598"/>
              <a:gd name="connsiteY29" fmla="*/ 255157 h 654271"/>
              <a:gd name="connsiteX30" fmla="*/ 226500 w 752598"/>
              <a:gd name="connsiteY30" fmla="*/ 266347 h 654271"/>
              <a:gd name="connsiteX31" fmla="*/ 225256 w 752598"/>
              <a:gd name="connsiteY31" fmla="*/ 267591 h 654271"/>
              <a:gd name="connsiteX32" fmla="*/ 222768 w 752598"/>
              <a:gd name="connsiteY32" fmla="*/ 296188 h 654271"/>
              <a:gd name="connsiteX33" fmla="*/ 224012 w 752598"/>
              <a:gd name="connsiteY33" fmla="*/ 297431 h 654271"/>
              <a:gd name="connsiteX34" fmla="*/ 225256 w 752598"/>
              <a:gd name="connsiteY34" fmla="*/ 297431 h 654271"/>
              <a:gd name="connsiteX35" fmla="*/ 252618 w 752598"/>
              <a:gd name="connsiteY35" fmla="*/ 297431 h 654271"/>
              <a:gd name="connsiteX36" fmla="*/ 255106 w 752598"/>
              <a:gd name="connsiteY36" fmla="*/ 296188 h 654271"/>
              <a:gd name="connsiteX37" fmla="*/ 268786 w 752598"/>
              <a:gd name="connsiteY37" fmla="*/ 265104 h 654271"/>
              <a:gd name="connsiteX38" fmla="*/ 270030 w 752598"/>
              <a:gd name="connsiteY38" fmla="*/ 230290 h 654271"/>
              <a:gd name="connsiteX39" fmla="*/ 262568 w 752598"/>
              <a:gd name="connsiteY39" fmla="*/ 200450 h 654271"/>
              <a:gd name="connsiteX40" fmla="*/ 255106 w 752598"/>
              <a:gd name="connsiteY40" fmla="*/ 180557 h 654271"/>
              <a:gd name="connsiteX41" fmla="*/ 252618 w 752598"/>
              <a:gd name="connsiteY41" fmla="*/ 179313 h 654271"/>
              <a:gd name="connsiteX42" fmla="*/ 251374 w 752598"/>
              <a:gd name="connsiteY42" fmla="*/ 179313 h 654271"/>
              <a:gd name="connsiteX43" fmla="*/ 399534 w 752598"/>
              <a:gd name="connsiteY43" fmla="*/ 157866 h 654271"/>
              <a:gd name="connsiteX44" fmla="*/ 378234 w 752598"/>
              <a:gd name="connsiteY44" fmla="*/ 161906 h 654271"/>
              <a:gd name="connsiteX45" fmla="*/ 293660 w 752598"/>
              <a:gd name="connsiteY45" fmla="*/ 220344 h 654271"/>
              <a:gd name="connsiteX46" fmla="*/ 287442 w 752598"/>
              <a:gd name="connsiteY46" fmla="*/ 221587 h 654271"/>
              <a:gd name="connsiteX47" fmla="*/ 288686 w 752598"/>
              <a:gd name="connsiteY47" fmla="*/ 229047 h 654271"/>
              <a:gd name="connsiteX48" fmla="*/ 287442 w 752598"/>
              <a:gd name="connsiteY48" fmla="*/ 268834 h 654271"/>
              <a:gd name="connsiteX49" fmla="*/ 279980 w 752598"/>
              <a:gd name="connsiteY49" fmla="*/ 291214 h 654271"/>
              <a:gd name="connsiteX50" fmla="*/ 298636 w 752598"/>
              <a:gd name="connsiteY50" fmla="*/ 287484 h 654271"/>
              <a:gd name="connsiteX51" fmla="*/ 410572 w 752598"/>
              <a:gd name="connsiteY51" fmla="*/ 210397 h 654271"/>
              <a:gd name="connsiteX52" fmla="*/ 418034 w 752598"/>
              <a:gd name="connsiteY52" fmla="*/ 170610 h 654271"/>
              <a:gd name="connsiteX53" fmla="*/ 399534 w 752598"/>
              <a:gd name="connsiteY53" fmla="*/ 157866 h 654271"/>
              <a:gd name="connsiteX54" fmla="*/ 221524 w 752598"/>
              <a:gd name="connsiteY54" fmla="*/ 143256 h 654271"/>
              <a:gd name="connsiteX55" fmla="*/ 238936 w 752598"/>
              <a:gd name="connsiteY55" fmla="*/ 165636 h 654271"/>
              <a:gd name="connsiteX56" fmla="*/ 245156 w 752598"/>
              <a:gd name="connsiteY56" fmla="*/ 161906 h 654271"/>
              <a:gd name="connsiteX57" fmla="*/ 247642 w 752598"/>
              <a:gd name="connsiteY57" fmla="*/ 160663 h 654271"/>
              <a:gd name="connsiteX58" fmla="*/ 245156 w 752598"/>
              <a:gd name="connsiteY58" fmla="*/ 156933 h 654271"/>
              <a:gd name="connsiteX59" fmla="*/ 221524 w 752598"/>
              <a:gd name="connsiteY59" fmla="*/ 143256 h 654271"/>
              <a:gd name="connsiteX60" fmla="*/ 189188 w 752598"/>
              <a:gd name="connsiteY60" fmla="*/ 137040 h 654271"/>
              <a:gd name="connsiteX61" fmla="*/ 180482 w 752598"/>
              <a:gd name="connsiteY61" fmla="*/ 138283 h 654271"/>
              <a:gd name="connsiteX62" fmla="*/ 77252 w 752598"/>
              <a:gd name="connsiteY62" fmla="*/ 183043 h 654271"/>
              <a:gd name="connsiteX63" fmla="*/ 61082 w 752598"/>
              <a:gd name="connsiteY63" fmla="*/ 200450 h 654271"/>
              <a:gd name="connsiteX64" fmla="*/ 20040 w 752598"/>
              <a:gd name="connsiteY64" fmla="*/ 323541 h 654271"/>
              <a:gd name="connsiteX65" fmla="*/ 38696 w 752598"/>
              <a:gd name="connsiteY65" fmla="*/ 360842 h 654271"/>
              <a:gd name="connsiteX66" fmla="*/ 47402 w 752598"/>
              <a:gd name="connsiteY66" fmla="*/ 362085 h 654271"/>
              <a:gd name="connsiteX67" fmla="*/ 74764 w 752598"/>
              <a:gd name="connsiteY67" fmla="*/ 342191 h 654271"/>
              <a:gd name="connsiteX68" fmla="*/ 110832 w 752598"/>
              <a:gd name="connsiteY68" fmla="*/ 235264 h 654271"/>
              <a:gd name="connsiteX69" fmla="*/ 115808 w 752598"/>
              <a:gd name="connsiteY69" fmla="*/ 229047 h 654271"/>
              <a:gd name="connsiteX70" fmla="*/ 202868 w 752598"/>
              <a:gd name="connsiteY70" fmla="*/ 192990 h 654271"/>
              <a:gd name="connsiteX71" fmla="*/ 215306 w 752598"/>
              <a:gd name="connsiteY71" fmla="*/ 196720 h 654271"/>
              <a:gd name="connsiteX72" fmla="*/ 210330 w 752598"/>
              <a:gd name="connsiteY72" fmla="*/ 210397 h 654271"/>
              <a:gd name="connsiteX73" fmla="*/ 163068 w 752598"/>
              <a:gd name="connsiteY73" fmla="*/ 230290 h 654271"/>
              <a:gd name="connsiteX74" fmla="*/ 159338 w 752598"/>
              <a:gd name="connsiteY74" fmla="*/ 354625 h 654271"/>
              <a:gd name="connsiteX75" fmla="*/ 182968 w 752598"/>
              <a:gd name="connsiteY75" fmla="*/ 384465 h 654271"/>
              <a:gd name="connsiteX76" fmla="*/ 279980 w 752598"/>
              <a:gd name="connsiteY76" fmla="*/ 400629 h 654271"/>
              <a:gd name="connsiteX77" fmla="*/ 287442 w 752598"/>
              <a:gd name="connsiteY77" fmla="*/ 406845 h 654271"/>
              <a:gd name="connsiteX78" fmla="*/ 322266 w 752598"/>
              <a:gd name="connsiteY78" fmla="*/ 518746 h 654271"/>
              <a:gd name="connsiteX79" fmla="*/ 348386 w 752598"/>
              <a:gd name="connsiteY79" fmla="*/ 539883 h 654271"/>
              <a:gd name="connsiteX80" fmla="*/ 352116 w 752598"/>
              <a:gd name="connsiteY80" fmla="*/ 539883 h 654271"/>
              <a:gd name="connsiteX81" fmla="*/ 358334 w 752598"/>
              <a:gd name="connsiteY81" fmla="*/ 538640 h 654271"/>
              <a:gd name="connsiteX82" fmla="*/ 375748 w 752598"/>
              <a:gd name="connsiteY82" fmla="*/ 523720 h 654271"/>
              <a:gd name="connsiteX83" fmla="*/ 378234 w 752598"/>
              <a:gd name="connsiteY83" fmla="*/ 502583 h 654271"/>
              <a:gd name="connsiteX84" fmla="*/ 337192 w 752598"/>
              <a:gd name="connsiteY84" fmla="*/ 367058 h 654271"/>
              <a:gd name="connsiteX85" fmla="*/ 313560 w 752598"/>
              <a:gd name="connsiteY85" fmla="*/ 348408 h 654271"/>
              <a:gd name="connsiteX86" fmla="*/ 226500 w 752598"/>
              <a:gd name="connsiteY86" fmla="*/ 332245 h 654271"/>
              <a:gd name="connsiteX87" fmla="*/ 220280 w 752598"/>
              <a:gd name="connsiteY87" fmla="*/ 328515 h 654271"/>
              <a:gd name="connsiteX88" fmla="*/ 217794 w 752598"/>
              <a:gd name="connsiteY88" fmla="*/ 321055 h 654271"/>
              <a:gd name="connsiteX89" fmla="*/ 219036 w 752598"/>
              <a:gd name="connsiteY89" fmla="*/ 316081 h 654271"/>
              <a:gd name="connsiteX90" fmla="*/ 209088 w 752598"/>
              <a:gd name="connsiteY90" fmla="*/ 311108 h 654271"/>
              <a:gd name="connsiteX91" fmla="*/ 204112 w 752598"/>
              <a:gd name="connsiteY91" fmla="*/ 294944 h 654271"/>
              <a:gd name="connsiteX92" fmla="*/ 205356 w 752598"/>
              <a:gd name="connsiteY92" fmla="*/ 266347 h 654271"/>
              <a:gd name="connsiteX93" fmla="*/ 214062 w 752598"/>
              <a:gd name="connsiteY93" fmla="*/ 250184 h 654271"/>
              <a:gd name="connsiteX94" fmla="*/ 221524 w 752598"/>
              <a:gd name="connsiteY94" fmla="*/ 243967 h 654271"/>
              <a:gd name="connsiteX95" fmla="*/ 228986 w 752598"/>
              <a:gd name="connsiteY95" fmla="*/ 225317 h 654271"/>
              <a:gd name="connsiteX96" fmla="*/ 231474 w 752598"/>
              <a:gd name="connsiteY96" fmla="*/ 201693 h 654271"/>
              <a:gd name="connsiteX97" fmla="*/ 231474 w 752598"/>
              <a:gd name="connsiteY97" fmla="*/ 184287 h 654271"/>
              <a:gd name="connsiteX98" fmla="*/ 196650 w 752598"/>
              <a:gd name="connsiteY98" fmla="*/ 137040 h 654271"/>
              <a:gd name="connsiteX99" fmla="*/ 194162 w 752598"/>
              <a:gd name="connsiteY99" fmla="*/ 137040 h 654271"/>
              <a:gd name="connsiteX100" fmla="*/ 187944 w 752598"/>
              <a:gd name="connsiteY100" fmla="*/ 117146 h 654271"/>
              <a:gd name="connsiteX101" fmla="*/ 194162 w 752598"/>
              <a:gd name="connsiteY101" fmla="*/ 117146 h 654271"/>
              <a:gd name="connsiteX102" fmla="*/ 261324 w 752598"/>
              <a:gd name="connsiteY102" fmla="*/ 144500 h 654271"/>
              <a:gd name="connsiteX103" fmla="*/ 268786 w 752598"/>
              <a:gd name="connsiteY103" fmla="*/ 168123 h 654271"/>
              <a:gd name="connsiteX104" fmla="*/ 272518 w 752598"/>
              <a:gd name="connsiteY104" fmla="*/ 171853 h 654271"/>
              <a:gd name="connsiteX105" fmla="*/ 278736 w 752598"/>
              <a:gd name="connsiteY105" fmla="*/ 186773 h 654271"/>
              <a:gd name="connsiteX106" fmla="*/ 278736 w 752598"/>
              <a:gd name="connsiteY106" fmla="*/ 188017 h 654271"/>
              <a:gd name="connsiteX107" fmla="*/ 289930 w 752598"/>
              <a:gd name="connsiteY107" fmla="*/ 200450 h 654271"/>
              <a:gd name="connsiteX108" fmla="*/ 367042 w 752598"/>
              <a:gd name="connsiteY108" fmla="*/ 145743 h 654271"/>
              <a:gd name="connsiteX109" fmla="*/ 434202 w 752598"/>
              <a:gd name="connsiteY109" fmla="*/ 159420 h 654271"/>
              <a:gd name="connsiteX110" fmla="*/ 421766 w 752598"/>
              <a:gd name="connsiteY110" fmla="*/ 226560 h 654271"/>
              <a:gd name="connsiteX111" fmla="*/ 309830 w 752598"/>
              <a:gd name="connsiteY111" fmla="*/ 302404 h 654271"/>
              <a:gd name="connsiteX112" fmla="*/ 282468 w 752598"/>
              <a:gd name="connsiteY112" fmla="*/ 311108 h 654271"/>
              <a:gd name="connsiteX113" fmla="*/ 268786 w 752598"/>
              <a:gd name="connsiteY113" fmla="*/ 308621 h 654271"/>
              <a:gd name="connsiteX114" fmla="*/ 255106 w 752598"/>
              <a:gd name="connsiteY114" fmla="*/ 316081 h 654271"/>
              <a:gd name="connsiteX115" fmla="*/ 245156 w 752598"/>
              <a:gd name="connsiteY115" fmla="*/ 316081 h 654271"/>
              <a:gd name="connsiteX116" fmla="*/ 317292 w 752598"/>
              <a:gd name="connsiteY116" fmla="*/ 328515 h 654271"/>
              <a:gd name="connsiteX117" fmla="*/ 355848 w 752598"/>
              <a:gd name="connsiteY117" fmla="*/ 362085 h 654271"/>
              <a:gd name="connsiteX118" fmla="*/ 395646 w 752598"/>
              <a:gd name="connsiteY118" fmla="*/ 496366 h 654271"/>
              <a:gd name="connsiteX119" fmla="*/ 391916 w 752598"/>
              <a:gd name="connsiteY119" fmla="*/ 533667 h 654271"/>
              <a:gd name="connsiteX120" fmla="*/ 388184 w 752598"/>
              <a:gd name="connsiteY120" fmla="*/ 539883 h 654271"/>
              <a:gd name="connsiteX121" fmla="*/ 404352 w 752598"/>
              <a:gd name="connsiteY121" fmla="*/ 539883 h 654271"/>
              <a:gd name="connsiteX122" fmla="*/ 404352 w 752598"/>
              <a:gd name="connsiteY122" fmla="*/ 467769 h 654271"/>
              <a:gd name="connsiteX123" fmla="*/ 414302 w 752598"/>
              <a:gd name="connsiteY123" fmla="*/ 457822 h 654271"/>
              <a:gd name="connsiteX124" fmla="*/ 589670 w 752598"/>
              <a:gd name="connsiteY124" fmla="*/ 457822 h 654271"/>
              <a:gd name="connsiteX125" fmla="*/ 589670 w 752598"/>
              <a:gd name="connsiteY125" fmla="*/ 384465 h 654271"/>
              <a:gd name="connsiteX126" fmla="*/ 598376 w 752598"/>
              <a:gd name="connsiteY126" fmla="*/ 374518 h 654271"/>
              <a:gd name="connsiteX127" fmla="*/ 732698 w 752598"/>
              <a:gd name="connsiteY127" fmla="*/ 374518 h 654271"/>
              <a:gd name="connsiteX128" fmla="*/ 732698 w 752598"/>
              <a:gd name="connsiteY128" fmla="*/ 261374 h 654271"/>
              <a:gd name="connsiteX129" fmla="*/ 742648 w 752598"/>
              <a:gd name="connsiteY129" fmla="*/ 251427 h 654271"/>
              <a:gd name="connsiteX130" fmla="*/ 752598 w 752598"/>
              <a:gd name="connsiteY130" fmla="*/ 261374 h 654271"/>
              <a:gd name="connsiteX131" fmla="*/ 752598 w 752598"/>
              <a:gd name="connsiteY131" fmla="*/ 384465 h 654271"/>
              <a:gd name="connsiteX132" fmla="*/ 742648 w 752598"/>
              <a:gd name="connsiteY132" fmla="*/ 394412 h 654271"/>
              <a:gd name="connsiteX133" fmla="*/ 608326 w 752598"/>
              <a:gd name="connsiteY133" fmla="*/ 394412 h 654271"/>
              <a:gd name="connsiteX134" fmla="*/ 608326 w 752598"/>
              <a:gd name="connsiteY134" fmla="*/ 467769 h 654271"/>
              <a:gd name="connsiteX135" fmla="*/ 598376 w 752598"/>
              <a:gd name="connsiteY135" fmla="*/ 476473 h 654271"/>
              <a:gd name="connsiteX136" fmla="*/ 423008 w 752598"/>
              <a:gd name="connsiteY136" fmla="*/ 476473 h 654271"/>
              <a:gd name="connsiteX137" fmla="*/ 423008 w 752598"/>
              <a:gd name="connsiteY137" fmla="*/ 549830 h 654271"/>
              <a:gd name="connsiteX138" fmla="*/ 414302 w 752598"/>
              <a:gd name="connsiteY138" fmla="*/ 559777 h 654271"/>
              <a:gd name="connsiteX139" fmla="*/ 352116 w 752598"/>
              <a:gd name="connsiteY139" fmla="*/ 559777 h 654271"/>
              <a:gd name="connsiteX140" fmla="*/ 349628 w 752598"/>
              <a:gd name="connsiteY140" fmla="*/ 559777 h 654271"/>
              <a:gd name="connsiteX141" fmla="*/ 348386 w 752598"/>
              <a:gd name="connsiteY141" fmla="*/ 559777 h 654271"/>
              <a:gd name="connsiteX142" fmla="*/ 216550 w 752598"/>
              <a:gd name="connsiteY142" fmla="*/ 559777 h 654271"/>
              <a:gd name="connsiteX143" fmla="*/ 216550 w 752598"/>
              <a:gd name="connsiteY143" fmla="*/ 645568 h 654271"/>
              <a:gd name="connsiteX144" fmla="*/ 207844 w 752598"/>
              <a:gd name="connsiteY144" fmla="*/ 654271 h 654271"/>
              <a:gd name="connsiteX145" fmla="*/ 42426 w 752598"/>
              <a:gd name="connsiteY145" fmla="*/ 654271 h 654271"/>
              <a:gd name="connsiteX146" fmla="*/ 32478 w 752598"/>
              <a:gd name="connsiteY146" fmla="*/ 645568 h 654271"/>
              <a:gd name="connsiteX147" fmla="*/ 42426 w 752598"/>
              <a:gd name="connsiteY147" fmla="*/ 635621 h 654271"/>
              <a:gd name="connsiteX148" fmla="*/ 72276 w 752598"/>
              <a:gd name="connsiteY148" fmla="*/ 635621 h 654271"/>
              <a:gd name="connsiteX149" fmla="*/ 69790 w 752598"/>
              <a:gd name="connsiteY149" fmla="*/ 633134 h 654271"/>
              <a:gd name="connsiteX150" fmla="*/ 51134 w 752598"/>
              <a:gd name="connsiteY150" fmla="*/ 600807 h 654271"/>
              <a:gd name="connsiteX151" fmla="*/ 61082 w 752598"/>
              <a:gd name="connsiteY151" fmla="*/ 565994 h 654271"/>
              <a:gd name="connsiteX152" fmla="*/ 143170 w 752598"/>
              <a:gd name="connsiteY152" fmla="*/ 462796 h 654271"/>
              <a:gd name="connsiteX153" fmla="*/ 139438 w 752598"/>
              <a:gd name="connsiteY153" fmla="*/ 357112 h 654271"/>
              <a:gd name="connsiteX154" fmla="*/ 139438 w 752598"/>
              <a:gd name="connsiteY154" fmla="*/ 355868 h 654271"/>
              <a:gd name="connsiteX155" fmla="*/ 139438 w 752598"/>
              <a:gd name="connsiteY155" fmla="*/ 353382 h 654271"/>
              <a:gd name="connsiteX156" fmla="*/ 143170 w 752598"/>
              <a:gd name="connsiteY156" fmla="*/ 238994 h 654271"/>
              <a:gd name="connsiteX157" fmla="*/ 128244 w 752598"/>
              <a:gd name="connsiteY157" fmla="*/ 245211 h 654271"/>
              <a:gd name="connsiteX158" fmla="*/ 93420 w 752598"/>
              <a:gd name="connsiteY158" fmla="*/ 348408 h 654271"/>
              <a:gd name="connsiteX159" fmla="*/ 47402 w 752598"/>
              <a:gd name="connsiteY159" fmla="*/ 380735 h 654271"/>
              <a:gd name="connsiteX160" fmla="*/ 32478 w 752598"/>
              <a:gd name="connsiteY160" fmla="*/ 379492 h 654271"/>
              <a:gd name="connsiteX161" fmla="*/ 2628 w 752598"/>
              <a:gd name="connsiteY161" fmla="*/ 317325 h 654271"/>
              <a:gd name="connsiteX162" fmla="*/ 43670 w 752598"/>
              <a:gd name="connsiteY162" fmla="*/ 194233 h 654271"/>
              <a:gd name="connsiteX163" fmla="*/ 69790 w 752598"/>
              <a:gd name="connsiteY163" fmla="*/ 164393 h 654271"/>
              <a:gd name="connsiteX164" fmla="*/ 173018 w 752598"/>
              <a:gd name="connsiteY164" fmla="*/ 120876 h 654271"/>
              <a:gd name="connsiteX165" fmla="*/ 187944 w 752598"/>
              <a:gd name="connsiteY165" fmla="*/ 117146 h 654271"/>
              <a:gd name="connsiteX166" fmla="*/ 205066 w 752598"/>
              <a:gd name="connsiteY166" fmla="*/ 18481 h 654271"/>
              <a:gd name="connsiteX167" fmla="*/ 169344 w 752598"/>
              <a:gd name="connsiteY167" fmla="*/ 54211 h 654271"/>
              <a:gd name="connsiteX168" fmla="*/ 205066 w 752598"/>
              <a:gd name="connsiteY168" fmla="*/ 89941 h 654271"/>
              <a:gd name="connsiteX169" fmla="*/ 240788 w 752598"/>
              <a:gd name="connsiteY169" fmla="*/ 54211 h 654271"/>
              <a:gd name="connsiteX170" fmla="*/ 205066 w 752598"/>
              <a:gd name="connsiteY170" fmla="*/ 18481 h 654271"/>
              <a:gd name="connsiteX171" fmla="*/ 205066 w 752598"/>
              <a:gd name="connsiteY171" fmla="*/ 0 h 654271"/>
              <a:gd name="connsiteX172" fmla="*/ 259266 w 752598"/>
              <a:gd name="connsiteY172" fmla="*/ 54211 h 654271"/>
              <a:gd name="connsiteX173" fmla="*/ 205066 w 752598"/>
              <a:gd name="connsiteY173" fmla="*/ 108422 h 654271"/>
              <a:gd name="connsiteX174" fmla="*/ 149634 w 752598"/>
              <a:gd name="connsiteY174" fmla="*/ 54211 h 654271"/>
              <a:gd name="connsiteX175" fmla="*/ 205066 w 752598"/>
              <a:gd name="connsiteY175" fmla="*/ 0 h 6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752598" h="654271">
                <a:moveTo>
                  <a:pt x="197894" y="549830"/>
                </a:moveTo>
                <a:lnTo>
                  <a:pt x="136950" y="625674"/>
                </a:lnTo>
                <a:cubicBezTo>
                  <a:pt x="134464" y="629404"/>
                  <a:pt x="130732" y="631891"/>
                  <a:pt x="125756" y="635621"/>
                </a:cubicBezTo>
                <a:lnTo>
                  <a:pt x="197894" y="635621"/>
                </a:lnTo>
                <a:close/>
                <a:moveTo>
                  <a:pt x="237692" y="413062"/>
                </a:moveTo>
                <a:lnTo>
                  <a:pt x="240180" y="477716"/>
                </a:lnTo>
                <a:cubicBezTo>
                  <a:pt x="240180" y="488906"/>
                  <a:pt x="236450" y="500096"/>
                  <a:pt x="228986" y="508800"/>
                </a:cubicBezTo>
                <a:lnTo>
                  <a:pt x="205356" y="539883"/>
                </a:lnTo>
                <a:cubicBezTo>
                  <a:pt x="206600" y="539883"/>
                  <a:pt x="206600" y="539883"/>
                  <a:pt x="207844" y="539883"/>
                </a:cubicBezTo>
                <a:lnTo>
                  <a:pt x="311074" y="539883"/>
                </a:lnTo>
                <a:cubicBezTo>
                  <a:pt x="307342" y="534910"/>
                  <a:pt x="306098" y="529936"/>
                  <a:pt x="303610" y="524963"/>
                </a:cubicBezTo>
                <a:lnTo>
                  <a:pt x="271274" y="418035"/>
                </a:lnTo>
                <a:close/>
                <a:moveTo>
                  <a:pt x="160582" y="394412"/>
                </a:moveTo>
                <a:lnTo>
                  <a:pt x="163068" y="465283"/>
                </a:lnTo>
                <a:cubicBezTo>
                  <a:pt x="163068" y="467769"/>
                  <a:pt x="161826" y="470256"/>
                  <a:pt x="160582" y="471499"/>
                </a:cubicBezTo>
                <a:lnTo>
                  <a:pt x="77252" y="577184"/>
                </a:lnTo>
                <a:cubicBezTo>
                  <a:pt x="71032" y="583400"/>
                  <a:pt x="69790" y="590860"/>
                  <a:pt x="71032" y="599564"/>
                </a:cubicBezTo>
                <a:cubicBezTo>
                  <a:pt x="71032" y="607024"/>
                  <a:pt x="74764" y="613241"/>
                  <a:pt x="80982" y="618214"/>
                </a:cubicBezTo>
                <a:cubicBezTo>
                  <a:pt x="87202" y="621944"/>
                  <a:pt x="92176" y="624431"/>
                  <a:pt x="99638" y="624431"/>
                </a:cubicBezTo>
                <a:cubicBezTo>
                  <a:pt x="108344" y="624431"/>
                  <a:pt x="115808" y="620701"/>
                  <a:pt x="122026" y="613241"/>
                </a:cubicBezTo>
                <a:lnTo>
                  <a:pt x="214062" y="496366"/>
                </a:lnTo>
                <a:cubicBezTo>
                  <a:pt x="219036" y="491393"/>
                  <a:pt x="221524" y="485176"/>
                  <a:pt x="220280" y="477716"/>
                </a:cubicBezTo>
                <a:lnTo>
                  <a:pt x="219036" y="409332"/>
                </a:lnTo>
                <a:lnTo>
                  <a:pt x="180482" y="403115"/>
                </a:lnTo>
                <a:cubicBezTo>
                  <a:pt x="173018" y="401872"/>
                  <a:pt x="165556" y="399385"/>
                  <a:pt x="160582" y="394412"/>
                </a:cubicBezTo>
                <a:close/>
                <a:moveTo>
                  <a:pt x="251374" y="179313"/>
                </a:moveTo>
                <a:cubicBezTo>
                  <a:pt x="251374" y="179313"/>
                  <a:pt x="251374" y="180557"/>
                  <a:pt x="251374" y="181800"/>
                </a:cubicBezTo>
                <a:cubicBezTo>
                  <a:pt x="251374" y="188017"/>
                  <a:pt x="251374" y="195477"/>
                  <a:pt x="251374" y="201693"/>
                </a:cubicBezTo>
                <a:cubicBezTo>
                  <a:pt x="251374" y="212884"/>
                  <a:pt x="250130" y="222830"/>
                  <a:pt x="247642" y="230290"/>
                </a:cubicBezTo>
                <a:cubicBezTo>
                  <a:pt x="245156" y="240237"/>
                  <a:pt x="241424" y="248941"/>
                  <a:pt x="236450" y="255157"/>
                </a:cubicBezTo>
                <a:cubicBezTo>
                  <a:pt x="233962" y="260131"/>
                  <a:pt x="228986" y="262617"/>
                  <a:pt x="226500" y="266347"/>
                </a:cubicBezTo>
                <a:cubicBezTo>
                  <a:pt x="225256" y="266347"/>
                  <a:pt x="225256" y="266347"/>
                  <a:pt x="225256" y="267591"/>
                </a:cubicBezTo>
                <a:lnTo>
                  <a:pt x="222768" y="296188"/>
                </a:lnTo>
                <a:cubicBezTo>
                  <a:pt x="222768" y="297431"/>
                  <a:pt x="222768" y="297431"/>
                  <a:pt x="224012" y="297431"/>
                </a:cubicBezTo>
                <a:cubicBezTo>
                  <a:pt x="224012" y="297431"/>
                  <a:pt x="224012" y="298674"/>
                  <a:pt x="225256" y="297431"/>
                </a:cubicBezTo>
                <a:lnTo>
                  <a:pt x="252618" y="297431"/>
                </a:lnTo>
                <a:cubicBezTo>
                  <a:pt x="253862" y="297431"/>
                  <a:pt x="255106" y="296188"/>
                  <a:pt x="255106" y="296188"/>
                </a:cubicBezTo>
                <a:cubicBezTo>
                  <a:pt x="261324" y="287484"/>
                  <a:pt x="266298" y="275051"/>
                  <a:pt x="268786" y="265104"/>
                </a:cubicBezTo>
                <a:cubicBezTo>
                  <a:pt x="271274" y="253914"/>
                  <a:pt x="271274" y="243967"/>
                  <a:pt x="270030" y="230290"/>
                </a:cubicBezTo>
                <a:cubicBezTo>
                  <a:pt x="268786" y="221587"/>
                  <a:pt x="266298" y="211640"/>
                  <a:pt x="262568" y="200450"/>
                </a:cubicBezTo>
                <a:cubicBezTo>
                  <a:pt x="260080" y="192990"/>
                  <a:pt x="257592" y="186773"/>
                  <a:pt x="255106" y="180557"/>
                </a:cubicBezTo>
                <a:cubicBezTo>
                  <a:pt x="253862" y="179313"/>
                  <a:pt x="252618" y="179313"/>
                  <a:pt x="252618" y="179313"/>
                </a:cubicBezTo>
                <a:cubicBezTo>
                  <a:pt x="252618" y="179313"/>
                  <a:pt x="252618" y="179313"/>
                  <a:pt x="251374" y="179313"/>
                </a:cubicBezTo>
                <a:close/>
                <a:moveTo>
                  <a:pt x="399534" y="157866"/>
                </a:moveTo>
                <a:cubicBezTo>
                  <a:pt x="392226" y="156311"/>
                  <a:pt x="384452" y="157555"/>
                  <a:pt x="378234" y="161906"/>
                </a:cubicBezTo>
                <a:lnTo>
                  <a:pt x="293660" y="220344"/>
                </a:lnTo>
                <a:cubicBezTo>
                  <a:pt x="292418" y="221587"/>
                  <a:pt x="289930" y="221587"/>
                  <a:pt x="287442" y="221587"/>
                </a:cubicBezTo>
                <a:cubicBezTo>
                  <a:pt x="287442" y="224074"/>
                  <a:pt x="287442" y="226560"/>
                  <a:pt x="288686" y="229047"/>
                </a:cubicBezTo>
                <a:cubicBezTo>
                  <a:pt x="291174" y="243967"/>
                  <a:pt x="289930" y="256401"/>
                  <a:pt x="287442" y="268834"/>
                </a:cubicBezTo>
                <a:cubicBezTo>
                  <a:pt x="286198" y="277538"/>
                  <a:pt x="282468" y="284998"/>
                  <a:pt x="279980" y="291214"/>
                </a:cubicBezTo>
                <a:cubicBezTo>
                  <a:pt x="286198" y="292458"/>
                  <a:pt x="293660" y="291214"/>
                  <a:pt x="298636" y="287484"/>
                </a:cubicBezTo>
                <a:lnTo>
                  <a:pt x="410572" y="210397"/>
                </a:lnTo>
                <a:cubicBezTo>
                  <a:pt x="423008" y="201693"/>
                  <a:pt x="427984" y="183043"/>
                  <a:pt x="418034" y="170610"/>
                </a:cubicBezTo>
                <a:cubicBezTo>
                  <a:pt x="413682" y="163772"/>
                  <a:pt x="406840" y="159420"/>
                  <a:pt x="399534" y="157866"/>
                </a:cubicBezTo>
                <a:close/>
                <a:moveTo>
                  <a:pt x="221524" y="143256"/>
                </a:moveTo>
                <a:cubicBezTo>
                  <a:pt x="227742" y="151960"/>
                  <a:pt x="233962" y="160663"/>
                  <a:pt x="238936" y="165636"/>
                </a:cubicBezTo>
                <a:cubicBezTo>
                  <a:pt x="240180" y="164393"/>
                  <a:pt x="242668" y="161906"/>
                  <a:pt x="245156" y="161906"/>
                </a:cubicBezTo>
                <a:cubicBezTo>
                  <a:pt x="246398" y="160663"/>
                  <a:pt x="247642" y="160663"/>
                  <a:pt x="247642" y="160663"/>
                </a:cubicBezTo>
                <a:cubicBezTo>
                  <a:pt x="247642" y="159420"/>
                  <a:pt x="247642" y="158176"/>
                  <a:pt x="245156" y="156933"/>
                </a:cubicBezTo>
                <a:cubicBezTo>
                  <a:pt x="241424" y="150716"/>
                  <a:pt x="231474" y="145743"/>
                  <a:pt x="221524" y="143256"/>
                </a:cubicBezTo>
                <a:close/>
                <a:moveTo>
                  <a:pt x="189188" y="137040"/>
                </a:moveTo>
                <a:cubicBezTo>
                  <a:pt x="186700" y="137040"/>
                  <a:pt x="182968" y="138283"/>
                  <a:pt x="180482" y="138283"/>
                </a:cubicBezTo>
                <a:lnTo>
                  <a:pt x="77252" y="183043"/>
                </a:lnTo>
                <a:cubicBezTo>
                  <a:pt x="69790" y="185530"/>
                  <a:pt x="63570" y="191747"/>
                  <a:pt x="61082" y="200450"/>
                </a:cubicBezTo>
                <a:lnTo>
                  <a:pt x="20040" y="323541"/>
                </a:lnTo>
                <a:cubicBezTo>
                  <a:pt x="15064" y="338461"/>
                  <a:pt x="23770" y="355868"/>
                  <a:pt x="38696" y="360842"/>
                </a:cubicBezTo>
                <a:cubicBezTo>
                  <a:pt x="42426" y="362085"/>
                  <a:pt x="44914" y="362085"/>
                  <a:pt x="47402" y="362085"/>
                </a:cubicBezTo>
                <a:cubicBezTo>
                  <a:pt x="59840" y="362085"/>
                  <a:pt x="71032" y="353382"/>
                  <a:pt x="74764" y="342191"/>
                </a:cubicBezTo>
                <a:lnTo>
                  <a:pt x="110832" y="235264"/>
                </a:lnTo>
                <a:cubicBezTo>
                  <a:pt x="112076" y="232777"/>
                  <a:pt x="114564" y="230290"/>
                  <a:pt x="115808" y="229047"/>
                </a:cubicBezTo>
                <a:lnTo>
                  <a:pt x="202868" y="192990"/>
                </a:lnTo>
                <a:cubicBezTo>
                  <a:pt x="207844" y="190503"/>
                  <a:pt x="214062" y="192990"/>
                  <a:pt x="215306" y="196720"/>
                </a:cubicBezTo>
                <a:cubicBezTo>
                  <a:pt x="217794" y="202937"/>
                  <a:pt x="215306" y="207910"/>
                  <a:pt x="210330" y="210397"/>
                </a:cubicBezTo>
                <a:lnTo>
                  <a:pt x="163068" y="230290"/>
                </a:lnTo>
                <a:lnTo>
                  <a:pt x="159338" y="354625"/>
                </a:lnTo>
                <a:cubicBezTo>
                  <a:pt x="159338" y="369545"/>
                  <a:pt x="169288" y="380735"/>
                  <a:pt x="182968" y="384465"/>
                </a:cubicBezTo>
                <a:lnTo>
                  <a:pt x="279980" y="400629"/>
                </a:lnTo>
                <a:cubicBezTo>
                  <a:pt x="284954" y="400629"/>
                  <a:pt x="286198" y="404359"/>
                  <a:pt x="287442" y="406845"/>
                </a:cubicBezTo>
                <a:lnTo>
                  <a:pt x="322266" y="518746"/>
                </a:lnTo>
                <a:cubicBezTo>
                  <a:pt x="325998" y="531180"/>
                  <a:pt x="335948" y="538640"/>
                  <a:pt x="348386" y="539883"/>
                </a:cubicBezTo>
                <a:lnTo>
                  <a:pt x="352116" y="539883"/>
                </a:lnTo>
                <a:cubicBezTo>
                  <a:pt x="354604" y="539883"/>
                  <a:pt x="357092" y="539883"/>
                  <a:pt x="358334" y="538640"/>
                </a:cubicBezTo>
                <a:cubicBezTo>
                  <a:pt x="365798" y="536153"/>
                  <a:pt x="372016" y="531180"/>
                  <a:pt x="375748" y="523720"/>
                </a:cubicBezTo>
                <a:cubicBezTo>
                  <a:pt x="379478" y="517503"/>
                  <a:pt x="380722" y="510043"/>
                  <a:pt x="378234" y="502583"/>
                </a:cubicBezTo>
                <a:lnTo>
                  <a:pt x="337192" y="367058"/>
                </a:lnTo>
                <a:cubicBezTo>
                  <a:pt x="333460" y="357112"/>
                  <a:pt x="324754" y="349652"/>
                  <a:pt x="313560" y="348408"/>
                </a:cubicBezTo>
                <a:lnTo>
                  <a:pt x="226500" y="332245"/>
                </a:lnTo>
                <a:cubicBezTo>
                  <a:pt x="224012" y="332245"/>
                  <a:pt x="221524" y="331001"/>
                  <a:pt x="220280" y="328515"/>
                </a:cubicBezTo>
                <a:cubicBezTo>
                  <a:pt x="217794" y="326028"/>
                  <a:pt x="217794" y="323541"/>
                  <a:pt x="217794" y="321055"/>
                </a:cubicBezTo>
                <a:lnTo>
                  <a:pt x="219036" y="316081"/>
                </a:lnTo>
                <a:cubicBezTo>
                  <a:pt x="215306" y="316081"/>
                  <a:pt x="212818" y="313594"/>
                  <a:pt x="209088" y="311108"/>
                </a:cubicBezTo>
                <a:cubicBezTo>
                  <a:pt x="205356" y="307378"/>
                  <a:pt x="202868" y="301161"/>
                  <a:pt x="204112" y="294944"/>
                </a:cubicBezTo>
                <a:lnTo>
                  <a:pt x="205356" y="266347"/>
                </a:lnTo>
                <a:cubicBezTo>
                  <a:pt x="206600" y="258887"/>
                  <a:pt x="209088" y="253914"/>
                  <a:pt x="214062" y="250184"/>
                </a:cubicBezTo>
                <a:cubicBezTo>
                  <a:pt x="216550" y="248941"/>
                  <a:pt x="219036" y="246454"/>
                  <a:pt x="221524" y="243967"/>
                </a:cubicBezTo>
                <a:cubicBezTo>
                  <a:pt x="224012" y="240237"/>
                  <a:pt x="226500" y="232777"/>
                  <a:pt x="228986" y="225317"/>
                </a:cubicBezTo>
                <a:cubicBezTo>
                  <a:pt x="230230" y="219100"/>
                  <a:pt x="231474" y="210397"/>
                  <a:pt x="231474" y="201693"/>
                </a:cubicBezTo>
                <a:cubicBezTo>
                  <a:pt x="231474" y="195477"/>
                  <a:pt x="231474" y="189260"/>
                  <a:pt x="231474" y="184287"/>
                </a:cubicBezTo>
                <a:cubicBezTo>
                  <a:pt x="217794" y="175583"/>
                  <a:pt x="201624" y="145743"/>
                  <a:pt x="196650" y="137040"/>
                </a:cubicBezTo>
                <a:lnTo>
                  <a:pt x="194162" y="137040"/>
                </a:lnTo>
                <a:close/>
                <a:moveTo>
                  <a:pt x="187944" y="117146"/>
                </a:moveTo>
                <a:lnTo>
                  <a:pt x="194162" y="117146"/>
                </a:lnTo>
                <a:cubicBezTo>
                  <a:pt x="212818" y="118389"/>
                  <a:pt x="245156" y="127093"/>
                  <a:pt x="261324" y="144500"/>
                </a:cubicBezTo>
                <a:cubicBezTo>
                  <a:pt x="266298" y="151960"/>
                  <a:pt x="268786" y="159420"/>
                  <a:pt x="268786" y="168123"/>
                </a:cubicBezTo>
                <a:cubicBezTo>
                  <a:pt x="270030" y="169366"/>
                  <a:pt x="271274" y="170610"/>
                  <a:pt x="272518" y="171853"/>
                </a:cubicBezTo>
                <a:cubicBezTo>
                  <a:pt x="273762" y="176827"/>
                  <a:pt x="276248" y="181800"/>
                  <a:pt x="278736" y="186773"/>
                </a:cubicBezTo>
                <a:lnTo>
                  <a:pt x="278736" y="188017"/>
                </a:lnTo>
                <a:lnTo>
                  <a:pt x="289930" y="200450"/>
                </a:lnTo>
                <a:lnTo>
                  <a:pt x="367042" y="145743"/>
                </a:lnTo>
                <a:cubicBezTo>
                  <a:pt x="388184" y="130823"/>
                  <a:pt x="419278" y="137040"/>
                  <a:pt x="434202" y="159420"/>
                </a:cubicBezTo>
                <a:cubicBezTo>
                  <a:pt x="449128" y="180557"/>
                  <a:pt x="442908" y="210397"/>
                  <a:pt x="421766" y="226560"/>
                </a:cubicBezTo>
                <a:lnTo>
                  <a:pt x="309830" y="302404"/>
                </a:lnTo>
                <a:cubicBezTo>
                  <a:pt x="302366" y="308621"/>
                  <a:pt x="292418" y="311108"/>
                  <a:pt x="282468" y="311108"/>
                </a:cubicBezTo>
                <a:cubicBezTo>
                  <a:pt x="277492" y="311108"/>
                  <a:pt x="272518" y="311108"/>
                  <a:pt x="268786" y="308621"/>
                </a:cubicBezTo>
                <a:cubicBezTo>
                  <a:pt x="265054" y="313594"/>
                  <a:pt x="260080" y="316081"/>
                  <a:pt x="255106" y="316081"/>
                </a:cubicBezTo>
                <a:lnTo>
                  <a:pt x="245156" y="316081"/>
                </a:lnTo>
                <a:lnTo>
                  <a:pt x="317292" y="328515"/>
                </a:lnTo>
                <a:cubicBezTo>
                  <a:pt x="335948" y="332245"/>
                  <a:pt x="349628" y="344678"/>
                  <a:pt x="355848" y="362085"/>
                </a:cubicBezTo>
                <a:lnTo>
                  <a:pt x="395646" y="496366"/>
                </a:lnTo>
                <a:cubicBezTo>
                  <a:pt x="400622" y="508800"/>
                  <a:pt x="398134" y="522476"/>
                  <a:pt x="391916" y="533667"/>
                </a:cubicBezTo>
                <a:cubicBezTo>
                  <a:pt x="391916" y="536153"/>
                  <a:pt x="390672" y="537397"/>
                  <a:pt x="388184" y="539883"/>
                </a:cubicBezTo>
                <a:lnTo>
                  <a:pt x="404352" y="539883"/>
                </a:lnTo>
                <a:lnTo>
                  <a:pt x="404352" y="467769"/>
                </a:lnTo>
                <a:cubicBezTo>
                  <a:pt x="404352" y="461553"/>
                  <a:pt x="408084" y="457822"/>
                  <a:pt x="414302" y="457822"/>
                </a:cubicBezTo>
                <a:lnTo>
                  <a:pt x="589670" y="457822"/>
                </a:lnTo>
                <a:lnTo>
                  <a:pt x="589670" y="384465"/>
                </a:lnTo>
                <a:cubicBezTo>
                  <a:pt x="589670" y="379492"/>
                  <a:pt x="593400" y="374518"/>
                  <a:pt x="598376" y="374518"/>
                </a:cubicBezTo>
                <a:lnTo>
                  <a:pt x="732698" y="374518"/>
                </a:lnTo>
                <a:lnTo>
                  <a:pt x="732698" y="261374"/>
                </a:lnTo>
                <a:cubicBezTo>
                  <a:pt x="732698" y="256401"/>
                  <a:pt x="737674" y="251427"/>
                  <a:pt x="742648" y="251427"/>
                </a:cubicBezTo>
                <a:cubicBezTo>
                  <a:pt x="748866" y="251427"/>
                  <a:pt x="752598" y="256401"/>
                  <a:pt x="752598" y="261374"/>
                </a:cubicBezTo>
                <a:lnTo>
                  <a:pt x="752598" y="384465"/>
                </a:lnTo>
                <a:cubicBezTo>
                  <a:pt x="752598" y="389439"/>
                  <a:pt x="748866" y="394412"/>
                  <a:pt x="742648" y="394412"/>
                </a:cubicBezTo>
                <a:lnTo>
                  <a:pt x="608326" y="394412"/>
                </a:lnTo>
                <a:lnTo>
                  <a:pt x="608326" y="467769"/>
                </a:lnTo>
                <a:cubicBezTo>
                  <a:pt x="608326" y="472743"/>
                  <a:pt x="603350" y="476473"/>
                  <a:pt x="598376" y="476473"/>
                </a:cubicBezTo>
                <a:lnTo>
                  <a:pt x="423008" y="476473"/>
                </a:lnTo>
                <a:lnTo>
                  <a:pt x="423008" y="549830"/>
                </a:lnTo>
                <a:cubicBezTo>
                  <a:pt x="423008" y="554803"/>
                  <a:pt x="419278" y="559777"/>
                  <a:pt x="414302" y="559777"/>
                </a:cubicBezTo>
                <a:lnTo>
                  <a:pt x="352116" y="559777"/>
                </a:lnTo>
                <a:cubicBezTo>
                  <a:pt x="350872" y="559777"/>
                  <a:pt x="350872" y="559777"/>
                  <a:pt x="349628" y="559777"/>
                </a:cubicBezTo>
                <a:cubicBezTo>
                  <a:pt x="349628" y="559777"/>
                  <a:pt x="349628" y="559777"/>
                  <a:pt x="348386" y="559777"/>
                </a:cubicBezTo>
                <a:lnTo>
                  <a:pt x="216550" y="559777"/>
                </a:lnTo>
                <a:lnTo>
                  <a:pt x="216550" y="645568"/>
                </a:lnTo>
                <a:cubicBezTo>
                  <a:pt x="216550" y="650541"/>
                  <a:pt x="212818" y="654271"/>
                  <a:pt x="207844" y="654271"/>
                </a:cubicBezTo>
                <a:lnTo>
                  <a:pt x="42426" y="654271"/>
                </a:lnTo>
                <a:cubicBezTo>
                  <a:pt x="37452" y="654271"/>
                  <a:pt x="32478" y="650541"/>
                  <a:pt x="32478" y="645568"/>
                </a:cubicBezTo>
                <a:cubicBezTo>
                  <a:pt x="32478" y="639351"/>
                  <a:pt x="37452" y="635621"/>
                  <a:pt x="42426" y="635621"/>
                </a:cubicBezTo>
                <a:lnTo>
                  <a:pt x="72276" y="635621"/>
                </a:lnTo>
                <a:cubicBezTo>
                  <a:pt x="71032" y="634377"/>
                  <a:pt x="69790" y="634377"/>
                  <a:pt x="69790" y="633134"/>
                </a:cubicBezTo>
                <a:cubicBezTo>
                  <a:pt x="58596" y="625674"/>
                  <a:pt x="52376" y="614484"/>
                  <a:pt x="51134" y="600807"/>
                </a:cubicBezTo>
                <a:cubicBezTo>
                  <a:pt x="49890" y="588374"/>
                  <a:pt x="53620" y="574697"/>
                  <a:pt x="61082" y="565994"/>
                </a:cubicBezTo>
                <a:lnTo>
                  <a:pt x="143170" y="462796"/>
                </a:lnTo>
                <a:lnTo>
                  <a:pt x="139438" y="357112"/>
                </a:lnTo>
                <a:cubicBezTo>
                  <a:pt x="139438" y="357112"/>
                  <a:pt x="139438" y="357112"/>
                  <a:pt x="139438" y="355868"/>
                </a:cubicBezTo>
                <a:cubicBezTo>
                  <a:pt x="139438" y="355868"/>
                  <a:pt x="139438" y="354625"/>
                  <a:pt x="139438" y="353382"/>
                </a:cubicBezTo>
                <a:lnTo>
                  <a:pt x="143170" y="238994"/>
                </a:lnTo>
                <a:lnTo>
                  <a:pt x="128244" y="245211"/>
                </a:lnTo>
                <a:lnTo>
                  <a:pt x="93420" y="348408"/>
                </a:lnTo>
                <a:cubicBezTo>
                  <a:pt x="87202" y="368302"/>
                  <a:pt x="68546" y="380735"/>
                  <a:pt x="47402" y="380735"/>
                </a:cubicBezTo>
                <a:cubicBezTo>
                  <a:pt x="42426" y="380735"/>
                  <a:pt x="37452" y="380735"/>
                  <a:pt x="32478" y="379492"/>
                </a:cubicBezTo>
                <a:cubicBezTo>
                  <a:pt x="7602" y="370788"/>
                  <a:pt x="-6078" y="343435"/>
                  <a:pt x="2628" y="317325"/>
                </a:cubicBezTo>
                <a:lnTo>
                  <a:pt x="43670" y="194233"/>
                </a:lnTo>
                <a:cubicBezTo>
                  <a:pt x="47402" y="180557"/>
                  <a:pt x="57352" y="170610"/>
                  <a:pt x="69790" y="164393"/>
                </a:cubicBezTo>
                <a:lnTo>
                  <a:pt x="173018" y="120876"/>
                </a:lnTo>
                <a:cubicBezTo>
                  <a:pt x="177994" y="119633"/>
                  <a:pt x="182968" y="118389"/>
                  <a:pt x="187944" y="117146"/>
                </a:cubicBezTo>
                <a:close/>
                <a:moveTo>
                  <a:pt x="205066" y="18481"/>
                </a:moveTo>
                <a:cubicBezTo>
                  <a:pt x="185358" y="18481"/>
                  <a:pt x="169344" y="34498"/>
                  <a:pt x="169344" y="54211"/>
                </a:cubicBezTo>
                <a:cubicBezTo>
                  <a:pt x="169344" y="73924"/>
                  <a:pt x="185358" y="89941"/>
                  <a:pt x="205066" y="89941"/>
                </a:cubicBezTo>
                <a:cubicBezTo>
                  <a:pt x="224774" y="89941"/>
                  <a:pt x="240788" y="73924"/>
                  <a:pt x="240788" y="54211"/>
                </a:cubicBezTo>
                <a:cubicBezTo>
                  <a:pt x="240788" y="34498"/>
                  <a:pt x="224774" y="18481"/>
                  <a:pt x="205066" y="18481"/>
                </a:cubicBezTo>
                <a:close/>
                <a:moveTo>
                  <a:pt x="205066" y="0"/>
                </a:moveTo>
                <a:cubicBezTo>
                  <a:pt x="234630" y="0"/>
                  <a:pt x="259266" y="24641"/>
                  <a:pt x="259266" y="54211"/>
                </a:cubicBezTo>
                <a:cubicBezTo>
                  <a:pt x="259266" y="85013"/>
                  <a:pt x="234630" y="108422"/>
                  <a:pt x="205066" y="108422"/>
                </a:cubicBezTo>
                <a:cubicBezTo>
                  <a:pt x="174270" y="108422"/>
                  <a:pt x="149634" y="85013"/>
                  <a:pt x="149634" y="54211"/>
                </a:cubicBezTo>
                <a:cubicBezTo>
                  <a:pt x="149634" y="24641"/>
                  <a:pt x="174270" y="0"/>
                  <a:pt x="205066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E11072-3186-8431-7419-15A9C03C5DA9}"/>
              </a:ext>
            </a:extLst>
          </p:cNvPr>
          <p:cNvGrpSpPr/>
          <p:nvPr/>
        </p:nvGrpSpPr>
        <p:grpSpPr>
          <a:xfrm>
            <a:off x="0" y="7432512"/>
            <a:ext cx="15135124" cy="6283488"/>
            <a:chOff x="0" y="7432512"/>
            <a:chExt cx="15135124" cy="6283488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7E781BB8-C2C0-CBA8-CBA4-DBD1A3BA5E48}"/>
                </a:ext>
              </a:extLst>
            </p:cNvPr>
            <p:cNvSpPr/>
            <p:nvPr/>
          </p:nvSpPr>
          <p:spPr>
            <a:xfrm>
              <a:off x="0" y="13510372"/>
              <a:ext cx="15135124" cy="2056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50" h="166">
                  <a:moveTo>
                    <a:pt x="12150" y="166"/>
                  </a:moveTo>
                  <a:lnTo>
                    <a:pt x="0" y="166"/>
                  </a:lnTo>
                  <a:lnTo>
                    <a:pt x="0" y="0"/>
                  </a:lnTo>
                  <a:lnTo>
                    <a:pt x="1215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F874615F-7A05-FBFC-2BEC-3E501B58D8EE}"/>
                </a:ext>
              </a:extLst>
            </p:cNvPr>
            <p:cNvSpPr/>
            <p:nvPr/>
          </p:nvSpPr>
          <p:spPr>
            <a:xfrm>
              <a:off x="844650" y="10125613"/>
              <a:ext cx="1389058" cy="13621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1094">
                  <a:moveTo>
                    <a:pt x="1116" y="1094"/>
                  </a:moveTo>
                  <a:lnTo>
                    <a:pt x="0" y="1094"/>
                  </a:lnTo>
                  <a:lnTo>
                    <a:pt x="0" y="0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5D0881A3-BE39-CCC1-E4E5-8E39E95EEC48}"/>
                </a:ext>
              </a:extLst>
            </p:cNvPr>
            <p:cNvSpPr/>
            <p:nvPr/>
          </p:nvSpPr>
          <p:spPr>
            <a:xfrm>
              <a:off x="1260745" y="10338715"/>
              <a:ext cx="683940" cy="8947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0" h="719">
                  <a:moveTo>
                    <a:pt x="550" y="719"/>
                  </a:moveTo>
                  <a:lnTo>
                    <a:pt x="0" y="719"/>
                  </a:lnTo>
                  <a:lnTo>
                    <a:pt x="0" y="0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E0ADBF12-9E33-DD95-DF35-77554CD2F1C0}"/>
                </a:ext>
              </a:extLst>
            </p:cNvPr>
            <p:cNvSpPr/>
            <p:nvPr/>
          </p:nvSpPr>
          <p:spPr>
            <a:xfrm>
              <a:off x="1114987" y="10434678"/>
              <a:ext cx="721313" cy="904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0" h="727">
                  <a:moveTo>
                    <a:pt x="580" y="727"/>
                  </a:moveTo>
                  <a:lnTo>
                    <a:pt x="0" y="727"/>
                  </a:lnTo>
                  <a:lnTo>
                    <a:pt x="0" y="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EE76827C-1C1E-C92C-3D79-24D964112FD5}"/>
                </a:ext>
              </a:extLst>
            </p:cNvPr>
            <p:cNvSpPr/>
            <p:nvPr/>
          </p:nvSpPr>
          <p:spPr>
            <a:xfrm>
              <a:off x="1220879" y="10566775"/>
              <a:ext cx="310202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" h="16">
                  <a:moveTo>
                    <a:pt x="242" y="16"/>
                  </a:move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242" y="0"/>
                  </a:lnTo>
                  <a:cubicBezTo>
                    <a:pt x="246" y="0"/>
                    <a:pt x="250" y="4"/>
                    <a:pt x="250" y="8"/>
                  </a:cubicBezTo>
                  <a:cubicBezTo>
                    <a:pt x="250" y="12"/>
                    <a:pt x="246" y="16"/>
                    <a:pt x="242" y="16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AD7CD2EF-26EE-2A8B-8455-CE9B30E213EA}"/>
                </a:ext>
              </a:extLst>
            </p:cNvPr>
            <p:cNvSpPr/>
            <p:nvPr/>
          </p:nvSpPr>
          <p:spPr>
            <a:xfrm>
              <a:off x="1220879" y="10698879"/>
              <a:ext cx="509529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0" h="16">
                  <a:moveTo>
                    <a:pt x="403" y="16"/>
                  </a:move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403" y="0"/>
                  </a:lnTo>
                  <a:cubicBezTo>
                    <a:pt x="407" y="0"/>
                    <a:pt x="410" y="4"/>
                    <a:pt x="410" y="8"/>
                  </a:cubicBezTo>
                  <a:cubicBezTo>
                    <a:pt x="410" y="13"/>
                    <a:pt x="407" y="16"/>
                    <a:pt x="403" y="16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6AEDBA8D-FFB9-FC29-55C8-BB68DC491982}"/>
                </a:ext>
              </a:extLst>
            </p:cNvPr>
            <p:cNvSpPr/>
            <p:nvPr/>
          </p:nvSpPr>
          <p:spPr>
            <a:xfrm>
              <a:off x="1220879" y="10832225"/>
              <a:ext cx="509529" cy="174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0" h="15">
                  <a:moveTo>
                    <a:pt x="403" y="15"/>
                  </a:moveTo>
                  <a:lnTo>
                    <a:pt x="8" y="15"/>
                  </a:lnTo>
                  <a:cubicBezTo>
                    <a:pt x="4" y="15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403" y="0"/>
                  </a:lnTo>
                  <a:cubicBezTo>
                    <a:pt x="407" y="0"/>
                    <a:pt x="410" y="3"/>
                    <a:pt x="410" y="8"/>
                  </a:cubicBezTo>
                  <a:cubicBezTo>
                    <a:pt x="410" y="12"/>
                    <a:pt x="407" y="15"/>
                    <a:pt x="403" y="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EEAD5DD8-67B4-EAC5-66C1-9229FEC38D60}"/>
                </a:ext>
              </a:extLst>
            </p:cNvPr>
            <p:cNvSpPr/>
            <p:nvPr/>
          </p:nvSpPr>
          <p:spPr>
            <a:xfrm>
              <a:off x="1220879" y="10964322"/>
              <a:ext cx="509529" cy="174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0" h="15">
                  <a:moveTo>
                    <a:pt x="403" y="15"/>
                  </a:moveTo>
                  <a:lnTo>
                    <a:pt x="8" y="15"/>
                  </a:lnTo>
                  <a:cubicBezTo>
                    <a:pt x="4" y="15"/>
                    <a:pt x="0" y="12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403" y="0"/>
                  </a:lnTo>
                  <a:cubicBezTo>
                    <a:pt x="407" y="0"/>
                    <a:pt x="410" y="3"/>
                    <a:pt x="410" y="7"/>
                  </a:cubicBezTo>
                  <a:cubicBezTo>
                    <a:pt x="410" y="12"/>
                    <a:pt x="407" y="15"/>
                    <a:pt x="403" y="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04396BA5-FE20-4E9D-A474-61141E8B1199}"/>
                </a:ext>
              </a:extLst>
            </p:cNvPr>
            <p:cNvSpPr/>
            <p:nvPr/>
          </p:nvSpPr>
          <p:spPr>
            <a:xfrm>
              <a:off x="1509903" y="11052808"/>
              <a:ext cx="215522" cy="2168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175">
                  <a:moveTo>
                    <a:pt x="174" y="88"/>
                  </a:moveTo>
                  <a:cubicBezTo>
                    <a:pt x="174" y="136"/>
                    <a:pt x="135" y="175"/>
                    <a:pt x="86" y="175"/>
                  </a:cubicBezTo>
                  <a:cubicBezTo>
                    <a:pt x="38" y="175"/>
                    <a:pt x="0" y="136"/>
                    <a:pt x="0" y="88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5" y="0"/>
                    <a:pt x="174" y="39"/>
                    <a:pt x="174" y="88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316DE706-3BDD-7600-B92C-020F6278E9BA}"/>
                </a:ext>
              </a:extLst>
            </p:cNvPr>
            <p:cNvSpPr/>
            <p:nvPr/>
          </p:nvSpPr>
          <p:spPr>
            <a:xfrm>
              <a:off x="1565964" y="11120104"/>
              <a:ext cx="102155" cy="834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68">
                  <a:moveTo>
                    <a:pt x="32" y="68"/>
                  </a:moveTo>
                  <a:cubicBezTo>
                    <a:pt x="30" y="68"/>
                    <a:pt x="28" y="67"/>
                    <a:pt x="27" y="66"/>
                  </a:cubicBezTo>
                  <a:lnTo>
                    <a:pt x="3" y="48"/>
                  </a:lnTo>
                  <a:cubicBezTo>
                    <a:pt x="0" y="44"/>
                    <a:pt x="-1" y="40"/>
                    <a:pt x="2" y="37"/>
                  </a:cubicBezTo>
                  <a:cubicBezTo>
                    <a:pt x="4" y="33"/>
                    <a:pt x="9" y="32"/>
                    <a:pt x="13" y="35"/>
                  </a:cubicBezTo>
                  <a:lnTo>
                    <a:pt x="30" y="49"/>
                  </a:lnTo>
                  <a:lnTo>
                    <a:pt x="70" y="2"/>
                  </a:lnTo>
                  <a:cubicBezTo>
                    <a:pt x="72" y="-1"/>
                    <a:pt x="77" y="-1"/>
                    <a:pt x="80" y="1"/>
                  </a:cubicBezTo>
                  <a:cubicBezTo>
                    <a:pt x="84" y="4"/>
                    <a:pt x="84" y="9"/>
                    <a:pt x="82" y="12"/>
                  </a:cubicBezTo>
                  <a:lnTo>
                    <a:pt x="38" y="65"/>
                  </a:lnTo>
                  <a:cubicBezTo>
                    <a:pt x="37" y="67"/>
                    <a:pt x="34" y="68"/>
                    <a:pt x="32" y="6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DF115BEF-A536-F149-E056-07C4496C2DD8}"/>
                </a:ext>
              </a:extLst>
            </p:cNvPr>
            <p:cNvSpPr/>
            <p:nvPr/>
          </p:nvSpPr>
          <p:spPr>
            <a:xfrm>
              <a:off x="7690276" y="10125613"/>
              <a:ext cx="1110000" cy="13621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2" h="1094">
                  <a:moveTo>
                    <a:pt x="892" y="1094"/>
                  </a:moveTo>
                  <a:lnTo>
                    <a:pt x="0" y="1094"/>
                  </a:lnTo>
                  <a:lnTo>
                    <a:pt x="0" y="0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88A82DB7-7B6F-2CD8-59FE-AD8BF251F5CF}"/>
                </a:ext>
              </a:extLst>
            </p:cNvPr>
            <p:cNvSpPr/>
            <p:nvPr/>
          </p:nvSpPr>
          <p:spPr>
            <a:xfrm>
              <a:off x="7854720" y="10327502"/>
              <a:ext cx="781111" cy="524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8" h="422">
                  <a:moveTo>
                    <a:pt x="547" y="422"/>
                  </a:moveTo>
                  <a:lnTo>
                    <a:pt x="314" y="422"/>
                  </a:lnTo>
                  <a:lnTo>
                    <a:pt x="81" y="422"/>
                  </a:lnTo>
                  <a:cubicBezTo>
                    <a:pt x="59" y="422"/>
                    <a:pt x="39" y="413"/>
                    <a:pt x="24" y="398"/>
                  </a:cubicBezTo>
                  <a:cubicBezTo>
                    <a:pt x="9" y="384"/>
                    <a:pt x="0" y="364"/>
                    <a:pt x="0" y="341"/>
                  </a:cubicBezTo>
                  <a:lnTo>
                    <a:pt x="0" y="212"/>
                  </a:lnTo>
                  <a:lnTo>
                    <a:pt x="0" y="81"/>
                  </a:lnTo>
                  <a:cubicBezTo>
                    <a:pt x="0" y="58"/>
                    <a:pt x="9" y="38"/>
                    <a:pt x="24" y="24"/>
                  </a:cubicBezTo>
                  <a:cubicBezTo>
                    <a:pt x="39" y="10"/>
                    <a:pt x="59" y="0"/>
                    <a:pt x="81" y="0"/>
                  </a:cubicBezTo>
                  <a:lnTo>
                    <a:pt x="314" y="0"/>
                  </a:lnTo>
                  <a:lnTo>
                    <a:pt x="547" y="0"/>
                  </a:lnTo>
                  <a:cubicBezTo>
                    <a:pt x="570" y="0"/>
                    <a:pt x="590" y="10"/>
                    <a:pt x="604" y="24"/>
                  </a:cubicBezTo>
                  <a:cubicBezTo>
                    <a:pt x="619" y="38"/>
                    <a:pt x="628" y="58"/>
                    <a:pt x="628" y="81"/>
                  </a:cubicBezTo>
                  <a:lnTo>
                    <a:pt x="628" y="212"/>
                  </a:lnTo>
                  <a:lnTo>
                    <a:pt x="628" y="341"/>
                  </a:lnTo>
                  <a:cubicBezTo>
                    <a:pt x="628" y="364"/>
                    <a:pt x="619" y="384"/>
                    <a:pt x="604" y="398"/>
                  </a:cubicBezTo>
                  <a:cubicBezTo>
                    <a:pt x="590" y="413"/>
                    <a:pt x="570" y="422"/>
                    <a:pt x="547" y="42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9DF4F442-1593-3933-8D25-5FF7382D6457}"/>
                </a:ext>
              </a:extLst>
            </p:cNvPr>
            <p:cNvSpPr/>
            <p:nvPr/>
          </p:nvSpPr>
          <p:spPr>
            <a:xfrm>
              <a:off x="7844754" y="10490755"/>
              <a:ext cx="801044" cy="1931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4" h="156">
                  <a:moveTo>
                    <a:pt x="322" y="156"/>
                  </a:moveTo>
                  <a:cubicBezTo>
                    <a:pt x="201" y="156"/>
                    <a:pt x="12" y="20"/>
                    <a:pt x="4" y="14"/>
                  </a:cubicBezTo>
                  <a:cubicBezTo>
                    <a:pt x="0" y="12"/>
                    <a:pt x="-1" y="7"/>
                    <a:pt x="2" y="3"/>
                  </a:cubicBezTo>
                  <a:cubicBezTo>
                    <a:pt x="5" y="0"/>
                    <a:pt x="9" y="-1"/>
                    <a:pt x="13" y="2"/>
                  </a:cubicBezTo>
                  <a:cubicBezTo>
                    <a:pt x="15" y="3"/>
                    <a:pt x="206" y="140"/>
                    <a:pt x="322" y="140"/>
                  </a:cubicBezTo>
                  <a:cubicBezTo>
                    <a:pt x="438" y="140"/>
                    <a:pt x="630" y="3"/>
                    <a:pt x="631" y="2"/>
                  </a:cubicBezTo>
                  <a:cubicBezTo>
                    <a:pt x="635" y="-1"/>
                    <a:pt x="640" y="0"/>
                    <a:pt x="642" y="3"/>
                  </a:cubicBezTo>
                  <a:cubicBezTo>
                    <a:pt x="645" y="7"/>
                    <a:pt x="644" y="12"/>
                    <a:pt x="641" y="14"/>
                  </a:cubicBezTo>
                  <a:cubicBezTo>
                    <a:pt x="633" y="20"/>
                    <a:pt x="444" y="156"/>
                    <a:pt x="322" y="156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D37CFB6F-ED23-E692-CEE1-75ABFE4D7496}"/>
                </a:ext>
              </a:extLst>
            </p:cNvPr>
            <p:cNvSpPr/>
            <p:nvPr/>
          </p:nvSpPr>
          <p:spPr>
            <a:xfrm>
              <a:off x="7874649" y="10601673"/>
              <a:ext cx="174411" cy="230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86">
                  <a:moveTo>
                    <a:pt x="8" y="186"/>
                  </a:moveTo>
                  <a:cubicBezTo>
                    <a:pt x="6" y="186"/>
                    <a:pt x="4" y="186"/>
                    <a:pt x="3" y="185"/>
                  </a:cubicBezTo>
                  <a:cubicBezTo>
                    <a:pt x="0" y="182"/>
                    <a:pt x="-1" y="177"/>
                    <a:pt x="2" y="174"/>
                  </a:cubicBezTo>
                  <a:lnTo>
                    <a:pt x="127" y="4"/>
                  </a:lnTo>
                  <a:cubicBezTo>
                    <a:pt x="129" y="0"/>
                    <a:pt x="134" y="-1"/>
                    <a:pt x="138" y="2"/>
                  </a:cubicBezTo>
                  <a:cubicBezTo>
                    <a:pt x="141" y="5"/>
                    <a:pt x="142" y="10"/>
                    <a:pt x="140" y="13"/>
                  </a:cubicBezTo>
                  <a:lnTo>
                    <a:pt x="14" y="183"/>
                  </a:lnTo>
                  <a:cubicBezTo>
                    <a:pt x="13" y="185"/>
                    <a:pt x="10" y="186"/>
                    <a:pt x="8" y="186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54E16C2-4B67-DC2D-F37E-F948B04952DD}"/>
                </a:ext>
              </a:extLst>
            </p:cNvPr>
            <p:cNvSpPr/>
            <p:nvPr/>
          </p:nvSpPr>
          <p:spPr>
            <a:xfrm>
              <a:off x="8442734" y="10599177"/>
              <a:ext cx="174411" cy="2293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85">
                  <a:moveTo>
                    <a:pt x="134" y="185"/>
                  </a:moveTo>
                  <a:cubicBezTo>
                    <a:pt x="131" y="185"/>
                    <a:pt x="129" y="184"/>
                    <a:pt x="127" y="183"/>
                  </a:cubicBezTo>
                  <a:lnTo>
                    <a:pt x="2" y="12"/>
                  </a:lnTo>
                  <a:cubicBezTo>
                    <a:pt x="-1" y="9"/>
                    <a:pt x="0" y="5"/>
                    <a:pt x="4" y="1"/>
                  </a:cubicBezTo>
                  <a:cubicBezTo>
                    <a:pt x="7" y="-1"/>
                    <a:pt x="12" y="0"/>
                    <a:pt x="14" y="3"/>
                  </a:cubicBezTo>
                  <a:lnTo>
                    <a:pt x="140" y="173"/>
                  </a:lnTo>
                  <a:cubicBezTo>
                    <a:pt x="142" y="176"/>
                    <a:pt x="142" y="182"/>
                    <a:pt x="138" y="184"/>
                  </a:cubicBezTo>
                  <a:cubicBezTo>
                    <a:pt x="137" y="185"/>
                    <a:pt x="135" y="185"/>
                    <a:pt x="134" y="18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44E1B03F-452A-5B8B-6617-8F13C4DD7B0B}"/>
                </a:ext>
              </a:extLst>
            </p:cNvPr>
            <p:cNvSpPr/>
            <p:nvPr/>
          </p:nvSpPr>
          <p:spPr>
            <a:xfrm>
              <a:off x="7854720" y="10960583"/>
              <a:ext cx="478384" cy="1046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85">
                  <a:moveTo>
                    <a:pt x="343" y="85"/>
                  </a:moveTo>
                  <a:lnTo>
                    <a:pt x="193" y="85"/>
                  </a:lnTo>
                  <a:lnTo>
                    <a:pt x="43" y="85"/>
                  </a:lnTo>
                  <a:cubicBezTo>
                    <a:pt x="31" y="85"/>
                    <a:pt x="20" y="81"/>
                    <a:pt x="13" y="73"/>
                  </a:cubicBezTo>
                  <a:cubicBezTo>
                    <a:pt x="5" y="65"/>
                    <a:pt x="0" y="55"/>
                    <a:pt x="0" y="43"/>
                  </a:cubicBezTo>
                  <a:cubicBezTo>
                    <a:pt x="0" y="31"/>
                    <a:pt x="5" y="20"/>
                    <a:pt x="13" y="13"/>
                  </a:cubicBezTo>
                  <a:cubicBezTo>
                    <a:pt x="20" y="5"/>
                    <a:pt x="31" y="0"/>
                    <a:pt x="43" y="0"/>
                  </a:cubicBezTo>
                  <a:lnTo>
                    <a:pt x="193" y="0"/>
                  </a:lnTo>
                  <a:lnTo>
                    <a:pt x="343" y="0"/>
                  </a:lnTo>
                  <a:cubicBezTo>
                    <a:pt x="354" y="0"/>
                    <a:pt x="365" y="5"/>
                    <a:pt x="373" y="13"/>
                  </a:cubicBezTo>
                  <a:cubicBezTo>
                    <a:pt x="380" y="20"/>
                    <a:pt x="385" y="31"/>
                    <a:pt x="385" y="43"/>
                  </a:cubicBezTo>
                  <a:cubicBezTo>
                    <a:pt x="385" y="55"/>
                    <a:pt x="380" y="65"/>
                    <a:pt x="373" y="73"/>
                  </a:cubicBezTo>
                  <a:cubicBezTo>
                    <a:pt x="365" y="81"/>
                    <a:pt x="354" y="85"/>
                    <a:pt x="343" y="85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C075C60F-6B04-748B-C497-6373F53AF114}"/>
                </a:ext>
              </a:extLst>
            </p:cNvPr>
            <p:cNvSpPr/>
            <p:nvPr/>
          </p:nvSpPr>
          <p:spPr>
            <a:xfrm>
              <a:off x="7844754" y="11163719"/>
              <a:ext cx="772391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1" h="16">
                  <a:moveTo>
                    <a:pt x="614" y="16"/>
                  </a:move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614" y="0"/>
                  </a:lnTo>
                  <a:cubicBezTo>
                    <a:pt x="618" y="0"/>
                    <a:pt x="621" y="3"/>
                    <a:pt x="621" y="8"/>
                  </a:cubicBezTo>
                  <a:cubicBezTo>
                    <a:pt x="621" y="12"/>
                    <a:pt x="618" y="16"/>
                    <a:pt x="614" y="1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1B60464B-9208-706F-64D1-D8C90A50C854}"/>
                </a:ext>
              </a:extLst>
            </p:cNvPr>
            <p:cNvSpPr/>
            <p:nvPr/>
          </p:nvSpPr>
          <p:spPr>
            <a:xfrm>
              <a:off x="7844754" y="11283360"/>
              <a:ext cx="772391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1" h="16">
                  <a:moveTo>
                    <a:pt x="614" y="16"/>
                  </a:move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614" y="0"/>
                  </a:lnTo>
                  <a:cubicBezTo>
                    <a:pt x="618" y="0"/>
                    <a:pt x="621" y="3"/>
                    <a:pt x="621" y="8"/>
                  </a:cubicBezTo>
                  <a:cubicBezTo>
                    <a:pt x="621" y="12"/>
                    <a:pt x="618" y="16"/>
                    <a:pt x="614" y="1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51F2C483-2CDC-32AA-B0AE-ACDAE45609F4}"/>
                </a:ext>
              </a:extLst>
            </p:cNvPr>
            <p:cNvSpPr/>
            <p:nvPr/>
          </p:nvSpPr>
          <p:spPr>
            <a:xfrm>
              <a:off x="12855328" y="9567303"/>
              <a:ext cx="1720438" cy="28002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2" h="2248">
                  <a:moveTo>
                    <a:pt x="1382" y="0"/>
                  </a:moveTo>
                  <a:lnTo>
                    <a:pt x="0" y="0"/>
                  </a:lnTo>
                  <a:lnTo>
                    <a:pt x="0" y="2248"/>
                  </a:lnTo>
                  <a:lnTo>
                    <a:pt x="1382" y="2248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05419236-D15B-2E09-0490-2E192BCFF6D5}"/>
                </a:ext>
              </a:extLst>
            </p:cNvPr>
            <p:cNvSpPr/>
            <p:nvPr/>
          </p:nvSpPr>
          <p:spPr>
            <a:xfrm>
              <a:off x="12855328" y="12368826"/>
              <a:ext cx="1720438" cy="1140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2" h="916">
                  <a:moveTo>
                    <a:pt x="0" y="916"/>
                  </a:moveTo>
                  <a:lnTo>
                    <a:pt x="1382" y="916"/>
                  </a:lnTo>
                  <a:lnTo>
                    <a:pt x="13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92E49BA3-BC01-ACB0-CE99-A7B86F8BD09B}"/>
                </a:ext>
              </a:extLst>
            </p:cNvPr>
            <p:cNvSpPr/>
            <p:nvPr/>
          </p:nvSpPr>
          <p:spPr>
            <a:xfrm>
              <a:off x="13348662" y="12656705"/>
              <a:ext cx="716330" cy="2043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6" h="165">
                  <a:moveTo>
                    <a:pt x="576" y="0"/>
                  </a:moveTo>
                  <a:lnTo>
                    <a:pt x="0" y="0"/>
                  </a:lnTo>
                  <a:lnTo>
                    <a:pt x="0" y="165"/>
                  </a:lnTo>
                  <a:lnTo>
                    <a:pt x="576" y="165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7C4D1FB1-4E79-CB68-F237-D6BCC63A9CFC}"/>
                </a:ext>
              </a:extLst>
            </p:cNvPr>
            <p:cNvSpPr/>
            <p:nvPr/>
          </p:nvSpPr>
          <p:spPr>
            <a:xfrm>
              <a:off x="13348662" y="12862329"/>
              <a:ext cx="716330" cy="4598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6" h="370">
                  <a:moveTo>
                    <a:pt x="0" y="370"/>
                  </a:moveTo>
                  <a:lnTo>
                    <a:pt x="576" y="370"/>
                  </a:lnTo>
                  <a:lnTo>
                    <a:pt x="5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E86E4437-58CB-277B-1DC6-3C5E880FDD95}"/>
                </a:ext>
              </a:extLst>
            </p:cNvPr>
            <p:cNvSpPr/>
            <p:nvPr/>
          </p:nvSpPr>
          <p:spPr>
            <a:xfrm>
              <a:off x="13511861" y="12557007"/>
              <a:ext cx="67273" cy="200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162">
                  <a:moveTo>
                    <a:pt x="0" y="27"/>
                  </a:moveTo>
                  <a:lnTo>
                    <a:pt x="0" y="80"/>
                  </a:lnTo>
                  <a:lnTo>
                    <a:pt x="0" y="134"/>
                  </a:lnTo>
                  <a:cubicBezTo>
                    <a:pt x="0" y="142"/>
                    <a:pt x="3" y="149"/>
                    <a:pt x="8" y="154"/>
                  </a:cubicBezTo>
                  <a:cubicBezTo>
                    <a:pt x="13" y="159"/>
                    <a:pt x="20" y="162"/>
                    <a:pt x="28" y="162"/>
                  </a:cubicBezTo>
                  <a:cubicBezTo>
                    <a:pt x="35" y="162"/>
                    <a:pt x="42" y="159"/>
                    <a:pt x="47" y="154"/>
                  </a:cubicBezTo>
                  <a:cubicBezTo>
                    <a:pt x="52" y="149"/>
                    <a:pt x="55" y="142"/>
                    <a:pt x="55" y="134"/>
                  </a:cubicBezTo>
                  <a:lnTo>
                    <a:pt x="55" y="80"/>
                  </a:lnTo>
                  <a:lnTo>
                    <a:pt x="55" y="27"/>
                  </a:lnTo>
                  <a:cubicBezTo>
                    <a:pt x="55" y="19"/>
                    <a:pt x="52" y="13"/>
                    <a:pt x="47" y="8"/>
                  </a:cubicBezTo>
                  <a:cubicBezTo>
                    <a:pt x="42" y="3"/>
                    <a:pt x="35" y="0"/>
                    <a:pt x="28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19"/>
                    <a:pt x="0" y="27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30F29631-01D6-3467-608D-07D74F52CFF8}"/>
                </a:ext>
              </a:extLst>
            </p:cNvPr>
            <p:cNvSpPr/>
            <p:nvPr/>
          </p:nvSpPr>
          <p:spPr>
            <a:xfrm>
              <a:off x="13834521" y="12557007"/>
              <a:ext cx="67273" cy="200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162">
                  <a:moveTo>
                    <a:pt x="0" y="27"/>
                  </a:moveTo>
                  <a:lnTo>
                    <a:pt x="0" y="80"/>
                  </a:lnTo>
                  <a:lnTo>
                    <a:pt x="0" y="134"/>
                  </a:lnTo>
                  <a:cubicBezTo>
                    <a:pt x="0" y="142"/>
                    <a:pt x="3" y="149"/>
                    <a:pt x="8" y="154"/>
                  </a:cubicBezTo>
                  <a:cubicBezTo>
                    <a:pt x="13" y="159"/>
                    <a:pt x="20" y="162"/>
                    <a:pt x="27" y="162"/>
                  </a:cubicBezTo>
                  <a:cubicBezTo>
                    <a:pt x="35" y="162"/>
                    <a:pt x="42" y="159"/>
                    <a:pt x="46" y="154"/>
                  </a:cubicBezTo>
                  <a:cubicBezTo>
                    <a:pt x="51" y="149"/>
                    <a:pt x="55" y="142"/>
                    <a:pt x="55" y="134"/>
                  </a:cubicBezTo>
                  <a:lnTo>
                    <a:pt x="55" y="80"/>
                  </a:lnTo>
                  <a:lnTo>
                    <a:pt x="55" y="27"/>
                  </a:lnTo>
                  <a:cubicBezTo>
                    <a:pt x="55" y="19"/>
                    <a:pt x="51" y="13"/>
                    <a:pt x="46" y="8"/>
                  </a:cubicBezTo>
                  <a:cubicBezTo>
                    <a:pt x="42" y="3"/>
                    <a:pt x="35" y="0"/>
                    <a:pt x="27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19"/>
                    <a:pt x="0" y="27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B263EBDB-6E2C-B1B4-4AA6-710CAF4CE077}"/>
                </a:ext>
              </a:extLst>
            </p:cNvPr>
            <p:cNvSpPr/>
            <p:nvPr/>
          </p:nvSpPr>
          <p:spPr>
            <a:xfrm>
              <a:off x="13575396" y="12965770"/>
              <a:ext cx="170673" cy="2517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203">
                  <a:moveTo>
                    <a:pt x="119" y="103"/>
                  </a:moveTo>
                  <a:cubicBezTo>
                    <a:pt x="109" y="93"/>
                    <a:pt x="93" y="88"/>
                    <a:pt x="72" y="88"/>
                  </a:cubicBezTo>
                  <a:lnTo>
                    <a:pt x="130" y="10"/>
                  </a:lnTo>
                  <a:lnTo>
                    <a:pt x="131" y="9"/>
                  </a:lnTo>
                  <a:lnTo>
                    <a:pt x="131" y="4"/>
                  </a:lnTo>
                  <a:cubicBezTo>
                    <a:pt x="131" y="2"/>
                    <a:pt x="129" y="0"/>
                    <a:pt x="127" y="0"/>
                  </a:cubicBezTo>
                  <a:lnTo>
                    <a:pt x="10" y="0"/>
                  </a:lnTo>
                  <a:cubicBezTo>
                    <a:pt x="7" y="0"/>
                    <a:pt x="6" y="2"/>
                    <a:pt x="6" y="4"/>
                  </a:cubicBezTo>
                  <a:lnTo>
                    <a:pt x="6" y="9"/>
                  </a:lnTo>
                  <a:cubicBezTo>
                    <a:pt x="6" y="12"/>
                    <a:pt x="7" y="14"/>
                    <a:pt x="10" y="14"/>
                  </a:cubicBezTo>
                  <a:lnTo>
                    <a:pt x="112" y="14"/>
                  </a:lnTo>
                  <a:lnTo>
                    <a:pt x="53" y="90"/>
                  </a:lnTo>
                  <a:cubicBezTo>
                    <a:pt x="53" y="91"/>
                    <a:pt x="53" y="91"/>
                    <a:pt x="53" y="92"/>
                  </a:cubicBezTo>
                  <a:lnTo>
                    <a:pt x="53" y="96"/>
                  </a:lnTo>
                  <a:cubicBezTo>
                    <a:pt x="53" y="99"/>
                    <a:pt x="54" y="100"/>
                    <a:pt x="57" y="100"/>
                  </a:cubicBezTo>
                  <a:lnTo>
                    <a:pt x="67" y="100"/>
                  </a:lnTo>
                  <a:cubicBezTo>
                    <a:pt x="86" y="100"/>
                    <a:pt x="101" y="104"/>
                    <a:pt x="111" y="112"/>
                  </a:cubicBezTo>
                  <a:cubicBezTo>
                    <a:pt x="120" y="120"/>
                    <a:pt x="125" y="131"/>
                    <a:pt x="125" y="145"/>
                  </a:cubicBezTo>
                  <a:cubicBezTo>
                    <a:pt x="125" y="159"/>
                    <a:pt x="121" y="170"/>
                    <a:pt x="111" y="178"/>
                  </a:cubicBezTo>
                  <a:cubicBezTo>
                    <a:pt x="102" y="186"/>
                    <a:pt x="88" y="190"/>
                    <a:pt x="70" y="190"/>
                  </a:cubicBezTo>
                  <a:cubicBezTo>
                    <a:pt x="57" y="190"/>
                    <a:pt x="45" y="188"/>
                    <a:pt x="34" y="183"/>
                  </a:cubicBezTo>
                  <a:cubicBezTo>
                    <a:pt x="23" y="179"/>
                    <a:pt x="15" y="173"/>
                    <a:pt x="11" y="166"/>
                  </a:cubicBezTo>
                  <a:cubicBezTo>
                    <a:pt x="9" y="165"/>
                    <a:pt x="9" y="165"/>
                    <a:pt x="7" y="165"/>
                  </a:cubicBezTo>
                  <a:cubicBezTo>
                    <a:pt x="6" y="165"/>
                    <a:pt x="5" y="165"/>
                    <a:pt x="4" y="166"/>
                  </a:cubicBezTo>
                  <a:lnTo>
                    <a:pt x="1" y="169"/>
                  </a:lnTo>
                  <a:cubicBezTo>
                    <a:pt x="0" y="171"/>
                    <a:pt x="0" y="173"/>
                    <a:pt x="0" y="175"/>
                  </a:cubicBezTo>
                  <a:cubicBezTo>
                    <a:pt x="7" y="183"/>
                    <a:pt x="17" y="190"/>
                    <a:pt x="29" y="195"/>
                  </a:cubicBezTo>
                  <a:cubicBezTo>
                    <a:pt x="42" y="201"/>
                    <a:pt x="55" y="203"/>
                    <a:pt x="70" y="203"/>
                  </a:cubicBezTo>
                  <a:cubicBezTo>
                    <a:pt x="91" y="203"/>
                    <a:pt x="109" y="198"/>
                    <a:pt x="120" y="188"/>
                  </a:cubicBezTo>
                  <a:cubicBezTo>
                    <a:pt x="132" y="177"/>
                    <a:pt x="138" y="163"/>
                    <a:pt x="138" y="145"/>
                  </a:cubicBezTo>
                  <a:cubicBezTo>
                    <a:pt x="138" y="127"/>
                    <a:pt x="132" y="113"/>
                    <a:pt x="119" y="10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6DD1E375-774A-7D43-05EB-9F92FCF90385}"/>
                </a:ext>
              </a:extLst>
            </p:cNvPr>
            <p:cNvSpPr/>
            <p:nvPr/>
          </p:nvSpPr>
          <p:spPr>
            <a:xfrm>
              <a:off x="13761019" y="12965770"/>
              <a:ext cx="77239" cy="2517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203">
                  <a:moveTo>
                    <a:pt x="60" y="0"/>
                  </a:moveTo>
                  <a:lnTo>
                    <a:pt x="4" y="0"/>
                  </a:lnTo>
                  <a:cubicBezTo>
                    <a:pt x="2" y="0"/>
                    <a:pt x="0" y="2"/>
                    <a:pt x="0" y="4"/>
                  </a:cubicBezTo>
                  <a:lnTo>
                    <a:pt x="0" y="9"/>
                  </a:lnTo>
                  <a:cubicBezTo>
                    <a:pt x="0" y="12"/>
                    <a:pt x="2" y="14"/>
                    <a:pt x="4" y="14"/>
                  </a:cubicBezTo>
                  <a:lnTo>
                    <a:pt x="51" y="14"/>
                  </a:lnTo>
                  <a:lnTo>
                    <a:pt x="51" y="198"/>
                  </a:lnTo>
                  <a:cubicBezTo>
                    <a:pt x="51" y="201"/>
                    <a:pt x="52" y="203"/>
                    <a:pt x="54" y="203"/>
                  </a:cubicBezTo>
                  <a:lnTo>
                    <a:pt x="60" y="203"/>
                  </a:lnTo>
                  <a:cubicBezTo>
                    <a:pt x="62" y="203"/>
                    <a:pt x="63" y="201"/>
                    <a:pt x="63" y="198"/>
                  </a:cubicBezTo>
                  <a:lnTo>
                    <a:pt x="63" y="4"/>
                  </a:lnTo>
                  <a:cubicBezTo>
                    <a:pt x="63" y="2"/>
                    <a:pt x="62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FE8755A2-A6DD-BEE2-9FAE-8AEF09902C86}"/>
                </a:ext>
              </a:extLst>
            </p:cNvPr>
            <p:cNvSpPr/>
            <p:nvPr/>
          </p:nvSpPr>
          <p:spPr>
            <a:xfrm>
              <a:off x="13630211" y="11126335"/>
              <a:ext cx="170673" cy="10742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863">
                  <a:moveTo>
                    <a:pt x="111" y="0"/>
                  </a:moveTo>
                  <a:lnTo>
                    <a:pt x="27" y="0"/>
                  </a:lnTo>
                  <a:lnTo>
                    <a:pt x="0" y="792"/>
                  </a:lnTo>
                  <a:cubicBezTo>
                    <a:pt x="0" y="812"/>
                    <a:pt x="8" y="830"/>
                    <a:pt x="20" y="842"/>
                  </a:cubicBezTo>
                  <a:cubicBezTo>
                    <a:pt x="32" y="855"/>
                    <a:pt x="50" y="863"/>
                    <a:pt x="69" y="863"/>
                  </a:cubicBezTo>
                  <a:cubicBezTo>
                    <a:pt x="88" y="863"/>
                    <a:pt x="106" y="855"/>
                    <a:pt x="118" y="842"/>
                  </a:cubicBezTo>
                  <a:cubicBezTo>
                    <a:pt x="131" y="830"/>
                    <a:pt x="138" y="812"/>
                    <a:pt x="138" y="792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76D9197F-F083-61E1-EEC1-9A2EDA42B6DD}"/>
                </a:ext>
              </a:extLst>
            </p:cNvPr>
            <p:cNvSpPr/>
            <p:nvPr/>
          </p:nvSpPr>
          <p:spPr>
            <a:xfrm>
              <a:off x="13627719" y="10606654"/>
              <a:ext cx="175657" cy="1831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8">
                  <a:moveTo>
                    <a:pt x="142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7563F810-00D6-307C-CBB1-6CA049B0DC09}"/>
                </a:ext>
              </a:extLst>
            </p:cNvPr>
            <p:cNvSpPr/>
            <p:nvPr/>
          </p:nvSpPr>
          <p:spPr>
            <a:xfrm>
              <a:off x="13627719" y="10791100"/>
              <a:ext cx="175657" cy="1856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50">
                  <a:moveTo>
                    <a:pt x="0" y="0"/>
                  </a:moveTo>
                  <a:lnTo>
                    <a:pt x="29" y="150"/>
                  </a:lnTo>
                  <a:lnTo>
                    <a:pt x="114" y="15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6A9D47CA-7822-7FFE-4749-744EFF5C4F70}"/>
                </a:ext>
              </a:extLst>
            </p:cNvPr>
            <p:cNvSpPr/>
            <p:nvPr/>
          </p:nvSpPr>
          <p:spPr>
            <a:xfrm>
              <a:off x="13469504" y="10069533"/>
              <a:ext cx="492088" cy="535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6" h="431">
                  <a:moveTo>
                    <a:pt x="396" y="431"/>
                  </a:moveTo>
                  <a:lnTo>
                    <a:pt x="0" y="431"/>
                  </a:lnTo>
                  <a:lnTo>
                    <a:pt x="0" y="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DE42A98F-6218-B9F7-D02C-2E7440A08780}"/>
                </a:ext>
              </a:extLst>
            </p:cNvPr>
            <p:cNvSpPr/>
            <p:nvPr/>
          </p:nvSpPr>
          <p:spPr>
            <a:xfrm>
              <a:off x="13369840" y="9987278"/>
              <a:ext cx="98418" cy="700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63">
                  <a:moveTo>
                    <a:pt x="40" y="563"/>
                  </a:moveTo>
                  <a:cubicBezTo>
                    <a:pt x="51" y="563"/>
                    <a:pt x="61" y="559"/>
                    <a:pt x="68" y="551"/>
                  </a:cubicBezTo>
                  <a:cubicBezTo>
                    <a:pt x="75" y="544"/>
                    <a:pt x="80" y="534"/>
                    <a:pt x="80" y="523"/>
                  </a:cubicBezTo>
                  <a:lnTo>
                    <a:pt x="80" y="281"/>
                  </a:lnTo>
                  <a:lnTo>
                    <a:pt x="80" y="40"/>
                  </a:lnTo>
                  <a:cubicBezTo>
                    <a:pt x="80" y="29"/>
                    <a:pt x="75" y="19"/>
                    <a:pt x="68" y="12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29" y="0"/>
                    <a:pt x="19" y="4"/>
                    <a:pt x="12" y="12"/>
                  </a:cubicBezTo>
                  <a:cubicBezTo>
                    <a:pt x="4" y="19"/>
                    <a:pt x="0" y="29"/>
                    <a:pt x="0" y="40"/>
                  </a:cubicBezTo>
                  <a:lnTo>
                    <a:pt x="0" y="281"/>
                  </a:lnTo>
                  <a:lnTo>
                    <a:pt x="0" y="523"/>
                  </a:lnTo>
                  <a:cubicBezTo>
                    <a:pt x="0" y="534"/>
                    <a:pt x="4" y="544"/>
                    <a:pt x="12" y="551"/>
                  </a:cubicBezTo>
                  <a:cubicBezTo>
                    <a:pt x="19" y="559"/>
                    <a:pt x="29" y="563"/>
                    <a:pt x="40" y="56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95932B16-EFBC-C2ED-EAE9-0FCA6A958DED}"/>
                </a:ext>
              </a:extLst>
            </p:cNvPr>
            <p:cNvSpPr/>
            <p:nvPr/>
          </p:nvSpPr>
          <p:spPr>
            <a:xfrm>
              <a:off x="13052163" y="9987278"/>
              <a:ext cx="98418" cy="700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63">
                  <a:moveTo>
                    <a:pt x="40" y="563"/>
                  </a:moveTo>
                  <a:cubicBezTo>
                    <a:pt x="51" y="563"/>
                    <a:pt x="60" y="559"/>
                    <a:pt x="68" y="551"/>
                  </a:cubicBezTo>
                  <a:cubicBezTo>
                    <a:pt x="75" y="544"/>
                    <a:pt x="80" y="534"/>
                    <a:pt x="80" y="523"/>
                  </a:cubicBezTo>
                  <a:lnTo>
                    <a:pt x="80" y="281"/>
                  </a:lnTo>
                  <a:lnTo>
                    <a:pt x="80" y="40"/>
                  </a:lnTo>
                  <a:cubicBezTo>
                    <a:pt x="80" y="29"/>
                    <a:pt x="75" y="19"/>
                    <a:pt x="68" y="12"/>
                  </a:cubicBezTo>
                  <a:cubicBezTo>
                    <a:pt x="60" y="4"/>
                    <a:pt x="51" y="0"/>
                    <a:pt x="40" y="0"/>
                  </a:cubicBezTo>
                  <a:cubicBezTo>
                    <a:pt x="29" y="0"/>
                    <a:pt x="19" y="4"/>
                    <a:pt x="12" y="12"/>
                  </a:cubicBezTo>
                  <a:cubicBezTo>
                    <a:pt x="4" y="19"/>
                    <a:pt x="0" y="29"/>
                    <a:pt x="0" y="40"/>
                  </a:cubicBezTo>
                  <a:lnTo>
                    <a:pt x="0" y="281"/>
                  </a:lnTo>
                  <a:lnTo>
                    <a:pt x="0" y="523"/>
                  </a:lnTo>
                  <a:cubicBezTo>
                    <a:pt x="0" y="534"/>
                    <a:pt x="4" y="544"/>
                    <a:pt x="12" y="551"/>
                  </a:cubicBezTo>
                  <a:cubicBezTo>
                    <a:pt x="19" y="559"/>
                    <a:pt x="29" y="563"/>
                    <a:pt x="40" y="56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6F4D97D3-34C1-7B5A-2410-BE9AFB474C85}"/>
                </a:ext>
              </a:extLst>
            </p:cNvPr>
            <p:cNvSpPr/>
            <p:nvPr/>
          </p:nvSpPr>
          <p:spPr>
            <a:xfrm>
              <a:off x="13151827" y="10069533"/>
              <a:ext cx="216768" cy="535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431">
                  <a:moveTo>
                    <a:pt x="0" y="0"/>
                  </a:moveTo>
                  <a:lnTo>
                    <a:pt x="0" y="215"/>
                  </a:lnTo>
                  <a:lnTo>
                    <a:pt x="0" y="431"/>
                  </a:lnTo>
                  <a:cubicBezTo>
                    <a:pt x="28" y="420"/>
                    <a:pt x="58" y="414"/>
                    <a:pt x="88" y="414"/>
                  </a:cubicBezTo>
                  <a:cubicBezTo>
                    <a:pt x="117" y="414"/>
                    <a:pt x="147" y="420"/>
                    <a:pt x="175" y="431"/>
                  </a:cubicBezTo>
                  <a:lnTo>
                    <a:pt x="175" y="215"/>
                  </a:lnTo>
                  <a:lnTo>
                    <a:pt x="175" y="0"/>
                  </a:lnTo>
                  <a:cubicBezTo>
                    <a:pt x="147" y="11"/>
                    <a:pt x="117" y="17"/>
                    <a:pt x="88" y="17"/>
                  </a:cubicBezTo>
                  <a:cubicBezTo>
                    <a:pt x="58" y="17"/>
                    <a:pt x="28" y="1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0E124012-349B-27B1-77B1-D17B940F47FC}"/>
                </a:ext>
              </a:extLst>
            </p:cNvPr>
            <p:cNvSpPr/>
            <p:nvPr/>
          </p:nvSpPr>
          <p:spPr>
            <a:xfrm>
              <a:off x="13962837" y="9987278"/>
              <a:ext cx="98418" cy="700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63">
                  <a:moveTo>
                    <a:pt x="40" y="563"/>
                  </a:moveTo>
                  <a:cubicBezTo>
                    <a:pt x="29" y="563"/>
                    <a:pt x="19" y="559"/>
                    <a:pt x="12" y="551"/>
                  </a:cubicBezTo>
                  <a:cubicBezTo>
                    <a:pt x="5" y="544"/>
                    <a:pt x="0" y="534"/>
                    <a:pt x="0" y="523"/>
                  </a:cubicBezTo>
                  <a:lnTo>
                    <a:pt x="0" y="281"/>
                  </a:lnTo>
                  <a:lnTo>
                    <a:pt x="0" y="40"/>
                  </a:lnTo>
                  <a:cubicBezTo>
                    <a:pt x="0" y="29"/>
                    <a:pt x="5" y="19"/>
                    <a:pt x="12" y="12"/>
                  </a:cubicBezTo>
                  <a:cubicBezTo>
                    <a:pt x="19" y="4"/>
                    <a:pt x="29" y="0"/>
                    <a:pt x="40" y="0"/>
                  </a:cubicBezTo>
                  <a:cubicBezTo>
                    <a:pt x="51" y="0"/>
                    <a:pt x="61" y="4"/>
                    <a:pt x="68" y="12"/>
                  </a:cubicBezTo>
                  <a:cubicBezTo>
                    <a:pt x="76" y="19"/>
                    <a:pt x="80" y="29"/>
                    <a:pt x="80" y="40"/>
                  </a:cubicBezTo>
                  <a:lnTo>
                    <a:pt x="80" y="281"/>
                  </a:lnTo>
                  <a:lnTo>
                    <a:pt x="80" y="523"/>
                  </a:lnTo>
                  <a:cubicBezTo>
                    <a:pt x="80" y="534"/>
                    <a:pt x="76" y="544"/>
                    <a:pt x="68" y="551"/>
                  </a:cubicBezTo>
                  <a:cubicBezTo>
                    <a:pt x="61" y="559"/>
                    <a:pt x="51" y="563"/>
                    <a:pt x="40" y="56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12679766-8FA2-082E-1BD5-FA5611501857}"/>
                </a:ext>
              </a:extLst>
            </p:cNvPr>
            <p:cNvSpPr/>
            <p:nvPr/>
          </p:nvSpPr>
          <p:spPr>
            <a:xfrm>
              <a:off x="14280514" y="9987278"/>
              <a:ext cx="98418" cy="700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63">
                  <a:moveTo>
                    <a:pt x="40" y="563"/>
                  </a:moveTo>
                  <a:cubicBezTo>
                    <a:pt x="29" y="563"/>
                    <a:pt x="20" y="559"/>
                    <a:pt x="12" y="551"/>
                  </a:cubicBezTo>
                  <a:cubicBezTo>
                    <a:pt x="5" y="544"/>
                    <a:pt x="0" y="534"/>
                    <a:pt x="0" y="523"/>
                  </a:cubicBezTo>
                  <a:lnTo>
                    <a:pt x="0" y="281"/>
                  </a:lnTo>
                  <a:lnTo>
                    <a:pt x="0" y="40"/>
                  </a:lnTo>
                  <a:cubicBezTo>
                    <a:pt x="0" y="29"/>
                    <a:pt x="5" y="19"/>
                    <a:pt x="12" y="12"/>
                  </a:cubicBezTo>
                  <a:cubicBezTo>
                    <a:pt x="20" y="4"/>
                    <a:pt x="29" y="0"/>
                    <a:pt x="40" y="0"/>
                  </a:cubicBezTo>
                  <a:cubicBezTo>
                    <a:pt x="51" y="0"/>
                    <a:pt x="61" y="4"/>
                    <a:pt x="68" y="12"/>
                  </a:cubicBezTo>
                  <a:cubicBezTo>
                    <a:pt x="76" y="19"/>
                    <a:pt x="80" y="29"/>
                    <a:pt x="80" y="40"/>
                  </a:cubicBezTo>
                  <a:lnTo>
                    <a:pt x="80" y="281"/>
                  </a:lnTo>
                  <a:lnTo>
                    <a:pt x="80" y="523"/>
                  </a:lnTo>
                  <a:cubicBezTo>
                    <a:pt x="80" y="534"/>
                    <a:pt x="76" y="544"/>
                    <a:pt x="68" y="551"/>
                  </a:cubicBezTo>
                  <a:cubicBezTo>
                    <a:pt x="61" y="559"/>
                    <a:pt x="51" y="563"/>
                    <a:pt x="40" y="56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58D31C9C-5C22-4A23-A8EF-33839483A856}"/>
                </a:ext>
              </a:extLst>
            </p:cNvPr>
            <p:cNvSpPr/>
            <p:nvPr/>
          </p:nvSpPr>
          <p:spPr>
            <a:xfrm>
              <a:off x="14062500" y="10069533"/>
              <a:ext cx="216768" cy="535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431">
                  <a:moveTo>
                    <a:pt x="175" y="0"/>
                  </a:moveTo>
                  <a:lnTo>
                    <a:pt x="175" y="215"/>
                  </a:lnTo>
                  <a:lnTo>
                    <a:pt x="175" y="431"/>
                  </a:lnTo>
                  <a:cubicBezTo>
                    <a:pt x="147" y="420"/>
                    <a:pt x="117" y="414"/>
                    <a:pt x="87" y="414"/>
                  </a:cubicBezTo>
                  <a:cubicBezTo>
                    <a:pt x="58" y="414"/>
                    <a:pt x="28" y="420"/>
                    <a:pt x="0" y="431"/>
                  </a:cubicBezTo>
                  <a:lnTo>
                    <a:pt x="0" y="215"/>
                  </a:lnTo>
                  <a:lnTo>
                    <a:pt x="0" y="0"/>
                  </a:lnTo>
                  <a:cubicBezTo>
                    <a:pt x="28" y="11"/>
                    <a:pt x="58" y="17"/>
                    <a:pt x="87" y="17"/>
                  </a:cubicBezTo>
                  <a:cubicBezTo>
                    <a:pt x="117" y="17"/>
                    <a:pt x="147" y="11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5FDB5DEA-8FB2-36E2-0362-6D837C15357C}"/>
                </a:ext>
              </a:extLst>
            </p:cNvPr>
            <p:cNvSpPr/>
            <p:nvPr/>
          </p:nvSpPr>
          <p:spPr>
            <a:xfrm>
              <a:off x="13627719" y="10791100"/>
              <a:ext cx="175657" cy="1856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50">
                  <a:moveTo>
                    <a:pt x="0" y="0"/>
                  </a:moveTo>
                  <a:lnTo>
                    <a:pt x="29" y="150"/>
                  </a:lnTo>
                  <a:lnTo>
                    <a:pt x="114" y="15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4C2B73D9-CE9B-A4BE-961C-C9A1CE26E1CF}"/>
                </a:ext>
              </a:extLst>
            </p:cNvPr>
            <p:cNvSpPr/>
            <p:nvPr/>
          </p:nvSpPr>
          <p:spPr>
            <a:xfrm>
              <a:off x="13151827" y="10069533"/>
              <a:ext cx="216768" cy="535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431">
                  <a:moveTo>
                    <a:pt x="0" y="0"/>
                  </a:moveTo>
                  <a:lnTo>
                    <a:pt x="0" y="215"/>
                  </a:lnTo>
                  <a:lnTo>
                    <a:pt x="0" y="431"/>
                  </a:lnTo>
                  <a:cubicBezTo>
                    <a:pt x="28" y="420"/>
                    <a:pt x="58" y="414"/>
                    <a:pt x="88" y="414"/>
                  </a:cubicBezTo>
                  <a:cubicBezTo>
                    <a:pt x="117" y="414"/>
                    <a:pt x="147" y="420"/>
                    <a:pt x="175" y="431"/>
                  </a:cubicBezTo>
                  <a:lnTo>
                    <a:pt x="175" y="215"/>
                  </a:lnTo>
                  <a:lnTo>
                    <a:pt x="175" y="0"/>
                  </a:lnTo>
                  <a:cubicBezTo>
                    <a:pt x="147" y="11"/>
                    <a:pt x="117" y="17"/>
                    <a:pt x="88" y="17"/>
                  </a:cubicBezTo>
                  <a:cubicBezTo>
                    <a:pt x="58" y="17"/>
                    <a:pt x="28" y="11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1B54C067-B88B-A91F-42B4-F0797547DFC5}"/>
                </a:ext>
              </a:extLst>
            </p:cNvPr>
            <p:cNvSpPr/>
            <p:nvPr/>
          </p:nvSpPr>
          <p:spPr>
            <a:xfrm>
              <a:off x="14062500" y="10069533"/>
              <a:ext cx="216768" cy="535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431">
                  <a:moveTo>
                    <a:pt x="175" y="0"/>
                  </a:moveTo>
                  <a:lnTo>
                    <a:pt x="175" y="215"/>
                  </a:lnTo>
                  <a:lnTo>
                    <a:pt x="175" y="431"/>
                  </a:lnTo>
                  <a:cubicBezTo>
                    <a:pt x="147" y="420"/>
                    <a:pt x="117" y="414"/>
                    <a:pt x="87" y="414"/>
                  </a:cubicBezTo>
                  <a:cubicBezTo>
                    <a:pt x="58" y="414"/>
                    <a:pt x="28" y="420"/>
                    <a:pt x="0" y="431"/>
                  </a:cubicBezTo>
                  <a:lnTo>
                    <a:pt x="0" y="215"/>
                  </a:lnTo>
                  <a:lnTo>
                    <a:pt x="0" y="0"/>
                  </a:lnTo>
                  <a:cubicBezTo>
                    <a:pt x="28" y="11"/>
                    <a:pt x="58" y="17"/>
                    <a:pt x="87" y="17"/>
                  </a:cubicBezTo>
                  <a:cubicBezTo>
                    <a:pt x="117" y="17"/>
                    <a:pt x="147" y="11"/>
                    <a:pt x="175" y="0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A8A5E78-FFBC-D9E2-9957-5E92AAF2B2F2}"/>
                </a:ext>
              </a:extLst>
            </p:cNvPr>
            <p:cNvSpPr/>
            <p:nvPr/>
          </p:nvSpPr>
          <p:spPr>
            <a:xfrm>
              <a:off x="13469504" y="10069533"/>
              <a:ext cx="492088" cy="535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6" h="431">
                  <a:moveTo>
                    <a:pt x="396" y="431"/>
                  </a:moveTo>
                  <a:lnTo>
                    <a:pt x="0" y="431"/>
                  </a:lnTo>
                  <a:lnTo>
                    <a:pt x="0" y="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96CB4B78-3881-DA41-842F-57449010713D}"/>
                </a:ext>
              </a:extLst>
            </p:cNvPr>
            <p:cNvSpPr/>
            <p:nvPr/>
          </p:nvSpPr>
          <p:spPr>
            <a:xfrm>
              <a:off x="13630211" y="11126335"/>
              <a:ext cx="170673" cy="10742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863">
                  <a:moveTo>
                    <a:pt x="111" y="0"/>
                  </a:moveTo>
                  <a:lnTo>
                    <a:pt x="27" y="0"/>
                  </a:lnTo>
                  <a:lnTo>
                    <a:pt x="0" y="792"/>
                  </a:lnTo>
                  <a:cubicBezTo>
                    <a:pt x="0" y="812"/>
                    <a:pt x="8" y="830"/>
                    <a:pt x="20" y="842"/>
                  </a:cubicBezTo>
                  <a:cubicBezTo>
                    <a:pt x="32" y="855"/>
                    <a:pt x="50" y="863"/>
                    <a:pt x="69" y="863"/>
                  </a:cubicBezTo>
                  <a:cubicBezTo>
                    <a:pt x="88" y="863"/>
                    <a:pt x="106" y="855"/>
                    <a:pt x="118" y="842"/>
                  </a:cubicBezTo>
                  <a:cubicBezTo>
                    <a:pt x="131" y="830"/>
                    <a:pt x="138" y="812"/>
                    <a:pt x="138" y="792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ADC196C6-C3D6-D552-6538-9319A9154262}"/>
                </a:ext>
              </a:extLst>
            </p:cNvPr>
            <p:cNvSpPr/>
            <p:nvPr/>
          </p:nvSpPr>
          <p:spPr>
            <a:xfrm>
              <a:off x="13596574" y="10938155"/>
              <a:ext cx="237946" cy="23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" h="193">
                  <a:moveTo>
                    <a:pt x="192" y="96"/>
                  </a:moveTo>
                  <a:cubicBezTo>
                    <a:pt x="192" y="149"/>
                    <a:pt x="149" y="193"/>
                    <a:pt x="96" y="193"/>
                  </a:cubicBezTo>
                  <a:cubicBezTo>
                    <a:pt x="43" y="193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3DC2721B-AD82-8003-C1BD-4A48FAC5C903}"/>
                </a:ext>
              </a:extLst>
            </p:cNvPr>
            <p:cNvSpPr/>
            <p:nvPr/>
          </p:nvSpPr>
          <p:spPr>
            <a:xfrm>
              <a:off x="9649903" y="9567303"/>
              <a:ext cx="3055927" cy="39418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54" h="3164">
                  <a:moveTo>
                    <a:pt x="2454" y="3164"/>
                  </a:moveTo>
                  <a:lnTo>
                    <a:pt x="0" y="3164"/>
                  </a:lnTo>
                  <a:lnTo>
                    <a:pt x="0" y="0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B9685F19-ED7B-D53C-EC82-401E21B7185B}"/>
                </a:ext>
              </a:extLst>
            </p:cNvPr>
            <p:cNvSpPr/>
            <p:nvPr/>
          </p:nvSpPr>
          <p:spPr>
            <a:xfrm>
              <a:off x="10675193" y="11390536"/>
              <a:ext cx="1002862" cy="11565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6" h="929">
                  <a:moveTo>
                    <a:pt x="91" y="540"/>
                  </a:moveTo>
                  <a:cubicBezTo>
                    <a:pt x="165" y="704"/>
                    <a:pt x="404" y="929"/>
                    <a:pt x="404" y="929"/>
                  </a:cubicBezTo>
                  <a:cubicBezTo>
                    <a:pt x="404" y="929"/>
                    <a:pt x="641" y="706"/>
                    <a:pt x="716" y="544"/>
                  </a:cubicBezTo>
                  <a:cubicBezTo>
                    <a:pt x="804" y="351"/>
                    <a:pt x="810" y="201"/>
                    <a:pt x="806" y="130"/>
                  </a:cubicBezTo>
                  <a:cubicBezTo>
                    <a:pt x="779" y="117"/>
                    <a:pt x="752" y="104"/>
                    <a:pt x="725" y="92"/>
                  </a:cubicBezTo>
                  <a:cubicBezTo>
                    <a:pt x="603" y="38"/>
                    <a:pt x="488" y="0"/>
                    <a:pt x="404" y="0"/>
                  </a:cubicBezTo>
                  <a:cubicBezTo>
                    <a:pt x="320" y="0"/>
                    <a:pt x="204" y="38"/>
                    <a:pt x="83" y="92"/>
                  </a:cubicBezTo>
                  <a:cubicBezTo>
                    <a:pt x="56" y="104"/>
                    <a:pt x="28" y="117"/>
                    <a:pt x="1" y="130"/>
                  </a:cubicBezTo>
                  <a:cubicBezTo>
                    <a:pt x="-2" y="200"/>
                    <a:pt x="4" y="349"/>
                    <a:pt x="91" y="54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183F64C3-F9B5-4A28-C4AF-61E5FB007271}"/>
                </a:ext>
              </a:extLst>
            </p:cNvPr>
            <p:cNvSpPr/>
            <p:nvPr/>
          </p:nvSpPr>
          <p:spPr>
            <a:xfrm>
              <a:off x="10108358" y="11552546"/>
              <a:ext cx="2139024" cy="14518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8" h="1166">
                  <a:moveTo>
                    <a:pt x="1536" y="149"/>
                  </a:moveTo>
                  <a:cubicBezTo>
                    <a:pt x="1452" y="99"/>
                    <a:pt x="1357" y="46"/>
                    <a:pt x="1261" y="0"/>
                  </a:cubicBezTo>
                  <a:cubicBezTo>
                    <a:pt x="1265" y="71"/>
                    <a:pt x="1259" y="221"/>
                    <a:pt x="1171" y="414"/>
                  </a:cubicBezTo>
                  <a:cubicBezTo>
                    <a:pt x="1096" y="576"/>
                    <a:pt x="859" y="799"/>
                    <a:pt x="859" y="799"/>
                  </a:cubicBezTo>
                  <a:cubicBezTo>
                    <a:pt x="859" y="799"/>
                    <a:pt x="620" y="574"/>
                    <a:pt x="546" y="410"/>
                  </a:cubicBezTo>
                  <a:cubicBezTo>
                    <a:pt x="459" y="219"/>
                    <a:pt x="453" y="70"/>
                    <a:pt x="456" y="0"/>
                  </a:cubicBezTo>
                  <a:cubicBezTo>
                    <a:pt x="361" y="46"/>
                    <a:pt x="266" y="99"/>
                    <a:pt x="181" y="149"/>
                  </a:cubicBezTo>
                  <a:cubicBezTo>
                    <a:pt x="136" y="176"/>
                    <a:pt x="66" y="248"/>
                    <a:pt x="29" y="355"/>
                  </a:cubicBezTo>
                  <a:cubicBezTo>
                    <a:pt x="-3" y="446"/>
                    <a:pt x="0" y="578"/>
                    <a:pt x="0" y="623"/>
                  </a:cubicBezTo>
                  <a:lnTo>
                    <a:pt x="0" y="1166"/>
                  </a:lnTo>
                  <a:lnTo>
                    <a:pt x="859" y="1166"/>
                  </a:lnTo>
                  <a:lnTo>
                    <a:pt x="1718" y="1166"/>
                  </a:lnTo>
                  <a:lnTo>
                    <a:pt x="1718" y="623"/>
                  </a:lnTo>
                  <a:cubicBezTo>
                    <a:pt x="1718" y="578"/>
                    <a:pt x="1720" y="446"/>
                    <a:pt x="1689" y="354"/>
                  </a:cubicBezTo>
                  <a:cubicBezTo>
                    <a:pt x="1652" y="247"/>
                    <a:pt x="1581" y="176"/>
                    <a:pt x="1536" y="149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2399F66B-A8A5-09E9-EB9C-9AB64C084015}"/>
                </a:ext>
              </a:extLst>
            </p:cNvPr>
            <p:cNvSpPr/>
            <p:nvPr/>
          </p:nvSpPr>
          <p:spPr>
            <a:xfrm>
              <a:off x="10412331" y="11677169"/>
              <a:ext cx="751212" cy="9409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4" h="756">
                  <a:moveTo>
                    <a:pt x="595" y="756"/>
                  </a:moveTo>
                  <a:cubicBezTo>
                    <a:pt x="595" y="756"/>
                    <a:pt x="594" y="756"/>
                    <a:pt x="593" y="755"/>
                  </a:cubicBezTo>
                  <a:cubicBezTo>
                    <a:pt x="590" y="754"/>
                    <a:pt x="295" y="630"/>
                    <a:pt x="93" y="374"/>
                  </a:cubicBezTo>
                  <a:lnTo>
                    <a:pt x="88" y="369"/>
                  </a:lnTo>
                  <a:cubicBezTo>
                    <a:pt x="54" y="325"/>
                    <a:pt x="37" y="304"/>
                    <a:pt x="57" y="277"/>
                  </a:cubicBezTo>
                  <a:cubicBezTo>
                    <a:pt x="73" y="256"/>
                    <a:pt x="99" y="229"/>
                    <a:pt x="111" y="217"/>
                  </a:cubicBezTo>
                  <a:cubicBezTo>
                    <a:pt x="21" y="134"/>
                    <a:pt x="1" y="14"/>
                    <a:pt x="0" y="9"/>
                  </a:cubicBezTo>
                  <a:cubicBezTo>
                    <a:pt x="-1" y="5"/>
                    <a:pt x="2" y="1"/>
                    <a:pt x="7" y="0"/>
                  </a:cubicBezTo>
                  <a:cubicBezTo>
                    <a:pt x="11" y="-1"/>
                    <a:pt x="15" y="2"/>
                    <a:pt x="16" y="7"/>
                  </a:cubicBezTo>
                  <a:cubicBezTo>
                    <a:pt x="16" y="8"/>
                    <a:pt x="37" y="131"/>
                    <a:pt x="127" y="210"/>
                  </a:cubicBezTo>
                  <a:cubicBezTo>
                    <a:pt x="129" y="212"/>
                    <a:pt x="130" y="214"/>
                    <a:pt x="130" y="216"/>
                  </a:cubicBezTo>
                  <a:cubicBezTo>
                    <a:pt x="130" y="218"/>
                    <a:pt x="129" y="221"/>
                    <a:pt x="128" y="222"/>
                  </a:cubicBezTo>
                  <a:cubicBezTo>
                    <a:pt x="127" y="222"/>
                    <a:pt x="89" y="261"/>
                    <a:pt x="70" y="287"/>
                  </a:cubicBezTo>
                  <a:cubicBezTo>
                    <a:pt x="57" y="303"/>
                    <a:pt x="67" y="316"/>
                    <a:pt x="100" y="359"/>
                  </a:cubicBezTo>
                  <a:lnTo>
                    <a:pt x="105" y="364"/>
                  </a:lnTo>
                  <a:cubicBezTo>
                    <a:pt x="305" y="617"/>
                    <a:pt x="596" y="740"/>
                    <a:pt x="599" y="741"/>
                  </a:cubicBezTo>
                  <a:cubicBezTo>
                    <a:pt x="603" y="742"/>
                    <a:pt x="605" y="747"/>
                    <a:pt x="603" y="751"/>
                  </a:cubicBezTo>
                  <a:cubicBezTo>
                    <a:pt x="602" y="754"/>
                    <a:pt x="599" y="756"/>
                    <a:pt x="595" y="75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7F53CFB5-DC68-7DA4-E5E8-24EEEE7BF419}"/>
                </a:ext>
              </a:extLst>
            </p:cNvPr>
            <p:cNvSpPr/>
            <p:nvPr/>
          </p:nvSpPr>
          <p:spPr>
            <a:xfrm>
              <a:off x="11144853" y="11677169"/>
              <a:ext cx="797307" cy="9409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1" h="756">
                  <a:moveTo>
                    <a:pt x="7" y="756"/>
                  </a:moveTo>
                  <a:cubicBezTo>
                    <a:pt x="5" y="756"/>
                    <a:pt x="1" y="754"/>
                    <a:pt x="0" y="751"/>
                  </a:cubicBezTo>
                  <a:cubicBezTo>
                    <a:pt x="-1" y="747"/>
                    <a:pt x="1" y="742"/>
                    <a:pt x="5" y="740"/>
                  </a:cubicBezTo>
                  <a:cubicBezTo>
                    <a:pt x="9" y="740"/>
                    <a:pt x="334" y="631"/>
                    <a:pt x="536" y="365"/>
                  </a:cubicBezTo>
                  <a:lnTo>
                    <a:pt x="545" y="353"/>
                  </a:lnTo>
                  <a:cubicBezTo>
                    <a:pt x="575" y="314"/>
                    <a:pt x="583" y="302"/>
                    <a:pt x="571" y="287"/>
                  </a:cubicBezTo>
                  <a:cubicBezTo>
                    <a:pt x="552" y="261"/>
                    <a:pt x="514" y="222"/>
                    <a:pt x="513" y="222"/>
                  </a:cubicBezTo>
                  <a:cubicBezTo>
                    <a:pt x="512" y="221"/>
                    <a:pt x="511" y="218"/>
                    <a:pt x="511" y="216"/>
                  </a:cubicBezTo>
                  <a:cubicBezTo>
                    <a:pt x="511" y="214"/>
                    <a:pt x="512" y="212"/>
                    <a:pt x="514" y="210"/>
                  </a:cubicBezTo>
                  <a:cubicBezTo>
                    <a:pt x="604" y="131"/>
                    <a:pt x="625" y="8"/>
                    <a:pt x="625" y="7"/>
                  </a:cubicBezTo>
                  <a:cubicBezTo>
                    <a:pt x="626" y="2"/>
                    <a:pt x="630" y="-1"/>
                    <a:pt x="634" y="0"/>
                  </a:cubicBezTo>
                  <a:cubicBezTo>
                    <a:pt x="639" y="1"/>
                    <a:pt x="642" y="5"/>
                    <a:pt x="641" y="9"/>
                  </a:cubicBezTo>
                  <a:cubicBezTo>
                    <a:pt x="640" y="14"/>
                    <a:pt x="620" y="134"/>
                    <a:pt x="530" y="217"/>
                  </a:cubicBezTo>
                  <a:cubicBezTo>
                    <a:pt x="542" y="229"/>
                    <a:pt x="568" y="256"/>
                    <a:pt x="584" y="277"/>
                  </a:cubicBezTo>
                  <a:cubicBezTo>
                    <a:pt x="603" y="303"/>
                    <a:pt x="587" y="324"/>
                    <a:pt x="557" y="362"/>
                  </a:cubicBezTo>
                  <a:lnTo>
                    <a:pt x="548" y="374"/>
                  </a:lnTo>
                  <a:cubicBezTo>
                    <a:pt x="343" y="645"/>
                    <a:pt x="14" y="755"/>
                    <a:pt x="10" y="756"/>
                  </a:cubicBezTo>
                  <a:cubicBezTo>
                    <a:pt x="10" y="756"/>
                    <a:pt x="9" y="756"/>
                    <a:pt x="7" y="75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68F564A9-3AE4-DB99-9277-447069255E02}"/>
                </a:ext>
              </a:extLst>
            </p:cNvPr>
            <p:cNvSpPr/>
            <p:nvPr/>
          </p:nvSpPr>
          <p:spPr>
            <a:xfrm>
              <a:off x="11146099" y="12538310"/>
              <a:ext cx="41111" cy="476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83">
                  <a:moveTo>
                    <a:pt x="7" y="383"/>
                  </a:moveTo>
                  <a:cubicBezTo>
                    <a:pt x="3" y="383"/>
                    <a:pt x="0" y="380"/>
                    <a:pt x="0" y="375"/>
                  </a:cubicBezTo>
                  <a:lnTo>
                    <a:pt x="0" y="58"/>
                  </a:lnTo>
                  <a:cubicBezTo>
                    <a:pt x="0" y="56"/>
                    <a:pt x="0" y="56"/>
                    <a:pt x="0" y="54"/>
                  </a:cubicBezTo>
                  <a:lnTo>
                    <a:pt x="18" y="5"/>
                  </a:lnTo>
                  <a:cubicBezTo>
                    <a:pt x="20" y="1"/>
                    <a:pt x="25" y="-1"/>
                    <a:pt x="28" y="1"/>
                  </a:cubicBezTo>
                  <a:cubicBezTo>
                    <a:pt x="33" y="2"/>
                    <a:pt x="35" y="7"/>
                    <a:pt x="33" y="10"/>
                  </a:cubicBezTo>
                  <a:lnTo>
                    <a:pt x="16" y="59"/>
                  </a:lnTo>
                  <a:lnTo>
                    <a:pt x="16" y="375"/>
                  </a:lnTo>
                  <a:cubicBezTo>
                    <a:pt x="16" y="380"/>
                    <a:pt x="12" y="383"/>
                    <a:pt x="7" y="38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671E773B-0A77-66C7-7928-CBFAB49F824E}"/>
                </a:ext>
              </a:extLst>
            </p:cNvPr>
            <p:cNvSpPr/>
            <p:nvPr/>
          </p:nvSpPr>
          <p:spPr>
            <a:xfrm>
              <a:off x="11065126" y="11769390"/>
              <a:ext cx="227980" cy="777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" h="625">
                  <a:moveTo>
                    <a:pt x="51" y="0"/>
                  </a:moveTo>
                  <a:lnTo>
                    <a:pt x="0" y="533"/>
                  </a:lnTo>
                  <a:cubicBezTo>
                    <a:pt x="52" y="588"/>
                    <a:pt x="91" y="625"/>
                    <a:pt x="91" y="625"/>
                  </a:cubicBezTo>
                  <a:cubicBezTo>
                    <a:pt x="91" y="625"/>
                    <a:pt x="131" y="587"/>
                    <a:pt x="184" y="531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825F2DD6-725B-628C-FDA7-7408E9FF7B10}"/>
                </a:ext>
              </a:extLst>
            </p:cNvPr>
            <p:cNvSpPr/>
            <p:nvPr/>
          </p:nvSpPr>
          <p:spPr>
            <a:xfrm>
              <a:off x="11060142" y="11764405"/>
              <a:ext cx="237946" cy="7888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" h="634">
                  <a:moveTo>
                    <a:pt x="8" y="535"/>
                  </a:moveTo>
                  <a:cubicBezTo>
                    <a:pt x="51" y="581"/>
                    <a:pt x="85" y="614"/>
                    <a:pt x="95" y="623"/>
                  </a:cubicBezTo>
                  <a:cubicBezTo>
                    <a:pt x="105" y="614"/>
                    <a:pt x="140" y="580"/>
                    <a:pt x="184" y="534"/>
                  </a:cubicBezTo>
                  <a:lnTo>
                    <a:pt x="133" y="8"/>
                  </a:lnTo>
                  <a:lnTo>
                    <a:pt x="59" y="8"/>
                  </a:lnTo>
                  <a:close/>
                  <a:moveTo>
                    <a:pt x="95" y="634"/>
                  </a:moveTo>
                  <a:lnTo>
                    <a:pt x="92" y="631"/>
                  </a:lnTo>
                  <a:cubicBezTo>
                    <a:pt x="92" y="631"/>
                    <a:pt x="52" y="594"/>
                    <a:pt x="1" y="540"/>
                  </a:cubicBezTo>
                  <a:lnTo>
                    <a:pt x="0" y="538"/>
                  </a:lnTo>
                  <a:lnTo>
                    <a:pt x="52" y="0"/>
                  </a:lnTo>
                  <a:lnTo>
                    <a:pt x="140" y="0"/>
                  </a:lnTo>
                  <a:lnTo>
                    <a:pt x="192" y="537"/>
                  </a:lnTo>
                  <a:lnTo>
                    <a:pt x="191" y="538"/>
                  </a:lnTo>
                  <a:cubicBezTo>
                    <a:pt x="138" y="593"/>
                    <a:pt x="98" y="631"/>
                    <a:pt x="97" y="63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9C589B17-138B-3E39-1E83-4BCA42FABF65}"/>
                </a:ext>
              </a:extLst>
            </p:cNvPr>
            <p:cNvSpPr/>
            <p:nvPr/>
          </p:nvSpPr>
          <p:spPr>
            <a:xfrm>
              <a:off x="10936809" y="11665953"/>
              <a:ext cx="148249" cy="1121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91">
                  <a:moveTo>
                    <a:pt x="111" y="91"/>
                  </a:moveTo>
                  <a:cubicBezTo>
                    <a:pt x="110" y="91"/>
                    <a:pt x="109" y="91"/>
                    <a:pt x="107" y="90"/>
                  </a:cubicBezTo>
                  <a:lnTo>
                    <a:pt x="3" y="14"/>
                  </a:lnTo>
                  <a:cubicBezTo>
                    <a:pt x="-1" y="12"/>
                    <a:pt x="-1" y="7"/>
                    <a:pt x="1" y="3"/>
                  </a:cubicBezTo>
                  <a:cubicBezTo>
                    <a:pt x="3" y="0"/>
                    <a:pt x="8" y="-1"/>
                    <a:pt x="12" y="2"/>
                  </a:cubicBezTo>
                  <a:lnTo>
                    <a:pt x="116" y="77"/>
                  </a:lnTo>
                  <a:cubicBezTo>
                    <a:pt x="120" y="79"/>
                    <a:pt x="121" y="84"/>
                    <a:pt x="118" y="88"/>
                  </a:cubicBezTo>
                  <a:cubicBezTo>
                    <a:pt x="116" y="90"/>
                    <a:pt x="114" y="91"/>
                    <a:pt x="111" y="9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35936D47-E1F1-CC06-227F-0DB2176E8FC2}"/>
                </a:ext>
              </a:extLst>
            </p:cNvPr>
            <p:cNvSpPr/>
            <p:nvPr/>
          </p:nvSpPr>
          <p:spPr>
            <a:xfrm>
              <a:off x="11269432" y="11665953"/>
              <a:ext cx="148249" cy="1121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91">
                  <a:moveTo>
                    <a:pt x="8" y="91"/>
                  </a:moveTo>
                  <a:cubicBezTo>
                    <a:pt x="6" y="91"/>
                    <a:pt x="3" y="90"/>
                    <a:pt x="2" y="88"/>
                  </a:cubicBezTo>
                  <a:cubicBezTo>
                    <a:pt x="-1" y="84"/>
                    <a:pt x="0" y="79"/>
                    <a:pt x="3" y="77"/>
                  </a:cubicBezTo>
                  <a:lnTo>
                    <a:pt x="108" y="2"/>
                  </a:lnTo>
                  <a:cubicBezTo>
                    <a:pt x="112" y="-1"/>
                    <a:pt x="117" y="0"/>
                    <a:pt x="119" y="3"/>
                  </a:cubicBezTo>
                  <a:cubicBezTo>
                    <a:pt x="121" y="7"/>
                    <a:pt x="121" y="12"/>
                    <a:pt x="117" y="14"/>
                  </a:cubicBezTo>
                  <a:lnTo>
                    <a:pt x="12" y="90"/>
                  </a:lnTo>
                  <a:cubicBezTo>
                    <a:pt x="11" y="91"/>
                    <a:pt x="10" y="91"/>
                    <a:pt x="8" y="9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ADB8FD5D-E58A-6CCF-0808-E7D601AEEF20}"/>
                </a:ext>
              </a:extLst>
            </p:cNvPr>
            <p:cNvSpPr/>
            <p:nvPr/>
          </p:nvSpPr>
          <p:spPr>
            <a:xfrm>
              <a:off x="11661860" y="12710293"/>
              <a:ext cx="310202" cy="58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" h="48">
                  <a:moveTo>
                    <a:pt x="250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5EA97FC1-5DE1-6651-6E1D-03B7944FB95A}"/>
                </a:ext>
              </a:extLst>
            </p:cNvPr>
            <p:cNvSpPr/>
            <p:nvPr/>
          </p:nvSpPr>
          <p:spPr>
            <a:xfrm>
              <a:off x="11661860" y="12570715"/>
              <a:ext cx="310202" cy="1383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" h="112">
                  <a:moveTo>
                    <a:pt x="218" y="3"/>
                  </a:moveTo>
                  <a:cubicBezTo>
                    <a:pt x="144" y="-22"/>
                    <a:pt x="0" y="112"/>
                    <a:pt x="0" y="112"/>
                  </a:cubicBezTo>
                  <a:lnTo>
                    <a:pt x="250" y="112"/>
                  </a:lnTo>
                  <a:cubicBezTo>
                    <a:pt x="250" y="112"/>
                    <a:pt x="257" y="16"/>
                    <a:pt x="218" y="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CF85690C-E66D-1A33-4E4A-FCB430A7EDE5}"/>
                </a:ext>
              </a:extLst>
            </p:cNvPr>
            <p:cNvSpPr/>
            <p:nvPr/>
          </p:nvSpPr>
          <p:spPr>
            <a:xfrm>
              <a:off x="10586742" y="10231543"/>
              <a:ext cx="853367" cy="13907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6" h="1117">
                  <a:moveTo>
                    <a:pt x="405" y="14"/>
                  </a:moveTo>
                  <a:cubicBezTo>
                    <a:pt x="32" y="-30"/>
                    <a:pt x="26" y="35"/>
                    <a:pt x="14" y="122"/>
                  </a:cubicBezTo>
                  <a:cubicBezTo>
                    <a:pt x="-19" y="361"/>
                    <a:pt x="12" y="651"/>
                    <a:pt x="46" y="740"/>
                  </a:cubicBezTo>
                  <a:cubicBezTo>
                    <a:pt x="77" y="818"/>
                    <a:pt x="145" y="831"/>
                    <a:pt x="284" y="819"/>
                  </a:cubicBezTo>
                  <a:lnTo>
                    <a:pt x="284" y="972"/>
                  </a:lnTo>
                  <a:lnTo>
                    <a:pt x="474" y="1117"/>
                  </a:lnTo>
                  <a:lnTo>
                    <a:pt x="664" y="972"/>
                  </a:lnTo>
                  <a:lnTo>
                    <a:pt x="664" y="583"/>
                  </a:lnTo>
                  <a:cubicBezTo>
                    <a:pt x="670" y="552"/>
                    <a:pt x="679" y="471"/>
                    <a:pt x="682" y="433"/>
                  </a:cubicBezTo>
                  <a:cubicBezTo>
                    <a:pt x="703" y="169"/>
                    <a:pt x="637" y="41"/>
                    <a:pt x="405" y="14"/>
                  </a:cubicBezTo>
                  <a:close/>
                </a:path>
              </a:pathLst>
            </a:custGeom>
            <a:solidFill>
              <a:srgbClr val="8C5E4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C53E4B15-C41E-8F4D-04C4-D4757DA94EEF}"/>
                </a:ext>
              </a:extLst>
            </p:cNvPr>
            <p:cNvSpPr/>
            <p:nvPr/>
          </p:nvSpPr>
          <p:spPr>
            <a:xfrm>
              <a:off x="10499536" y="10072025"/>
              <a:ext cx="1131179" cy="10916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9" h="877">
                  <a:moveTo>
                    <a:pt x="836" y="285"/>
                  </a:moveTo>
                  <a:cubicBezTo>
                    <a:pt x="886" y="60"/>
                    <a:pt x="542" y="-41"/>
                    <a:pt x="261" y="16"/>
                  </a:cubicBezTo>
                  <a:cubicBezTo>
                    <a:pt x="123" y="45"/>
                    <a:pt x="89" y="-1"/>
                    <a:pt x="32" y="27"/>
                  </a:cubicBezTo>
                  <a:cubicBezTo>
                    <a:pt x="-24" y="54"/>
                    <a:pt x="-33" y="270"/>
                    <a:pt x="227" y="298"/>
                  </a:cubicBezTo>
                  <a:cubicBezTo>
                    <a:pt x="488" y="325"/>
                    <a:pt x="525" y="320"/>
                    <a:pt x="525" y="320"/>
                  </a:cubicBezTo>
                  <a:cubicBezTo>
                    <a:pt x="525" y="320"/>
                    <a:pt x="455" y="496"/>
                    <a:pt x="583" y="594"/>
                  </a:cubicBezTo>
                  <a:cubicBezTo>
                    <a:pt x="583" y="594"/>
                    <a:pt x="600" y="494"/>
                    <a:pt x="669" y="513"/>
                  </a:cubicBezTo>
                  <a:cubicBezTo>
                    <a:pt x="746" y="534"/>
                    <a:pt x="734" y="712"/>
                    <a:pt x="635" y="695"/>
                  </a:cubicBezTo>
                  <a:cubicBezTo>
                    <a:pt x="635" y="695"/>
                    <a:pt x="638" y="866"/>
                    <a:pt x="744" y="876"/>
                  </a:cubicBezTo>
                  <a:cubicBezTo>
                    <a:pt x="852" y="886"/>
                    <a:pt x="849" y="835"/>
                    <a:pt x="890" y="646"/>
                  </a:cubicBezTo>
                  <a:cubicBezTo>
                    <a:pt x="955" y="337"/>
                    <a:pt x="836" y="285"/>
                    <a:pt x="836" y="28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470F1E4-7026-12B1-D995-AFCC8DCC5DE0}"/>
                </a:ext>
              </a:extLst>
            </p:cNvPr>
            <p:cNvSpPr/>
            <p:nvPr/>
          </p:nvSpPr>
          <p:spPr>
            <a:xfrm>
              <a:off x="10752432" y="10697633"/>
              <a:ext cx="73502" cy="137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12">
                  <a:moveTo>
                    <a:pt x="60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31120744-5334-7192-DF0C-A44583489A46}"/>
                </a:ext>
              </a:extLst>
            </p:cNvPr>
            <p:cNvSpPr/>
            <p:nvPr/>
          </p:nvSpPr>
          <p:spPr>
            <a:xfrm>
              <a:off x="10528189" y="10617870"/>
              <a:ext cx="219259" cy="20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168">
                  <a:moveTo>
                    <a:pt x="177" y="54"/>
                  </a:moveTo>
                  <a:cubicBezTo>
                    <a:pt x="180" y="101"/>
                    <a:pt x="170" y="163"/>
                    <a:pt x="86" y="168"/>
                  </a:cubicBezTo>
                  <a:cubicBezTo>
                    <a:pt x="5" y="172"/>
                    <a:pt x="0" y="114"/>
                    <a:pt x="0" y="66"/>
                  </a:cubicBezTo>
                  <a:cubicBezTo>
                    <a:pt x="0" y="19"/>
                    <a:pt x="26" y="0"/>
                    <a:pt x="86" y="0"/>
                  </a:cubicBezTo>
                  <a:cubicBezTo>
                    <a:pt x="145" y="0"/>
                    <a:pt x="175" y="13"/>
                    <a:pt x="177" y="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7A6FDD7-7F6F-69BB-D430-AF6B40F6C8EE}"/>
                </a:ext>
              </a:extLst>
            </p:cNvPr>
            <p:cNvSpPr/>
            <p:nvPr/>
          </p:nvSpPr>
          <p:spPr>
            <a:xfrm>
              <a:off x="10818459" y="10617870"/>
              <a:ext cx="261616" cy="20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168">
                  <a:moveTo>
                    <a:pt x="0" y="54"/>
                  </a:moveTo>
                  <a:cubicBezTo>
                    <a:pt x="0" y="100"/>
                    <a:pt x="12" y="160"/>
                    <a:pt x="113" y="168"/>
                  </a:cubicBezTo>
                  <a:cubicBezTo>
                    <a:pt x="200" y="174"/>
                    <a:pt x="211" y="118"/>
                    <a:pt x="211" y="70"/>
                  </a:cubicBezTo>
                  <a:cubicBezTo>
                    <a:pt x="211" y="22"/>
                    <a:pt x="186" y="0"/>
                    <a:pt x="113" y="0"/>
                  </a:cubicBezTo>
                  <a:cubicBezTo>
                    <a:pt x="41" y="0"/>
                    <a:pt x="0" y="16"/>
                    <a:pt x="0" y="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86B366D5-EA87-DABF-1B06-A5C4EE8A0FA5}"/>
                </a:ext>
              </a:extLst>
            </p:cNvPr>
            <p:cNvSpPr/>
            <p:nvPr/>
          </p:nvSpPr>
          <p:spPr>
            <a:xfrm>
              <a:off x="10520715" y="10610393"/>
              <a:ext cx="234209" cy="2230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180">
                  <a:moveTo>
                    <a:pt x="92" y="12"/>
                  </a:moveTo>
                  <a:cubicBezTo>
                    <a:pt x="34" y="12"/>
                    <a:pt x="13" y="29"/>
                    <a:pt x="13" y="72"/>
                  </a:cubicBezTo>
                  <a:cubicBezTo>
                    <a:pt x="13" y="103"/>
                    <a:pt x="15" y="134"/>
                    <a:pt x="33" y="152"/>
                  </a:cubicBezTo>
                  <a:cubicBezTo>
                    <a:pt x="46" y="164"/>
                    <a:pt x="65" y="169"/>
                    <a:pt x="91" y="168"/>
                  </a:cubicBezTo>
                  <a:cubicBezTo>
                    <a:pt x="152" y="164"/>
                    <a:pt x="181" y="129"/>
                    <a:pt x="177" y="61"/>
                  </a:cubicBezTo>
                  <a:cubicBezTo>
                    <a:pt x="176" y="25"/>
                    <a:pt x="151" y="12"/>
                    <a:pt x="92" y="12"/>
                  </a:cubicBezTo>
                  <a:close/>
                  <a:moveTo>
                    <a:pt x="83" y="180"/>
                  </a:moveTo>
                  <a:cubicBezTo>
                    <a:pt x="58" y="180"/>
                    <a:pt x="39" y="174"/>
                    <a:pt x="25" y="161"/>
                  </a:cubicBezTo>
                  <a:cubicBezTo>
                    <a:pt x="3" y="140"/>
                    <a:pt x="0" y="106"/>
                    <a:pt x="0" y="72"/>
                  </a:cubicBezTo>
                  <a:cubicBezTo>
                    <a:pt x="0" y="22"/>
                    <a:pt x="28" y="0"/>
                    <a:pt x="92" y="0"/>
                  </a:cubicBezTo>
                  <a:cubicBezTo>
                    <a:pt x="138" y="0"/>
                    <a:pt x="187" y="7"/>
                    <a:pt x="189" y="60"/>
                  </a:cubicBezTo>
                  <a:cubicBezTo>
                    <a:pt x="193" y="135"/>
                    <a:pt x="160" y="176"/>
                    <a:pt x="92" y="180"/>
                  </a:cubicBezTo>
                  <a:cubicBezTo>
                    <a:pt x="89" y="180"/>
                    <a:pt x="86" y="180"/>
                    <a:pt x="83" y="18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89199B6E-E167-4590-6CB0-52B0C31C9EA9}"/>
                </a:ext>
              </a:extLst>
            </p:cNvPr>
            <p:cNvSpPr/>
            <p:nvPr/>
          </p:nvSpPr>
          <p:spPr>
            <a:xfrm>
              <a:off x="10810984" y="10610393"/>
              <a:ext cx="276566" cy="2230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180">
                  <a:moveTo>
                    <a:pt x="119" y="12"/>
                  </a:moveTo>
                  <a:cubicBezTo>
                    <a:pt x="12" y="12"/>
                    <a:pt x="12" y="49"/>
                    <a:pt x="12" y="60"/>
                  </a:cubicBezTo>
                  <a:cubicBezTo>
                    <a:pt x="12" y="107"/>
                    <a:pt x="25" y="161"/>
                    <a:pt x="119" y="168"/>
                  </a:cubicBezTo>
                  <a:cubicBezTo>
                    <a:pt x="150" y="170"/>
                    <a:pt x="173" y="164"/>
                    <a:pt x="188" y="151"/>
                  </a:cubicBezTo>
                  <a:cubicBezTo>
                    <a:pt x="208" y="132"/>
                    <a:pt x="211" y="101"/>
                    <a:pt x="211" y="76"/>
                  </a:cubicBezTo>
                  <a:cubicBezTo>
                    <a:pt x="211" y="22"/>
                    <a:pt x="176" y="12"/>
                    <a:pt x="119" y="12"/>
                  </a:cubicBezTo>
                  <a:close/>
                  <a:moveTo>
                    <a:pt x="132" y="180"/>
                  </a:moveTo>
                  <a:cubicBezTo>
                    <a:pt x="128" y="180"/>
                    <a:pt x="123" y="180"/>
                    <a:pt x="119" y="180"/>
                  </a:cubicBezTo>
                  <a:cubicBezTo>
                    <a:pt x="0" y="171"/>
                    <a:pt x="0" y="88"/>
                    <a:pt x="0" y="60"/>
                  </a:cubicBezTo>
                  <a:cubicBezTo>
                    <a:pt x="0" y="19"/>
                    <a:pt x="39" y="0"/>
                    <a:pt x="119" y="0"/>
                  </a:cubicBezTo>
                  <a:cubicBezTo>
                    <a:pt x="192" y="0"/>
                    <a:pt x="223" y="22"/>
                    <a:pt x="223" y="76"/>
                  </a:cubicBezTo>
                  <a:cubicBezTo>
                    <a:pt x="223" y="101"/>
                    <a:pt x="220" y="137"/>
                    <a:pt x="196" y="159"/>
                  </a:cubicBezTo>
                  <a:cubicBezTo>
                    <a:pt x="181" y="174"/>
                    <a:pt x="160" y="180"/>
                    <a:pt x="132" y="18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5F9956FB-C553-EA4D-B9ED-6F24F7F3A7C2}"/>
                </a:ext>
              </a:extLst>
            </p:cNvPr>
            <p:cNvSpPr/>
            <p:nvPr/>
          </p:nvSpPr>
          <p:spPr>
            <a:xfrm>
              <a:off x="11090041" y="10697633"/>
              <a:ext cx="164445" cy="137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12">
                  <a:moveTo>
                    <a:pt x="133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D46532E6-5D73-EC73-293D-45A2DC2E523A}"/>
                </a:ext>
              </a:extLst>
            </p:cNvPr>
            <p:cNvSpPr/>
            <p:nvPr/>
          </p:nvSpPr>
          <p:spPr>
            <a:xfrm>
              <a:off x="10941789" y="11236000"/>
              <a:ext cx="124579" cy="1171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95">
                  <a:moveTo>
                    <a:pt x="0" y="13"/>
                  </a:moveTo>
                  <a:lnTo>
                    <a:pt x="101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6EADAAA8-8CC0-088B-D405-3EFFCEAD7B56}"/>
                </a:ext>
              </a:extLst>
            </p:cNvPr>
            <p:cNvSpPr/>
            <p:nvPr/>
          </p:nvSpPr>
          <p:spPr>
            <a:xfrm>
              <a:off x="10666472" y="11542576"/>
              <a:ext cx="1022795" cy="1014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15">
                  <a:moveTo>
                    <a:pt x="411" y="815"/>
                  </a:moveTo>
                  <a:cubicBezTo>
                    <a:pt x="409" y="815"/>
                    <a:pt x="407" y="814"/>
                    <a:pt x="405" y="812"/>
                  </a:cubicBezTo>
                  <a:cubicBezTo>
                    <a:pt x="396" y="803"/>
                    <a:pt x="165" y="585"/>
                    <a:pt x="91" y="422"/>
                  </a:cubicBezTo>
                  <a:cubicBezTo>
                    <a:pt x="3" y="228"/>
                    <a:pt x="-3" y="79"/>
                    <a:pt x="1" y="8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2" y="78"/>
                    <a:pt x="19" y="225"/>
                    <a:pt x="105" y="415"/>
                  </a:cubicBezTo>
                  <a:cubicBezTo>
                    <a:pt x="172" y="562"/>
                    <a:pt x="375" y="762"/>
                    <a:pt x="411" y="796"/>
                  </a:cubicBezTo>
                  <a:cubicBezTo>
                    <a:pt x="447" y="762"/>
                    <a:pt x="649" y="564"/>
                    <a:pt x="716" y="418"/>
                  </a:cubicBezTo>
                  <a:cubicBezTo>
                    <a:pt x="803" y="228"/>
                    <a:pt x="809" y="80"/>
                    <a:pt x="805" y="8"/>
                  </a:cubicBezTo>
                  <a:cubicBezTo>
                    <a:pt x="805" y="4"/>
                    <a:pt x="809" y="0"/>
                    <a:pt x="813" y="0"/>
                  </a:cubicBezTo>
                  <a:cubicBezTo>
                    <a:pt x="817" y="0"/>
                    <a:pt x="821" y="3"/>
                    <a:pt x="821" y="8"/>
                  </a:cubicBezTo>
                  <a:cubicBezTo>
                    <a:pt x="825" y="81"/>
                    <a:pt x="818" y="232"/>
                    <a:pt x="730" y="425"/>
                  </a:cubicBezTo>
                  <a:cubicBezTo>
                    <a:pt x="656" y="587"/>
                    <a:pt x="426" y="803"/>
                    <a:pt x="416" y="812"/>
                  </a:cubicBezTo>
                  <a:cubicBezTo>
                    <a:pt x="415" y="814"/>
                    <a:pt x="413" y="815"/>
                    <a:pt x="411" y="81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3A860DDC-E81F-DBED-B76B-F39604698CF2}"/>
                </a:ext>
              </a:extLst>
            </p:cNvPr>
            <p:cNvSpPr/>
            <p:nvPr/>
          </p:nvSpPr>
          <p:spPr>
            <a:xfrm>
              <a:off x="11076338" y="11623581"/>
              <a:ext cx="201818" cy="1445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7">
                  <a:moveTo>
                    <a:pt x="163" y="117"/>
                  </a:moveTo>
                  <a:lnTo>
                    <a:pt x="0" y="117"/>
                  </a:lnTo>
                  <a:lnTo>
                    <a:pt x="74" y="3"/>
                  </a:lnTo>
                  <a:cubicBezTo>
                    <a:pt x="75" y="2"/>
                    <a:pt x="76" y="1"/>
                    <a:pt x="77" y="1"/>
                  </a:cubicBezTo>
                  <a:cubicBezTo>
                    <a:pt x="78" y="0"/>
                    <a:pt x="80" y="0"/>
                    <a:pt x="82" y="0"/>
                  </a:cubicBezTo>
                  <a:cubicBezTo>
                    <a:pt x="83" y="0"/>
                    <a:pt x="84" y="0"/>
                    <a:pt x="86" y="0"/>
                  </a:cubicBezTo>
                  <a:cubicBezTo>
                    <a:pt x="87" y="1"/>
                    <a:pt x="88" y="2"/>
                    <a:pt x="89" y="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1D5D7380-5BA8-381C-80EC-9D3AD7EFBEE4}"/>
                </a:ext>
              </a:extLst>
            </p:cNvPr>
            <p:cNvSpPr/>
            <p:nvPr/>
          </p:nvSpPr>
          <p:spPr>
            <a:xfrm>
              <a:off x="11067617" y="11612361"/>
              <a:ext cx="219259" cy="1657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134">
                  <a:moveTo>
                    <a:pt x="22" y="119"/>
                  </a:moveTo>
                  <a:lnTo>
                    <a:pt x="156" y="119"/>
                  </a:lnTo>
                  <a:lnTo>
                    <a:pt x="90" y="16"/>
                  </a:lnTo>
                  <a:cubicBezTo>
                    <a:pt x="90" y="16"/>
                    <a:pt x="89" y="16"/>
                    <a:pt x="88" y="16"/>
                  </a:cubicBezTo>
                  <a:close/>
                  <a:moveTo>
                    <a:pt x="170" y="134"/>
                  </a:moveTo>
                  <a:lnTo>
                    <a:pt x="7" y="134"/>
                  </a:lnTo>
                  <a:cubicBezTo>
                    <a:pt x="5" y="134"/>
                    <a:pt x="2" y="133"/>
                    <a:pt x="1" y="130"/>
                  </a:cubicBezTo>
                  <a:cubicBezTo>
                    <a:pt x="0" y="128"/>
                    <a:pt x="0" y="125"/>
                    <a:pt x="1" y="122"/>
                  </a:cubicBezTo>
                  <a:lnTo>
                    <a:pt x="75" y="8"/>
                  </a:lnTo>
                  <a:cubicBezTo>
                    <a:pt x="76" y="6"/>
                    <a:pt x="77" y="5"/>
                    <a:pt x="79" y="4"/>
                  </a:cubicBezTo>
                  <a:cubicBezTo>
                    <a:pt x="84" y="0"/>
                    <a:pt x="91" y="-1"/>
                    <a:pt x="97" y="2"/>
                  </a:cubicBezTo>
                  <a:cubicBezTo>
                    <a:pt x="99" y="4"/>
                    <a:pt x="101" y="5"/>
                    <a:pt x="102" y="8"/>
                  </a:cubicBezTo>
                  <a:lnTo>
                    <a:pt x="177" y="122"/>
                  </a:lnTo>
                  <a:cubicBezTo>
                    <a:pt x="178" y="125"/>
                    <a:pt x="178" y="128"/>
                    <a:pt x="177" y="130"/>
                  </a:cubicBezTo>
                  <a:cubicBezTo>
                    <a:pt x="176" y="133"/>
                    <a:pt x="173" y="134"/>
                    <a:pt x="170" y="13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C218381A-7703-A3ED-5798-8E60386BEA1D}"/>
                </a:ext>
              </a:extLst>
            </p:cNvPr>
            <p:cNvSpPr/>
            <p:nvPr/>
          </p:nvSpPr>
          <p:spPr>
            <a:xfrm>
              <a:off x="9649903" y="13005646"/>
              <a:ext cx="3055927" cy="5034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54" h="405">
                  <a:moveTo>
                    <a:pt x="2454" y="405"/>
                  </a:moveTo>
                  <a:lnTo>
                    <a:pt x="0" y="405"/>
                  </a:lnTo>
                  <a:lnTo>
                    <a:pt x="0" y="0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5415B81-C42A-37B8-974D-E1F02630C3C2}"/>
                </a:ext>
              </a:extLst>
            </p:cNvPr>
            <p:cNvSpPr/>
            <p:nvPr/>
          </p:nvSpPr>
          <p:spPr>
            <a:xfrm>
              <a:off x="9649903" y="13357086"/>
              <a:ext cx="3055927" cy="15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54" h="123">
                  <a:moveTo>
                    <a:pt x="2454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2951776D-9963-B567-28C7-530753D2FFA1}"/>
                </a:ext>
              </a:extLst>
            </p:cNvPr>
            <p:cNvSpPr/>
            <p:nvPr/>
          </p:nvSpPr>
          <p:spPr>
            <a:xfrm>
              <a:off x="560606" y="11766897"/>
              <a:ext cx="8851350" cy="17422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06" h="1399">
                  <a:moveTo>
                    <a:pt x="7106" y="1399"/>
                  </a:moveTo>
                  <a:lnTo>
                    <a:pt x="0" y="1399"/>
                  </a:lnTo>
                  <a:lnTo>
                    <a:pt x="0" y="0"/>
                  </a:lnTo>
                  <a:lnTo>
                    <a:pt x="710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A17C0664-1009-9890-9E04-4B28496AEED2}"/>
                </a:ext>
              </a:extLst>
            </p:cNvPr>
            <p:cNvSpPr/>
            <p:nvPr/>
          </p:nvSpPr>
          <p:spPr>
            <a:xfrm>
              <a:off x="793573" y="11991215"/>
              <a:ext cx="255387" cy="4573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368">
                  <a:moveTo>
                    <a:pt x="206" y="368"/>
                  </a:moveTo>
                  <a:lnTo>
                    <a:pt x="0" y="368"/>
                  </a:lnTo>
                  <a:lnTo>
                    <a:pt x="0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73E800AB-0343-0745-6EAA-61EA126BECC4}"/>
                </a:ext>
              </a:extLst>
            </p:cNvPr>
            <p:cNvSpPr/>
            <p:nvPr/>
          </p:nvSpPr>
          <p:spPr>
            <a:xfrm>
              <a:off x="911923" y="11991215"/>
              <a:ext cx="18687" cy="4573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368">
                  <a:moveTo>
                    <a:pt x="16" y="368"/>
                  </a:moveTo>
                  <a:lnTo>
                    <a:pt x="0" y="368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1FEDBC83-E5ED-F7D0-3D18-D0AE4D8F13CE}"/>
                </a:ext>
              </a:extLst>
            </p:cNvPr>
            <p:cNvSpPr/>
            <p:nvPr/>
          </p:nvSpPr>
          <p:spPr>
            <a:xfrm>
              <a:off x="793573" y="12326454"/>
              <a:ext cx="255387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16">
                  <a:moveTo>
                    <a:pt x="206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E3D76C43-CC56-E8CF-EF37-A558BA901617}"/>
                </a:ext>
              </a:extLst>
            </p:cNvPr>
            <p:cNvSpPr/>
            <p:nvPr/>
          </p:nvSpPr>
          <p:spPr>
            <a:xfrm>
              <a:off x="1539802" y="11991215"/>
              <a:ext cx="255387" cy="4573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368">
                  <a:moveTo>
                    <a:pt x="206" y="368"/>
                  </a:moveTo>
                  <a:lnTo>
                    <a:pt x="0" y="368"/>
                  </a:lnTo>
                  <a:lnTo>
                    <a:pt x="0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AC56AD58-24CB-CD9A-5FAD-07A165245046}"/>
                </a:ext>
              </a:extLst>
            </p:cNvPr>
            <p:cNvSpPr/>
            <p:nvPr/>
          </p:nvSpPr>
          <p:spPr>
            <a:xfrm>
              <a:off x="1658149" y="11991215"/>
              <a:ext cx="18687" cy="4573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368">
                  <a:moveTo>
                    <a:pt x="16" y="368"/>
                  </a:moveTo>
                  <a:lnTo>
                    <a:pt x="0" y="368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A191C797-83FC-A7CF-8D41-6B2D0CACED32}"/>
                </a:ext>
              </a:extLst>
            </p:cNvPr>
            <p:cNvSpPr/>
            <p:nvPr/>
          </p:nvSpPr>
          <p:spPr>
            <a:xfrm>
              <a:off x="1539802" y="12326454"/>
              <a:ext cx="255387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16">
                  <a:moveTo>
                    <a:pt x="206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FF38519B-D085-4014-7E5A-9D1750DCD889}"/>
                </a:ext>
              </a:extLst>
            </p:cNvPr>
            <p:cNvSpPr/>
            <p:nvPr/>
          </p:nvSpPr>
          <p:spPr>
            <a:xfrm>
              <a:off x="793573" y="12680383"/>
              <a:ext cx="255387" cy="45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367">
                  <a:moveTo>
                    <a:pt x="206" y="367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94531FAA-36A9-4BD6-0DC1-39CD5994ECEB}"/>
                </a:ext>
              </a:extLst>
            </p:cNvPr>
            <p:cNvSpPr/>
            <p:nvPr/>
          </p:nvSpPr>
          <p:spPr>
            <a:xfrm>
              <a:off x="911923" y="12680383"/>
              <a:ext cx="18687" cy="45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367">
                  <a:moveTo>
                    <a:pt x="16" y="367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78E9AFFB-3054-F7AE-8FE9-C2E25ADA904E}"/>
                </a:ext>
              </a:extLst>
            </p:cNvPr>
            <p:cNvSpPr/>
            <p:nvPr/>
          </p:nvSpPr>
          <p:spPr>
            <a:xfrm>
              <a:off x="793573" y="13015619"/>
              <a:ext cx="255387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16">
                  <a:moveTo>
                    <a:pt x="206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D8B1BD0B-D34A-5FA9-631D-C1C5F78AC721}"/>
                </a:ext>
              </a:extLst>
            </p:cNvPr>
            <p:cNvSpPr/>
            <p:nvPr/>
          </p:nvSpPr>
          <p:spPr>
            <a:xfrm>
              <a:off x="1539802" y="12680383"/>
              <a:ext cx="255387" cy="45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367">
                  <a:moveTo>
                    <a:pt x="206" y="367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58456F53-BA6A-7D8C-C555-770C5A452322}"/>
                </a:ext>
              </a:extLst>
            </p:cNvPr>
            <p:cNvSpPr/>
            <p:nvPr/>
          </p:nvSpPr>
          <p:spPr>
            <a:xfrm>
              <a:off x="1658149" y="12680383"/>
              <a:ext cx="18687" cy="45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367">
                  <a:moveTo>
                    <a:pt x="16" y="367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A09CF3B5-36B0-EA6F-93D5-8A155DD80A13}"/>
                </a:ext>
              </a:extLst>
            </p:cNvPr>
            <p:cNvSpPr/>
            <p:nvPr/>
          </p:nvSpPr>
          <p:spPr>
            <a:xfrm>
              <a:off x="1539802" y="13015619"/>
              <a:ext cx="255387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16">
                  <a:moveTo>
                    <a:pt x="206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913CC9E4-40C4-83DA-85FD-98DC7F7D16CF}"/>
                </a:ext>
              </a:extLst>
            </p:cNvPr>
            <p:cNvSpPr/>
            <p:nvPr/>
          </p:nvSpPr>
          <p:spPr>
            <a:xfrm>
              <a:off x="2286028" y="11991215"/>
              <a:ext cx="255387" cy="4573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368">
                  <a:moveTo>
                    <a:pt x="206" y="368"/>
                  </a:moveTo>
                  <a:lnTo>
                    <a:pt x="0" y="368"/>
                  </a:lnTo>
                  <a:lnTo>
                    <a:pt x="0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7FD9823B-8FAE-3436-4F66-03BC7AA60F4D}"/>
                </a:ext>
              </a:extLst>
            </p:cNvPr>
            <p:cNvSpPr/>
            <p:nvPr/>
          </p:nvSpPr>
          <p:spPr>
            <a:xfrm>
              <a:off x="2404378" y="11991215"/>
              <a:ext cx="18687" cy="4573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368">
                  <a:moveTo>
                    <a:pt x="16" y="368"/>
                  </a:moveTo>
                  <a:lnTo>
                    <a:pt x="0" y="368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5C5CE964-4E83-140D-E405-CF7B17D75F3E}"/>
                </a:ext>
              </a:extLst>
            </p:cNvPr>
            <p:cNvSpPr/>
            <p:nvPr/>
          </p:nvSpPr>
          <p:spPr>
            <a:xfrm>
              <a:off x="2286028" y="12326454"/>
              <a:ext cx="255387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16">
                  <a:moveTo>
                    <a:pt x="206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FA93EEFB-9390-C8A7-BBA0-7C3E1CC23EA1}"/>
                </a:ext>
              </a:extLst>
            </p:cNvPr>
            <p:cNvSpPr/>
            <p:nvPr/>
          </p:nvSpPr>
          <p:spPr>
            <a:xfrm>
              <a:off x="8903673" y="11991215"/>
              <a:ext cx="254142" cy="4573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" h="368">
                  <a:moveTo>
                    <a:pt x="0" y="368"/>
                  </a:moveTo>
                  <a:lnTo>
                    <a:pt x="205" y="368"/>
                  </a:lnTo>
                  <a:lnTo>
                    <a:pt x="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009F075B-AEAB-72CA-7002-3C97DDAF05BB}"/>
                </a:ext>
              </a:extLst>
            </p:cNvPr>
            <p:cNvSpPr/>
            <p:nvPr/>
          </p:nvSpPr>
          <p:spPr>
            <a:xfrm>
              <a:off x="9022024" y="11991215"/>
              <a:ext cx="18687" cy="4573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368">
                  <a:moveTo>
                    <a:pt x="16" y="368"/>
                  </a:moveTo>
                  <a:lnTo>
                    <a:pt x="0" y="368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F372ABA9-619F-87AB-A7FC-B882AF778D71}"/>
                </a:ext>
              </a:extLst>
            </p:cNvPr>
            <p:cNvSpPr/>
            <p:nvPr/>
          </p:nvSpPr>
          <p:spPr>
            <a:xfrm>
              <a:off x="8903673" y="12326454"/>
              <a:ext cx="254142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" h="16">
                  <a:moveTo>
                    <a:pt x="205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C6C88C5A-16A9-BC33-D07A-DA951A2CCF2E}"/>
                </a:ext>
              </a:extLst>
            </p:cNvPr>
            <p:cNvSpPr/>
            <p:nvPr/>
          </p:nvSpPr>
          <p:spPr>
            <a:xfrm>
              <a:off x="8157448" y="11991215"/>
              <a:ext cx="255387" cy="4573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368">
                  <a:moveTo>
                    <a:pt x="0" y="368"/>
                  </a:moveTo>
                  <a:lnTo>
                    <a:pt x="206" y="368"/>
                  </a:lnTo>
                  <a:lnTo>
                    <a:pt x="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857FC6C2-69E9-1525-369B-28F83AE310BE}"/>
                </a:ext>
              </a:extLst>
            </p:cNvPr>
            <p:cNvSpPr/>
            <p:nvPr/>
          </p:nvSpPr>
          <p:spPr>
            <a:xfrm>
              <a:off x="8275794" y="11991215"/>
              <a:ext cx="18687" cy="4573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368">
                  <a:moveTo>
                    <a:pt x="16" y="368"/>
                  </a:moveTo>
                  <a:lnTo>
                    <a:pt x="0" y="368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EE706BB2-3A7D-0B9D-37B4-7CA7391DFA94}"/>
                </a:ext>
              </a:extLst>
            </p:cNvPr>
            <p:cNvSpPr/>
            <p:nvPr/>
          </p:nvSpPr>
          <p:spPr>
            <a:xfrm>
              <a:off x="8157448" y="12326454"/>
              <a:ext cx="255387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16">
                  <a:moveTo>
                    <a:pt x="206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93453F6B-AE04-C3F9-CC85-C3BF30F46F32}"/>
                </a:ext>
              </a:extLst>
            </p:cNvPr>
            <p:cNvSpPr/>
            <p:nvPr/>
          </p:nvSpPr>
          <p:spPr>
            <a:xfrm>
              <a:off x="8903673" y="12680383"/>
              <a:ext cx="254142" cy="45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" h="367">
                  <a:moveTo>
                    <a:pt x="0" y="367"/>
                  </a:moveTo>
                  <a:lnTo>
                    <a:pt x="205" y="367"/>
                  </a:lnTo>
                  <a:lnTo>
                    <a:pt x="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677244BA-435E-7F4B-62FB-DF34A1199C6F}"/>
                </a:ext>
              </a:extLst>
            </p:cNvPr>
            <p:cNvSpPr/>
            <p:nvPr/>
          </p:nvSpPr>
          <p:spPr>
            <a:xfrm>
              <a:off x="9022024" y="12680383"/>
              <a:ext cx="18687" cy="45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367">
                  <a:moveTo>
                    <a:pt x="16" y="367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4E961275-26D5-A0C0-8C53-AEA07E73E752}"/>
                </a:ext>
              </a:extLst>
            </p:cNvPr>
            <p:cNvSpPr/>
            <p:nvPr/>
          </p:nvSpPr>
          <p:spPr>
            <a:xfrm>
              <a:off x="8903673" y="13015619"/>
              <a:ext cx="254142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" h="16">
                  <a:moveTo>
                    <a:pt x="205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A6DB25EF-F801-6D3C-F8FF-6F4E3C3802AE}"/>
                </a:ext>
              </a:extLst>
            </p:cNvPr>
            <p:cNvSpPr/>
            <p:nvPr/>
          </p:nvSpPr>
          <p:spPr>
            <a:xfrm>
              <a:off x="8157448" y="12680383"/>
              <a:ext cx="255387" cy="45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367">
                  <a:moveTo>
                    <a:pt x="0" y="367"/>
                  </a:moveTo>
                  <a:lnTo>
                    <a:pt x="206" y="367"/>
                  </a:lnTo>
                  <a:lnTo>
                    <a:pt x="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1292A6A5-7FE0-A87F-2A80-AD5D8D660EC7}"/>
                </a:ext>
              </a:extLst>
            </p:cNvPr>
            <p:cNvSpPr/>
            <p:nvPr/>
          </p:nvSpPr>
          <p:spPr>
            <a:xfrm>
              <a:off x="8275794" y="12680383"/>
              <a:ext cx="18687" cy="45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367">
                  <a:moveTo>
                    <a:pt x="16" y="367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5FB5878A-9CF7-CB73-2EF8-CD9283FD5A37}"/>
                </a:ext>
              </a:extLst>
            </p:cNvPr>
            <p:cNvSpPr/>
            <p:nvPr/>
          </p:nvSpPr>
          <p:spPr>
            <a:xfrm>
              <a:off x="8157448" y="13015619"/>
              <a:ext cx="255387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16">
                  <a:moveTo>
                    <a:pt x="206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E24E8B81-CE86-291A-43A7-E09EF54EFCCA}"/>
                </a:ext>
              </a:extLst>
            </p:cNvPr>
            <p:cNvSpPr/>
            <p:nvPr/>
          </p:nvSpPr>
          <p:spPr>
            <a:xfrm>
              <a:off x="7411218" y="11991215"/>
              <a:ext cx="255387" cy="4573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368">
                  <a:moveTo>
                    <a:pt x="0" y="368"/>
                  </a:moveTo>
                  <a:lnTo>
                    <a:pt x="206" y="368"/>
                  </a:lnTo>
                  <a:lnTo>
                    <a:pt x="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707DE838-A957-373D-862F-E5D9ACC112EE}"/>
                </a:ext>
              </a:extLst>
            </p:cNvPr>
            <p:cNvSpPr/>
            <p:nvPr/>
          </p:nvSpPr>
          <p:spPr>
            <a:xfrm>
              <a:off x="7529569" y="11991215"/>
              <a:ext cx="17441" cy="4573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368">
                  <a:moveTo>
                    <a:pt x="15" y="368"/>
                  </a:moveTo>
                  <a:lnTo>
                    <a:pt x="0" y="368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3DC19A79-394A-D4A1-24B0-48C3E4A685C1}"/>
                </a:ext>
              </a:extLst>
            </p:cNvPr>
            <p:cNvSpPr/>
            <p:nvPr/>
          </p:nvSpPr>
          <p:spPr>
            <a:xfrm>
              <a:off x="7411218" y="12326454"/>
              <a:ext cx="255387" cy="186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16">
                  <a:moveTo>
                    <a:pt x="206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C6E2B3C7-513C-BF73-F2C6-7DF3B7CB3CF0}"/>
                </a:ext>
              </a:extLst>
            </p:cNvPr>
            <p:cNvSpPr/>
            <p:nvPr/>
          </p:nvSpPr>
          <p:spPr>
            <a:xfrm>
              <a:off x="3481991" y="10070776"/>
              <a:ext cx="2898957" cy="23516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8" h="1888">
                  <a:moveTo>
                    <a:pt x="0" y="1888"/>
                  </a:moveTo>
                  <a:lnTo>
                    <a:pt x="2328" y="1888"/>
                  </a:lnTo>
                  <a:lnTo>
                    <a:pt x="23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604E147E-FCA8-2FB8-45FC-044B476A98ED}"/>
                </a:ext>
              </a:extLst>
            </p:cNvPr>
            <p:cNvSpPr/>
            <p:nvPr/>
          </p:nvSpPr>
          <p:spPr>
            <a:xfrm>
              <a:off x="3481991" y="10551824"/>
              <a:ext cx="2898957" cy="1507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8" h="122">
                  <a:moveTo>
                    <a:pt x="0" y="122"/>
                  </a:moveTo>
                  <a:lnTo>
                    <a:pt x="2328" y="122"/>
                  </a:lnTo>
                  <a:lnTo>
                    <a:pt x="23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DFE28982-93C3-27AD-7E0F-2E07ED686E40}"/>
                </a:ext>
              </a:extLst>
            </p:cNvPr>
            <p:cNvSpPr/>
            <p:nvPr/>
          </p:nvSpPr>
          <p:spPr>
            <a:xfrm>
              <a:off x="4682935" y="11668445"/>
              <a:ext cx="498317" cy="7539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1" h="606">
                  <a:moveTo>
                    <a:pt x="0" y="606"/>
                  </a:moveTo>
                  <a:lnTo>
                    <a:pt x="401" y="606"/>
                  </a:lnTo>
                  <a:lnTo>
                    <a:pt x="4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52228FB5-178B-3488-118E-05D5B37F7F4B}"/>
                </a:ext>
              </a:extLst>
            </p:cNvPr>
            <p:cNvSpPr/>
            <p:nvPr/>
          </p:nvSpPr>
          <p:spPr>
            <a:xfrm>
              <a:off x="4682935" y="11567501"/>
              <a:ext cx="498317" cy="996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1" h="81">
                  <a:moveTo>
                    <a:pt x="0" y="81"/>
                  </a:moveTo>
                  <a:lnTo>
                    <a:pt x="401" y="81"/>
                  </a:lnTo>
                  <a:lnTo>
                    <a:pt x="4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 397">
              <a:extLst>
                <a:ext uri="{FF2B5EF4-FFF2-40B4-BE49-F238E27FC236}">
                  <a16:creationId xmlns:a16="http://schemas.microsoft.com/office/drawing/2014/main" id="{5AC2F87C-02C2-9499-E54D-7C9F8F69F52C}"/>
                </a:ext>
              </a:extLst>
            </p:cNvPr>
            <p:cNvSpPr/>
            <p:nvPr/>
          </p:nvSpPr>
          <p:spPr>
            <a:xfrm>
              <a:off x="4682935" y="11031622"/>
              <a:ext cx="498317" cy="5346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1" h="430">
                  <a:moveTo>
                    <a:pt x="401" y="201"/>
                  </a:moveTo>
                  <a:cubicBezTo>
                    <a:pt x="401" y="147"/>
                    <a:pt x="381" y="99"/>
                    <a:pt x="347" y="63"/>
                  </a:cubicBezTo>
                  <a:cubicBezTo>
                    <a:pt x="310" y="24"/>
                    <a:pt x="258" y="0"/>
                    <a:pt x="200" y="0"/>
                  </a:cubicBezTo>
                  <a:cubicBezTo>
                    <a:pt x="141" y="0"/>
                    <a:pt x="87" y="26"/>
                    <a:pt x="50" y="67"/>
                  </a:cubicBezTo>
                  <a:cubicBezTo>
                    <a:pt x="19" y="103"/>
                    <a:pt x="0" y="150"/>
                    <a:pt x="0" y="201"/>
                  </a:cubicBezTo>
                  <a:lnTo>
                    <a:pt x="0" y="430"/>
                  </a:lnTo>
                  <a:lnTo>
                    <a:pt x="401" y="43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7C45F017-C8DA-7EF4-778C-98380DF80D31}"/>
                </a:ext>
              </a:extLst>
            </p:cNvPr>
            <p:cNvSpPr/>
            <p:nvPr/>
          </p:nvSpPr>
          <p:spPr>
            <a:xfrm>
              <a:off x="4932093" y="11031622"/>
              <a:ext cx="249158" cy="5346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1" h="430">
                  <a:moveTo>
                    <a:pt x="201" y="201"/>
                  </a:moveTo>
                  <a:cubicBezTo>
                    <a:pt x="201" y="147"/>
                    <a:pt x="181" y="99"/>
                    <a:pt x="147" y="63"/>
                  </a:cubicBezTo>
                  <a:cubicBezTo>
                    <a:pt x="110" y="24"/>
                    <a:pt x="58" y="0"/>
                    <a:pt x="0" y="0"/>
                  </a:cubicBezTo>
                  <a:lnTo>
                    <a:pt x="0" y="430"/>
                  </a:lnTo>
                  <a:lnTo>
                    <a:pt x="201" y="43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91B605A7-57AB-C9D7-1928-F1173C437FF8}"/>
                </a:ext>
              </a:extLst>
            </p:cNvPr>
            <p:cNvSpPr/>
            <p:nvPr/>
          </p:nvSpPr>
          <p:spPr>
            <a:xfrm>
              <a:off x="2201317" y="9412770"/>
              <a:ext cx="5461547" cy="3863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85" h="311">
                  <a:moveTo>
                    <a:pt x="4145" y="311"/>
                  </a:moveTo>
                  <a:lnTo>
                    <a:pt x="2192" y="311"/>
                  </a:lnTo>
                  <a:lnTo>
                    <a:pt x="240" y="311"/>
                  </a:lnTo>
                  <a:cubicBezTo>
                    <a:pt x="210" y="311"/>
                    <a:pt x="181" y="302"/>
                    <a:pt x="156" y="286"/>
                  </a:cubicBezTo>
                  <a:cubicBezTo>
                    <a:pt x="131" y="270"/>
                    <a:pt x="111" y="247"/>
                    <a:pt x="99" y="219"/>
                  </a:cubicBezTo>
                  <a:lnTo>
                    <a:pt x="50" y="110"/>
                  </a:lnTo>
                  <a:lnTo>
                    <a:pt x="0" y="0"/>
                  </a:lnTo>
                  <a:lnTo>
                    <a:pt x="2192" y="0"/>
                  </a:lnTo>
                  <a:lnTo>
                    <a:pt x="4385" y="0"/>
                  </a:lnTo>
                  <a:lnTo>
                    <a:pt x="4335" y="110"/>
                  </a:lnTo>
                  <a:lnTo>
                    <a:pt x="4286" y="219"/>
                  </a:lnTo>
                  <a:cubicBezTo>
                    <a:pt x="4274" y="247"/>
                    <a:pt x="4254" y="270"/>
                    <a:pt x="4229" y="286"/>
                  </a:cubicBezTo>
                  <a:cubicBezTo>
                    <a:pt x="4204" y="302"/>
                    <a:pt x="4176" y="311"/>
                    <a:pt x="4145" y="311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 400">
              <a:extLst>
                <a:ext uri="{FF2B5EF4-FFF2-40B4-BE49-F238E27FC236}">
                  <a16:creationId xmlns:a16="http://schemas.microsoft.com/office/drawing/2014/main" id="{EC92419F-38BC-B1B5-E63F-6C461EE89B9F}"/>
                </a:ext>
              </a:extLst>
            </p:cNvPr>
            <p:cNvSpPr/>
            <p:nvPr/>
          </p:nvSpPr>
          <p:spPr>
            <a:xfrm>
              <a:off x="1450105" y="8986560"/>
              <a:ext cx="6963976" cy="4249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1" h="342">
                  <a:moveTo>
                    <a:pt x="5591" y="0"/>
                  </a:moveTo>
                  <a:lnTo>
                    <a:pt x="2795" y="0"/>
                  </a:lnTo>
                  <a:lnTo>
                    <a:pt x="0" y="0"/>
                  </a:lnTo>
                  <a:lnTo>
                    <a:pt x="96" y="138"/>
                  </a:lnTo>
                  <a:lnTo>
                    <a:pt x="191" y="276"/>
                  </a:lnTo>
                  <a:cubicBezTo>
                    <a:pt x="206" y="297"/>
                    <a:pt x="225" y="313"/>
                    <a:pt x="247" y="325"/>
                  </a:cubicBezTo>
                  <a:cubicBezTo>
                    <a:pt x="268" y="336"/>
                    <a:pt x="293" y="342"/>
                    <a:pt x="319" y="342"/>
                  </a:cubicBezTo>
                  <a:lnTo>
                    <a:pt x="2795" y="342"/>
                  </a:lnTo>
                  <a:lnTo>
                    <a:pt x="5273" y="342"/>
                  </a:lnTo>
                  <a:cubicBezTo>
                    <a:pt x="5298" y="342"/>
                    <a:pt x="5323" y="336"/>
                    <a:pt x="5344" y="325"/>
                  </a:cubicBezTo>
                  <a:cubicBezTo>
                    <a:pt x="5366" y="313"/>
                    <a:pt x="5385" y="297"/>
                    <a:pt x="5400" y="276"/>
                  </a:cubicBezTo>
                  <a:lnTo>
                    <a:pt x="5495" y="138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8F5671FA-FC81-94D8-2B4D-D910CD4C5C1E}"/>
                </a:ext>
              </a:extLst>
            </p:cNvPr>
            <p:cNvSpPr/>
            <p:nvPr/>
          </p:nvSpPr>
          <p:spPr>
            <a:xfrm>
              <a:off x="2684685" y="9800347"/>
              <a:ext cx="4496062" cy="2691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10" h="217">
                  <a:moveTo>
                    <a:pt x="3610" y="0"/>
                  </a:moveTo>
                  <a:lnTo>
                    <a:pt x="1804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63"/>
                  </a:lnTo>
                  <a:cubicBezTo>
                    <a:pt x="0" y="106"/>
                    <a:pt x="17" y="144"/>
                    <a:pt x="46" y="172"/>
                  </a:cubicBezTo>
                  <a:cubicBezTo>
                    <a:pt x="73" y="200"/>
                    <a:pt x="112" y="217"/>
                    <a:pt x="155" y="217"/>
                  </a:cubicBezTo>
                  <a:lnTo>
                    <a:pt x="1804" y="217"/>
                  </a:lnTo>
                  <a:lnTo>
                    <a:pt x="3454" y="217"/>
                  </a:lnTo>
                  <a:cubicBezTo>
                    <a:pt x="3497" y="217"/>
                    <a:pt x="3536" y="200"/>
                    <a:pt x="3564" y="172"/>
                  </a:cubicBezTo>
                  <a:cubicBezTo>
                    <a:pt x="3592" y="144"/>
                    <a:pt x="3610" y="106"/>
                    <a:pt x="3610" y="63"/>
                  </a:cubicBezTo>
                  <a:lnTo>
                    <a:pt x="3610" y="31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 402">
              <a:extLst>
                <a:ext uri="{FF2B5EF4-FFF2-40B4-BE49-F238E27FC236}">
                  <a16:creationId xmlns:a16="http://schemas.microsoft.com/office/drawing/2014/main" id="{077A9D6D-16E8-E19E-7525-EDBDE7AAFC95}"/>
                </a:ext>
              </a:extLst>
            </p:cNvPr>
            <p:cNvSpPr/>
            <p:nvPr/>
          </p:nvSpPr>
          <p:spPr>
            <a:xfrm>
              <a:off x="2684685" y="9800347"/>
              <a:ext cx="4496062" cy="2691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10" h="217">
                  <a:moveTo>
                    <a:pt x="3610" y="0"/>
                  </a:moveTo>
                  <a:lnTo>
                    <a:pt x="1804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63"/>
                  </a:lnTo>
                  <a:cubicBezTo>
                    <a:pt x="0" y="106"/>
                    <a:pt x="17" y="144"/>
                    <a:pt x="46" y="172"/>
                  </a:cubicBezTo>
                  <a:cubicBezTo>
                    <a:pt x="73" y="200"/>
                    <a:pt x="112" y="217"/>
                    <a:pt x="155" y="217"/>
                  </a:cubicBezTo>
                  <a:lnTo>
                    <a:pt x="1804" y="217"/>
                  </a:lnTo>
                  <a:lnTo>
                    <a:pt x="3454" y="217"/>
                  </a:lnTo>
                  <a:cubicBezTo>
                    <a:pt x="3497" y="217"/>
                    <a:pt x="3536" y="200"/>
                    <a:pt x="3564" y="172"/>
                  </a:cubicBezTo>
                  <a:cubicBezTo>
                    <a:pt x="3592" y="144"/>
                    <a:pt x="3610" y="106"/>
                    <a:pt x="3610" y="63"/>
                  </a:cubicBezTo>
                  <a:lnTo>
                    <a:pt x="3610" y="31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 403">
              <a:extLst>
                <a:ext uri="{FF2B5EF4-FFF2-40B4-BE49-F238E27FC236}">
                  <a16:creationId xmlns:a16="http://schemas.microsoft.com/office/drawing/2014/main" id="{F4959232-879B-4310-4B4E-7D957FD02F7B}"/>
                </a:ext>
              </a:extLst>
            </p:cNvPr>
            <p:cNvSpPr/>
            <p:nvPr/>
          </p:nvSpPr>
          <p:spPr>
            <a:xfrm>
              <a:off x="2090439" y="12967016"/>
              <a:ext cx="5683298" cy="2704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3" h="218">
                  <a:moveTo>
                    <a:pt x="4421" y="0"/>
                  </a:moveTo>
                  <a:lnTo>
                    <a:pt x="2281" y="0"/>
                  </a:lnTo>
                  <a:lnTo>
                    <a:pt x="142" y="0"/>
                  </a:lnTo>
                  <a:cubicBezTo>
                    <a:pt x="103" y="0"/>
                    <a:pt x="67" y="15"/>
                    <a:pt x="42" y="41"/>
                  </a:cubicBezTo>
                  <a:cubicBezTo>
                    <a:pt x="16" y="67"/>
                    <a:pt x="0" y="102"/>
                    <a:pt x="0" y="141"/>
                  </a:cubicBezTo>
                  <a:lnTo>
                    <a:pt x="0" y="180"/>
                  </a:lnTo>
                  <a:lnTo>
                    <a:pt x="0" y="218"/>
                  </a:lnTo>
                  <a:lnTo>
                    <a:pt x="2281" y="218"/>
                  </a:lnTo>
                  <a:lnTo>
                    <a:pt x="4563" y="218"/>
                  </a:lnTo>
                  <a:lnTo>
                    <a:pt x="4563" y="180"/>
                  </a:lnTo>
                  <a:lnTo>
                    <a:pt x="4563" y="141"/>
                  </a:lnTo>
                  <a:cubicBezTo>
                    <a:pt x="4563" y="102"/>
                    <a:pt x="4547" y="67"/>
                    <a:pt x="4521" y="41"/>
                  </a:cubicBezTo>
                  <a:cubicBezTo>
                    <a:pt x="4496" y="15"/>
                    <a:pt x="4460" y="0"/>
                    <a:pt x="4421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 404">
              <a:extLst>
                <a:ext uri="{FF2B5EF4-FFF2-40B4-BE49-F238E27FC236}">
                  <a16:creationId xmlns:a16="http://schemas.microsoft.com/office/drawing/2014/main" id="{49CDE5FC-0F92-5AD6-4F6D-2CFB333E76E5}"/>
                </a:ext>
              </a:extLst>
            </p:cNvPr>
            <p:cNvSpPr/>
            <p:nvPr/>
          </p:nvSpPr>
          <p:spPr>
            <a:xfrm>
              <a:off x="2405624" y="12695338"/>
              <a:ext cx="5054174" cy="2704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58" h="218">
                  <a:moveTo>
                    <a:pt x="3916" y="0"/>
                  </a:moveTo>
                  <a:lnTo>
                    <a:pt x="2028" y="0"/>
                  </a:lnTo>
                  <a:lnTo>
                    <a:pt x="141" y="0"/>
                  </a:lnTo>
                  <a:cubicBezTo>
                    <a:pt x="102" y="0"/>
                    <a:pt x="66" y="16"/>
                    <a:pt x="41" y="41"/>
                  </a:cubicBezTo>
                  <a:cubicBezTo>
                    <a:pt x="15" y="67"/>
                    <a:pt x="0" y="102"/>
                    <a:pt x="0" y="141"/>
                  </a:cubicBezTo>
                  <a:lnTo>
                    <a:pt x="0" y="180"/>
                  </a:lnTo>
                  <a:lnTo>
                    <a:pt x="0" y="218"/>
                  </a:lnTo>
                  <a:lnTo>
                    <a:pt x="2028" y="218"/>
                  </a:lnTo>
                  <a:lnTo>
                    <a:pt x="4058" y="218"/>
                  </a:lnTo>
                  <a:lnTo>
                    <a:pt x="4058" y="180"/>
                  </a:lnTo>
                  <a:lnTo>
                    <a:pt x="4058" y="141"/>
                  </a:lnTo>
                  <a:cubicBezTo>
                    <a:pt x="4058" y="102"/>
                    <a:pt x="4042" y="67"/>
                    <a:pt x="4017" y="41"/>
                  </a:cubicBezTo>
                  <a:cubicBezTo>
                    <a:pt x="3991" y="16"/>
                    <a:pt x="3955" y="0"/>
                    <a:pt x="3916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 405">
              <a:extLst>
                <a:ext uri="{FF2B5EF4-FFF2-40B4-BE49-F238E27FC236}">
                  <a16:creationId xmlns:a16="http://schemas.microsoft.com/office/drawing/2014/main" id="{842EB8AC-A08D-8F06-4571-998BD820A3E9}"/>
                </a:ext>
              </a:extLst>
            </p:cNvPr>
            <p:cNvSpPr/>
            <p:nvPr/>
          </p:nvSpPr>
          <p:spPr>
            <a:xfrm>
              <a:off x="2684685" y="12423660"/>
              <a:ext cx="4496062" cy="2704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10" h="218">
                  <a:moveTo>
                    <a:pt x="3468" y="0"/>
                  </a:moveTo>
                  <a:lnTo>
                    <a:pt x="1804" y="0"/>
                  </a:lnTo>
                  <a:lnTo>
                    <a:pt x="141" y="0"/>
                  </a:lnTo>
                  <a:cubicBezTo>
                    <a:pt x="102" y="0"/>
                    <a:pt x="67" y="15"/>
                    <a:pt x="41" y="41"/>
                  </a:cubicBezTo>
                  <a:cubicBezTo>
                    <a:pt x="16" y="67"/>
                    <a:pt x="0" y="102"/>
                    <a:pt x="0" y="141"/>
                  </a:cubicBezTo>
                  <a:lnTo>
                    <a:pt x="0" y="179"/>
                  </a:lnTo>
                  <a:lnTo>
                    <a:pt x="0" y="218"/>
                  </a:lnTo>
                  <a:lnTo>
                    <a:pt x="1804" y="218"/>
                  </a:lnTo>
                  <a:lnTo>
                    <a:pt x="3610" y="218"/>
                  </a:lnTo>
                  <a:lnTo>
                    <a:pt x="3610" y="179"/>
                  </a:lnTo>
                  <a:lnTo>
                    <a:pt x="3610" y="141"/>
                  </a:lnTo>
                  <a:cubicBezTo>
                    <a:pt x="3610" y="102"/>
                    <a:pt x="3594" y="67"/>
                    <a:pt x="3568" y="41"/>
                  </a:cubicBezTo>
                  <a:cubicBezTo>
                    <a:pt x="3542" y="15"/>
                    <a:pt x="3507" y="0"/>
                    <a:pt x="3468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 406">
              <a:extLst>
                <a:ext uri="{FF2B5EF4-FFF2-40B4-BE49-F238E27FC236}">
                  <a16:creationId xmlns:a16="http://schemas.microsoft.com/office/drawing/2014/main" id="{234DF7D5-0115-30D0-B573-045781756ECD}"/>
                </a:ext>
              </a:extLst>
            </p:cNvPr>
            <p:cNvSpPr/>
            <p:nvPr/>
          </p:nvSpPr>
          <p:spPr>
            <a:xfrm>
              <a:off x="2090439" y="12967016"/>
              <a:ext cx="5683298" cy="2704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3" h="218">
                  <a:moveTo>
                    <a:pt x="4421" y="0"/>
                  </a:moveTo>
                  <a:lnTo>
                    <a:pt x="2281" y="0"/>
                  </a:lnTo>
                  <a:lnTo>
                    <a:pt x="142" y="0"/>
                  </a:lnTo>
                  <a:cubicBezTo>
                    <a:pt x="103" y="0"/>
                    <a:pt x="67" y="15"/>
                    <a:pt x="42" y="41"/>
                  </a:cubicBezTo>
                  <a:cubicBezTo>
                    <a:pt x="16" y="67"/>
                    <a:pt x="0" y="102"/>
                    <a:pt x="0" y="141"/>
                  </a:cubicBezTo>
                  <a:lnTo>
                    <a:pt x="0" y="180"/>
                  </a:lnTo>
                  <a:lnTo>
                    <a:pt x="0" y="218"/>
                  </a:lnTo>
                  <a:lnTo>
                    <a:pt x="2281" y="218"/>
                  </a:lnTo>
                  <a:lnTo>
                    <a:pt x="4563" y="218"/>
                  </a:lnTo>
                  <a:lnTo>
                    <a:pt x="4563" y="180"/>
                  </a:lnTo>
                  <a:lnTo>
                    <a:pt x="4563" y="141"/>
                  </a:lnTo>
                  <a:cubicBezTo>
                    <a:pt x="4563" y="102"/>
                    <a:pt x="4547" y="67"/>
                    <a:pt x="4521" y="41"/>
                  </a:cubicBezTo>
                  <a:cubicBezTo>
                    <a:pt x="4496" y="15"/>
                    <a:pt x="4460" y="0"/>
                    <a:pt x="4421" y="0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7D40E44C-6BD2-4952-5A1D-E051756602E5}"/>
                </a:ext>
              </a:extLst>
            </p:cNvPr>
            <p:cNvSpPr/>
            <p:nvPr/>
          </p:nvSpPr>
          <p:spPr>
            <a:xfrm>
              <a:off x="2684685" y="12423660"/>
              <a:ext cx="4496062" cy="2704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10" h="218">
                  <a:moveTo>
                    <a:pt x="3468" y="0"/>
                  </a:moveTo>
                  <a:lnTo>
                    <a:pt x="1804" y="0"/>
                  </a:lnTo>
                  <a:lnTo>
                    <a:pt x="141" y="0"/>
                  </a:lnTo>
                  <a:cubicBezTo>
                    <a:pt x="102" y="0"/>
                    <a:pt x="67" y="15"/>
                    <a:pt x="41" y="41"/>
                  </a:cubicBezTo>
                  <a:cubicBezTo>
                    <a:pt x="16" y="67"/>
                    <a:pt x="0" y="102"/>
                    <a:pt x="0" y="141"/>
                  </a:cubicBezTo>
                  <a:lnTo>
                    <a:pt x="0" y="179"/>
                  </a:lnTo>
                  <a:lnTo>
                    <a:pt x="0" y="218"/>
                  </a:lnTo>
                  <a:lnTo>
                    <a:pt x="1804" y="218"/>
                  </a:lnTo>
                  <a:lnTo>
                    <a:pt x="3610" y="218"/>
                  </a:lnTo>
                  <a:lnTo>
                    <a:pt x="3610" y="179"/>
                  </a:lnTo>
                  <a:lnTo>
                    <a:pt x="3610" y="141"/>
                  </a:lnTo>
                  <a:cubicBezTo>
                    <a:pt x="3610" y="102"/>
                    <a:pt x="3594" y="67"/>
                    <a:pt x="3568" y="41"/>
                  </a:cubicBezTo>
                  <a:cubicBezTo>
                    <a:pt x="3542" y="15"/>
                    <a:pt x="3507" y="0"/>
                    <a:pt x="3468" y="0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 408">
              <a:extLst>
                <a:ext uri="{FF2B5EF4-FFF2-40B4-BE49-F238E27FC236}">
                  <a16:creationId xmlns:a16="http://schemas.microsoft.com/office/drawing/2014/main" id="{0094FDB3-75BE-3EB4-434A-F8DBD23ADFD9}"/>
                </a:ext>
              </a:extLst>
            </p:cNvPr>
            <p:cNvSpPr/>
            <p:nvPr/>
          </p:nvSpPr>
          <p:spPr>
            <a:xfrm>
              <a:off x="1815119" y="13238694"/>
              <a:ext cx="6233938" cy="2704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05" h="218">
                  <a:moveTo>
                    <a:pt x="4864" y="0"/>
                  </a:moveTo>
                  <a:lnTo>
                    <a:pt x="2502" y="0"/>
                  </a:lnTo>
                  <a:lnTo>
                    <a:pt x="141" y="0"/>
                  </a:lnTo>
                  <a:cubicBezTo>
                    <a:pt x="102" y="0"/>
                    <a:pt x="66" y="16"/>
                    <a:pt x="41" y="42"/>
                  </a:cubicBezTo>
                  <a:cubicBezTo>
                    <a:pt x="16" y="67"/>
                    <a:pt x="0" y="103"/>
                    <a:pt x="0" y="142"/>
                  </a:cubicBezTo>
                  <a:lnTo>
                    <a:pt x="0" y="180"/>
                  </a:lnTo>
                  <a:lnTo>
                    <a:pt x="0" y="218"/>
                  </a:lnTo>
                  <a:lnTo>
                    <a:pt x="2502" y="218"/>
                  </a:lnTo>
                  <a:lnTo>
                    <a:pt x="5005" y="218"/>
                  </a:lnTo>
                  <a:lnTo>
                    <a:pt x="5005" y="180"/>
                  </a:lnTo>
                  <a:lnTo>
                    <a:pt x="5005" y="142"/>
                  </a:lnTo>
                  <a:cubicBezTo>
                    <a:pt x="5005" y="103"/>
                    <a:pt x="4989" y="67"/>
                    <a:pt x="4964" y="42"/>
                  </a:cubicBezTo>
                  <a:cubicBezTo>
                    <a:pt x="4939" y="16"/>
                    <a:pt x="4903" y="0"/>
                    <a:pt x="4864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 409">
              <a:extLst>
                <a:ext uri="{FF2B5EF4-FFF2-40B4-BE49-F238E27FC236}">
                  <a16:creationId xmlns:a16="http://schemas.microsoft.com/office/drawing/2014/main" id="{CD822D9C-6450-F5C3-931C-4C628312F891}"/>
                </a:ext>
              </a:extLst>
            </p:cNvPr>
            <p:cNvSpPr/>
            <p:nvPr/>
          </p:nvSpPr>
          <p:spPr>
            <a:xfrm>
              <a:off x="3024786" y="10070776"/>
              <a:ext cx="455960" cy="23516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888">
                  <a:moveTo>
                    <a:pt x="367" y="1888"/>
                  </a:moveTo>
                  <a:lnTo>
                    <a:pt x="0" y="1888"/>
                  </a:lnTo>
                  <a:lnTo>
                    <a:pt x="0" y="0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B0C745EB-514B-3D1F-507B-AAA81F0B4821}"/>
                </a:ext>
              </a:extLst>
            </p:cNvPr>
            <p:cNvSpPr/>
            <p:nvPr/>
          </p:nvSpPr>
          <p:spPr>
            <a:xfrm>
              <a:off x="3254011" y="10070776"/>
              <a:ext cx="226734" cy="23516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1888">
                  <a:moveTo>
                    <a:pt x="183" y="1888"/>
                  </a:moveTo>
                  <a:lnTo>
                    <a:pt x="0" y="1888"/>
                  </a:lnTo>
                  <a:lnTo>
                    <a:pt x="0" y="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 411">
              <a:extLst>
                <a:ext uri="{FF2B5EF4-FFF2-40B4-BE49-F238E27FC236}">
                  <a16:creationId xmlns:a16="http://schemas.microsoft.com/office/drawing/2014/main" id="{7BA6A7CB-D028-FC5F-1233-0F483A91A8DD}"/>
                </a:ext>
              </a:extLst>
            </p:cNvPr>
            <p:cNvSpPr/>
            <p:nvPr/>
          </p:nvSpPr>
          <p:spPr>
            <a:xfrm>
              <a:off x="3898086" y="10070776"/>
              <a:ext cx="458451" cy="23516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9" h="1888">
                  <a:moveTo>
                    <a:pt x="369" y="1888"/>
                  </a:moveTo>
                  <a:lnTo>
                    <a:pt x="0" y="1888"/>
                  </a:lnTo>
                  <a:lnTo>
                    <a:pt x="0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 412">
              <a:extLst>
                <a:ext uri="{FF2B5EF4-FFF2-40B4-BE49-F238E27FC236}">
                  <a16:creationId xmlns:a16="http://schemas.microsoft.com/office/drawing/2014/main" id="{35670F56-7F30-8B57-1D4B-B0CB4C8066D6}"/>
                </a:ext>
              </a:extLst>
            </p:cNvPr>
            <p:cNvSpPr/>
            <p:nvPr/>
          </p:nvSpPr>
          <p:spPr>
            <a:xfrm>
              <a:off x="4128554" y="10070776"/>
              <a:ext cx="227980" cy="23516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" h="1888">
                  <a:moveTo>
                    <a:pt x="184" y="1888"/>
                  </a:moveTo>
                  <a:lnTo>
                    <a:pt x="0" y="1888"/>
                  </a:lnTo>
                  <a:lnTo>
                    <a:pt x="0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 413">
              <a:extLst>
                <a:ext uri="{FF2B5EF4-FFF2-40B4-BE49-F238E27FC236}">
                  <a16:creationId xmlns:a16="http://schemas.microsoft.com/office/drawing/2014/main" id="{5E803AEC-68D3-0E96-5FDE-5804D26B58C3}"/>
                </a:ext>
              </a:extLst>
            </p:cNvPr>
            <p:cNvSpPr/>
            <p:nvPr/>
          </p:nvSpPr>
          <p:spPr>
            <a:xfrm>
              <a:off x="5508894" y="10070776"/>
              <a:ext cx="457206" cy="23516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8" h="1888">
                  <a:moveTo>
                    <a:pt x="368" y="1888"/>
                  </a:moveTo>
                  <a:lnTo>
                    <a:pt x="0" y="1888"/>
                  </a:lnTo>
                  <a:lnTo>
                    <a:pt x="0" y="0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 414">
              <a:extLst>
                <a:ext uri="{FF2B5EF4-FFF2-40B4-BE49-F238E27FC236}">
                  <a16:creationId xmlns:a16="http://schemas.microsoft.com/office/drawing/2014/main" id="{BC022ACE-72D0-5BB8-62AB-BC7FB7D16AB4}"/>
                </a:ext>
              </a:extLst>
            </p:cNvPr>
            <p:cNvSpPr/>
            <p:nvPr/>
          </p:nvSpPr>
          <p:spPr>
            <a:xfrm>
              <a:off x="5738117" y="10070776"/>
              <a:ext cx="227980" cy="23516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" h="1888">
                  <a:moveTo>
                    <a:pt x="184" y="1888"/>
                  </a:moveTo>
                  <a:lnTo>
                    <a:pt x="0" y="1888"/>
                  </a:lnTo>
                  <a:lnTo>
                    <a:pt x="0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721062C8-F2F0-A24E-E26C-5C39E19129EF}"/>
                </a:ext>
              </a:extLst>
            </p:cNvPr>
            <p:cNvSpPr/>
            <p:nvPr/>
          </p:nvSpPr>
          <p:spPr>
            <a:xfrm>
              <a:off x="6382191" y="10070776"/>
              <a:ext cx="457206" cy="23516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8" h="1888">
                  <a:moveTo>
                    <a:pt x="368" y="1888"/>
                  </a:moveTo>
                  <a:lnTo>
                    <a:pt x="0" y="1888"/>
                  </a:lnTo>
                  <a:lnTo>
                    <a:pt x="0" y="0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397CF39A-2E1A-5908-D154-DC4663E6933D}"/>
                </a:ext>
              </a:extLst>
            </p:cNvPr>
            <p:cNvSpPr/>
            <p:nvPr/>
          </p:nvSpPr>
          <p:spPr>
            <a:xfrm>
              <a:off x="6611420" y="10072025"/>
              <a:ext cx="227980" cy="23503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" h="1887">
                  <a:moveTo>
                    <a:pt x="184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 417">
              <a:extLst>
                <a:ext uri="{FF2B5EF4-FFF2-40B4-BE49-F238E27FC236}">
                  <a16:creationId xmlns:a16="http://schemas.microsoft.com/office/drawing/2014/main" id="{C2912497-5927-8FE0-7F3F-91C06EAC90F6}"/>
                </a:ext>
              </a:extLst>
            </p:cNvPr>
            <p:cNvSpPr/>
            <p:nvPr/>
          </p:nvSpPr>
          <p:spPr>
            <a:xfrm>
              <a:off x="1450105" y="7432512"/>
              <a:ext cx="6963976" cy="15528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1" h="1247">
                  <a:moveTo>
                    <a:pt x="0" y="1247"/>
                  </a:moveTo>
                  <a:lnTo>
                    <a:pt x="5591" y="1247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E460427F-AA99-A977-1035-B8693221A6F2}"/>
                </a:ext>
              </a:extLst>
            </p:cNvPr>
            <p:cNvSpPr/>
            <p:nvPr/>
          </p:nvSpPr>
          <p:spPr>
            <a:xfrm>
              <a:off x="1450105" y="7432512"/>
              <a:ext cx="6963976" cy="15528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1" h="1247">
                  <a:moveTo>
                    <a:pt x="2795" y="0"/>
                  </a:moveTo>
                  <a:lnTo>
                    <a:pt x="0" y="1247"/>
                  </a:lnTo>
                  <a:lnTo>
                    <a:pt x="5591" y="1247"/>
                  </a:lnTo>
                  <a:close/>
                  <a:moveTo>
                    <a:pt x="2795" y="266"/>
                  </a:moveTo>
                  <a:lnTo>
                    <a:pt x="4448" y="1004"/>
                  </a:lnTo>
                  <a:lnTo>
                    <a:pt x="1143" y="1004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8B38C694-AD5F-0A1D-12FC-C7983F00C2E9}"/>
                </a:ext>
              </a:extLst>
            </p:cNvPr>
            <p:cNvSpPr/>
            <p:nvPr/>
          </p:nvSpPr>
          <p:spPr>
            <a:xfrm>
              <a:off x="4621891" y="7980853"/>
              <a:ext cx="621650" cy="620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0" h="499">
                  <a:moveTo>
                    <a:pt x="500" y="249"/>
                  </a:moveTo>
                  <a:cubicBezTo>
                    <a:pt x="500" y="387"/>
                    <a:pt x="387" y="499"/>
                    <a:pt x="249" y="499"/>
                  </a:cubicBezTo>
                  <a:cubicBezTo>
                    <a:pt x="112" y="499"/>
                    <a:pt x="0" y="387"/>
                    <a:pt x="0" y="249"/>
                  </a:cubicBezTo>
                  <a:cubicBezTo>
                    <a:pt x="0" y="111"/>
                    <a:pt x="112" y="0"/>
                    <a:pt x="249" y="0"/>
                  </a:cubicBezTo>
                  <a:cubicBezTo>
                    <a:pt x="387" y="0"/>
                    <a:pt x="500" y="111"/>
                    <a:pt x="500" y="249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 420">
              <a:extLst>
                <a:ext uri="{FF2B5EF4-FFF2-40B4-BE49-F238E27FC236}">
                  <a16:creationId xmlns:a16="http://schemas.microsoft.com/office/drawing/2014/main" id="{B6BD53CF-E261-E851-0271-55398AB1B8D3}"/>
                </a:ext>
              </a:extLst>
            </p:cNvPr>
            <p:cNvSpPr/>
            <p:nvPr/>
          </p:nvSpPr>
          <p:spPr>
            <a:xfrm>
              <a:off x="4755187" y="8112953"/>
              <a:ext cx="353805" cy="355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5" h="286">
                  <a:moveTo>
                    <a:pt x="285" y="143"/>
                  </a:moveTo>
                  <a:cubicBezTo>
                    <a:pt x="285" y="222"/>
                    <a:pt x="221" y="286"/>
                    <a:pt x="142" y="286"/>
                  </a:cubicBezTo>
                  <a:cubicBezTo>
                    <a:pt x="64" y="286"/>
                    <a:pt x="0" y="222"/>
                    <a:pt x="0" y="143"/>
                  </a:cubicBezTo>
                  <a:cubicBezTo>
                    <a:pt x="0" y="65"/>
                    <a:pt x="64" y="0"/>
                    <a:pt x="142" y="0"/>
                  </a:cubicBezTo>
                  <a:cubicBezTo>
                    <a:pt x="221" y="0"/>
                    <a:pt x="285" y="65"/>
                    <a:pt x="285" y="143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22" name="Rounded Rectangle 421">
            <a:extLst>
              <a:ext uri="{FF2B5EF4-FFF2-40B4-BE49-F238E27FC236}">
                <a16:creationId xmlns:a16="http://schemas.microsoft.com/office/drawing/2014/main" id="{7E7C8D16-CB4F-CC5B-7D66-432A51B87F0A}"/>
              </a:ext>
            </a:extLst>
          </p:cNvPr>
          <p:cNvSpPr/>
          <p:nvPr/>
        </p:nvSpPr>
        <p:spPr>
          <a:xfrm>
            <a:off x="1503674" y="3293784"/>
            <a:ext cx="12129025" cy="29249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8" name="Freeform 547">
            <a:extLst>
              <a:ext uri="{FF2B5EF4-FFF2-40B4-BE49-F238E27FC236}">
                <a16:creationId xmlns:a16="http://schemas.microsoft.com/office/drawing/2014/main" id="{91E08216-6289-24B4-512E-90AC330C2A4A}"/>
              </a:ext>
            </a:extLst>
          </p:cNvPr>
          <p:cNvSpPr/>
          <p:nvPr/>
        </p:nvSpPr>
        <p:spPr>
          <a:xfrm>
            <a:off x="16118057" y="4966224"/>
            <a:ext cx="966734" cy="63345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5084" fill="none">
                <a:moveTo>
                  <a:pt x="777" y="5084"/>
                </a:moveTo>
                <a:lnTo>
                  <a:pt x="0" y="5084"/>
                </a:lnTo>
                <a:lnTo>
                  <a:pt x="0" y="0"/>
                </a:lnTo>
                <a:lnTo>
                  <a:pt x="777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9" name="Straight Connector 548">
            <a:extLst>
              <a:ext uri="{FF2B5EF4-FFF2-40B4-BE49-F238E27FC236}">
                <a16:creationId xmlns:a16="http://schemas.microsoft.com/office/drawing/2014/main" id="{C83225E8-D46C-01BE-16E5-8EE7852BC16F}"/>
              </a:ext>
            </a:extLst>
          </p:cNvPr>
          <p:cNvSpPr/>
          <p:nvPr/>
        </p:nvSpPr>
        <p:spPr>
          <a:xfrm>
            <a:off x="15136373" y="8132893"/>
            <a:ext cx="1949664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40AE9952-C1AE-8B04-B95C-48ACE1ACFD99}"/>
              </a:ext>
            </a:extLst>
          </p:cNvPr>
          <p:cNvSpPr txBox="1"/>
          <p:nvPr/>
        </p:nvSpPr>
        <p:spPr>
          <a:xfrm>
            <a:off x="1394749" y="653482"/>
            <a:ext cx="13706706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73A8B893-9AA2-EAFA-FB17-C4B804A8BF79}"/>
              </a:ext>
            </a:extLst>
          </p:cNvPr>
          <p:cNvSpPr txBox="1"/>
          <p:nvPr/>
        </p:nvSpPr>
        <p:spPr>
          <a:xfrm>
            <a:off x="1402370" y="1875569"/>
            <a:ext cx="13706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88EC4F86-51C9-67B2-A9EB-78C336B7A3FD}"/>
              </a:ext>
            </a:extLst>
          </p:cNvPr>
          <p:cNvSpPr txBox="1"/>
          <p:nvPr/>
        </p:nvSpPr>
        <p:spPr>
          <a:xfrm>
            <a:off x="2459187" y="3887380"/>
            <a:ext cx="1057842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YOUR TITLE HERE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3BA27CC7-AEF0-1DB7-517A-7F34DA819D0F}"/>
              </a:ext>
            </a:extLst>
          </p:cNvPr>
          <p:cNvSpPr txBox="1"/>
          <p:nvPr/>
        </p:nvSpPr>
        <p:spPr>
          <a:xfrm>
            <a:off x="2464478" y="4568037"/>
            <a:ext cx="1057842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</a:t>
            </a:r>
          </a:p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and more. Turn complex data into easy to understand infographics.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36321451-C86F-B064-2B1A-CB3F0FBF5894}"/>
              </a:ext>
            </a:extLst>
          </p:cNvPr>
          <p:cNvSpPr txBox="1"/>
          <p:nvPr/>
        </p:nvSpPr>
        <p:spPr>
          <a:xfrm>
            <a:off x="18849095" y="3864347"/>
            <a:ext cx="438139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C58EB9C2-038F-C607-95FE-769B75B5149F}"/>
              </a:ext>
            </a:extLst>
          </p:cNvPr>
          <p:cNvSpPr txBox="1"/>
          <p:nvPr/>
        </p:nvSpPr>
        <p:spPr>
          <a:xfrm>
            <a:off x="18849095" y="4534286"/>
            <a:ext cx="438139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C9D14665-DF78-62CD-29A6-1224FF902514}"/>
              </a:ext>
            </a:extLst>
          </p:cNvPr>
          <p:cNvSpPr txBox="1"/>
          <p:nvPr/>
        </p:nvSpPr>
        <p:spPr>
          <a:xfrm>
            <a:off x="18849095" y="7033457"/>
            <a:ext cx="438139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D32FBE37-61AD-65F5-988B-E23F1FF24FE6}"/>
              </a:ext>
            </a:extLst>
          </p:cNvPr>
          <p:cNvSpPr txBox="1"/>
          <p:nvPr/>
        </p:nvSpPr>
        <p:spPr>
          <a:xfrm>
            <a:off x="18849095" y="7703615"/>
            <a:ext cx="438139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56D99D2D-DFFB-B1E4-A7EC-65BB932AE521}"/>
              </a:ext>
            </a:extLst>
          </p:cNvPr>
          <p:cNvSpPr txBox="1"/>
          <p:nvPr/>
        </p:nvSpPr>
        <p:spPr>
          <a:xfrm>
            <a:off x="18849095" y="10212356"/>
            <a:ext cx="438139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6BAC196A-1679-C3C2-A806-282BD6C28988}"/>
              </a:ext>
            </a:extLst>
          </p:cNvPr>
          <p:cNvSpPr txBox="1"/>
          <p:nvPr/>
        </p:nvSpPr>
        <p:spPr>
          <a:xfrm>
            <a:off x="18849095" y="10880829"/>
            <a:ext cx="438139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76510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traight Connector 65">
            <a:extLst>
              <a:ext uri="{FF2B5EF4-FFF2-40B4-BE49-F238E27FC236}">
                <a16:creationId xmlns:a16="http://schemas.microsoft.com/office/drawing/2014/main" id="{555CF269-DDD9-EF4F-0862-0B23E3B752FC}"/>
              </a:ext>
            </a:extLst>
          </p:cNvPr>
          <p:cNvSpPr/>
          <p:nvPr/>
        </p:nvSpPr>
        <p:spPr>
          <a:xfrm>
            <a:off x="0" y="8132893"/>
            <a:ext cx="24377650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3907BC49-1C97-9397-BA1E-C9870FEA8CF9}"/>
              </a:ext>
            </a:extLst>
          </p:cNvPr>
          <p:cNvSpPr/>
          <p:nvPr/>
        </p:nvSpPr>
        <p:spPr>
          <a:xfrm>
            <a:off x="1761459" y="3326183"/>
            <a:ext cx="4250420" cy="851175"/>
          </a:xfrm>
          <a:prstGeom prst="round2SameRect">
            <a:avLst>
              <a:gd name="adj1" fmla="val 46570"/>
              <a:gd name="adj2" fmla="val 0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Round Same Side Corner Rectangle 67">
            <a:extLst>
              <a:ext uri="{FF2B5EF4-FFF2-40B4-BE49-F238E27FC236}">
                <a16:creationId xmlns:a16="http://schemas.microsoft.com/office/drawing/2014/main" id="{EE6A3752-8A93-F88D-EE45-612674433B75}"/>
              </a:ext>
            </a:extLst>
          </p:cNvPr>
          <p:cNvSpPr/>
          <p:nvPr/>
        </p:nvSpPr>
        <p:spPr>
          <a:xfrm>
            <a:off x="1761459" y="4267089"/>
            <a:ext cx="4250420" cy="2018892"/>
          </a:xfrm>
          <a:prstGeom prst="round2SameRect">
            <a:avLst>
              <a:gd name="adj1" fmla="val 0"/>
              <a:gd name="adj2" fmla="val 21479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30928438-1555-2A3F-626E-2ADF849E071B}"/>
              </a:ext>
            </a:extLst>
          </p:cNvPr>
          <p:cNvSpPr/>
          <p:nvPr/>
        </p:nvSpPr>
        <p:spPr>
          <a:xfrm>
            <a:off x="1615712" y="4822908"/>
            <a:ext cx="4667742" cy="16076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48" h="1291">
                <a:moveTo>
                  <a:pt x="3748" y="1291"/>
                </a:moveTo>
                <a:lnTo>
                  <a:pt x="338" y="1291"/>
                </a:lnTo>
                <a:cubicBezTo>
                  <a:pt x="152" y="1291"/>
                  <a:pt x="0" y="1139"/>
                  <a:pt x="0" y="953"/>
                </a:cubicBez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none"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5203C0EE-876E-A694-ED02-131FBFC4CCF1}"/>
              </a:ext>
            </a:extLst>
          </p:cNvPr>
          <p:cNvSpPr/>
          <p:nvPr/>
        </p:nvSpPr>
        <p:spPr>
          <a:xfrm>
            <a:off x="3798227" y="6342061"/>
            <a:ext cx="176893" cy="1769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3" h="143">
                <a:moveTo>
                  <a:pt x="143" y="72"/>
                </a:moveTo>
                <a:cubicBezTo>
                  <a:pt x="143" y="111"/>
                  <a:pt x="111" y="143"/>
                  <a:pt x="72" y="143"/>
                </a:cubicBezTo>
                <a:cubicBezTo>
                  <a:pt x="32" y="143"/>
                  <a:pt x="0" y="111"/>
                  <a:pt x="0" y="72"/>
                </a:cubicBezTo>
                <a:cubicBezTo>
                  <a:pt x="0" y="33"/>
                  <a:pt x="32" y="0"/>
                  <a:pt x="72" y="0"/>
                </a:cubicBezTo>
                <a:cubicBezTo>
                  <a:pt x="111" y="0"/>
                  <a:pt x="143" y="33"/>
                  <a:pt x="143" y="72"/>
                </a:cubicBez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Straight Connector 130">
            <a:extLst>
              <a:ext uri="{FF2B5EF4-FFF2-40B4-BE49-F238E27FC236}">
                <a16:creationId xmlns:a16="http://schemas.microsoft.com/office/drawing/2014/main" id="{5A9CAD8E-B13C-DE52-FAF5-3B42734DFB8B}"/>
              </a:ext>
            </a:extLst>
          </p:cNvPr>
          <p:cNvSpPr/>
          <p:nvPr/>
        </p:nvSpPr>
        <p:spPr>
          <a:xfrm>
            <a:off x="3887916" y="6593799"/>
            <a:ext cx="0" cy="461101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1B52F483-1724-543E-47A6-1FA89573899C}"/>
              </a:ext>
            </a:extLst>
          </p:cNvPr>
          <p:cNvSpPr/>
          <p:nvPr/>
        </p:nvSpPr>
        <p:spPr>
          <a:xfrm>
            <a:off x="2882614" y="7127186"/>
            <a:ext cx="2009359" cy="2010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14" h="1614">
                <a:moveTo>
                  <a:pt x="807" y="0"/>
                </a:moveTo>
                <a:cubicBezTo>
                  <a:pt x="1252" y="0"/>
                  <a:pt x="1614" y="361"/>
                  <a:pt x="1614" y="807"/>
                </a:cubicBezTo>
                <a:cubicBezTo>
                  <a:pt x="1614" y="1252"/>
                  <a:pt x="1252" y="1614"/>
                  <a:pt x="807" y="1614"/>
                </a:cubicBezTo>
                <a:cubicBezTo>
                  <a:pt x="361" y="1614"/>
                  <a:pt x="0" y="1252"/>
                  <a:pt x="0" y="807"/>
                </a:cubicBezTo>
                <a:cubicBezTo>
                  <a:pt x="0" y="361"/>
                  <a:pt x="361" y="0"/>
                  <a:pt x="807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8C6757C7-FB31-FB27-F438-E33A33D201EB}"/>
              </a:ext>
            </a:extLst>
          </p:cNvPr>
          <p:cNvSpPr/>
          <p:nvPr/>
        </p:nvSpPr>
        <p:spPr>
          <a:xfrm>
            <a:off x="3044562" y="7290442"/>
            <a:ext cx="1684224" cy="16836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3" h="1352">
                <a:moveTo>
                  <a:pt x="677" y="0"/>
                </a:moveTo>
                <a:cubicBezTo>
                  <a:pt x="1050" y="0"/>
                  <a:pt x="1353" y="303"/>
                  <a:pt x="1353" y="676"/>
                </a:cubicBezTo>
                <a:cubicBezTo>
                  <a:pt x="1353" y="1049"/>
                  <a:pt x="1050" y="1352"/>
                  <a:pt x="677" y="1352"/>
                </a:cubicBezTo>
                <a:cubicBezTo>
                  <a:pt x="303" y="1352"/>
                  <a:pt x="0" y="1049"/>
                  <a:pt x="0" y="676"/>
                </a:cubicBezTo>
                <a:cubicBezTo>
                  <a:pt x="0" y="303"/>
                  <a:pt x="303" y="0"/>
                  <a:pt x="677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BAC537-52BE-C6DB-04A1-0D7C5FAB1741}"/>
              </a:ext>
            </a:extLst>
          </p:cNvPr>
          <p:cNvGrpSpPr/>
          <p:nvPr/>
        </p:nvGrpSpPr>
        <p:grpSpPr>
          <a:xfrm>
            <a:off x="3331079" y="7645617"/>
            <a:ext cx="1111189" cy="973306"/>
            <a:chOff x="3331079" y="7645617"/>
            <a:chExt cx="1111189" cy="973306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A966C32E-31B9-ABF9-92A5-E835FDE67783}"/>
                </a:ext>
              </a:extLst>
            </p:cNvPr>
            <p:cNvSpPr/>
            <p:nvPr/>
          </p:nvSpPr>
          <p:spPr>
            <a:xfrm>
              <a:off x="3402086" y="8213898"/>
              <a:ext cx="969176" cy="4050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719" y="326"/>
                  </a:moveTo>
                  <a:lnTo>
                    <a:pt x="390" y="326"/>
                  </a:lnTo>
                  <a:lnTo>
                    <a:pt x="60" y="326"/>
                  </a:lnTo>
                  <a:cubicBezTo>
                    <a:pt x="43" y="326"/>
                    <a:pt x="28" y="319"/>
                    <a:pt x="17" y="308"/>
                  </a:cubicBezTo>
                  <a:cubicBezTo>
                    <a:pt x="6" y="297"/>
                    <a:pt x="0" y="282"/>
                    <a:pt x="0" y="265"/>
                  </a:cubicBezTo>
                  <a:lnTo>
                    <a:pt x="0" y="133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779" y="0"/>
                  </a:lnTo>
                  <a:lnTo>
                    <a:pt x="779" y="133"/>
                  </a:lnTo>
                  <a:lnTo>
                    <a:pt x="779" y="265"/>
                  </a:lnTo>
                  <a:cubicBezTo>
                    <a:pt x="779" y="282"/>
                    <a:pt x="773" y="297"/>
                    <a:pt x="762" y="308"/>
                  </a:cubicBezTo>
                  <a:cubicBezTo>
                    <a:pt x="751" y="319"/>
                    <a:pt x="736" y="326"/>
                    <a:pt x="719" y="326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7BB5AAC0-6659-D7C3-1946-F91F423C2B88}"/>
                </a:ext>
              </a:extLst>
            </p:cNvPr>
            <p:cNvSpPr/>
            <p:nvPr/>
          </p:nvSpPr>
          <p:spPr>
            <a:xfrm>
              <a:off x="3402086" y="8213898"/>
              <a:ext cx="969176" cy="2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23">
                  <a:moveTo>
                    <a:pt x="779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0F1DD296-B4D2-CBD2-FE10-7728A7F6AB12}"/>
                </a:ext>
              </a:extLst>
            </p:cNvPr>
            <p:cNvSpPr/>
            <p:nvPr/>
          </p:nvSpPr>
          <p:spPr>
            <a:xfrm>
              <a:off x="3463127" y="8298641"/>
              <a:ext cx="847095" cy="259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209">
                  <a:moveTo>
                    <a:pt x="681" y="197"/>
                  </a:moveTo>
                  <a:cubicBezTo>
                    <a:pt x="681" y="201"/>
                    <a:pt x="680" y="204"/>
                    <a:pt x="678" y="205"/>
                  </a:cubicBezTo>
                  <a:cubicBezTo>
                    <a:pt x="677" y="207"/>
                    <a:pt x="674" y="209"/>
                    <a:pt x="670" y="209"/>
                  </a:cubicBezTo>
                  <a:lnTo>
                    <a:pt x="341" y="209"/>
                  </a:lnTo>
                  <a:lnTo>
                    <a:pt x="11" y="209"/>
                  </a:lnTo>
                  <a:cubicBezTo>
                    <a:pt x="7" y="209"/>
                    <a:pt x="4" y="207"/>
                    <a:pt x="3" y="205"/>
                  </a:cubicBezTo>
                  <a:cubicBezTo>
                    <a:pt x="1" y="204"/>
                    <a:pt x="0" y="201"/>
                    <a:pt x="0" y="197"/>
                  </a:cubicBezTo>
                  <a:lnTo>
                    <a:pt x="0" y="0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1572EF13-BBFD-7E7B-CC9A-51A5B95A1B29}"/>
                </a:ext>
              </a:extLst>
            </p:cNvPr>
            <p:cNvSpPr/>
            <p:nvPr/>
          </p:nvSpPr>
          <p:spPr>
            <a:xfrm>
              <a:off x="3331079" y="7874923"/>
              <a:ext cx="1111189" cy="3377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3" h="272">
                  <a:moveTo>
                    <a:pt x="835" y="0"/>
                  </a:moveTo>
                  <a:lnTo>
                    <a:pt x="447" y="0"/>
                  </a:lnTo>
                  <a:lnTo>
                    <a:pt x="58" y="0"/>
                  </a:lnTo>
                  <a:cubicBezTo>
                    <a:pt x="42" y="0"/>
                    <a:pt x="28" y="7"/>
                    <a:pt x="17" y="18"/>
                  </a:cubicBezTo>
                  <a:cubicBezTo>
                    <a:pt x="7" y="28"/>
                    <a:pt x="0" y="42"/>
                    <a:pt x="0" y="58"/>
                  </a:cubicBezTo>
                  <a:lnTo>
                    <a:pt x="0" y="136"/>
                  </a:lnTo>
                  <a:lnTo>
                    <a:pt x="0" y="215"/>
                  </a:lnTo>
                  <a:cubicBezTo>
                    <a:pt x="0" y="230"/>
                    <a:pt x="7" y="245"/>
                    <a:pt x="17" y="256"/>
                  </a:cubicBezTo>
                  <a:cubicBezTo>
                    <a:pt x="28" y="266"/>
                    <a:pt x="42" y="272"/>
                    <a:pt x="58" y="272"/>
                  </a:cubicBezTo>
                  <a:lnTo>
                    <a:pt x="447" y="272"/>
                  </a:lnTo>
                  <a:lnTo>
                    <a:pt x="835" y="272"/>
                  </a:lnTo>
                  <a:cubicBezTo>
                    <a:pt x="851" y="272"/>
                    <a:pt x="865" y="266"/>
                    <a:pt x="876" y="256"/>
                  </a:cubicBezTo>
                  <a:cubicBezTo>
                    <a:pt x="887" y="245"/>
                    <a:pt x="893" y="230"/>
                    <a:pt x="893" y="215"/>
                  </a:cubicBezTo>
                  <a:lnTo>
                    <a:pt x="893" y="136"/>
                  </a:lnTo>
                  <a:lnTo>
                    <a:pt x="893" y="58"/>
                  </a:lnTo>
                  <a:cubicBezTo>
                    <a:pt x="893" y="42"/>
                    <a:pt x="887" y="28"/>
                    <a:pt x="876" y="18"/>
                  </a:cubicBezTo>
                  <a:cubicBezTo>
                    <a:pt x="865" y="7"/>
                    <a:pt x="851" y="0"/>
                    <a:pt x="835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047064CF-E17E-9C43-8557-DFFDB89DAFA0}"/>
                </a:ext>
              </a:extLst>
            </p:cNvPr>
            <p:cNvSpPr/>
            <p:nvPr/>
          </p:nvSpPr>
          <p:spPr>
            <a:xfrm>
              <a:off x="3393366" y="7935988"/>
              <a:ext cx="987862" cy="2155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4" h="174">
                  <a:moveTo>
                    <a:pt x="785" y="0"/>
                  </a:moveTo>
                  <a:cubicBezTo>
                    <a:pt x="788" y="0"/>
                    <a:pt x="790" y="2"/>
                    <a:pt x="791" y="3"/>
                  </a:cubicBezTo>
                  <a:cubicBezTo>
                    <a:pt x="793" y="4"/>
                    <a:pt x="794" y="6"/>
                    <a:pt x="794" y="9"/>
                  </a:cubicBezTo>
                  <a:lnTo>
                    <a:pt x="794" y="87"/>
                  </a:lnTo>
                  <a:lnTo>
                    <a:pt x="794" y="166"/>
                  </a:lnTo>
                  <a:cubicBezTo>
                    <a:pt x="794" y="168"/>
                    <a:pt x="793" y="171"/>
                    <a:pt x="791" y="172"/>
                  </a:cubicBezTo>
                  <a:cubicBezTo>
                    <a:pt x="790" y="173"/>
                    <a:pt x="788" y="174"/>
                    <a:pt x="785" y="174"/>
                  </a:cubicBezTo>
                  <a:lnTo>
                    <a:pt x="397" y="174"/>
                  </a:lnTo>
                  <a:lnTo>
                    <a:pt x="8" y="174"/>
                  </a:lnTo>
                  <a:cubicBezTo>
                    <a:pt x="5" y="174"/>
                    <a:pt x="3" y="173"/>
                    <a:pt x="2" y="172"/>
                  </a:cubicBezTo>
                  <a:cubicBezTo>
                    <a:pt x="1" y="171"/>
                    <a:pt x="0" y="168"/>
                    <a:pt x="0" y="166"/>
                  </a:cubicBezTo>
                  <a:lnTo>
                    <a:pt x="0" y="87"/>
                  </a:lnTo>
                  <a:lnTo>
                    <a:pt x="0" y="9"/>
                  </a:lnTo>
                  <a:cubicBezTo>
                    <a:pt x="0" y="6"/>
                    <a:pt x="1" y="4"/>
                    <a:pt x="2" y="3"/>
                  </a:cubicBezTo>
                  <a:cubicBezTo>
                    <a:pt x="3" y="2"/>
                    <a:pt x="5" y="0"/>
                    <a:pt x="8" y="0"/>
                  </a:cubicBezTo>
                  <a:lnTo>
                    <a:pt x="397" y="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377EA7C-5B9B-2642-87F5-AE9584E2F0EE}"/>
                </a:ext>
              </a:extLst>
            </p:cNvPr>
            <p:cNvSpPr/>
            <p:nvPr/>
          </p:nvSpPr>
          <p:spPr>
            <a:xfrm>
              <a:off x="3617597" y="7803888"/>
              <a:ext cx="128310" cy="697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" h="57">
                  <a:moveTo>
                    <a:pt x="70" y="0"/>
                  </a:moveTo>
                  <a:lnTo>
                    <a:pt x="52" y="0"/>
                  </a:lnTo>
                  <a:lnTo>
                    <a:pt x="34" y="0"/>
                  </a:lnTo>
                  <a:cubicBezTo>
                    <a:pt x="24" y="0"/>
                    <a:pt x="16" y="4"/>
                    <a:pt x="10" y="10"/>
                  </a:cubicBezTo>
                  <a:cubicBezTo>
                    <a:pt x="3" y="16"/>
                    <a:pt x="0" y="25"/>
                    <a:pt x="0" y="34"/>
                  </a:cubicBezTo>
                  <a:lnTo>
                    <a:pt x="0" y="46"/>
                  </a:lnTo>
                  <a:lnTo>
                    <a:pt x="0" y="57"/>
                  </a:lnTo>
                  <a:lnTo>
                    <a:pt x="52" y="57"/>
                  </a:lnTo>
                  <a:lnTo>
                    <a:pt x="104" y="57"/>
                  </a:lnTo>
                  <a:lnTo>
                    <a:pt x="104" y="46"/>
                  </a:lnTo>
                  <a:lnTo>
                    <a:pt x="104" y="34"/>
                  </a:lnTo>
                  <a:cubicBezTo>
                    <a:pt x="104" y="25"/>
                    <a:pt x="101" y="16"/>
                    <a:pt x="95" y="10"/>
                  </a:cubicBezTo>
                  <a:cubicBezTo>
                    <a:pt x="89" y="4"/>
                    <a:pt x="79" y="0"/>
                    <a:pt x="70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0B43C5F2-7D0F-57FA-3282-0568D3F4EE71}"/>
                </a:ext>
              </a:extLst>
            </p:cNvPr>
            <p:cNvSpPr/>
            <p:nvPr/>
          </p:nvSpPr>
          <p:spPr>
            <a:xfrm>
              <a:off x="4029933" y="7803888"/>
              <a:ext cx="129556" cy="697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" h="57">
                  <a:moveTo>
                    <a:pt x="70" y="0"/>
                  </a:moveTo>
                  <a:lnTo>
                    <a:pt x="52" y="0"/>
                  </a:lnTo>
                  <a:lnTo>
                    <a:pt x="34" y="0"/>
                  </a:lnTo>
                  <a:cubicBezTo>
                    <a:pt x="25" y="0"/>
                    <a:pt x="16" y="4"/>
                    <a:pt x="10" y="10"/>
                  </a:cubicBezTo>
                  <a:cubicBezTo>
                    <a:pt x="3" y="16"/>
                    <a:pt x="0" y="25"/>
                    <a:pt x="0" y="34"/>
                  </a:cubicBezTo>
                  <a:lnTo>
                    <a:pt x="0" y="46"/>
                  </a:lnTo>
                  <a:lnTo>
                    <a:pt x="0" y="57"/>
                  </a:lnTo>
                  <a:lnTo>
                    <a:pt x="52" y="57"/>
                  </a:lnTo>
                  <a:lnTo>
                    <a:pt x="105" y="57"/>
                  </a:lnTo>
                  <a:lnTo>
                    <a:pt x="105" y="46"/>
                  </a:lnTo>
                  <a:lnTo>
                    <a:pt x="105" y="34"/>
                  </a:lnTo>
                  <a:cubicBezTo>
                    <a:pt x="105" y="25"/>
                    <a:pt x="101" y="16"/>
                    <a:pt x="94" y="10"/>
                  </a:cubicBezTo>
                  <a:cubicBezTo>
                    <a:pt x="88" y="4"/>
                    <a:pt x="80" y="0"/>
                    <a:pt x="70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5941B81F-C807-9B68-E193-6A3BC29CD653}"/>
                </a:ext>
              </a:extLst>
            </p:cNvPr>
            <p:cNvSpPr/>
            <p:nvPr/>
          </p:nvSpPr>
          <p:spPr>
            <a:xfrm>
              <a:off x="3669917" y="7665553"/>
              <a:ext cx="437250" cy="1370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2" h="111">
                  <a:moveTo>
                    <a:pt x="352" y="111"/>
                  </a:moveTo>
                  <a:lnTo>
                    <a:pt x="331" y="111"/>
                  </a:lnTo>
                  <a:cubicBezTo>
                    <a:pt x="331" y="86"/>
                    <a:pt x="321" y="63"/>
                    <a:pt x="303" y="45"/>
                  </a:cubicBezTo>
                  <a:cubicBezTo>
                    <a:pt x="286" y="30"/>
                    <a:pt x="264" y="21"/>
                    <a:pt x="241" y="21"/>
                  </a:cubicBezTo>
                  <a:lnTo>
                    <a:pt x="111" y="21"/>
                  </a:lnTo>
                  <a:cubicBezTo>
                    <a:pt x="85" y="21"/>
                    <a:pt x="61" y="32"/>
                    <a:pt x="44" y="50"/>
                  </a:cubicBezTo>
                  <a:cubicBezTo>
                    <a:pt x="29" y="66"/>
                    <a:pt x="20" y="88"/>
                    <a:pt x="20" y="111"/>
                  </a:cubicBezTo>
                  <a:lnTo>
                    <a:pt x="0" y="111"/>
                  </a:lnTo>
                  <a:cubicBezTo>
                    <a:pt x="0" y="83"/>
                    <a:pt x="10" y="57"/>
                    <a:pt x="29" y="36"/>
                  </a:cubicBezTo>
                  <a:cubicBezTo>
                    <a:pt x="50" y="13"/>
                    <a:pt x="79" y="0"/>
                    <a:pt x="111" y="0"/>
                  </a:cubicBezTo>
                  <a:lnTo>
                    <a:pt x="241" y="0"/>
                  </a:lnTo>
                  <a:cubicBezTo>
                    <a:pt x="270" y="0"/>
                    <a:pt x="296" y="11"/>
                    <a:pt x="317" y="31"/>
                  </a:cubicBezTo>
                  <a:cubicBezTo>
                    <a:pt x="339" y="52"/>
                    <a:pt x="352" y="80"/>
                    <a:pt x="352" y="111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79FB89B5-1B19-E760-38F7-CE7C04077042}"/>
                </a:ext>
              </a:extLst>
            </p:cNvPr>
            <p:cNvSpPr/>
            <p:nvPr/>
          </p:nvSpPr>
          <p:spPr>
            <a:xfrm>
              <a:off x="3613860" y="8152832"/>
              <a:ext cx="114607" cy="3402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274">
                  <a:moveTo>
                    <a:pt x="93" y="274"/>
                  </a:moveTo>
                  <a:lnTo>
                    <a:pt x="0" y="27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8CF48A8D-23E0-399A-64DF-B410385696C5}"/>
                </a:ext>
              </a:extLst>
            </p:cNvPr>
            <p:cNvSpPr/>
            <p:nvPr/>
          </p:nvSpPr>
          <p:spPr>
            <a:xfrm>
              <a:off x="3582716" y="8260008"/>
              <a:ext cx="178139" cy="1109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0">
                  <a:moveTo>
                    <a:pt x="118" y="68"/>
                  </a:moveTo>
                  <a:lnTo>
                    <a:pt x="25" y="68"/>
                  </a:lnTo>
                  <a:lnTo>
                    <a:pt x="25" y="23"/>
                  </a:lnTo>
                  <a:lnTo>
                    <a:pt x="118" y="23"/>
                  </a:lnTo>
                  <a:close/>
                  <a:moveTo>
                    <a:pt x="0" y="22"/>
                  </a:moveTo>
                  <a:lnTo>
                    <a:pt x="0" y="45"/>
                  </a:lnTo>
                  <a:lnTo>
                    <a:pt x="0" y="68"/>
                  </a:lnTo>
                  <a:cubicBezTo>
                    <a:pt x="0" y="74"/>
                    <a:pt x="3" y="80"/>
                    <a:pt x="6" y="84"/>
                  </a:cubicBezTo>
                  <a:cubicBezTo>
                    <a:pt x="10" y="88"/>
                    <a:pt x="16" y="90"/>
                    <a:pt x="23" y="90"/>
                  </a:cubicBezTo>
                  <a:lnTo>
                    <a:pt x="72" y="90"/>
                  </a:lnTo>
                  <a:lnTo>
                    <a:pt x="121" y="90"/>
                  </a:lnTo>
                  <a:cubicBezTo>
                    <a:pt x="128" y="90"/>
                    <a:pt x="133" y="88"/>
                    <a:pt x="137" y="84"/>
                  </a:cubicBezTo>
                  <a:cubicBezTo>
                    <a:pt x="141" y="80"/>
                    <a:pt x="144" y="74"/>
                    <a:pt x="144" y="68"/>
                  </a:cubicBezTo>
                  <a:lnTo>
                    <a:pt x="144" y="45"/>
                  </a:lnTo>
                  <a:lnTo>
                    <a:pt x="144" y="22"/>
                  </a:lnTo>
                  <a:cubicBezTo>
                    <a:pt x="144" y="16"/>
                    <a:pt x="141" y="11"/>
                    <a:pt x="137" y="6"/>
                  </a:cubicBezTo>
                  <a:cubicBezTo>
                    <a:pt x="133" y="3"/>
                    <a:pt x="128" y="0"/>
                    <a:pt x="121" y="0"/>
                  </a:cubicBezTo>
                  <a:lnTo>
                    <a:pt x="72" y="0"/>
                  </a:lnTo>
                  <a:lnTo>
                    <a:pt x="23" y="0"/>
                  </a:lnTo>
                  <a:cubicBezTo>
                    <a:pt x="16" y="0"/>
                    <a:pt x="10" y="3"/>
                    <a:pt x="6" y="6"/>
                  </a:cubicBezTo>
                  <a:cubicBezTo>
                    <a:pt x="3" y="11"/>
                    <a:pt x="0" y="16"/>
                    <a:pt x="0" y="2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44F3832A-7C16-875B-02CD-733DB111B2B7}"/>
                </a:ext>
              </a:extLst>
            </p:cNvPr>
            <p:cNvSpPr/>
            <p:nvPr/>
          </p:nvSpPr>
          <p:spPr>
            <a:xfrm>
              <a:off x="4037407" y="8152832"/>
              <a:ext cx="114607" cy="3402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274">
                  <a:moveTo>
                    <a:pt x="93" y="274"/>
                  </a:moveTo>
                  <a:lnTo>
                    <a:pt x="0" y="27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C6727233-470B-8709-F51F-EBEF816A0BED}"/>
                </a:ext>
              </a:extLst>
            </p:cNvPr>
            <p:cNvSpPr/>
            <p:nvPr/>
          </p:nvSpPr>
          <p:spPr>
            <a:xfrm>
              <a:off x="4005018" y="8260008"/>
              <a:ext cx="178139" cy="1109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0">
                  <a:moveTo>
                    <a:pt x="119" y="68"/>
                  </a:moveTo>
                  <a:lnTo>
                    <a:pt x="26" y="68"/>
                  </a:lnTo>
                  <a:lnTo>
                    <a:pt x="26" y="23"/>
                  </a:lnTo>
                  <a:lnTo>
                    <a:pt x="119" y="23"/>
                  </a:lnTo>
                  <a:close/>
                  <a:moveTo>
                    <a:pt x="0" y="22"/>
                  </a:moveTo>
                  <a:lnTo>
                    <a:pt x="0" y="45"/>
                  </a:lnTo>
                  <a:lnTo>
                    <a:pt x="0" y="68"/>
                  </a:lnTo>
                  <a:cubicBezTo>
                    <a:pt x="0" y="74"/>
                    <a:pt x="3" y="80"/>
                    <a:pt x="7" y="84"/>
                  </a:cubicBezTo>
                  <a:cubicBezTo>
                    <a:pt x="11" y="88"/>
                    <a:pt x="16" y="90"/>
                    <a:pt x="23" y="90"/>
                  </a:cubicBezTo>
                  <a:lnTo>
                    <a:pt x="72" y="90"/>
                  </a:lnTo>
                  <a:lnTo>
                    <a:pt x="122" y="90"/>
                  </a:lnTo>
                  <a:cubicBezTo>
                    <a:pt x="128" y="90"/>
                    <a:pt x="133" y="88"/>
                    <a:pt x="138" y="84"/>
                  </a:cubicBezTo>
                  <a:cubicBezTo>
                    <a:pt x="142" y="80"/>
                    <a:pt x="144" y="74"/>
                    <a:pt x="144" y="68"/>
                  </a:cubicBezTo>
                  <a:lnTo>
                    <a:pt x="144" y="45"/>
                  </a:lnTo>
                  <a:lnTo>
                    <a:pt x="144" y="22"/>
                  </a:lnTo>
                  <a:cubicBezTo>
                    <a:pt x="144" y="16"/>
                    <a:pt x="142" y="11"/>
                    <a:pt x="138" y="6"/>
                  </a:cubicBezTo>
                  <a:cubicBezTo>
                    <a:pt x="133" y="3"/>
                    <a:pt x="128" y="0"/>
                    <a:pt x="122" y="0"/>
                  </a:cubicBezTo>
                  <a:lnTo>
                    <a:pt x="72" y="0"/>
                  </a:lnTo>
                  <a:lnTo>
                    <a:pt x="23" y="0"/>
                  </a:lnTo>
                  <a:cubicBezTo>
                    <a:pt x="16" y="0"/>
                    <a:pt x="11" y="3"/>
                    <a:pt x="7" y="6"/>
                  </a:cubicBezTo>
                  <a:cubicBezTo>
                    <a:pt x="3" y="11"/>
                    <a:pt x="0" y="16"/>
                    <a:pt x="0" y="2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E9DAA232-67B0-D14B-F929-9D86179A05DE}"/>
                </a:ext>
              </a:extLst>
            </p:cNvPr>
            <p:cNvSpPr/>
            <p:nvPr/>
          </p:nvSpPr>
          <p:spPr>
            <a:xfrm>
              <a:off x="3764593" y="7645617"/>
              <a:ext cx="246654" cy="648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53">
                  <a:moveTo>
                    <a:pt x="172" y="53"/>
                  </a:moveTo>
                  <a:lnTo>
                    <a:pt x="27" y="53"/>
                  </a:lnTo>
                  <a:cubicBezTo>
                    <a:pt x="12" y="53"/>
                    <a:pt x="0" y="41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172" y="0"/>
                  </a:lnTo>
                  <a:cubicBezTo>
                    <a:pt x="187" y="0"/>
                    <a:pt x="199" y="12"/>
                    <a:pt x="199" y="27"/>
                  </a:cubicBezTo>
                  <a:cubicBezTo>
                    <a:pt x="199" y="41"/>
                    <a:pt x="187" y="53"/>
                    <a:pt x="172" y="53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47" name="Round Same Side Corner Rectangle 146">
            <a:extLst>
              <a:ext uri="{FF2B5EF4-FFF2-40B4-BE49-F238E27FC236}">
                <a16:creationId xmlns:a16="http://schemas.microsoft.com/office/drawing/2014/main" id="{2F781429-551D-EFED-980B-A18BCD846768}"/>
              </a:ext>
            </a:extLst>
          </p:cNvPr>
          <p:cNvSpPr/>
          <p:nvPr/>
        </p:nvSpPr>
        <p:spPr>
          <a:xfrm>
            <a:off x="5881081" y="9979801"/>
            <a:ext cx="4250420" cy="851175"/>
          </a:xfrm>
          <a:prstGeom prst="round2SameRect">
            <a:avLst>
              <a:gd name="adj1" fmla="val 46914"/>
              <a:gd name="adj2" fmla="val 0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Round Same Side Corner Rectangle 147">
            <a:extLst>
              <a:ext uri="{FF2B5EF4-FFF2-40B4-BE49-F238E27FC236}">
                <a16:creationId xmlns:a16="http://schemas.microsoft.com/office/drawing/2014/main" id="{87493637-486F-AC34-7A4B-A2B190D3F9E9}"/>
              </a:ext>
            </a:extLst>
          </p:cNvPr>
          <p:cNvSpPr/>
          <p:nvPr/>
        </p:nvSpPr>
        <p:spPr>
          <a:xfrm>
            <a:off x="5881081" y="10921954"/>
            <a:ext cx="4250420" cy="2017645"/>
          </a:xfrm>
          <a:prstGeom prst="round2SameRect">
            <a:avLst>
              <a:gd name="adj1" fmla="val 0"/>
              <a:gd name="adj2" fmla="val 22440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36566621-229F-3261-0BD5-859577222849}"/>
              </a:ext>
            </a:extLst>
          </p:cNvPr>
          <p:cNvSpPr/>
          <p:nvPr/>
        </p:nvSpPr>
        <p:spPr>
          <a:xfrm>
            <a:off x="5736580" y="9835242"/>
            <a:ext cx="4666496" cy="16076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47" h="1291">
                <a:moveTo>
                  <a:pt x="3747" y="0"/>
                </a:moveTo>
                <a:lnTo>
                  <a:pt x="337" y="0"/>
                </a:lnTo>
                <a:cubicBezTo>
                  <a:pt x="151" y="0"/>
                  <a:pt x="0" y="152"/>
                  <a:pt x="0" y="338"/>
                </a:cubicBezTo>
                <a:lnTo>
                  <a:pt x="0" y="1291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type="triangle" w="lg" len="lg"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DD5BA3E8-A962-616A-2F48-4338BE4D1560}"/>
              </a:ext>
            </a:extLst>
          </p:cNvPr>
          <p:cNvSpPr/>
          <p:nvPr/>
        </p:nvSpPr>
        <p:spPr>
          <a:xfrm>
            <a:off x="7917846" y="9746756"/>
            <a:ext cx="176893" cy="1757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3" h="142">
                <a:moveTo>
                  <a:pt x="0" y="71"/>
                </a:moveTo>
                <a:cubicBezTo>
                  <a:pt x="0" y="32"/>
                  <a:pt x="32" y="0"/>
                  <a:pt x="72" y="0"/>
                </a:cubicBezTo>
                <a:cubicBezTo>
                  <a:pt x="111" y="0"/>
                  <a:pt x="143" y="32"/>
                  <a:pt x="143" y="71"/>
                </a:cubicBezTo>
                <a:cubicBezTo>
                  <a:pt x="143" y="110"/>
                  <a:pt x="111" y="142"/>
                  <a:pt x="72" y="142"/>
                </a:cubicBezTo>
                <a:cubicBezTo>
                  <a:pt x="32" y="142"/>
                  <a:pt x="0" y="110"/>
                  <a:pt x="0" y="71"/>
                </a:cubicBez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9" name="Straight Connector 208">
            <a:extLst>
              <a:ext uri="{FF2B5EF4-FFF2-40B4-BE49-F238E27FC236}">
                <a16:creationId xmlns:a16="http://schemas.microsoft.com/office/drawing/2014/main" id="{039A7EAF-40B9-E345-9B7D-B5122D5D09A7}"/>
              </a:ext>
            </a:extLst>
          </p:cNvPr>
          <p:cNvSpPr/>
          <p:nvPr/>
        </p:nvSpPr>
        <p:spPr>
          <a:xfrm flipV="1">
            <a:off x="8007542" y="9212127"/>
            <a:ext cx="0" cy="461105"/>
          </a:xfrm>
          <a:prstGeom prst="line">
            <a:avLst/>
          </a:prstGeom>
          <a:noFill/>
          <a:ln w="38100" cap="flat">
            <a:solidFill>
              <a:schemeClr val="accent2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D827C304-5000-6F9F-F6F7-D935C421DE9A}"/>
              </a:ext>
            </a:extLst>
          </p:cNvPr>
          <p:cNvSpPr/>
          <p:nvPr/>
        </p:nvSpPr>
        <p:spPr>
          <a:xfrm>
            <a:off x="7002236" y="7127186"/>
            <a:ext cx="2008113" cy="2010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13" h="1614">
                <a:moveTo>
                  <a:pt x="807" y="0"/>
                </a:moveTo>
                <a:cubicBezTo>
                  <a:pt x="1252" y="0"/>
                  <a:pt x="1613" y="361"/>
                  <a:pt x="1613" y="807"/>
                </a:cubicBezTo>
                <a:cubicBezTo>
                  <a:pt x="1613" y="1252"/>
                  <a:pt x="1252" y="1614"/>
                  <a:pt x="807" y="1614"/>
                </a:cubicBezTo>
                <a:cubicBezTo>
                  <a:pt x="361" y="1614"/>
                  <a:pt x="0" y="1252"/>
                  <a:pt x="0" y="807"/>
                </a:cubicBezTo>
                <a:cubicBezTo>
                  <a:pt x="0" y="361"/>
                  <a:pt x="361" y="0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EF1AEB2A-6A79-C434-09AF-F13B5AE1DBF9}"/>
              </a:ext>
            </a:extLst>
          </p:cNvPr>
          <p:cNvSpPr/>
          <p:nvPr/>
        </p:nvSpPr>
        <p:spPr>
          <a:xfrm>
            <a:off x="7164184" y="7290442"/>
            <a:ext cx="1682978" cy="16836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2" h="1352">
                <a:moveTo>
                  <a:pt x="677" y="0"/>
                </a:moveTo>
                <a:cubicBezTo>
                  <a:pt x="1050" y="0"/>
                  <a:pt x="1352" y="303"/>
                  <a:pt x="1352" y="676"/>
                </a:cubicBezTo>
                <a:cubicBezTo>
                  <a:pt x="1352" y="1049"/>
                  <a:pt x="1050" y="1352"/>
                  <a:pt x="677" y="1352"/>
                </a:cubicBezTo>
                <a:cubicBezTo>
                  <a:pt x="303" y="1352"/>
                  <a:pt x="0" y="1049"/>
                  <a:pt x="0" y="676"/>
                </a:cubicBezTo>
                <a:cubicBezTo>
                  <a:pt x="0" y="303"/>
                  <a:pt x="303" y="0"/>
                  <a:pt x="677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95183D-A218-5B80-C8B5-53C5884EFCE0}"/>
              </a:ext>
            </a:extLst>
          </p:cNvPr>
          <p:cNvGrpSpPr/>
          <p:nvPr/>
        </p:nvGrpSpPr>
        <p:grpSpPr>
          <a:xfrm>
            <a:off x="7456930" y="7614461"/>
            <a:ext cx="1098731" cy="1035614"/>
            <a:chOff x="7456930" y="7614461"/>
            <a:chExt cx="1098731" cy="1035614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2CE47D0-AADB-9FE0-2100-6358CB2522C6}"/>
                </a:ext>
              </a:extLst>
            </p:cNvPr>
            <p:cNvSpPr/>
            <p:nvPr/>
          </p:nvSpPr>
          <p:spPr>
            <a:xfrm>
              <a:off x="7797014" y="7689232"/>
              <a:ext cx="545629" cy="5308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9" h="427">
                  <a:moveTo>
                    <a:pt x="439" y="149"/>
                  </a:moveTo>
                  <a:lnTo>
                    <a:pt x="138" y="427"/>
                  </a:lnTo>
                  <a:lnTo>
                    <a:pt x="0" y="27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02FFE33E-EBD2-EAC7-7F2F-36E084F7FF40}"/>
                </a:ext>
              </a:extLst>
            </p:cNvPr>
            <p:cNvSpPr/>
            <p:nvPr/>
          </p:nvSpPr>
          <p:spPr>
            <a:xfrm>
              <a:off x="7721024" y="8007023"/>
              <a:ext cx="271569" cy="28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33">
                  <a:moveTo>
                    <a:pt x="210" y="225"/>
                  </a:moveTo>
                  <a:cubicBezTo>
                    <a:pt x="215" y="220"/>
                    <a:pt x="218" y="213"/>
                    <a:pt x="219" y="206"/>
                  </a:cubicBezTo>
                  <a:cubicBezTo>
                    <a:pt x="219" y="199"/>
                    <a:pt x="216" y="192"/>
                    <a:pt x="211" y="187"/>
                  </a:cubicBezTo>
                  <a:lnTo>
                    <a:pt x="129" y="98"/>
                  </a:lnTo>
                  <a:lnTo>
                    <a:pt x="47" y="8"/>
                  </a:lnTo>
                  <a:cubicBezTo>
                    <a:pt x="41" y="3"/>
                    <a:pt x="35" y="0"/>
                    <a:pt x="28" y="0"/>
                  </a:cubicBezTo>
                  <a:cubicBezTo>
                    <a:pt x="21" y="-1"/>
                    <a:pt x="14" y="1"/>
                    <a:pt x="9" y="7"/>
                  </a:cubicBezTo>
                  <a:cubicBezTo>
                    <a:pt x="3" y="12"/>
                    <a:pt x="0" y="19"/>
                    <a:pt x="0" y="25"/>
                  </a:cubicBezTo>
                  <a:cubicBezTo>
                    <a:pt x="-1" y="33"/>
                    <a:pt x="2" y="40"/>
                    <a:pt x="7" y="45"/>
                  </a:cubicBezTo>
                  <a:lnTo>
                    <a:pt x="89" y="134"/>
                  </a:lnTo>
                  <a:lnTo>
                    <a:pt x="172" y="224"/>
                  </a:lnTo>
                  <a:cubicBezTo>
                    <a:pt x="177" y="229"/>
                    <a:pt x="183" y="232"/>
                    <a:pt x="190" y="233"/>
                  </a:cubicBezTo>
                  <a:cubicBezTo>
                    <a:pt x="198" y="233"/>
                    <a:pt x="204" y="230"/>
                    <a:pt x="210" y="225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1152BCCF-D13F-E3BB-6F48-6DF2385CC821}"/>
                </a:ext>
              </a:extLst>
            </p:cNvPr>
            <p:cNvSpPr/>
            <p:nvPr/>
          </p:nvSpPr>
          <p:spPr>
            <a:xfrm>
              <a:off x="8147063" y="7614461"/>
              <a:ext cx="271569" cy="28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33">
                  <a:moveTo>
                    <a:pt x="210" y="225"/>
                  </a:moveTo>
                  <a:cubicBezTo>
                    <a:pt x="216" y="220"/>
                    <a:pt x="219" y="213"/>
                    <a:pt x="219" y="206"/>
                  </a:cubicBezTo>
                  <a:cubicBezTo>
                    <a:pt x="219" y="200"/>
                    <a:pt x="217" y="192"/>
                    <a:pt x="212" y="187"/>
                  </a:cubicBezTo>
                  <a:lnTo>
                    <a:pt x="129" y="98"/>
                  </a:lnTo>
                  <a:lnTo>
                    <a:pt x="47" y="8"/>
                  </a:lnTo>
                  <a:cubicBezTo>
                    <a:pt x="42" y="3"/>
                    <a:pt x="35" y="0"/>
                    <a:pt x="28" y="0"/>
                  </a:cubicBezTo>
                  <a:cubicBezTo>
                    <a:pt x="21" y="-1"/>
                    <a:pt x="14" y="1"/>
                    <a:pt x="9" y="7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33"/>
                    <a:pt x="2" y="39"/>
                    <a:pt x="7" y="46"/>
                  </a:cubicBezTo>
                  <a:lnTo>
                    <a:pt x="89" y="134"/>
                  </a:lnTo>
                  <a:lnTo>
                    <a:pt x="172" y="224"/>
                  </a:lnTo>
                  <a:cubicBezTo>
                    <a:pt x="177" y="229"/>
                    <a:pt x="184" y="232"/>
                    <a:pt x="191" y="233"/>
                  </a:cubicBezTo>
                  <a:cubicBezTo>
                    <a:pt x="198" y="233"/>
                    <a:pt x="205" y="230"/>
                    <a:pt x="210" y="225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F165819C-520C-DEF7-4E5E-004D51899022}"/>
                </a:ext>
              </a:extLst>
            </p:cNvPr>
            <p:cNvSpPr/>
            <p:nvPr/>
          </p:nvSpPr>
          <p:spPr>
            <a:xfrm>
              <a:off x="8086022" y="7984591"/>
              <a:ext cx="176893" cy="1682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36">
                  <a:moveTo>
                    <a:pt x="103" y="7"/>
                  </a:moveTo>
                  <a:lnTo>
                    <a:pt x="55" y="51"/>
                  </a:lnTo>
                  <a:lnTo>
                    <a:pt x="7" y="95"/>
                  </a:lnTo>
                  <a:cubicBezTo>
                    <a:pt x="2" y="100"/>
                    <a:pt x="0" y="105"/>
                    <a:pt x="0" y="111"/>
                  </a:cubicBezTo>
                  <a:cubicBezTo>
                    <a:pt x="-1" y="117"/>
                    <a:pt x="2" y="123"/>
                    <a:pt x="6" y="128"/>
                  </a:cubicBezTo>
                  <a:cubicBezTo>
                    <a:pt x="10" y="133"/>
                    <a:pt x="16" y="136"/>
                    <a:pt x="22" y="136"/>
                  </a:cubicBezTo>
                  <a:cubicBezTo>
                    <a:pt x="28" y="136"/>
                    <a:pt x="35" y="134"/>
                    <a:pt x="39" y="130"/>
                  </a:cubicBezTo>
                  <a:lnTo>
                    <a:pt x="87" y="86"/>
                  </a:lnTo>
                  <a:lnTo>
                    <a:pt x="136" y="42"/>
                  </a:lnTo>
                  <a:cubicBezTo>
                    <a:pt x="141" y="37"/>
                    <a:pt x="143" y="31"/>
                    <a:pt x="143" y="25"/>
                  </a:cubicBezTo>
                  <a:cubicBezTo>
                    <a:pt x="143" y="19"/>
                    <a:pt x="141" y="13"/>
                    <a:pt x="137" y="8"/>
                  </a:cubicBezTo>
                  <a:cubicBezTo>
                    <a:pt x="132" y="3"/>
                    <a:pt x="126" y="1"/>
                    <a:pt x="120" y="0"/>
                  </a:cubicBezTo>
                  <a:cubicBezTo>
                    <a:pt x="114" y="0"/>
                    <a:pt x="108" y="2"/>
                    <a:pt x="103" y="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935724D7-3769-6D64-8C3C-EB13EAEA66F8}"/>
                </a:ext>
              </a:extLst>
            </p:cNvPr>
            <p:cNvSpPr/>
            <p:nvPr/>
          </p:nvSpPr>
          <p:spPr>
            <a:xfrm>
              <a:off x="8171978" y="8069335"/>
              <a:ext cx="196825" cy="2056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" h="166">
                  <a:moveTo>
                    <a:pt x="159" y="131"/>
                  </a:moveTo>
                  <a:lnTo>
                    <a:pt x="121" y="166"/>
                  </a:lnTo>
                  <a:lnTo>
                    <a:pt x="0" y="3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5752392D-3066-90BA-ECF8-802AE85EBD3D}"/>
                </a:ext>
              </a:extLst>
            </p:cNvPr>
            <p:cNvSpPr/>
            <p:nvPr/>
          </p:nvSpPr>
          <p:spPr>
            <a:xfrm>
              <a:off x="8315236" y="8226360"/>
              <a:ext cx="240425" cy="249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01">
                  <a:moveTo>
                    <a:pt x="45" y="4"/>
                  </a:moveTo>
                  <a:lnTo>
                    <a:pt x="25" y="22"/>
                  </a:lnTo>
                  <a:lnTo>
                    <a:pt x="5" y="41"/>
                  </a:lnTo>
                  <a:cubicBezTo>
                    <a:pt x="2" y="43"/>
                    <a:pt x="0" y="48"/>
                    <a:pt x="0" y="52"/>
                  </a:cubicBezTo>
                  <a:cubicBezTo>
                    <a:pt x="0" y="55"/>
                    <a:pt x="1" y="60"/>
                    <a:pt x="5" y="63"/>
                  </a:cubicBezTo>
                  <a:lnTo>
                    <a:pt x="66" y="129"/>
                  </a:lnTo>
                  <a:lnTo>
                    <a:pt x="127" y="196"/>
                  </a:lnTo>
                  <a:cubicBezTo>
                    <a:pt x="130" y="199"/>
                    <a:pt x="134" y="200"/>
                    <a:pt x="138" y="201"/>
                  </a:cubicBezTo>
                  <a:cubicBezTo>
                    <a:pt x="142" y="201"/>
                    <a:pt x="146" y="200"/>
                    <a:pt x="149" y="197"/>
                  </a:cubicBezTo>
                  <a:lnTo>
                    <a:pt x="169" y="178"/>
                  </a:lnTo>
                  <a:lnTo>
                    <a:pt x="189" y="160"/>
                  </a:lnTo>
                  <a:cubicBezTo>
                    <a:pt x="192" y="157"/>
                    <a:pt x="194" y="153"/>
                    <a:pt x="194" y="149"/>
                  </a:cubicBezTo>
                  <a:cubicBezTo>
                    <a:pt x="194" y="145"/>
                    <a:pt x="192" y="141"/>
                    <a:pt x="190" y="138"/>
                  </a:cubicBezTo>
                  <a:lnTo>
                    <a:pt x="128" y="71"/>
                  </a:lnTo>
                  <a:lnTo>
                    <a:pt x="67" y="5"/>
                  </a:lnTo>
                  <a:cubicBezTo>
                    <a:pt x="64" y="2"/>
                    <a:pt x="60" y="0"/>
                    <a:pt x="56" y="0"/>
                  </a:cubicBezTo>
                  <a:cubicBezTo>
                    <a:pt x="52" y="0"/>
                    <a:pt x="48" y="1"/>
                    <a:pt x="45" y="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221E894E-A3B8-62A5-AA6C-C4E6A8768EEA}"/>
                </a:ext>
              </a:extLst>
            </p:cNvPr>
            <p:cNvSpPr/>
            <p:nvPr/>
          </p:nvSpPr>
          <p:spPr>
            <a:xfrm>
              <a:off x="7904146" y="7787687"/>
              <a:ext cx="332609" cy="3339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269">
                  <a:moveTo>
                    <a:pt x="268" y="148"/>
                  </a:moveTo>
                  <a:lnTo>
                    <a:pt x="137" y="269"/>
                  </a:lnTo>
                  <a:lnTo>
                    <a:pt x="0" y="12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E0DBD75D-8196-DD6D-DB81-AF35B021D2A6}"/>
                </a:ext>
              </a:extLst>
            </p:cNvPr>
            <p:cNvSpPr/>
            <p:nvPr/>
          </p:nvSpPr>
          <p:spPr>
            <a:xfrm>
              <a:off x="8315236" y="8226360"/>
              <a:ext cx="240425" cy="249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01">
                  <a:moveTo>
                    <a:pt x="45" y="4"/>
                  </a:moveTo>
                  <a:lnTo>
                    <a:pt x="25" y="22"/>
                  </a:lnTo>
                  <a:lnTo>
                    <a:pt x="5" y="41"/>
                  </a:lnTo>
                  <a:cubicBezTo>
                    <a:pt x="2" y="43"/>
                    <a:pt x="0" y="48"/>
                    <a:pt x="0" y="52"/>
                  </a:cubicBezTo>
                  <a:cubicBezTo>
                    <a:pt x="0" y="55"/>
                    <a:pt x="1" y="60"/>
                    <a:pt x="5" y="63"/>
                  </a:cubicBezTo>
                  <a:lnTo>
                    <a:pt x="66" y="129"/>
                  </a:lnTo>
                  <a:lnTo>
                    <a:pt x="127" y="196"/>
                  </a:lnTo>
                  <a:cubicBezTo>
                    <a:pt x="130" y="199"/>
                    <a:pt x="134" y="200"/>
                    <a:pt x="138" y="201"/>
                  </a:cubicBezTo>
                  <a:cubicBezTo>
                    <a:pt x="142" y="201"/>
                    <a:pt x="146" y="200"/>
                    <a:pt x="149" y="197"/>
                  </a:cubicBezTo>
                  <a:lnTo>
                    <a:pt x="169" y="178"/>
                  </a:lnTo>
                  <a:lnTo>
                    <a:pt x="189" y="160"/>
                  </a:lnTo>
                  <a:cubicBezTo>
                    <a:pt x="192" y="157"/>
                    <a:pt x="194" y="153"/>
                    <a:pt x="194" y="149"/>
                  </a:cubicBezTo>
                  <a:cubicBezTo>
                    <a:pt x="194" y="145"/>
                    <a:pt x="192" y="141"/>
                    <a:pt x="190" y="138"/>
                  </a:cubicBezTo>
                  <a:lnTo>
                    <a:pt x="128" y="71"/>
                  </a:lnTo>
                  <a:lnTo>
                    <a:pt x="67" y="5"/>
                  </a:lnTo>
                  <a:cubicBezTo>
                    <a:pt x="64" y="2"/>
                    <a:pt x="60" y="0"/>
                    <a:pt x="56" y="0"/>
                  </a:cubicBezTo>
                  <a:cubicBezTo>
                    <a:pt x="52" y="0"/>
                    <a:pt x="48" y="1"/>
                    <a:pt x="45" y="4"/>
                  </a:cubicBez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C43EC590-03D3-2C70-762E-A3B61989C31C}"/>
                </a:ext>
              </a:extLst>
            </p:cNvPr>
            <p:cNvSpPr/>
            <p:nvPr/>
          </p:nvSpPr>
          <p:spPr>
            <a:xfrm>
              <a:off x="7456930" y="8450678"/>
              <a:ext cx="469639" cy="199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8" h="161">
                  <a:moveTo>
                    <a:pt x="365" y="87"/>
                  </a:moveTo>
                  <a:cubicBezTo>
                    <a:pt x="358" y="80"/>
                    <a:pt x="347" y="75"/>
                    <a:pt x="335" y="75"/>
                  </a:cubicBezTo>
                  <a:lnTo>
                    <a:pt x="317" y="75"/>
                  </a:lnTo>
                  <a:lnTo>
                    <a:pt x="317" y="57"/>
                  </a:lnTo>
                  <a:lnTo>
                    <a:pt x="317" y="37"/>
                  </a:lnTo>
                  <a:cubicBezTo>
                    <a:pt x="317" y="28"/>
                    <a:pt x="313" y="18"/>
                    <a:pt x="306" y="11"/>
                  </a:cubicBezTo>
                  <a:cubicBezTo>
                    <a:pt x="299" y="5"/>
                    <a:pt x="290" y="0"/>
                    <a:pt x="280" y="0"/>
                  </a:cubicBezTo>
                  <a:lnTo>
                    <a:pt x="189" y="0"/>
                  </a:lnTo>
                  <a:lnTo>
                    <a:pt x="98" y="0"/>
                  </a:lnTo>
                  <a:cubicBezTo>
                    <a:pt x="88" y="0"/>
                    <a:pt x="79" y="5"/>
                    <a:pt x="72" y="11"/>
                  </a:cubicBezTo>
                  <a:cubicBezTo>
                    <a:pt x="66" y="18"/>
                    <a:pt x="61" y="28"/>
                    <a:pt x="61" y="37"/>
                  </a:cubicBezTo>
                  <a:lnTo>
                    <a:pt x="61" y="57"/>
                  </a:lnTo>
                  <a:lnTo>
                    <a:pt x="61" y="75"/>
                  </a:lnTo>
                  <a:lnTo>
                    <a:pt x="44" y="75"/>
                  </a:lnTo>
                  <a:cubicBezTo>
                    <a:pt x="31" y="75"/>
                    <a:pt x="21" y="80"/>
                    <a:pt x="13" y="87"/>
                  </a:cubicBezTo>
                  <a:cubicBezTo>
                    <a:pt x="5" y="95"/>
                    <a:pt x="0" y="106"/>
                    <a:pt x="0" y="118"/>
                  </a:cubicBezTo>
                  <a:cubicBezTo>
                    <a:pt x="0" y="130"/>
                    <a:pt x="5" y="141"/>
                    <a:pt x="13" y="148"/>
                  </a:cubicBezTo>
                  <a:cubicBezTo>
                    <a:pt x="21" y="156"/>
                    <a:pt x="31" y="161"/>
                    <a:pt x="44" y="161"/>
                  </a:cubicBezTo>
                  <a:lnTo>
                    <a:pt x="189" y="161"/>
                  </a:lnTo>
                  <a:lnTo>
                    <a:pt x="335" y="161"/>
                  </a:lnTo>
                  <a:cubicBezTo>
                    <a:pt x="347" y="161"/>
                    <a:pt x="358" y="156"/>
                    <a:pt x="365" y="148"/>
                  </a:cubicBezTo>
                  <a:cubicBezTo>
                    <a:pt x="373" y="141"/>
                    <a:pt x="378" y="130"/>
                    <a:pt x="378" y="118"/>
                  </a:cubicBezTo>
                  <a:cubicBezTo>
                    <a:pt x="378" y="106"/>
                    <a:pt x="373" y="95"/>
                    <a:pt x="365" y="8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62E4C49D-9564-5F78-5558-1F767C7A6F19}"/>
                </a:ext>
              </a:extLst>
            </p:cNvPr>
            <p:cNvSpPr/>
            <p:nvPr/>
          </p:nvSpPr>
          <p:spPr>
            <a:xfrm>
              <a:off x="7601434" y="8359706"/>
              <a:ext cx="59795" cy="598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49">
                  <a:moveTo>
                    <a:pt x="42" y="49"/>
                  </a:moveTo>
                  <a:cubicBezTo>
                    <a:pt x="40" y="49"/>
                    <a:pt x="38" y="48"/>
                    <a:pt x="37" y="46"/>
                  </a:cubicBezTo>
                  <a:lnTo>
                    <a:pt x="1" y="11"/>
                  </a:lnTo>
                  <a:cubicBezTo>
                    <a:pt x="0" y="8"/>
                    <a:pt x="0" y="4"/>
                    <a:pt x="1" y="1"/>
                  </a:cubicBezTo>
                  <a:cubicBezTo>
                    <a:pt x="3" y="0"/>
                    <a:pt x="8" y="0"/>
                    <a:pt x="11" y="1"/>
                  </a:cubicBezTo>
                  <a:lnTo>
                    <a:pt x="46" y="37"/>
                  </a:lnTo>
                  <a:cubicBezTo>
                    <a:pt x="49" y="40"/>
                    <a:pt x="49" y="44"/>
                    <a:pt x="46" y="46"/>
                  </a:cubicBezTo>
                  <a:cubicBezTo>
                    <a:pt x="45" y="48"/>
                    <a:pt x="43" y="49"/>
                    <a:pt x="42" y="49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19A2A441-B412-5A63-FAAF-72123F328514}"/>
                </a:ext>
              </a:extLst>
            </p:cNvPr>
            <p:cNvSpPr/>
            <p:nvPr/>
          </p:nvSpPr>
          <p:spPr>
            <a:xfrm>
              <a:off x="7721024" y="8359706"/>
              <a:ext cx="59795" cy="598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49">
                  <a:moveTo>
                    <a:pt x="7" y="49"/>
                  </a:moveTo>
                  <a:cubicBezTo>
                    <a:pt x="5" y="49"/>
                    <a:pt x="3" y="48"/>
                    <a:pt x="2" y="46"/>
                  </a:cubicBezTo>
                  <a:cubicBezTo>
                    <a:pt x="-1" y="44"/>
                    <a:pt x="-1" y="40"/>
                    <a:pt x="2" y="37"/>
                  </a:cubicBezTo>
                  <a:lnTo>
                    <a:pt x="37" y="1"/>
                  </a:lnTo>
                  <a:cubicBezTo>
                    <a:pt x="40" y="0"/>
                    <a:pt x="44" y="0"/>
                    <a:pt x="47" y="1"/>
                  </a:cubicBezTo>
                  <a:cubicBezTo>
                    <a:pt x="49" y="4"/>
                    <a:pt x="49" y="8"/>
                    <a:pt x="47" y="11"/>
                  </a:cubicBezTo>
                  <a:lnTo>
                    <a:pt x="11" y="46"/>
                  </a:lnTo>
                  <a:cubicBezTo>
                    <a:pt x="10" y="48"/>
                    <a:pt x="9" y="49"/>
                    <a:pt x="7" y="49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9C0240F0-E7C9-8649-382B-33BC4ED6B848}"/>
                </a:ext>
              </a:extLst>
            </p:cNvPr>
            <p:cNvSpPr/>
            <p:nvPr/>
          </p:nvSpPr>
          <p:spPr>
            <a:xfrm>
              <a:off x="7684898" y="8297395"/>
              <a:ext cx="14949" cy="810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66">
                  <a:moveTo>
                    <a:pt x="7" y="66"/>
                  </a:moveTo>
                  <a:cubicBezTo>
                    <a:pt x="3" y="66"/>
                    <a:pt x="0" y="63"/>
                    <a:pt x="0" y="59"/>
                  </a:cubicBezTo>
                  <a:lnTo>
                    <a:pt x="0" y="6"/>
                  </a:ln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3" y="3"/>
                    <a:pt x="13" y="6"/>
                  </a:cubicBezTo>
                  <a:lnTo>
                    <a:pt x="13" y="59"/>
                  </a:lnTo>
                  <a:cubicBezTo>
                    <a:pt x="13" y="63"/>
                    <a:pt x="10" y="66"/>
                    <a:pt x="7" y="6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CC02FBD0-73C6-1620-3995-B48B7A9639CD}"/>
                </a:ext>
              </a:extLst>
            </p:cNvPr>
            <p:cNvSpPr/>
            <p:nvPr/>
          </p:nvSpPr>
          <p:spPr>
            <a:xfrm>
              <a:off x="7532919" y="8450678"/>
              <a:ext cx="317661" cy="922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6" h="75">
                  <a:moveTo>
                    <a:pt x="256" y="37"/>
                  </a:moveTo>
                  <a:lnTo>
                    <a:pt x="256" y="57"/>
                  </a:lnTo>
                  <a:lnTo>
                    <a:pt x="256" y="75"/>
                  </a:lnTo>
                  <a:lnTo>
                    <a:pt x="128" y="75"/>
                  </a:lnTo>
                  <a:lnTo>
                    <a:pt x="0" y="75"/>
                  </a:lnTo>
                  <a:lnTo>
                    <a:pt x="0" y="57"/>
                  </a:lnTo>
                  <a:lnTo>
                    <a:pt x="0" y="37"/>
                  </a:lnTo>
                  <a:cubicBezTo>
                    <a:pt x="0" y="28"/>
                    <a:pt x="5" y="18"/>
                    <a:pt x="11" y="11"/>
                  </a:cubicBezTo>
                  <a:cubicBezTo>
                    <a:pt x="18" y="5"/>
                    <a:pt x="27" y="0"/>
                    <a:pt x="37" y="0"/>
                  </a:cubicBezTo>
                  <a:lnTo>
                    <a:pt x="128" y="0"/>
                  </a:lnTo>
                  <a:lnTo>
                    <a:pt x="219" y="0"/>
                  </a:lnTo>
                  <a:cubicBezTo>
                    <a:pt x="229" y="0"/>
                    <a:pt x="238" y="5"/>
                    <a:pt x="245" y="11"/>
                  </a:cubicBezTo>
                  <a:cubicBezTo>
                    <a:pt x="252" y="18"/>
                    <a:pt x="256" y="28"/>
                    <a:pt x="256" y="37"/>
                  </a:cubicBez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3" name="Round Same Side Corner Rectangle 222">
            <a:extLst>
              <a:ext uri="{FF2B5EF4-FFF2-40B4-BE49-F238E27FC236}">
                <a16:creationId xmlns:a16="http://schemas.microsoft.com/office/drawing/2014/main" id="{AD43FC1E-A105-2F34-4669-20E5A9DB429B}"/>
              </a:ext>
            </a:extLst>
          </p:cNvPr>
          <p:cNvSpPr/>
          <p:nvPr/>
        </p:nvSpPr>
        <p:spPr>
          <a:xfrm>
            <a:off x="10000706" y="3326183"/>
            <a:ext cx="4250420" cy="8511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4" name="Round Same Side Corner Rectangle 223">
            <a:extLst>
              <a:ext uri="{FF2B5EF4-FFF2-40B4-BE49-F238E27FC236}">
                <a16:creationId xmlns:a16="http://schemas.microsoft.com/office/drawing/2014/main" id="{0E683DE8-2271-A923-8DCC-DA57A6237FC6}"/>
              </a:ext>
            </a:extLst>
          </p:cNvPr>
          <p:cNvSpPr/>
          <p:nvPr/>
        </p:nvSpPr>
        <p:spPr>
          <a:xfrm>
            <a:off x="10000706" y="4267089"/>
            <a:ext cx="4250420" cy="2018892"/>
          </a:xfrm>
          <a:prstGeom prst="round2SameRect">
            <a:avLst>
              <a:gd name="adj1" fmla="val 0"/>
              <a:gd name="adj2" fmla="val 19348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1" name="Freeform 280">
            <a:extLst>
              <a:ext uri="{FF2B5EF4-FFF2-40B4-BE49-F238E27FC236}">
                <a16:creationId xmlns:a16="http://schemas.microsoft.com/office/drawing/2014/main" id="{6AF0E9D0-023F-1004-6100-E04550F4CF6D}"/>
              </a:ext>
            </a:extLst>
          </p:cNvPr>
          <p:cNvSpPr/>
          <p:nvPr/>
        </p:nvSpPr>
        <p:spPr>
          <a:xfrm>
            <a:off x="9854956" y="4822908"/>
            <a:ext cx="4667742" cy="16076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48" h="1291">
                <a:moveTo>
                  <a:pt x="3748" y="1291"/>
                </a:moveTo>
                <a:lnTo>
                  <a:pt x="338" y="1291"/>
                </a:lnTo>
                <a:cubicBezTo>
                  <a:pt x="151" y="1291"/>
                  <a:pt x="0" y="1139"/>
                  <a:pt x="0" y="953"/>
                </a:cubicBez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3"/>
            </a:solidFill>
            <a:prstDash val="solid"/>
            <a:round/>
            <a:headEnd type="triangle" w="lg" len="lg"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3" name="Freeform 282">
            <a:extLst>
              <a:ext uri="{FF2B5EF4-FFF2-40B4-BE49-F238E27FC236}">
                <a16:creationId xmlns:a16="http://schemas.microsoft.com/office/drawing/2014/main" id="{67CE587B-9002-2D90-7914-47FA995B3F6B}"/>
              </a:ext>
            </a:extLst>
          </p:cNvPr>
          <p:cNvSpPr/>
          <p:nvPr/>
        </p:nvSpPr>
        <p:spPr>
          <a:xfrm>
            <a:off x="12038717" y="6342061"/>
            <a:ext cx="174402" cy="1769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" h="143">
                <a:moveTo>
                  <a:pt x="141" y="72"/>
                </a:moveTo>
                <a:cubicBezTo>
                  <a:pt x="141" y="111"/>
                  <a:pt x="110" y="143"/>
                  <a:pt x="70" y="143"/>
                </a:cubicBezTo>
                <a:cubicBezTo>
                  <a:pt x="31" y="143"/>
                  <a:pt x="0" y="111"/>
                  <a:pt x="0" y="72"/>
                </a:cubicBezTo>
                <a:cubicBezTo>
                  <a:pt x="0" y="33"/>
                  <a:pt x="31" y="0"/>
                  <a:pt x="70" y="0"/>
                </a:cubicBezTo>
                <a:cubicBezTo>
                  <a:pt x="110" y="0"/>
                  <a:pt x="141" y="33"/>
                  <a:pt x="141" y="72"/>
                </a:cubicBez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accent3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7" name="Straight Connector 286">
            <a:extLst>
              <a:ext uri="{FF2B5EF4-FFF2-40B4-BE49-F238E27FC236}">
                <a16:creationId xmlns:a16="http://schemas.microsoft.com/office/drawing/2014/main" id="{8AEC25F6-AAAB-F741-B007-4E2A09E80417}"/>
              </a:ext>
            </a:extLst>
          </p:cNvPr>
          <p:cNvSpPr/>
          <p:nvPr/>
        </p:nvSpPr>
        <p:spPr>
          <a:xfrm>
            <a:off x="12125917" y="6593799"/>
            <a:ext cx="0" cy="461101"/>
          </a:xfrm>
          <a:prstGeom prst="line">
            <a:avLst/>
          </a:prstGeom>
          <a:noFill/>
          <a:ln w="38100" cap="flat">
            <a:solidFill>
              <a:schemeClr val="accent3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4406E74B-F2EC-EBFA-3C8E-09A13E8CA74B}"/>
              </a:ext>
            </a:extLst>
          </p:cNvPr>
          <p:cNvSpPr/>
          <p:nvPr/>
        </p:nvSpPr>
        <p:spPr>
          <a:xfrm>
            <a:off x="11121861" y="7127186"/>
            <a:ext cx="2008113" cy="2010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13" h="1614">
                <a:moveTo>
                  <a:pt x="806" y="0"/>
                </a:moveTo>
                <a:cubicBezTo>
                  <a:pt x="1252" y="0"/>
                  <a:pt x="1613" y="361"/>
                  <a:pt x="1613" y="807"/>
                </a:cubicBezTo>
                <a:cubicBezTo>
                  <a:pt x="1613" y="1252"/>
                  <a:pt x="1252" y="1614"/>
                  <a:pt x="806" y="1614"/>
                </a:cubicBezTo>
                <a:cubicBezTo>
                  <a:pt x="360" y="1614"/>
                  <a:pt x="0" y="1252"/>
                  <a:pt x="0" y="807"/>
                </a:cubicBezTo>
                <a:cubicBezTo>
                  <a:pt x="0" y="361"/>
                  <a:pt x="360" y="0"/>
                  <a:pt x="806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610276F6-BED4-2C42-E1CF-DAF6B688E91A}"/>
              </a:ext>
            </a:extLst>
          </p:cNvPr>
          <p:cNvSpPr/>
          <p:nvPr/>
        </p:nvSpPr>
        <p:spPr>
          <a:xfrm>
            <a:off x="11283806" y="7290442"/>
            <a:ext cx="1682978" cy="16836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2" h="1352">
                <a:moveTo>
                  <a:pt x="676" y="0"/>
                </a:moveTo>
                <a:cubicBezTo>
                  <a:pt x="1049" y="0"/>
                  <a:pt x="1352" y="303"/>
                  <a:pt x="1352" y="676"/>
                </a:cubicBezTo>
                <a:cubicBezTo>
                  <a:pt x="1352" y="1049"/>
                  <a:pt x="1049" y="1352"/>
                  <a:pt x="676" y="1352"/>
                </a:cubicBezTo>
                <a:cubicBezTo>
                  <a:pt x="303" y="1352"/>
                  <a:pt x="0" y="1049"/>
                  <a:pt x="0" y="676"/>
                </a:cubicBezTo>
                <a:cubicBezTo>
                  <a:pt x="0" y="303"/>
                  <a:pt x="303" y="0"/>
                  <a:pt x="676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7F52FF-FF71-1B7C-EA60-7C7484164E15}"/>
              </a:ext>
            </a:extLst>
          </p:cNvPr>
          <p:cNvGrpSpPr/>
          <p:nvPr/>
        </p:nvGrpSpPr>
        <p:grpSpPr>
          <a:xfrm>
            <a:off x="11597729" y="7532210"/>
            <a:ext cx="1056377" cy="1198873"/>
            <a:chOff x="11597729" y="7532210"/>
            <a:chExt cx="1056377" cy="1198873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150E7E58-3A08-F09C-C960-2153C25A6335}"/>
                </a:ext>
              </a:extLst>
            </p:cNvPr>
            <p:cNvSpPr/>
            <p:nvPr/>
          </p:nvSpPr>
          <p:spPr>
            <a:xfrm>
              <a:off x="11620152" y="7553393"/>
              <a:ext cx="1011531" cy="11565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3" h="929">
                  <a:moveTo>
                    <a:pt x="402" y="928"/>
                  </a:moveTo>
                  <a:cubicBezTo>
                    <a:pt x="398" y="926"/>
                    <a:pt x="301" y="900"/>
                    <a:pt x="203" y="840"/>
                  </a:cubicBezTo>
                  <a:cubicBezTo>
                    <a:pt x="69" y="758"/>
                    <a:pt x="0" y="653"/>
                    <a:pt x="0" y="537"/>
                  </a:cubicBezTo>
                  <a:lnTo>
                    <a:pt x="0" y="172"/>
                  </a:lnTo>
                  <a:cubicBezTo>
                    <a:pt x="0" y="153"/>
                    <a:pt x="8" y="134"/>
                    <a:pt x="24" y="123"/>
                  </a:cubicBezTo>
                  <a:cubicBezTo>
                    <a:pt x="35" y="115"/>
                    <a:pt x="47" y="111"/>
                    <a:pt x="60" y="111"/>
                  </a:cubicBezTo>
                  <a:cubicBezTo>
                    <a:pt x="66" y="111"/>
                    <a:pt x="72" y="112"/>
                    <a:pt x="79" y="113"/>
                  </a:cubicBezTo>
                  <a:cubicBezTo>
                    <a:pt x="102" y="121"/>
                    <a:pt x="127" y="124"/>
                    <a:pt x="153" y="124"/>
                  </a:cubicBezTo>
                  <a:cubicBezTo>
                    <a:pt x="173" y="124"/>
                    <a:pt x="193" y="122"/>
                    <a:pt x="213" y="117"/>
                  </a:cubicBezTo>
                  <a:cubicBezTo>
                    <a:pt x="258" y="106"/>
                    <a:pt x="299" y="84"/>
                    <a:pt x="331" y="51"/>
                  </a:cubicBezTo>
                  <a:lnTo>
                    <a:pt x="363" y="19"/>
                  </a:lnTo>
                  <a:cubicBezTo>
                    <a:pt x="375" y="7"/>
                    <a:pt x="390" y="0"/>
                    <a:pt x="406" y="0"/>
                  </a:cubicBezTo>
                  <a:cubicBezTo>
                    <a:pt x="423" y="0"/>
                    <a:pt x="438" y="7"/>
                    <a:pt x="450" y="19"/>
                  </a:cubicBezTo>
                  <a:lnTo>
                    <a:pt x="481" y="50"/>
                  </a:lnTo>
                  <a:cubicBezTo>
                    <a:pt x="514" y="83"/>
                    <a:pt x="554" y="106"/>
                    <a:pt x="599" y="117"/>
                  </a:cubicBezTo>
                  <a:cubicBezTo>
                    <a:pt x="619" y="122"/>
                    <a:pt x="639" y="124"/>
                    <a:pt x="660" y="124"/>
                  </a:cubicBezTo>
                  <a:cubicBezTo>
                    <a:pt x="685" y="124"/>
                    <a:pt x="710" y="121"/>
                    <a:pt x="734" y="113"/>
                  </a:cubicBezTo>
                  <a:cubicBezTo>
                    <a:pt x="740" y="112"/>
                    <a:pt x="746" y="111"/>
                    <a:pt x="752" y="111"/>
                  </a:cubicBezTo>
                  <a:cubicBezTo>
                    <a:pt x="765" y="111"/>
                    <a:pt x="778" y="115"/>
                    <a:pt x="789" y="123"/>
                  </a:cubicBezTo>
                  <a:cubicBezTo>
                    <a:pt x="804" y="134"/>
                    <a:pt x="813" y="153"/>
                    <a:pt x="813" y="172"/>
                  </a:cubicBezTo>
                  <a:lnTo>
                    <a:pt x="813" y="537"/>
                  </a:lnTo>
                  <a:cubicBezTo>
                    <a:pt x="813" y="653"/>
                    <a:pt x="743" y="758"/>
                    <a:pt x="610" y="840"/>
                  </a:cubicBezTo>
                  <a:cubicBezTo>
                    <a:pt x="512" y="900"/>
                    <a:pt x="415" y="926"/>
                    <a:pt x="411" y="928"/>
                  </a:cubicBezTo>
                  <a:lnTo>
                    <a:pt x="406" y="929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1292CC57-11EC-9E1F-8757-588560AE20C4}"/>
                </a:ext>
              </a:extLst>
            </p:cNvPr>
            <p:cNvSpPr/>
            <p:nvPr/>
          </p:nvSpPr>
          <p:spPr>
            <a:xfrm>
              <a:off x="11597729" y="7532210"/>
              <a:ext cx="1056377" cy="11988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9" h="963">
                  <a:moveTo>
                    <a:pt x="424" y="0"/>
                  </a:moveTo>
                  <a:cubicBezTo>
                    <a:pt x="404" y="0"/>
                    <a:pt x="383" y="8"/>
                    <a:pt x="369" y="23"/>
                  </a:cubicBezTo>
                  <a:lnTo>
                    <a:pt x="353" y="39"/>
                  </a:lnTo>
                  <a:lnTo>
                    <a:pt x="336" y="55"/>
                  </a:lnTo>
                  <a:cubicBezTo>
                    <a:pt x="306" y="86"/>
                    <a:pt x="268" y="107"/>
                    <a:pt x="228" y="118"/>
                  </a:cubicBezTo>
                  <a:cubicBezTo>
                    <a:pt x="208" y="122"/>
                    <a:pt x="189" y="124"/>
                    <a:pt x="171" y="124"/>
                  </a:cubicBezTo>
                  <a:cubicBezTo>
                    <a:pt x="147" y="124"/>
                    <a:pt x="124" y="121"/>
                    <a:pt x="102" y="114"/>
                  </a:cubicBezTo>
                  <a:cubicBezTo>
                    <a:pt x="94" y="112"/>
                    <a:pt x="86" y="110"/>
                    <a:pt x="78" y="110"/>
                  </a:cubicBezTo>
                  <a:cubicBezTo>
                    <a:pt x="62" y="110"/>
                    <a:pt x="46" y="116"/>
                    <a:pt x="32" y="126"/>
                  </a:cubicBezTo>
                  <a:cubicBezTo>
                    <a:pt x="11" y="141"/>
                    <a:pt x="0" y="164"/>
                    <a:pt x="0" y="189"/>
                  </a:cubicBezTo>
                  <a:lnTo>
                    <a:pt x="0" y="371"/>
                  </a:lnTo>
                  <a:lnTo>
                    <a:pt x="0" y="554"/>
                  </a:lnTo>
                  <a:cubicBezTo>
                    <a:pt x="0" y="677"/>
                    <a:pt x="73" y="787"/>
                    <a:pt x="211" y="872"/>
                  </a:cubicBezTo>
                  <a:cubicBezTo>
                    <a:pt x="312" y="933"/>
                    <a:pt x="412" y="961"/>
                    <a:pt x="415" y="961"/>
                  </a:cubicBezTo>
                  <a:lnTo>
                    <a:pt x="424" y="963"/>
                  </a:lnTo>
                  <a:lnTo>
                    <a:pt x="434" y="961"/>
                  </a:lnTo>
                  <a:cubicBezTo>
                    <a:pt x="438" y="961"/>
                    <a:pt x="537" y="933"/>
                    <a:pt x="637" y="872"/>
                  </a:cubicBezTo>
                  <a:cubicBezTo>
                    <a:pt x="775" y="787"/>
                    <a:pt x="849" y="677"/>
                    <a:pt x="849" y="554"/>
                  </a:cubicBezTo>
                  <a:lnTo>
                    <a:pt x="849" y="371"/>
                  </a:lnTo>
                  <a:lnTo>
                    <a:pt x="849" y="189"/>
                  </a:lnTo>
                  <a:cubicBezTo>
                    <a:pt x="849" y="164"/>
                    <a:pt x="837" y="141"/>
                    <a:pt x="816" y="126"/>
                  </a:cubicBezTo>
                  <a:cubicBezTo>
                    <a:pt x="803" y="116"/>
                    <a:pt x="787" y="110"/>
                    <a:pt x="770" y="110"/>
                  </a:cubicBezTo>
                  <a:cubicBezTo>
                    <a:pt x="762" y="110"/>
                    <a:pt x="755" y="112"/>
                    <a:pt x="747" y="114"/>
                  </a:cubicBezTo>
                  <a:cubicBezTo>
                    <a:pt x="725" y="121"/>
                    <a:pt x="701" y="124"/>
                    <a:pt x="678" y="124"/>
                  </a:cubicBezTo>
                  <a:cubicBezTo>
                    <a:pt x="659" y="124"/>
                    <a:pt x="640" y="122"/>
                    <a:pt x="621" y="117"/>
                  </a:cubicBezTo>
                  <a:cubicBezTo>
                    <a:pt x="580" y="107"/>
                    <a:pt x="542" y="85"/>
                    <a:pt x="512" y="55"/>
                  </a:cubicBezTo>
                  <a:lnTo>
                    <a:pt x="496" y="39"/>
                  </a:lnTo>
                  <a:lnTo>
                    <a:pt x="480" y="24"/>
                  </a:lnTo>
                  <a:cubicBezTo>
                    <a:pt x="465" y="8"/>
                    <a:pt x="446" y="0"/>
                    <a:pt x="424" y="0"/>
                  </a:cubicBezTo>
                  <a:close/>
                  <a:moveTo>
                    <a:pt x="424" y="35"/>
                  </a:moveTo>
                  <a:cubicBezTo>
                    <a:pt x="436" y="35"/>
                    <a:pt x="447" y="39"/>
                    <a:pt x="456" y="48"/>
                  </a:cubicBezTo>
                  <a:lnTo>
                    <a:pt x="471" y="64"/>
                  </a:lnTo>
                  <a:lnTo>
                    <a:pt x="487" y="80"/>
                  </a:lnTo>
                  <a:cubicBezTo>
                    <a:pt x="522" y="115"/>
                    <a:pt x="566" y="139"/>
                    <a:pt x="613" y="151"/>
                  </a:cubicBezTo>
                  <a:cubicBezTo>
                    <a:pt x="634" y="156"/>
                    <a:pt x="656" y="159"/>
                    <a:pt x="678" y="159"/>
                  </a:cubicBezTo>
                  <a:cubicBezTo>
                    <a:pt x="704" y="159"/>
                    <a:pt x="731" y="155"/>
                    <a:pt x="757" y="147"/>
                  </a:cubicBezTo>
                  <a:cubicBezTo>
                    <a:pt x="761" y="146"/>
                    <a:pt x="766" y="145"/>
                    <a:pt x="770" y="145"/>
                  </a:cubicBezTo>
                  <a:cubicBezTo>
                    <a:pt x="780" y="145"/>
                    <a:pt x="789" y="148"/>
                    <a:pt x="796" y="154"/>
                  </a:cubicBezTo>
                  <a:cubicBezTo>
                    <a:pt x="807" y="162"/>
                    <a:pt x="814" y="175"/>
                    <a:pt x="814" y="189"/>
                  </a:cubicBezTo>
                  <a:lnTo>
                    <a:pt x="814" y="371"/>
                  </a:lnTo>
                  <a:lnTo>
                    <a:pt x="814" y="554"/>
                  </a:lnTo>
                  <a:cubicBezTo>
                    <a:pt x="814" y="689"/>
                    <a:pt x="717" y="783"/>
                    <a:pt x="619" y="842"/>
                  </a:cubicBezTo>
                  <a:cubicBezTo>
                    <a:pt x="522" y="902"/>
                    <a:pt x="424" y="927"/>
                    <a:pt x="424" y="927"/>
                  </a:cubicBezTo>
                  <a:cubicBezTo>
                    <a:pt x="424" y="927"/>
                    <a:pt x="327" y="902"/>
                    <a:pt x="230" y="842"/>
                  </a:cubicBezTo>
                  <a:cubicBezTo>
                    <a:pt x="132" y="783"/>
                    <a:pt x="35" y="689"/>
                    <a:pt x="35" y="554"/>
                  </a:cubicBezTo>
                  <a:lnTo>
                    <a:pt x="35" y="371"/>
                  </a:lnTo>
                  <a:lnTo>
                    <a:pt x="35" y="189"/>
                  </a:lnTo>
                  <a:cubicBezTo>
                    <a:pt x="35" y="175"/>
                    <a:pt x="42" y="162"/>
                    <a:pt x="52" y="154"/>
                  </a:cubicBezTo>
                  <a:cubicBezTo>
                    <a:pt x="60" y="148"/>
                    <a:pt x="69" y="145"/>
                    <a:pt x="78" y="145"/>
                  </a:cubicBezTo>
                  <a:cubicBezTo>
                    <a:pt x="83" y="145"/>
                    <a:pt x="87" y="146"/>
                    <a:pt x="92" y="147"/>
                  </a:cubicBezTo>
                  <a:cubicBezTo>
                    <a:pt x="117" y="155"/>
                    <a:pt x="144" y="159"/>
                    <a:pt x="171" y="159"/>
                  </a:cubicBezTo>
                  <a:cubicBezTo>
                    <a:pt x="193" y="159"/>
                    <a:pt x="215" y="156"/>
                    <a:pt x="235" y="151"/>
                  </a:cubicBezTo>
                  <a:cubicBezTo>
                    <a:pt x="282" y="140"/>
                    <a:pt x="326" y="115"/>
                    <a:pt x="361" y="80"/>
                  </a:cubicBezTo>
                  <a:lnTo>
                    <a:pt x="377" y="64"/>
                  </a:lnTo>
                  <a:lnTo>
                    <a:pt x="393" y="48"/>
                  </a:lnTo>
                  <a:cubicBezTo>
                    <a:pt x="402" y="39"/>
                    <a:pt x="413" y="35"/>
                    <a:pt x="424" y="35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68014E83-660A-7DD4-9433-C79D90290750}"/>
                </a:ext>
              </a:extLst>
            </p:cNvPr>
            <p:cNvSpPr/>
            <p:nvPr/>
          </p:nvSpPr>
          <p:spPr>
            <a:xfrm>
              <a:off x="11973939" y="7985838"/>
              <a:ext cx="301466" cy="2916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" h="235">
                  <a:moveTo>
                    <a:pt x="148" y="16"/>
                  </a:moveTo>
                  <a:lnTo>
                    <a:pt x="156" y="31"/>
                  </a:lnTo>
                  <a:lnTo>
                    <a:pt x="164" y="46"/>
                  </a:lnTo>
                  <a:cubicBezTo>
                    <a:pt x="165" y="50"/>
                    <a:pt x="168" y="53"/>
                    <a:pt x="172" y="57"/>
                  </a:cubicBezTo>
                  <a:cubicBezTo>
                    <a:pt x="176" y="59"/>
                    <a:pt x="180" y="61"/>
                    <a:pt x="184" y="61"/>
                  </a:cubicBezTo>
                  <a:lnTo>
                    <a:pt x="201" y="64"/>
                  </a:lnTo>
                  <a:lnTo>
                    <a:pt x="219" y="68"/>
                  </a:lnTo>
                  <a:cubicBezTo>
                    <a:pt x="230" y="69"/>
                    <a:pt x="238" y="78"/>
                    <a:pt x="241" y="88"/>
                  </a:cubicBezTo>
                  <a:cubicBezTo>
                    <a:pt x="245" y="97"/>
                    <a:pt x="243" y="109"/>
                    <a:pt x="235" y="117"/>
                  </a:cubicBezTo>
                  <a:lnTo>
                    <a:pt x="223" y="129"/>
                  </a:lnTo>
                  <a:lnTo>
                    <a:pt x="211" y="141"/>
                  </a:lnTo>
                  <a:cubicBezTo>
                    <a:pt x="208" y="145"/>
                    <a:pt x="205" y="149"/>
                    <a:pt x="204" y="153"/>
                  </a:cubicBezTo>
                  <a:cubicBezTo>
                    <a:pt x="203" y="157"/>
                    <a:pt x="202" y="162"/>
                    <a:pt x="203" y="167"/>
                  </a:cubicBezTo>
                  <a:lnTo>
                    <a:pt x="205" y="184"/>
                  </a:lnTo>
                  <a:lnTo>
                    <a:pt x="208" y="201"/>
                  </a:lnTo>
                  <a:cubicBezTo>
                    <a:pt x="209" y="212"/>
                    <a:pt x="204" y="223"/>
                    <a:pt x="195" y="229"/>
                  </a:cubicBezTo>
                  <a:cubicBezTo>
                    <a:pt x="187" y="235"/>
                    <a:pt x="176" y="237"/>
                    <a:pt x="165" y="231"/>
                  </a:cubicBezTo>
                  <a:lnTo>
                    <a:pt x="149" y="224"/>
                  </a:lnTo>
                  <a:lnTo>
                    <a:pt x="134" y="216"/>
                  </a:lnTo>
                  <a:cubicBezTo>
                    <a:pt x="131" y="214"/>
                    <a:pt x="126" y="213"/>
                    <a:pt x="121" y="213"/>
                  </a:cubicBezTo>
                  <a:cubicBezTo>
                    <a:pt x="117" y="213"/>
                    <a:pt x="112" y="214"/>
                    <a:pt x="108" y="216"/>
                  </a:cubicBezTo>
                  <a:lnTo>
                    <a:pt x="93" y="224"/>
                  </a:lnTo>
                  <a:lnTo>
                    <a:pt x="77" y="231"/>
                  </a:lnTo>
                  <a:cubicBezTo>
                    <a:pt x="67" y="237"/>
                    <a:pt x="55" y="235"/>
                    <a:pt x="47" y="229"/>
                  </a:cubicBezTo>
                  <a:cubicBezTo>
                    <a:pt x="39" y="223"/>
                    <a:pt x="33" y="212"/>
                    <a:pt x="35" y="201"/>
                  </a:cubicBezTo>
                  <a:lnTo>
                    <a:pt x="38" y="184"/>
                  </a:lnTo>
                  <a:lnTo>
                    <a:pt x="40" y="167"/>
                  </a:lnTo>
                  <a:cubicBezTo>
                    <a:pt x="41" y="162"/>
                    <a:pt x="40" y="157"/>
                    <a:pt x="39" y="153"/>
                  </a:cubicBezTo>
                  <a:cubicBezTo>
                    <a:pt x="38" y="149"/>
                    <a:pt x="35" y="145"/>
                    <a:pt x="32" y="141"/>
                  </a:cubicBezTo>
                  <a:lnTo>
                    <a:pt x="20" y="129"/>
                  </a:lnTo>
                  <a:lnTo>
                    <a:pt x="8" y="117"/>
                  </a:lnTo>
                  <a:cubicBezTo>
                    <a:pt x="0" y="109"/>
                    <a:pt x="-2" y="97"/>
                    <a:pt x="1" y="88"/>
                  </a:cubicBezTo>
                  <a:cubicBezTo>
                    <a:pt x="4" y="78"/>
                    <a:pt x="12" y="69"/>
                    <a:pt x="24" y="68"/>
                  </a:cubicBezTo>
                  <a:lnTo>
                    <a:pt x="41" y="64"/>
                  </a:lnTo>
                  <a:lnTo>
                    <a:pt x="58" y="61"/>
                  </a:lnTo>
                  <a:cubicBezTo>
                    <a:pt x="63" y="61"/>
                    <a:pt x="67" y="59"/>
                    <a:pt x="70" y="57"/>
                  </a:cubicBezTo>
                  <a:cubicBezTo>
                    <a:pt x="74" y="53"/>
                    <a:pt x="77" y="50"/>
                    <a:pt x="79" y="46"/>
                  </a:cubicBezTo>
                  <a:lnTo>
                    <a:pt x="87" y="31"/>
                  </a:lnTo>
                  <a:lnTo>
                    <a:pt x="95" y="16"/>
                  </a:lnTo>
                  <a:cubicBezTo>
                    <a:pt x="101" y="6"/>
                    <a:pt x="111" y="0"/>
                    <a:pt x="121" y="0"/>
                  </a:cubicBezTo>
                  <a:cubicBezTo>
                    <a:pt x="132" y="0"/>
                    <a:pt x="142" y="6"/>
                    <a:pt x="148" y="1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FD0CFCA3-8445-D3A2-B020-CFDBAF211C00}"/>
                </a:ext>
              </a:extLst>
            </p:cNvPr>
            <p:cNvSpPr/>
            <p:nvPr/>
          </p:nvSpPr>
          <p:spPr>
            <a:xfrm>
              <a:off x="11641329" y="7575828"/>
              <a:ext cx="969176" cy="11103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892">
                  <a:moveTo>
                    <a:pt x="389" y="0"/>
                  </a:moveTo>
                  <a:cubicBezTo>
                    <a:pt x="378" y="0"/>
                    <a:pt x="367" y="4"/>
                    <a:pt x="358" y="13"/>
                  </a:cubicBezTo>
                  <a:lnTo>
                    <a:pt x="342" y="29"/>
                  </a:lnTo>
                  <a:lnTo>
                    <a:pt x="326" y="45"/>
                  </a:lnTo>
                  <a:cubicBezTo>
                    <a:pt x="291" y="80"/>
                    <a:pt x="247" y="105"/>
                    <a:pt x="200" y="116"/>
                  </a:cubicBezTo>
                  <a:cubicBezTo>
                    <a:pt x="180" y="121"/>
                    <a:pt x="158" y="124"/>
                    <a:pt x="136" y="124"/>
                  </a:cubicBezTo>
                  <a:cubicBezTo>
                    <a:pt x="109" y="124"/>
                    <a:pt x="82" y="120"/>
                    <a:pt x="57" y="112"/>
                  </a:cubicBezTo>
                  <a:cubicBezTo>
                    <a:pt x="52" y="111"/>
                    <a:pt x="48" y="110"/>
                    <a:pt x="43" y="110"/>
                  </a:cubicBezTo>
                  <a:cubicBezTo>
                    <a:pt x="34" y="110"/>
                    <a:pt x="25" y="113"/>
                    <a:pt x="17" y="119"/>
                  </a:cubicBezTo>
                  <a:cubicBezTo>
                    <a:pt x="7" y="127"/>
                    <a:pt x="0" y="140"/>
                    <a:pt x="0" y="154"/>
                  </a:cubicBezTo>
                  <a:lnTo>
                    <a:pt x="0" y="336"/>
                  </a:lnTo>
                  <a:lnTo>
                    <a:pt x="0" y="519"/>
                  </a:lnTo>
                  <a:cubicBezTo>
                    <a:pt x="0" y="654"/>
                    <a:pt x="97" y="748"/>
                    <a:pt x="195" y="807"/>
                  </a:cubicBezTo>
                  <a:cubicBezTo>
                    <a:pt x="292" y="867"/>
                    <a:pt x="389" y="892"/>
                    <a:pt x="389" y="892"/>
                  </a:cubicBezTo>
                  <a:cubicBezTo>
                    <a:pt x="389" y="892"/>
                    <a:pt x="487" y="867"/>
                    <a:pt x="584" y="807"/>
                  </a:cubicBezTo>
                  <a:cubicBezTo>
                    <a:pt x="682" y="748"/>
                    <a:pt x="779" y="654"/>
                    <a:pt x="779" y="519"/>
                  </a:cubicBezTo>
                  <a:lnTo>
                    <a:pt x="779" y="336"/>
                  </a:lnTo>
                  <a:lnTo>
                    <a:pt x="779" y="154"/>
                  </a:lnTo>
                  <a:cubicBezTo>
                    <a:pt x="779" y="140"/>
                    <a:pt x="772" y="127"/>
                    <a:pt x="761" y="119"/>
                  </a:cubicBezTo>
                  <a:cubicBezTo>
                    <a:pt x="754" y="113"/>
                    <a:pt x="745" y="110"/>
                    <a:pt x="735" y="110"/>
                  </a:cubicBezTo>
                  <a:cubicBezTo>
                    <a:pt x="731" y="110"/>
                    <a:pt x="726" y="111"/>
                    <a:pt x="722" y="112"/>
                  </a:cubicBezTo>
                  <a:cubicBezTo>
                    <a:pt x="696" y="120"/>
                    <a:pt x="669" y="124"/>
                    <a:pt x="643" y="124"/>
                  </a:cubicBezTo>
                  <a:cubicBezTo>
                    <a:pt x="621" y="124"/>
                    <a:pt x="599" y="121"/>
                    <a:pt x="578" y="116"/>
                  </a:cubicBezTo>
                  <a:cubicBezTo>
                    <a:pt x="531" y="104"/>
                    <a:pt x="487" y="80"/>
                    <a:pt x="452" y="45"/>
                  </a:cubicBezTo>
                  <a:lnTo>
                    <a:pt x="436" y="29"/>
                  </a:lnTo>
                  <a:lnTo>
                    <a:pt x="421" y="13"/>
                  </a:lnTo>
                  <a:cubicBezTo>
                    <a:pt x="412" y="4"/>
                    <a:pt x="401" y="0"/>
                    <a:pt x="389" y="0"/>
                  </a:cubicBezTo>
                  <a:close/>
                  <a:moveTo>
                    <a:pt x="389" y="87"/>
                  </a:moveTo>
                  <a:lnTo>
                    <a:pt x="400" y="97"/>
                  </a:lnTo>
                  <a:cubicBezTo>
                    <a:pt x="444" y="141"/>
                    <a:pt x="499" y="173"/>
                    <a:pt x="559" y="188"/>
                  </a:cubicBezTo>
                  <a:cubicBezTo>
                    <a:pt x="587" y="195"/>
                    <a:pt x="615" y="198"/>
                    <a:pt x="643" y="198"/>
                  </a:cubicBezTo>
                  <a:cubicBezTo>
                    <a:pt x="664" y="198"/>
                    <a:pt x="684" y="197"/>
                    <a:pt x="705" y="193"/>
                  </a:cubicBezTo>
                  <a:lnTo>
                    <a:pt x="705" y="336"/>
                  </a:lnTo>
                  <a:lnTo>
                    <a:pt x="705" y="519"/>
                  </a:lnTo>
                  <a:cubicBezTo>
                    <a:pt x="705" y="603"/>
                    <a:pt x="651" y="679"/>
                    <a:pt x="545" y="744"/>
                  </a:cubicBezTo>
                  <a:cubicBezTo>
                    <a:pt x="484" y="782"/>
                    <a:pt x="420" y="805"/>
                    <a:pt x="389" y="815"/>
                  </a:cubicBezTo>
                  <a:cubicBezTo>
                    <a:pt x="359" y="805"/>
                    <a:pt x="296" y="782"/>
                    <a:pt x="233" y="744"/>
                  </a:cubicBezTo>
                  <a:cubicBezTo>
                    <a:pt x="128" y="679"/>
                    <a:pt x="74" y="603"/>
                    <a:pt x="74" y="519"/>
                  </a:cubicBezTo>
                  <a:lnTo>
                    <a:pt x="74" y="336"/>
                  </a:lnTo>
                  <a:lnTo>
                    <a:pt x="74" y="193"/>
                  </a:lnTo>
                  <a:cubicBezTo>
                    <a:pt x="94" y="197"/>
                    <a:pt x="115" y="198"/>
                    <a:pt x="136" y="198"/>
                  </a:cubicBezTo>
                  <a:cubicBezTo>
                    <a:pt x="164" y="198"/>
                    <a:pt x="191" y="195"/>
                    <a:pt x="219" y="188"/>
                  </a:cubicBezTo>
                  <a:cubicBezTo>
                    <a:pt x="279" y="173"/>
                    <a:pt x="334" y="141"/>
                    <a:pt x="378" y="97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94" name="Round Same Side Corner Rectangle 293">
            <a:extLst>
              <a:ext uri="{FF2B5EF4-FFF2-40B4-BE49-F238E27FC236}">
                <a16:creationId xmlns:a16="http://schemas.microsoft.com/office/drawing/2014/main" id="{D7974BD8-6D1B-3367-BECE-C177FB2ED26B}"/>
              </a:ext>
            </a:extLst>
          </p:cNvPr>
          <p:cNvSpPr/>
          <p:nvPr/>
        </p:nvSpPr>
        <p:spPr>
          <a:xfrm>
            <a:off x="14117836" y="9979801"/>
            <a:ext cx="4251669" cy="8511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5" name="Round Same Side Corner Rectangle 294">
            <a:extLst>
              <a:ext uri="{FF2B5EF4-FFF2-40B4-BE49-F238E27FC236}">
                <a16:creationId xmlns:a16="http://schemas.microsoft.com/office/drawing/2014/main" id="{F24CB6B0-043C-0772-A781-BD46DD2AC978}"/>
              </a:ext>
            </a:extLst>
          </p:cNvPr>
          <p:cNvSpPr/>
          <p:nvPr/>
        </p:nvSpPr>
        <p:spPr>
          <a:xfrm>
            <a:off x="14117836" y="10921954"/>
            <a:ext cx="4251669" cy="2017645"/>
          </a:xfrm>
          <a:prstGeom prst="round2SameRect">
            <a:avLst>
              <a:gd name="adj1" fmla="val 0"/>
              <a:gd name="adj2" fmla="val 20240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AC685A5B-C241-F46F-AAFA-8A597254CE48}"/>
              </a:ext>
            </a:extLst>
          </p:cNvPr>
          <p:cNvSpPr/>
          <p:nvPr/>
        </p:nvSpPr>
        <p:spPr>
          <a:xfrm>
            <a:off x="13973328" y="9835242"/>
            <a:ext cx="4667742" cy="16076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48" h="1291">
                <a:moveTo>
                  <a:pt x="3748" y="0"/>
                </a:moveTo>
                <a:lnTo>
                  <a:pt x="338" y="0"/>
                </a:lnTo>
                <a:cubicBezTo>
                  <a:pt x="151" y="0"/>
                  <a:pt x="0" y="152"/>
                  <a:pt x="0" y="338"/>
                </a:cubicBezTo>
                <a:lnTo>
                  <a:pt x="0" y="1291"/>
                </a:lnTo>
              </a:path>
            </a:pathLst>
          </a:custGeom>
          <a:noFill/>
          <a:ln w="38100" cap="flat">
            <a:solidFill>
              <a:schemeClr val="accent4"/>
            </a:solidFill>
            <a:prstDash val="solid"/>
            <a:round/>
            <a:headEnd type="triangle" w="lg" len="lg"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4" name="Freeform 353">
            <a:extLst>
              <a:ext uri="{FF2B5EF4-FFF2-40B4-BE49-F238E27FC236}">
                <a16:creationId xmlns:a16="http://schemas.microsoft.com/office/drawing/2014/main" id="{2F1FCA7D-1F53-62E4-AACE-1696815C5A05}"/>
              </a:ext>
            </a:extLst>
          </p:cNvPr>
          <p:cNvSpPr/>
          <p:nvPr/>
        </p:nvSpPr>
        <p:spPr>
          <a:xfrm>
            <a:off x="16155847" y="9746756"/>
            <a:ext cx="175648" cy="1757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2">
                <a:moveTo>
                  <a:pt x="0" y="71"/>
                </a:moveTo>
                <a:cubicBezTo>
                  <a:pt x="0" y="32"/>
                  <a:pt x="32" y="0"/>
                  <a:pt x="71" y="0"/>
                </a:cubicBezTo>
                <a:cubicBezTo>
                  <a:pt x="110" y="0"/>
                  <a:pt x="142" y="32"/>
                  <a:pt x="142" y="71"/>
                </a:cubicBezTo>
                <a:cubicBezTo>
                  <a:pt x="142" y="110"/>
                  <a:pt x="110" y="142"/>
                  <a:pt x="71" y="142"/>
                </a:cubicBezTo>
                <a:cubicBezTo>
                  <a:pt x="32" y="142"/>
                  <a:pt x="0" y="110"/>
                  <a:pt x="0" y="71"/>
                </a:cubicBez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6" name="Straight Connector 355">
            <a:extLst>
              <a:ext uri="{FF2B5EF4-FFF2-40B4-BE49-F238E27FC236}">
                <a16:creationId xmlns:a16="http://schemas.microsoft.com/office/drawing/2014/main" id="{47D53891-50D4-8B21-6DD0-7282F31B101A}"/>
              </a:ext>
            </a:extLst>
          </p:cNvPr>
          <p:cNvSpPr/>
          <p:nvPr/>
        </p:nvSpPr>
        <p:spPr>
          <a:xfrm flipV="1">
            <a:off x="16244290" y="9244529"/>
            <a:ext cx="0" cy="459859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DA30BE47-0F86-169F-B74B-C27CD9392D61}"/>
              </a:ext>
            </a:extLst>
          </p:cNvPr>
          <p:cNvSpPr/>
          <p:nvPr/>
        </p:nvSpPr>
        <p:spPr>
          <a:xfrm>
            <a:off x="15240237" y="7127186"/>
            <a:ext cx="2008113" cy="2010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13" h="1614">
                <a:moveTo>
                  <a:pt x="806" y="0"/>
                </a:moveTo>
                <a:cubicBezTo>
                  <a:pt x="1252" y="0"/>
                  <a:pt x="1613" y="361"/>
                  <a:pt x="1613" y="807"/>
                </a:cubicBezTo>
                <a:cubicBezTo>
                  <a:pt x="1613" y="1252"/>
                  <a:pt x="1252" y="1614"/>
                  <a:pt x="806" y="1614"/>
                </a:cubicBezTo>
                <a:cubicBezTo>
                  <a:pt x="360" y="1614"/>
                  <a:pt x="0" y="1252"/>
                  <a:pt x="0" y="807"/>
                </a:cubicBezTo>
                <a:cubicBezTo>
                  <a:pt x="0" y="361"/>
                  <a:pt x="360" y="0"/>
                  <a:pt x="806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B7E433B9-4F2E-ED56-AC76-A00151E0684E}"/>
              </a:ext>
            </a:extLst>
          </p:cNvPr>
          <p:cNvSpPr/>
          <p:nvPr/>
        </p:nvSpPr>
        <p:spPr>
          <a:xfrm>
            <a:off x="15402181" y="7290442"/>
            <a:ext cx="1684224" cy="16836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3" h="1352">
                <a:moveTo>
                  <a:pt x="676" y="0"/>
                </a:moveTo>
                <a:cubicBezTo>
                  <a:pt x="1050" y="0"/>
                  <a:pt x="1353" y="303"/>
                  <a:pt x="1353" y="676"/>
                </a:cubicBezTo>
                <a:cubicBezTo>
                  <a:pt x="1353" y="1049"/>
                  <a:pt x="1050" y="1352"/>
                  <a:pt x="676" y="1352"/>
                </a:cubicBezTo>
                <a:cubicBezTo>
                  <a:pt x="302" y="1352"/>
                  <a:pt x="0" y="1049"/>
                  <a:pt x="0" y="676"/>
                </a:cubicBezTo>
                <a:cubicBezTo>
                  <a:pt x="0" y="303"/>
                  <a:pt x="302" y="0"/>
                  <a:pt x="676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AB1754-F4DD-763D-34EE-D9BB53F7CCCF}"/>
              </a:ext>
            </a:extLst>
          </p:cNvPr>
          <p:cNvGrpSpPr/>
          <p:nvPr/>
        </p:nvGrpSpPr>
        <p:grpSpPr>
          <a:xfrm>
            <a:off x="15718596" y="7532210"/>
            <a:ext cx="1048903" cy="1198873"/>
            <a:chOff x="15718596" y="7532210"/>
            <a:chExt cx="1048903" cy="1198873"/>
          </a:xfrm>
        </p:grpSpPr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56703555-5064-189E-BE9C-691CC3714428}"/>
                </a:ext>
              </a:extLst>
            </p:cNvPr>
            <p:cNvSpPr/>
            <p:nvPr/>
          </p:nvSpPr>
          <p:spPr>
            <a:xfrm>
              <a:off x="15719842" y="7532210"/>
              <a:ext cx="1047657" cy="11988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2" h="963">
                  <a:moveTo>
                    <a:pt x="842" y="0"/>
                  </a:moveTo>
                  <a:lnTo>
                    <a:pt x="0" y="0"/>
                  </a:lnTo>
                  <a:lnTo>
                    <a:pt x="0" y="963"/>
                  </a:lnTo>
                  <a:lnTo>
                    <a:pt x="842" y="963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138F992E-0816-EF31-6FE5-11C6156D7D2E}"/>
                </a:ext>
              </a:extLst>
            </p:cNvPr>
            <p:cNvSpPr/>
            <p:nvPr/>
          </p:nvSpPr>
          <p:spPr>
            <a:xfrm>
              <a:off x="15718596" y="7532210"/>
              <a:ext cx="1048903" cy="11988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3" h="963">
                  <a:moveTo>
                    <a:pt x="670" y="889"/>
                  </a:moveTo>
                  <a:lnTo>
                    <a:pt x="451" y="889"/>
                  </a:lnTo>
                  <a:lnTo>
                    <a:pt x="451" y="75"/>
                  </a:lnTo>
                  <a:lnTo>
                    <a:pt x="670" y="75"/>
                  </a:lnTo>
                  <a:close/>
                  <a:moveTo>
                    <a:pt x="173" y="75"/>
                  </a:moveTo>
                  <a:lnTo>
                    <a:pt x="393" y="75"/>
                  </a:lnTo>
                  <a:lnTo>
                    <a:pt x="393" y="889"/>
                  </a:lnTo>
                  <a:lnTo>
                    <a:pt x="173" y="889"/>
                  </a:lnTo>
                  <a:close/>
                  <a:moveTo>
                    <a:pt x="843" y="75"/>
                  </a:moveTo>
                  <a:lnTo>
                    <a:pt x="843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116" y="75"/>
                  </a:lnTo>
                  <a:lnTo>
                    <a:pt x="116" y="889"/>
                  </a:lnTo>
                  <a:lnTo>
                    <a:pt x="0" y="889"/>
                  </a:lnTo>
                  <a:lnTo>
                    <a:pt x="0" y="963"/>
                  </a:lnTo>
                  <a:lnTo>
                    <a:pt x="843" y="963"/>
                  </a:lnTo>
                  <a:lnTo>
                    <a:pt x="843" y="889"/>
                  </a:lnTo>
                  <a:lnTo>
                    <a:pt x="728" y="889"/>
                  </a:lnTo>
                  <a:lnTo>
                    <a:pt x="728" y="75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DEDA5633-8188-61A3-1B8F-839750105AB2}"/>
                </a:ext>
              </a:extLst>
            </p:cNvPr>
            <p:cNvSpPr/>
            <p:nvPr/>
          </p:nvSpPr>
          <p:spPr>
            <a:xfrm>
              <a:off x="16139652" y="8242561"/>
              <a:ext cx="218002" cy="1071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87">
                  <a:moveTo>
                    <a:pt x="176" y="87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459EFEF9-BACA-F5D3-C68D-CCB9F74BD728}"/>
                </a:ext>
              </a:extLst>
            </p:cNvPr>
            <p:cNvSpPr/>
            <p:nvPr/>
          </p:nvSpPr>
          <p:spPr>
            <a:xfrm>
              <a:off x="16169550" y="8181496"/>
              <a:ext cx="159453" cy="1682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36">
                  <a:moveTo>
                    <a:pt x="129" y="136"/>
                  </a:moveTo>
                  <a:lnTo>
                    <a:pt x="0" y="136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E5A6E35C-AC1A-77E1-C396-89F3D720C446}"/>
                </a:ext>
              </a:extLst>
            </p:cNvPr>
            <p:cNvSpPr/>
            <p:nvPr/>
          </p:nvSpPr>
          <p:spPr>
            <a:xfrm>
              <a:off x="15883032" y="8242561"/>
              <a:ext cx="729996" cy="3963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7" h="319">
                  <a:moveTo>
                    <a:pt x="546" y="144"/>
                  </a:moveTo>
                  <a:cubicBezTo>
                    <a:pt x="534" y="94"/>
                    <a:pt x="493" y="56"/>
                    <a:pt x="443" y="46"/>
                  </a:cubicBezTo>
                  <a:lnTo>
                    <a:pt x="437" y="45"/>
                  </a:lnTo>
                  <a:cubicBezTo>
                    <a:pt x="412" y="41"/>
                    <a:pt x="392" y="24"/>
                    <a:pt x="382" y="0"/>
                  </a:cubicBezTo>
                  <a:lnTo>
                    <a:pt x="347" y="22"/>
                  </a:lnTo>
                  <a:cubicBezTo>
                    <a:pt x="338" y="29"/>
                    <a:pt x="330" y="36"/>
                    <a:pt x="323" y="46"/>
                  </a:cubicBezTo>
                  <a:cubicBezTo>
                    <a:pt x="315" y="57"/>
                    <a:pt x="310" y="71"/>
                    <a:pt x="309" y="87"/>
                  </a:cubicBezTo>
                  <a:lnTo>
                    <a:pt x="279" y="87"/>
                  </a:lnTo>
                  <a:cubicBezTo>
                    <a:pt x="278" y="72"/>
                    <a:pt x="273" y="58"/>
                    <a:pt x="266" y="47"/>
                  </a:cubicBezTo>
                  <a:cubicBezTo>
                    <a:pt x="259" y="37"/>
                    <a:pt x="251" y="29"/>
                    <a:pt x="241" y="22"/>
                  </a:cubicBezTo>
                  <a:lnTo>
                    <a:pt x="206" y="0"/>
                  </a:lnTo>
                  <a:cubicBezTo>
                    <a:pt x="196" y="24"/>
                    <a:pt x="176" y="41"/>
                    <a:pt x="151" y="45"/>
                  </a:cubicBezTo>
                  <a:lnTo>
                    <a:pt x="145" y="46"/>
                  </a:lnTo>
                  <a:cubicBezTo>
                    <a:pt x="94" y="56"/>
                    <a:pt x="55" y="94"/>
                    <a:pt x="42" y="144"/>
                  </a:cubicBezTo>
                  <a:lnTo>
                    <a:pt x="0" y="319"/>
                  </a:lnTo>
                  <a:lnTo>
                    <a:pt x="587" y="31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76A7D611-53B5-6A47-6E39-80684575C582}"/>
                </a:ext>
              </a:extLst>
            </p:cNvPr>
            <p:cNvSpPr/>
            <p:nvPr/>
          </p:nvSpPr>
          <p:spPr>
            <a:xfrm>
              <a:off x="16355163" y="8434480"/>
              <a:ext cx="120836" cy="47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39">
                  <a:moveTo>
                    <a:pt x="85" y="39"/>
                  </a:moveTo>
                  <a:lnTo>
                    <a:pt x="49" y="39"/>
                  </a:lnTo>
                  <a:lnTo>
                    <a:pt x="13" y="39"/>
                  </a:lnTo>
                  <a:cubicBezTo>
                    <a:pt x="9" y="39"/>
                    <a:pt x="7" y="38"/>
                    <a:pt x="4" y="35"/>
                  </a:cubicBezTo>
                  <a:cubicBezTo>
                    <a:pt x="2" y="33"/>
                    <a:pt x="0" y="30"/>
                    <a:pt x="0" y="26"/>
                  </a:cubicBezTo>
                  <a:lnTo>
                    <a:pt x="0" y="20"/>
                  </a:lnTo>
                  <a:lnTo>
                    <a:pt x="0" y="14"/>
                  </a:lnTo>
                  <a:cubicBezTo>
                    <a:pt x="0" y="10"/>
                    <a:pt x="2" y="7"/>
                    <a:pt x="4" y="5"/>
                  </a:cubicBezTo>
                  <a:cubicBezTo>
                    <a:pt x="7" y="2"/>
                    <a:pt x="9" y="0"/>
                    <a:pt x="13" y="0"/>
                  </a:cubicBezTo>
                  <a:lnTo>
                    <a:pt x="49" y="0"/>
                  </a:lnTo>
                  <a:lnTo>
                    <a:pt x="85" y="0"/>
                  </a:lnTo>
                  <a:cubicBezTo>
                    <a:pt x="88" y="0"/>
                    <a:pt x="92" y="2"/>
                    <a:pt x="95" y="5"/>
                  </a:cubicBezTo>
                  <a:cubicBezTo>
                    <a:pt x="97" y="7"/>
                    <a:pt x="98" y="10"/>
                    <a:pt x="98" y="14"/>
                  </a:cubicBezTo>
                  <a:lnTo>
                    <a:pt x="98" y="20"/>
                  </a:lnTo>
                  <a:lnTo>
                    <a:pt x="98" y="26"/>
                  </a:lnTo>
                  <a:cubicBezTo>
                    <a:pt x="98" y="30"/>
                    <a:pt x="97" y="33"/>
                    <a:pt x="95" y="35"/>
                  </a:cubicBezTo>
                  <a:cubicBezTo>
                    <a:pt x="92" y="38"/>
                    <a:pt x="88" y="39"/>
                    <a:pt x="85" y="39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F8906651-8886-F5AF-D0A6-EF6414ED38E5}"/>
                </a:ext>
              </a:extLst>
            </p:cNvPr>
            <p:cNvSpPr/>
            <p:nvPr/>
          </p:nvSpPr>
          <p:spPr>
            <a:xfrm>
              <a:off x="16064909" y="8010762"/>
              <a:ext cx="66024" cy="872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71">
                  <a:moveTo>
                    <a:pt x="52" y="28"/>
                  </a:moveTo>
                  <a:cubicBezTo>
                    <a:pt x="58" y="46"/>
                    <a:pt x="52" y="66"/>
                    <a:pt x="38" y="70"/>
                  </a:cubicBezTo>
                  <a:cubicBezTo>
                    <a:pt x="25" y="74"/>
                    <a:pt x="11" y="69"/>
                    <a:pt x="3" y="43"/>
                  </a:cubicBezTo>
                  <a:cubicBezTo>
                    <a:pt x="-5" y="17"/>
                    <a:pt x="3" y="5"/>
                    <a:pt x="17" y="1"/>
                  </a:cubicBezTo>
                  <a:cubicBezTo>
                    <a:pt x="30" y="-3"/>
                    <a:pt x="47" y="9"/>
                    <a:pt x="52" y="28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323FA9CB-4BAC-79A8-913F-055B5286E595}"/>
                </a:ext>
              </a:extLst>
            </p:cNvPr>
            <p:cNvSpPr/>
            <p:nvPr/>
          </p:nvSpPr>
          <p:spPr>
            <a:xfrm>
              <a:off x="16366375" y="8010762"/>
              <a:ext cx="68515" cy="872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71">
                  <a:moveTo>
                    <a:pt x="2" y="28"/>
                  </a:moveTo>
                  <a:cubicBezTo>
                    <a:pt x="-4" y="46"/>
                    <a:pt x="3" y="66"/>
                    <a:pt x="16" y="70"/>
                  </a:cubicBezTo>
                  <a:cubicBezTo>
                    <a:pt x="31" y="74"/>
                    <a:pt x="44" y="69"/>
                    <a:pt x="52" y="43"/>
                  </a:cubicBezTo>
                  <a:cubicBezTo>
                    <a:pt x="61" y="17"/>
                    <a:pt x="52" y="5"/>
                    <a:pt x="38" y="1"/>
                  </a:cubicBezTo>
                  <a:cubicBezTo>
                    <a:pt x="24" y="-3"/>
                    <a:pt x="9" y="9"/>
                    <a:pt x="2" y="28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91CA0893-6BE8-B1B9-042F-5689465DA1E3}"/>
                </a:ext>
              </a:extLst>
            </p:cNvPr>
            <p:cNvSpPr/>
            <p:nvPr/>
          </p:nvSpPr>
          <p:spPr>
            <a:xfrm>
              <a:off x="16169550" y="8181496"/>
              <a:ext cx="159453" cy="685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56">
                  <a:moveTo>
                    <a:pt x="129" y="38"/>
                  </a:moveTo>
                  <a:cubicBezTo>
                    <a:pt x="129" y="38"/>
                    <a:pt x="100" y="56"/>
                    <a:pt x="64" y="56"/>
                  </a:cubicBezTo>
                  <a:cubicBezTo>
                    <a:pt x="28" y="56"/>
                    <a:pt x="0" y="38"/>
                    <a:pt x="0" y="38"/>
                  </a:cubicBez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540DB0A4-2AAC-ED1A-18EE-4D5E705992AE}"/>
                </a:ext>
              </a:extLst>
            </p:cNvPr>
            <p:cNvSpPr/>
            <p:nvPr/>
          </p:nvSpPr>
          <p:spPr>
            <a:xfrm>
              <a:off x="16104772" y="7884893"/>
              <a:ext cx="290255" cy="3364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271">
                  <a:moveTo>
                    <a:pt x="9" y="27"/>
                  </a:moveTo>
                  <a:cubicBezTo>
                    <a:pt x="2" y="46"/>
                    <a:pt x="0" y="67"/>
                    <a:pt x="0" y="89"/>
                  </a:cubicBezTo>
                  <a:cubicBezTo>
                    <a:pt x="0" y="156"/>
                    <a:pt x="3" y="271"/>
                    <a:pt x="116" y="271"/>
                  </a:cubicBezTo>
                  <a:cubicBezTo>
                    <a:pt x="230" y="271"/>
                    <a:pt x="234" y="156"/>
                    <a:pt x="234" y="89"/>
                  </a:cubicBezTo>
                  <a:cubicBezTo>
                    <a:pt x="234" y="65"/>
                    <a:pt x="231" y="42"/>
                    <a:pt x="223" y="23"/>
                  </a:cubicBezTo>
                  <a:cubicBezTo>
                    <a:pt x="202" y="12"/>
                    <a:pt x="169" y="0"/>
                    <a:pt x="119" y="0"/>
                  </a:cubicBezTo>
                  <a:cubicBezTo>
                    <a:pt x="63" y="1"/>
                    <a:pt x="28" y="14"/>
                    <a:pt x="9" y="27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89661040-B00E-4C32-977C-388BBBFEB760}"/>
                </a:ext>
              </a:extLst>
            </p:cNvPr>
            <p:cNvSpPr/>
            <p:nvPr/>
          </p:nvSpPr>
          <p:spPr>
            <a:xfrm>
              <a:off x="16115983" y="7833798"/>
              <a:ext cx="265340" cy="834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" h="68">
                  <a:moveTo>
                    <a:pt x="107" y="0"/>
                  </a:moveTo>
                  <a:cubicBezTo>
                    <a:pt x="45" y="0"/>
                    <a:pt x="13" y="29"/>
                    <a:pt x="0" y="68"/>
                  </a:cubicBezTo>
                  <a:cubicBezTo>
                    <a:pt x="19" y="55"/>
                    <a:pt x="54" y="42"/>
                    <a:pt x="110" y="41"/>
                  </a:cubicBezTo>
                  <a:cubicBezTo>
                    <a:pt x="160" y="41"/>
                    <a:pt x="193" y="53"/>
                    <a:pt x="214" y="64"/>
                  </a:cubicBezTo>
                  <a:cubicBezTo>
                    <a:pt x="199" y="26"/>
                    <a:pt x="168" y="0"/>
                    <a:pt x="107" y="0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C78064B6-2159-6D11-237F-F7907A3DF03E}"/>
                </a:ext>
              </a:extLst>
            </p:cNvPr>
            <p:cNvSpPr/>
            <p:nvPr/>
          </p:nvSpPr>
          <p:spPr>
            <a:xfrm>
              <a:off x="16115983" y="7833798"/>
              <a:ext cx="265340" cy="834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" h="68">
                  <a:moveTo>
                    <a:pt x="107" y="0"/>
                  </a:moveTo>
                  <a:cubicBezTo>
                    <a:pt x="45" y="0"/>
                    <a:pt x="13" y="29"/>
                    <a:pt x="0" y="68"/>
                  </a:cubicBezTo>
                  <a:cubicBezTo>
                    <a:pt x="19" y="55"/>
                    <a:pt x="54" y="42"/>
                    <a:pt x="110" y="41"/>
                  </a:cubicBezTo>
                  <a:cubicBezTo>
                    <a:pt x="160" y="41"/>
                    <a:pt x="193" y="53"/>
                    <a:pt x="214" y="64"/>
                  </a:cubicBezTo>
                  <a:cubicBezTo>
                    <a:pt x="199" y="26"/>
                    <a:pt x="168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8AEE1F51-B375-36BC-CC26-3C5F2783345B}"/>
                </a:ext>
              </a:extLst>
            </p:cNvPr>
            <p:cNvSpPr/>
            <p:nvPr/>
          </p:nvSpPr>
          <p:spPr>
            <a:xfrm>
              <a:off x="16184499" y="8095506"/>
              <a:ext cx="134539" cy="47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39">
                  <a:moveTo>
                    <a:pt x="109" y="33"/>
                  </a:moveTo>
                  <a:cubicBezTo>
                    <a:pt x="109" y="33"/>
                    <a:pt x="95" y="0"/>
                    <a:pt x="54" y="0"/>
                  </a:cubicBezTo>
                  <a:cubicBezTo>
                    <a:pt x="15" y="0"/>
                    <a:pt x="0" y="33"/>
                    <a:pt x="0" y="33"/>
                  </a:cubicBezTo>
                  <a:cubicBezTo>
                    <a:pt x="0" y="33"/>
                    <a:pt x="13" y="44"/>
                    <a:pt x="38" y="31"/>
                  </a:cubicBezTo>
                  <a:cubicBezTo>
                    <a:pt x="57" y="20"/>
                    <a:pt x="63" y="28"/>
                    <a:pt x="79" y="35"/>
                  </a:cubicBezTo>
                  <a:cubicBezTo>
                    <a:pt x="98" y="44"/>
                    <a:pt x="109" y="33"/>
                    <a:pt x="109" y="3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70" name="Round Same Side Corner Rectangle 369">
            <a:extLst>
              <a:ext uri="{FF2B5EF4-FFF2-40B4-BE49-F238E27FC236}">
                <a16:creationId xmlns:a16="http://schemas.microsoft.com/office/drawing/2014/main" id="{A2C17A5F-B54D-2E79-36DA-C5D42EB8992D}"/>
              </a:ext>
            </a:extLst>
          </p:cNvPr>
          <p:cNvSpPr/>
          <p:nvPr/>
        </p:nvSpPr>
        <p:spPr>
          <a:xfrm>
            <a:off x="18237454" y="3326183"/>
            <a:ext cx="4251669" cy="8511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1" name="Round Same Side Corner Rectangle 370">
            <a:extLst>
              <a:ext uri="{FF2B5EF4-FFF2-40B4-BE49-F238E27FC236}">
                <a16:creationId xmlns:a16="http://schemas.microsoft.com/office/drawing/2014/main" id="{815BA7D2-A07C-98E2-706C-87E5A16E77BC}"/>
              </a:ext>
            </a:extLst>
          </p:cNvPr>
          <p:cNvSpPr/>
          <p:nvPr/>
        </p:nvSpPr>
        <p:spPr>
          <a:xfrm>
            <a:off x="18237454" y="4267089"/>
            <a:ext cx="4251669" cy="2018892"/>
          </a:xfrm>
          <a:prstGeom prst="round2SameRect">
            <a:avLst>
              <a:gd name="adj1" fmla="val 0"/>
              <a:gd name="adj2" fmla="val 19348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8" name="Freeform 427">
            <a:extLst>
              <a:ext uri="{FF2B5EF4-FFF2-40B4-BE49-F238E27FC236}">
                <a16:creationId xmlns:a16="http://schemas.microsoft.com/office/drawing/2014/main" id="{8506453B-EBC7-CCBD-3CB7-509B37CBC50D}"/>
              </a:ext>
            </a:extLst>
          </p:cNvPr>
          <p:cNvSpPr/>
          <p:nvPr/>
        </p:nvSpPr>
        <p:spPr>
          <a:xfrm>
            <a:off x="18092953" y="4822908"/>
            <a:ext cx="4667742" cy="16076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48" h="1291">
                <a:moveTo>
                  <a:pt x="3748" y="1291"/>
                </a:moveTo>
                <a:lnTo>
                  <a:pt x="338" y="1291"/>
                </a:lnTo>
                <a:cubicBezTo>
                  <a:pt x="151" y="1291"/>
                  <a:pt x="0" y="1139"/>
                  <a:pt x="0" y="953"/>
                </a:cubicBez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5"/>
            </a:solidFill>
            <a:prstDash val="solid"/>
            <a:round/>
            <a:headEnd type="triangle" w="lg" len="lg"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9" name="Freeform 428">
            <a:extLst>
              <a:ext uri="{FF2B5EF4-FFF2-40B4-BE49-F238E27FC236}">
                <a16:creationId xmlns:a16="http://schemas.microsoft.com/office/drawing/2014/main" id="{A11EA401-7A16-7CEE-E2BA-A8990C176779}"/>
              </a:ext>
            </a:extLst>
          </p:cNvPr>
          <p:cNvSpPr/>
          <p:nvPr/>
        </p:nvSpPr>
        <p:spPr>
          <a:xfrm>
            <a:off x="20275468" y="6342061"/>
            <a:ext cx="175648" cy="1769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3">
                <a:moveTo>
                  <a:pt x="142" y="72"/>
                </a:moveTo>
                <a:cubicBezTo>
                  <a:pt x="142" y="111"/>
                  <a:pt x="110" y="143"/>
                  <a:pt x="71" y="143"/>
                </a:cubicBezTo>
                <a:cubicBezTo>
                  <a:pt x="32" y="143"/>
                  <a:pt x="0" y="111"/>
                  <a:pt x="0" y="72"/>
                </a:cubicBezTo>
                <a:cubicBezTo>
                  <a:pt x="0" y="33"/>
                  <a:pt x="32" y="0"/>
                  <a:pt x="71" y="0"/>
                </a:cubicBezTo>
                <a:cubicBezTo>
                  <a:pt x="110" y="0"/>
                  <a:pt x="142" y="33"/>
                  <a:pt x="142" y="72"/>
                </a:cubicBez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accent5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3" name="Straight Connector 432">
            <a:extLst>
              <a:ext uri="{FF2B5EF4-FFF2-40B4-BE49-F238E27FC236}">
                <a16:creationId xmlns:a16="http://schemas.microsoft.com/office/drawing/2014/main" id="{8DFE5AFC-927A-D89D-9D60-A9656508FB2B}"/>
              </a:ext>
            </a:extLst>
          </p:cNvPr>
          <p:cNvSpPr/>
          <p:nvPr/>
        </p:nvSpPr>
        <p:spPr>
          <a:xfrm>
            <a:off x="20363915" y="6593799"/>
            <a:ext cx="0" cy="461101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1" name="Freeform 430">
            <a:extLst>
              <a:ext uri="{FF2B5EF4-FFF2-40B4-BE49-F238E27FC236}">
                <a16:creationId xmlns:a16="http://schemas.microsoft.com/office/drawing/2014/main" id="{DD8D2995-108A-1674-0E91-DC41655D0434}"/>
              </a:ext>
            </a:extLst>
          </p:cNvPr>
          <p:cNvSpPr/>
          <p:nvPr/>
        </p:nvSpPr>
        <p:spPr>
          <a:xfrm>
            <a:off x="19358613" y="7127186"/>
            <a:ext cx="2009359" cy="2010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14" h="1614">
                <a:moveTo>
                  <a:pt x="807" y="0"/>
                </a:moveTo>
                <a:cubicBezTo>
                  <a:pt x="1253" y="0"/>
                  <a:pt x="1614" y="361"/>
                  <a:pt x="1614" y="807"/>
                </a:cubicBezTo>
                <a:cubicBezTo>
                  <a:pt x="1614" y="1252"/>
                  <a:pt x="1253" y="1614"/>
                  <a:pt x="807" y="1614"/>
                </a:cubicBezTo>
                <a:cubicBezTo>
                  <a:pt x="362" y="1614"/>
                  <a:pt x="0" y="1252"/>
                  <a:pt x="0" y="807"/>
                </a:cubicBezTo>
                <a:cubicBezTo>
                  <a:pt x="0" y="361"/>
                  <a:pt x="362" y="0"/>
                  <a:pt x="807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2" name="Freeform 431">
            <a:extLst>
              <a:ext uri="{FF2B5EF4-FFF2-40B4-BE49-F238E27FC236}">
                <a16:creationId xmlns:a16="http://schemas.microsoft.com/office/drawing/2014/main" id="{8D055D27-9FCB-8992-2342-8A1DC0B30077}"/>
              </a:ext>
            </a:extLst>
          </p:cNvPr>
          <p:cNvSpPr/>
          <p:nvPr/>
        </p:nvSpPr>
        <p:spPr>
          <a:xfrm>
            <a:off x="19521803" y="7290442"/>
            <a:ext cx="1682978" cy="16836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2" h="1352">
                <a:moveTo>
                  <a:pt x="676" y="0"/>
                </a:moveTo>
                <a:cubicBezTo>
                  <a:pt x="1049" y="0"/>
                  <a:pt x="1352" y="303"/>
                  <a:pt x="1352" y="676"/>
                </a:cubicBezTo>
                <a:cubicBezTo>
                  <a:pt x="1352" y="1049"/>
                  <a:pt x="1049" y="1352"/>
                  <a:pt x="676" y="1352"/>
                </a:cubicBezTo>
                <a:cubicBezTo>
                  <a:pt x="303" y="1352"/>
                  <a:pt x="0" y="1049"/>
                  <a:pt x="0" y="676"/>
                </a:cubicBezTo>
                <a:cubicBezTo>
                  <a:pt x="0" y="303"/>
                  <a:pt x="303" y="0"/>
                  <a:pt x="676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080E96-B544-40E3-2B87-4A70F2221307}"/>
              </a:ext>
            </a:extLst>
          </p:cNvPr>
          <p:cNvGrpSpPr/>
          <p:nvPr/>
        </p:nvGrpSpPr>
        <p:grpSpPr>
          <a:xfrm>
            <a:off x="19944105" y="7512270"/>
            <a:ext cx="838375" cy="1238752"/>
            <a:chOff x="19944105" y="7512270"/>
            <a:chExt cx="838375" cy="1238752"/>
          </a:xfrm>
        </p:grpSpPr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2753588B-B9FB-CF5E-8817-E67D763405F5}"/>
                </a:ext>
              </a:extLst>
            </p:cNvPr>
            <p:cNvSpPr/>
            <p:nvPr/>
          </p:nvSpPr>
          <p:spPr>
            <a:xfrm>
              <a:off x="20099821" y="7747808"/>
              <a:ext cx="525697" cy="886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712">
                  <a:moveTo>
                    <a:pt x="423" y="142"/>
                  </a:moveTo>
                  <a:lnTo>
                    <a:pt x="423" y="0"/>
                  </a:lnTo>
                  <a:lnTo>
                    <a:pt x="0" y="0"/>
                  </a:lnTo>
                  <a:lnTo>
                    <a:pt x="0" y="142"/>
                  </a:lnTo>
                  <a:cubicBezTo>
                    <a:pt x="0" y="243"/>
                    <a:pt x="92" y="317"/>
                    <a:pt x="154" y="356"/>
                  </a:cubicBezTo>
                  <a:cubicBezTo>
                    <a:pt x="92" y="395"/>
                    <a:pt x="0" y="469"/>
                    <a:pt x="0" y="570"/>
                  </a:cubicBezTo>
                  <a:lnTo>
                    <a:pt x="0" y="712"/>
                  </a:lnTo>
                  <a:lnTo>
                    <a:pt x="423" y="712"/>
                  </a:lnTo>
                  <a:lnTo>
                    <a:pt x="423" y="570"/>
                  </a:lnTo>
                  <a:cubicBezTo>
                    <a:pt x="423" y="469"/>
                    <a:pt x="332" y="395"/>
                    <a:pt x="269" y="356"/>
                  </a:cubicBezTo>
                  <a:cubicBezTo>
                    <a:pt x="332" y="317"/>
                    <a:pt x="423" y="243"/>
                    <a:pt x="423" y="14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76D64704-60D4-776F-6862-68CF6D833DE4}"/>
                </a:ext>
              </a:extLst>
            </p:cNvPr>
            <p:cNvSpPr/>
            <p:nvPr/>
          </p:nvSpPr>
          <p:spPr>
            <a:xfrm>
              <a:off x="19944105" y="7629416"/>
              <a:ext cx="838375" cy="1171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95">
                  <a:moveTo>
                    <a:pt x="627" y="95"/>
                  </a:moveTo>
                  <a:lnTo>
                    <a:pt x="337" y="95"/>
                  </a:lnTo>
                  <a:lnTo>
                    <a:pt x="47" y="95"/>
                  </a:lnTo>
                  <a:cubicBezTo>
                    <a:pt x="34" y="95"/>
                    <a:pt x="22" y="89"/>
                    <a:pt x="14" y="81"/>
                  </a:cubicBezTo>
                  <a:cubicBezTo>
                    <a:pt x="5" y="72"/>
                    <a:pt x="0" y="61"/>
                    <a:pt x="0" y="48"/>
                  </a:cubicBezTo>
                  <a:cubicBezTo>
                    <a:pt x="0" y="34"/>
                    <a:pt x="5" y="23"/>
                    <a:pt x="14" y="14"/>
                  </a:cubicBezTo>
                  <a:cubicBezTo>
                    <a:pt x="22" y="5"/>
                    <a:pt x="34" y="0"/>
                    <a:pt x="47" y="0"/>
                  </a:cubicBezTo>
                  <a:lnTo>
                    <a:pt x="337" y="0"/>
                  </a:lnTo>
                  <a:lnTo>
                    <a:pt x="627" y="0"/>
                  </a:lnTo>
                  <a:cubicBezTo>
                    <a:pt x="640" y="0"/>
                    <a:pt x="651" y="5"/>
                    <a:pt x="660" y="14"/>
                  </a:cubicBezTo>
                  <a:cubicBezTo>
                    <a:pt x="668" y="23"/>
                    <a:pt x="674" y="34"/>
                    <a:pt x="674" y="48"/>
                  </a:cubicBezTo>
                  <a:cubicBezTo>
                    <a:pt x="674" y="61"/>
                    <a:pt x="668" y="72"/>
                    <a:pt x="660" y="81"/>
                  </a:cubicBezTo>
                  <a:cubicBezTo>
                    <a:pt x="651" y="89"/>
                    <a:pt x="640" y="95"/>
                    <a:pt x="627" y="95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60A433DD-9815-9A01-66E2-9D50E582ECA9}"/>
                </a:ext>
              </a:extLst>
            </p:cNvPr>
            <p:cNvSpPr/>
            <p:nvPr/>
          </p:nvSpPr>
          <p:spPr>
            <a:xfrm>
              <a:off x="19944105" y="8635123"/>
              <a:ext cx="838375" cy="115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94">
                  <a:moveTo>
                    <a:pt x="627" y="94"/>
                  </a:moveTo>
                  <a:lnTo>
                    <a:pt x="337" y="94"/>
                  </a:lnTo>
                  <a:lnTo>
                    <a:pt x="47" y="94"/>
                  </a:lnTo>
                  <a:cubicBezTo>
                    <a:pt x="34" y="94"/>
                    <a:pt x="22" y="89"/>
                    <a:pt x="14" y="80"/>
                  </a:cubicBezTo>
                  <a:cubicBezTo>
                    <a:pt x="5" y="72"/>
                    <a:pt x="0" y="60"/>
                    <a:pt x="0" y="47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2" y="6"/>
                    <a:pt x="34" y="0"/>
                    <a:pt x="47" y="0"/>
                  </a:cubicBezTo>
                  <a:lnTo>
                    <a:pt x="337" y="0"/>
                  </a:lnTo>
                  <a:lnTo>
                    <a:pt x="627" y="0"/>
                  </a:lnTo>
                  <a:cubicBezTo>
                    <a:pt x="640" y="0"/>
                    <a:pt x="651" y="6"/>
                    <a:pt x="660" y="14"/>
                  </a:cubicBezTo>
                  <a:cubicBezTo>
                    <a:pt x="668" y="23"/>
                    <a:pt x="674" y="35"/>
                    <a:pt x="674" y="47"/>
                  </a:cubicBezTo>
                  <a:cubicBezTo>
                    <a:pt x="674" y="60"/>
                    <a:pt x="668" y="72"/>
                    <a:pt x="660" y="80"/>
                  </a:cubicBezTo>
                  <a:cubicBezTo>
                    <a:pt x="651" y="89"/>
                    <a:pt x="640" y="94"/>
                    <a:pt x="627" y="94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734B79CD-112B-5706-1444-2D0CC415F375}"/>
                </a:ext>
              </a:extLst>
            </p:cNvPr>
            <p:cNvSpPr/>
            <p:nvPr/>
          </p:nvSpPr>
          <p:spPr>
            <a:xfrm>
              <a:off x="20182035" y="8298641"/>
              <a:ext cx="362507" cy="275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" h="222">
                  <a:moveTo>
                    <a:pt x="265" y="222"/>
                  </a:moveTo>
                  <a:lnTo>
                    <a:pt x="26" y="222"/>
                  </a:lnTo>
                  <a:cubicBezTo>
                    <a:pt x="12" y="222"/>
                    <a:pt x="0" y="211"/>
                    <a:pt x="0" y="196"/>
                  </a:cubicBezTo>
                  <a:lnTo>
                    <a:pt x="0" y="182"/>
                  </a:lnTo>
                  <a:cubicBezTo>
                    <a:pt x="0" y="117"/>
                    <a:pt x="31" y="56"/>
                    <a:pt x="85" y="19"/>
                  </a:cubicBezTo>
                  <a:cubicBezTo>
                    <a:pt x="102" y="7"/>
                    <a:pt x="123" y="1"/>
                    <a:pt x="143" y="0"/>
                  </a:cubicBezTo>
                  <a:cubicBezTo>
                    <a:pt x="165" y="-1"/>
                    <a:pt x="187" y="5"/>
                    <a:pt x="207" y="19"/>
                  </a:cubicBezTo>
                  <a:cubicBezTo>
                    <a:pt x="260" y="56"/>
                    <a:pt x="292" y="117"/>
                    <a:pt x="292" y="182"/>
                  </a:cubicBezTo>
                  <a:lnTo>
                    <a:pt x="292" y="196"/>
                  </a:lnTo>
                  <a:cubicBezTo>
                    <a:pt x="292" y="211"/>
                    <a:pt x="280" y="222"/>
                    <a:pt x="265" y="222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 437">
              <a:extLst>
                <a:ext uri="{FF2B5EF4-FFF2-40B4-BE49-F238E27FC236}">
                  <a16:creationId xmlns:a16="http://schemas.microsoft.com/office/drawing/2014/main" id="{653B987F-ECCE-1D4D-AD5B-EDA16B0DBA60}"/>
                </a:ext>
              </a:extLst>
            </p:cNvPr>
            <p:cNvSpPr/>
            <p:nvPr/>
          </p:nvSpPr>
          <p:spPr>
            <a:xfrm>
              <a:off x="20081135" y="7512270"/>
              <a:ext cx="564315" cy="115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94">
                  <a:moveTo>
                    <a:pt x="407" y="94"/>
                  </a:moveTo>
                  <a:lnTo>
                    <a:pt x="227" y="94"/>
                  </a:lnTo>
                  <a:lnTo>
                    <a:pt x="47" y="94"/>
                  </a:lnTo>
                  <a:cubicBezTo>
                    <a:pt x="34" y="94"/>
                    <a:pt x="22" y="89"/>
                    <a:pt x="13" y="81"/>
                  </a:cubicBezTo>
                  <a:cubicBezTo>
                    <a:pt x="5" y="72"/>
                    <a:pt x="0" y="60"/>
                    <a:pt x="0" y="47"/>
                  </a:cubicBezTo>
                  <a:cubicBezTo>
                    <a:pt x="0" y="35"/>
                    <a:pt x="5" y="23"/>
                    <a:pt x="13" y="14"/>
                  </a:cubicBezTo>
                  <a:cubicBezTo>
                    <a:pt x="22" y="6"/>
                    <a:pt x="34" y="0"/>
                    <a:pt x="47" y="0"/>
                  </a:cubicBezTo>
                  <a:lnTo>
                    <a:pt x="227" y="0"/>
                  </a:lnTo>
                  <a:lnTo>
                    <a:pt x="407" y="0"/>
                  </a:lnTo>
                  <a:cubicBezTo>
                    <a:pt x="420" y="0"/>
                    <a:pt x="432" y="6"/>
                    <a:pt x="440" y="14"/>
                  </a:cubicBezTo>
                  <a:cubicBezTo>
                    <a:pt x="449" y="23"/>
                    <a:pt x="454" y="35"/>
                    <a:pt x="454" y="47"/>
                  </a:cubicBezTo>
                  <a:cubicBezTo>
                    <a:pt x="454" y="60"/>
                    <a:pt x="449" y="72"/>
                    <a:pt x="440" y="81"/>
                  </a:cubicBezTo>
                  <a:cubicBezTo>
                    <a:pt x="432" y="89"/>
                    <a:pt x="420" y="94"/>
                    <a:pt x="407" y="94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D47DDD10-0F18-AE69-380C-4709918B76CF}"/>
                </a:ext>
              </a:extLst>
            </p:cNvPr>
            <p:cNvSpPr/>
            <p:nvPr/>
          </p:nvSpPr>
          <p:spPr>
            <a:xfrm>
              <a:off x="20007634" y="7747808"/>
              <a:ext cx="16194" cy="886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712">
                  <a:moveTo>
                    <a:pt x="1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 439">
              <a:extLst>
                <a:ext uri="{FF2B5EF4-FFF2-40B4-BE49-F238E27FC236}">
                  <a16:creationId xmlns:a16="http://schemas.microsoft.com/office/drawing/2014/main" id="{F41CE237-68D7-D9AC-1D8F-41A2C4FE1349}"/>
                </a:ext>
              </a:extLst>
            </p:cNvPr>
            <p:cNvSpPr/>
            <p:nvPr/>
          </p:nvSpPr>
          <p:spPr>
            <a:xfrm>
              <a:off x="19954071" y="8129154"/>
              <a:ext cx="124573" cy="1233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100">
                  <a:moveTo>
                    <a:pt x="101" y="50"/>
                  </a:moveTo>
                  <a:cubicBezTo>
                    <a:pt x="101" y="78"/>
                    <a:pt x="78" y="100"/>
                    <a:pt x="51" y="100"/>
                  </a:cubicBezTo>
                  <a:cubicBezTo>
                    <a:pt x="23" y="100"/>
                    <a:pt x="0" y="78"/>
                    <a:pt x="0" y="50"/>
                  </a:cubicBezTo>
                  <a:cubicBezTo>
                    <a:pt x="0" y="22"/>
                    <a:pt x="23" y="0"/>
                    <a:pt x="51" y="0"/>
                  </a:cubicBezTo>
                  <a:cubicBezTo>
                    <a:pt x="78" y="0"/>
                    <a:pt x="101" y="22"/>
                    <a:pt x="101" y="5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A3589EA8-7A54-0493-0BB8-41C935EEF8B5}"/>
                </a:ext>
              </a:extLst>
            </p:cNvPr>
            <p:cNvSpPr/>
            <p:nvPr/>
          </p:nvSpPr>
          <p:spPr>
            <a:xfrm>
              <a:off x="19990193" y="8165295"/>
              <a:ext cx="51075" cy="510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42">
                  <a:moveTo>
                    <a:pt x="42" y="21"/>
                  </a:moveTo>
                  <a:cubicBezTo>
                    <a:pt x="42" y="32"/>
                    <a:pt x="33" y="42"/>
                    <a:pt x="22" y="42"/>
                  </a:cubicBezTo>
                  <a:cubicBezTo>
                    <a:pt x="10" y="42"/>
                    <a:pt x="0" y="32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3" y="0"/>
                    <a:pt x="42" y="9"/>
                    <a:pt x="42" y="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 441">
              <a:extLst>
                <a:ext uri="{FF2B5EF4-FFF2-40B4-BE49-F238E27FC236}">
                  <a16:creationId xmlns:a16="http://schemas.microsoft.com/office/drawing/2014/main" id="{A30E4CBC-CF57-40D0-EDAB-8356D5734E92}"/>
                </a:ext>
              </a:extLst>
            </p:cNvPr>
            <p:cNvSpPr/>
            <p:nvPr/>
          </p:nvSpPr>
          <p:spPr>
            <a:xfrm>
              <a:off x="20701507" y="7747808"/>
              <a:ext cx="17440" cy="886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712">
                  <a:moveTo>
                    <a:pt x="15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83190E76-FA85-2F09-B908-416DD4B3B872}"/>
                </a:ext>
              </a:extLst>
            </p:cNvPr>
            <p:cNvSpPr/>
            <p:nvPr/>
          </p:nvSpPr>
          <p:spPr>
            <a:xfrm>
              <a:off x="20647941" y="8129154"/>
              <a:ext cx="124573" cy="1233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100">
                  <a:moveTo>
                    <a:pt x="101" y="50"/>
                  </a:moveTo>
                  <a:cubicBezTo>
                    <a:pt x="101" y="78"/>
                    <a:pt x="78" y="100"/>
                    <a:pt x="51" y="100"/>
                  </a:cubicBezTo>
                  <a:cubicBezTo>
                    <a:pt x="23" y="100"/>
                    <a:pt x="0" y="78"/>
                    <a:pt x="0" y="50"/>
                  </a:cubicBezTo>
                  <a:cubicBezTo>
                    <a:pt x="0" y="22"/>
                    <a:pt x="23" y="0"/>
                    <a:pt x="51" y="0"/>
                  </a:cubicBezTo>
                  <a:cubicBezTo>
                    <a:pt x="78" y="0"/>
                    <a:pt x="101" y="22"/>
                    <a:pt x="101" y="5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092C742E-D3ED-AD52-6727-ED18BE8EF962}"/>
                </a:ext>
              </a:extLst>
            </p:cNvPr>
            <p:cNvSpPr/>
            <p:nvPr/>
          </p:nvSpPr>
          <p:spPr>
            <a:xfrm>
              <a:off x="20362669" y="7747808"/>
              <a:ext cx="262849" cy="886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712">
                  <a:moveTo>
                    <a:pt x="212" y="142"/>
                  </a:moveTo>
                  <a:lnTo>
                    <a:pt x="212" y="0"/>
                  </a:lnTo>
                  <a:lnTo>
                    <a:pt x="0" y="0"/>
                  </a:lnTo>
                  <a:lnTo>
                    <a:pt x="0" y="712"/>
                  </a:lnTo>
                  <a:lnTo>
                    <a:pt x="212" y="712"/>
                  </a:lnTo>
                  <a:lnTo>
                    <a:pt x="212" y="570"/>
                  </a:lnTo>
                  <a:cubicBezTo>
                    <a:pt x="212" y="469"/>
                    <a:pt x="121" y="395"/>
                    <a:pt x="58" y="356"/>
                  </a:cubicBezTo>
                  <a:cubicBezTo>
                    <a:pt x="121" y="317"/>
                    <a:pt x="212" y="243"/>
                    <a:pt x="212" y="142"/>
                  </a:cubicBezTo>
                  <a:close/>
                </a:path>
              </a:pathLst>
            </a:custGeom>
            <a:solidFill>
              <a:schemeClr val="accent5">
                <a:alpha val="1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0C3F9A8D-8599-3680-EBDE-EDE4CDC4FA9A}"/>
                </a:ext>
              </a:extLst>
            </p:cNvPr>
            <p:cNvSpPr/>
            <p:nvPr/>
          </p:nvSpPr>
          <p:spPr>
            <a:xfrm>
              <a:off x="20684067" y="8165295"/>
              <a:ext cx="51075" cy="510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42">
                  <a:moveTo>
                    <a:pt x="42" y="21"/>
                  </a:moveTo>
                  <a:cubicBezTo>
                    <a:pt x="42" y="32"/>
                    <a:pt x="33" y="42"/>
                    <a:pt x="22" y="42"/>
                  </a:cubicBezTo>
                  <a:cubicBezTo>
                    <a:pt x="10" y="42"/>
                    <a:pt x="0" y="32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3" y="0"/>
                    <a:pt x="42" y="9"/>
                    <a:pt x="42" y="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51" name="TextBox 450">
            <a:extLst>
              <a:ext uri="{FF2B5EF4-FFF2-40B4-BE49-F238E27FC236}">
                <a16:creationId xmlns:a16="http://schemas.microsoft.com/office/drawing/2014/main" id="{691ABEDF-E1A0-B8CE-9684-C3F8D8D89DFD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7A681FDD-1DA4-7200-D2E7-3DE8D00F38F7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796FD0D-0D14-8728-5E0A-672332681613}"/>
              </a:ext>
            </a:extLst>
          </p:cNvPr>
          <p:cNvSpPr txBox="1"/>
          <p:nvPr/>
        </p:nvSpPr>
        <p:spPr>
          <a:xfrm>
            <a:off x="2071109" y="3450039"/>
            <a:ext cx="364153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7B6B997B-B897-8902-600C-69CDA1300C4A}"/>
              </a:ext>
            </a:extLst>
          </p:cNvPr>
          <p:cNvSpPr txBox="1"/>
          <p:nvPr/>
        </p:nvSpPr>
        <p:spPr>
          <a:xfrm>
            <a:off x="2071109" y="4506698"/>
            <a:ext cx="364153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EC34C901-BB8F-2E6B-0D53-2AAF87CD9C06}"/>
              </a:ext>
            </a:extLst>
          </p:cNvPr>
          <p:cNvSpPr txBox="1"/>
          <p:nvPr/>
        </p:nvSpPr>
        <p:spPr>
          <a:xfrm>
            <a:off x="6187520" y="10089501"/>
            <a:ext cx="364153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A928266A-FCD5-FB92-D86A-DFBD75595860}"/>
              </a:ext>
            </a:extLst>
          </p:cNvPr>
          <p:cNvSpPr txBox="1"/>
          <p:nvPr/>
        </p:nvSpPr>
        <p:spPr>
          <a:xfrm>
            <a:off x="6187520" y="11159039"/>
            <a:ext cx="364153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CC4A14AE-C586-ECE3-4439-F1091C23162C}"/>
              </a:ext>
            </a:extLst>
          </p:cNvPr>
          <p:cNvSpPr txBox="1"/>
          <p:nvPr/>
        </p:nvSpPr>
        <p:spPr>
          <a:xfrm>
            <a:off x="10306748" y="3460101"/>
            <a:ext cx="364153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C2B48159-6281-5515-AF2E-663025099FAE}"/>
              </a:ext>
            </a:extLst>
          </p:cNvPr>
          <p:cNvSpPr txBox="1"/>
          <p:nvPr/>
        </p:nvSpPr>
        <p:spPr>
          <a:xfrm>
            <a:off x="10306748" y="4491002"/>
            <a:ext cx="364153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25C3E880-FD53-3A01-2F91-C1C5340979F2}"/>
              </a:ext>
            </a:extLst>
          </p:cNvPr>
          <p:cNvSpPr txBox="1"/>
          <p:nvPr/>
        </p:nvSpPr>
        <p:spPr>
          <a:xfrm>
            <a:off x="14429999" y="10100769"/>
            <a:ext cx="364153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C00DD5B5-5412-09DC-115C-820CD63DCA70}"/>
              </a:ext>
            </a:extLst>
          </p:cNvPr>
          <p:cNvSpPr txBox="1"/>
          <p:nvPr/>
        </p:nvSpPr>
        <p:spPr>
          <a:xfrm>
            <a:off x="14417120" y="11157428"/>
            <a:ext cx="364153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56ABE5BD-B58A-C6E1-C077-7B5A4ADEA3BD}"/>
              </a:ext>
            </a:extLst>
          </p:cNvPr>
          <p:cNvSpPr txBox="1"/>
          <p:nvPr/>
        </p:nvSpPr>
        <p:spPr>
          <a:xfrm>
            <a:off x="18543188" y="3451650"/>
            <a:ext cx="364153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05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F2E8077A-55CA-2077-8B72-11F505D7474E}"/>
              </a:ext>
            </a:extLst>
          </p:cNvPr>
          <p:cNvSpPr txBox="1"/>
          <p:nvPr/>
        </p:nvSpPr>
        <p:spPr>
          <a:xfrm>
            <a:off x="18543188" y="4495430"/>
            <a:ext cx="364153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67978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C884B1-00E9-1BD9-64AC-CC030C5AAC0D}"/>
              </a:ext>
            </a:extLst>
          </p:cNvPr>
          <p:cNvGrpSpPr/>
          <p:nvPr/>
        </p:nvGrpSpPr>
        <p:grpSpPr>
          <a:xfrm>
            <a:off x="9069364" y="5907127"/>
            <a:ext cx="13997712" cy="7062382"/>
            <a:chOff x="9069364" y="5907127"/>
            <a:chExt cx="13997712" cy="7062382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0538964-C196-09FC-D6CC-EFAF96BF2F5B}"/>
                </a:ext>
              </a:extLst>
            </p:cNvPr>
            <p:cNvSpPr/>
            <p:nvPr/>
          </p:nvSpPr>
          <p:spPr>
            <a:xfrm>
              <a:off x="9069364" y="12687861"/>
              <a:ext cx="13997712" cy="2816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37" h="227">
                  <a:moveTo>
                    <a:pt x="0" y="0"/>
                  </a:moveTo>
                  <a:lnTo>
                    <a:pt x="11237" y="0"/>
                  </a:lnTo>
                  <a:lnTo>
                    <a:pt x="11237" y="227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F87CBDF-AA63-59B1-F570-75DA0C6632C2}"/>
                </a:ext>
              </a:extLst>
            </p:cNvPr>
            <p:cNvSpPr/>
            <p:nvPr/>
          </p:nvSpPr>
          <p:spPr>
            <a:xfrm>
              <a:off x="11699234" y="7277979"/>
              <a:ext cx="3606564" cy="34308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96" h="2754">
                  <a:moveTo>
                    <a:pt x="0" y="2754"/>
                  </a:moveTo>
                  <a:lnTo>
                    <a:pt x="2896" y="2754"/>
                  </a:lnTo>
                  <a:lnTo>
                    <a:pt x="2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3FC65DCF-0DA8-25F1-A455-BB9F121A3477}"/>
                </a:ext>
              </a:extLst>
            </p:cNvPr>
            <p:cNvSpPr/>
            <p:nvPr/>
          </p:nvSpPr>
          <p:spPr>
            <a:xfrm>
              <a:off x="12433005" y="8835766"/>
              <a:ext cx="2156465" cy="9371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2" h="753">
                  <a:moveTo>
                    <a:pt x="0" y="0"/>
                  </a:moveTo>
                  <a:lnTo>
                    <a:pt x="0" y="313"/>
                  </a:lnTo>
                  <a:lnTo>
                    <a:pt x="0" y="626"/>
                  </a:lnTo>
                  <a:cubicBezTo>
                    <a:pt x="0" y="661"/>
                    <a:pt x="15" y="693"/>
                    <a:pt x="38" y="715"/>
                  </a:cubicBezTo>
                  <a:cubicBezTo>
                    <a:pt x="60" y="739"/>
                    <a:pt x="92" y="753"/>
                    <a:pt x="127" y="753"/>
                  </a:cubicBezTo>
                  <a:lnTo>
                    <a:pt x="866" y="753"/>
                  </a:lnTo>
                  <a:lnTo>
                    <a:pt x="1606" y="753"/>
                  </a:lnTo>
                  <a:cubicBezTo>
                    <a:pt x="1641" y="753"/>
                    <a:pt x="1672" y="739"/>
                    <a:pt x="1695" y="715"/>
                  </a:cubicBezTo>
                  <a:cubicBezTo>
                    <a:pt x="1718" y="693"/>
                    <a:pt x="1732" y="661"/>
                    <a:pt x="1732" y="626"/>
                  </a:cubicBezTo>
                  <a:lnTo>
                    <a:pt x="1732" y="313"/>
                  </a:lnTo>
                  <a:lnTo>
                    <a:pt x="1732" y="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04B0CEF-9AB7-FD17-0C1E-4294FEBAC602}"/>
                </a:ext>
              </a:extLst>
            </p:cNvPr>
            <p:cNvSpPr/>
            <p:nvPr/>
          </p:nvSpPr>
          <p:spPr>
            <a:xfrm>
              <a:off x="12619870" y="8835766"/>
              <a:ext cx="1783974" cy="7489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3" h="602">
                  <a:moveTo>
                    <a:pt x="0" y="602"/>
                  </a:moveTo>
                  <a:lnTo>
                    <a:pt x="1433" y="602"/>
                  </a:lnTo>
                  <a:lnTo>
                    <a:pt x="14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7C5FBB2-2575-86F7-8AE8-4AC6D1F224AB}"/>
                </a:ext>
              </a:extLst>
            </p:cNvPr>
            <p:cNvSpPr/>
            <p:nvPr/>
          </p:nvSpPr>
          <p:spPr>
            <a:xfrm>
              <a:off x="12355766" y="8160310"/>
              <a:ext cx="2312189" cy="6742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7" h="542">
                  <a:moveTo>
                    <a:pt x="79" y="68"/>
                  </a:moveTo>
                  <a:cubicBezTo>
                    <a:pt x="28" y="115"/>
                    <a:pt x="0" y="181"/>
                    <a:pt x="0" y="250"/>
                  </a:cubicBezTo>
                  <a:lnTo>
                    <a:pt x="0" y="542"/>
                  </a:lnTo>
                  <a:lnTo>
                    <a:pt x="1857" y="542"/>
                  </a:lnTo>
                  <a:lnTo>
                    <a:pt x="1857" y="250"/>
                  </a:lnTo>
                  <a:cubicBezTo>
                    <a:pt x="1857" y="181"/>
                    <a:pt x="1829" y="115"/>
                    <a:pt x="1778" y="68"/>
                  </a:cubicBezTo>
                  <a:cubicBezTo>
                    <a:pt x="1732" y="25"/>
                    <a:pt x="1671" y="0"/>
                    <a:pt x="1608" y="0"/>
                  </a:cubicBezTo>
                  <a:lnTo>
                    <a:pt x="249" y="0"/>
                  </a:lnTo>
                  <a:cubicBezTo>
                    <a:pt x="186" y="0"/>
                    <a:pt x="125" y="25"/>
                    <a:pt x="79" y="6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11867F2-E865-0FD8-21B9-8A0C925CD4E9}"/>
                </a:ext>
              </a:extLst>
            </p:cNvPr>
            <p:cNvSpPr/>
            <p:nvPr/>
          </p:nvSpPr>
          <p:spPr>
            <a:xfrm>
              <a:off x="12865295" y="8049395"/>
              <a:ext cx="335118" cy="109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89">
                  <a:moveTo>
                    <a:pt x="270" y="89"/>
                  </a:moveTo>
                  <a:lnTo>
                    <a:pt x="135" y="89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69"/>
                  </a:lnTo>
                  <a:cubicBezTo>
                    <a:pt x="0" y="50"/>
                    <a:pt x="8" y="33"/>
                    <a:pt x="20" y="20"/>
                  </a:cubicBezTo>
                  <a:cubicBezTo>
                    <a:pt x="32" y="8"/>
                    <a:pt x="50" y="0"/>
                    <a:pt x="69" y="0"/>
                  </a:cubicBezTo>
                  <a:lnTo>
                    <a:pt x="135" y="0"/>
                  </a:lnTo>
                  <a:lnTo>
                    <a:pt x="201" y="0"/>
                  </a:lnTo>
                  <a:cubicBezTo>
                    <a:pt x="220" y="0"/>
                    <a:pt x="237" y="8"/>
                    <a:pt x="250" y="20"/>
                  </a:cubicBezTo>
                  <a:cubicBezTo>
                    <a:pt x="262" y="33"/>
                    <a:pt x="270" y="50"/>
                    <a:pt x="270" y="69"/>
                  </a:cubicBezTo>
                  <a:lnTo>
                    <a:pt x="270" y="80"/>
                  </a:lnTo>
                  <a:close/>
                </a:path>
              </a:pathLst>
            </a:custGeom>
            <a:solidFill>
              <a:srgbClr val="2E40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5BF1BAD-7B1F-A874-CDAC-B1A65F7CC83E}"/>
                </a:ext>
              </a:extLst>
            </p:cNvPr>
            <p:cNvSpPr/>
            <p:nvPr/>
          </p:nvSpPr>
          <p:spPr>
            <a:xfrm>
              <a:off x="13824554" y="8049395"/>
              <a:ext cx="333872" cy="109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9" h="89">
                  <a:moveTo>
                    <a:pt x="269" y="89"/>
                  </a:moveTo>
                  <a:lnTo>
                    <a:pt x="134" y="89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69"/>
                  </a:lnTo>
                  <a:cubicBezTo>
                    <a:pt x="0" y="50"/>
                    <a:pt x="7" y="33"/>
                    <a:pt x="20" y="20"/>
                  </a:cubicBezTo>
                  <a:cubicBezTo>
                    <a:pt x="32" y="8"/>
                    <a:pt x="49" y="0"/>
                    <a:pt x="68" y="0"/>
                  </a:cubicBezTo>
                  <a:lnTo>
                    <a:pt x="134" y="0"/>
                  </a:lnTo>
                  <a:lnTo>
                    <a:pt x="199" y="0"/>
                  </a:lnTo>
                  <a:cubicBezTo>
                    <a:pt x="219" y="0"/>
                    <a:pt x="236" y="8"/>
                    <a:pt x="248" y="20"/>
                  </a:cubicBezTo>
                  <a:cubicBezTo>
                    <a:pt x="261" y="33"/>
                    <a:pt x="269" y="50"/>
                    <a:pt x="269" y="69"/>
                  </a:cubicBezTo>
                  <a:lnTo>
                    <a:pt x="269" y="80"/>
                  </a:lnTo>
                  <a:close/>
                </a:path>
              </a:pathLst>
            </a:custGeom>
            <a:solidFill>
              <a:srgbClr val="2E40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6AB9314-0390-C926-7A06-AA2D4891428E}"/>
                </a:ext>
              </a:extLst>
            </p:cNvPr>
            <p:cNvSpPr/>
            <p:nvPr/>
          </p:nvSpPr>
          <p:spPr>
            <a:xfrm>
              <a:off x="13012298" y="7700451"/>
              <a:ext cx="999125" cy="3539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285">
                  <a:moveTo>
                    <a:pt x="34" y="285"/>
                  </a:moveTo>
                  <a:lnTo>
                    <a:pt x="0" y="276"/>
                  </a:lnTo>
                  <a:cubicBezTo>
                    <a:pt x="0" y="273"/>
                    <a:pt x="75" y="0"/>
                    <a:pt x="401" y="0"/>
                  </a:cubicBezTo>
                  <a:cubicBezTo>
                    <a:pt x="728" y="0"/>
                    <a:pt x="803" y="273"/>
                    <a:pt x="803" y="276"/>
                  </a:cubicBezTo>
                  <a:lnTo>
                    <a:pt x="769" y="285"/>
                  </a:lnTo>
                  <a:cubicBezTo>
                    <a:pt x="767" y="274"/>
                    <a:pt x="700" y="36"/>
                    <a:pt x="401" y="36"/>
                  </a:cubicBezTo>
                  <a:cubicBezTo>
                    <a:pt x="103" y="36"/>
                    <a:pt x="37" y="274"/>
                    <a:pt x="34" y="285"/>
                  </a:cubicBezTo>
                  <a:close/>
                </a:path>
              </a:pathLst>
            </a:custGeom>
            <a:solidFill>
              <a:srgbClr val="2E40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DDE987C-43E8-80E5-AAFB-9CB8CFF045A6}"/>
                </a:ext>
              </a:extLst>
            </p:cNvPr>
            <p:cNvSpPr/>
            <p:nvPr/>
          </p:nvSpPr>
          <p:spPr>
            <a:xfrm>
              <a:off x="11699234" y="6465438"/>
              <a:ext cx="1053940" cy="812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653">
                  <a:moveTo>
                    <a:pt x="0" y="653"/>
                  </a:moveTo>
                  <a:lnTo>
                    <a:pt x="847" y="653"/>
                  </a:lnTo>
                  <a:lnTo>
                    <a:pt x="8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1F3ACF25-7B0D-FCE1-3AB1-9ED8C726D2DC}"/>
                </a:ext>
              </a:extLst>
            </p:cNvPr>
            <p:cNvSpPr/>
            <p:nvPr/>
          </p:nvSpPr>
          <p:spPr>
            <a:xfrm>
              <a:off x="12753170" y="6465438"/>
              <a:ext cx="2551381" cy="812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49" h="653">
                  <a:moveTo>
                    <a:pt x="2049" y="0"/>
                  </a:moveTo>
                  <a:lnTo>
                    <a:pt x="0" y="0"/>
                  </a:lnTo>
                  <a:lnTo>
                    <a:pt x="0" y="653"/>
                  </a:lnTo>
                  <a:lnTo>
                    <a:pt x="2049" y="653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11106AB-3B06-DDDB-9A09-B3D7CD28DFBF}"/>
                </a:ext>
              </a:extLst>
            </p:cNvPr>
            <p:cNvSpPr/>
            <p:nvPr/>
          </p:nvSpPr>
          <p:spPr>
            <a:xfrm>
              <a:off x="11930951" y="6568871"/>
              <a:ext cx="606701" cy="6069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488">
                  <a:moveTo>
                    <a:pt x="488" y="243"/>
                  </a:moveTo>
                  <a:cubicBezTo>
                    <a:pt x="488" y="379"/>
                    <a:pt x="378" y="488"/>
                    <a:pt x="244" y="488"/>
                  </a:cubicBezTo>
                  <a:cubicBezTo>
                    <a:pt x="108" y="488"/>
                    <a:pt x="0" y="379"/>
                    <a:pt x="0" y="243"/>
                  </a:cubicBezTo>
                  <a:cubicBezTo>
                    <a:pt x="0" y="109"/>
                    <a:pt x="108" y="0"/>
                    <a:pt x="244" y="0"/>
                  </a:cubicBezTo>
                  <a:cubicBezTo>
                    <a:pt x="378" y="0"/>
                    <a:pt x="488" y="109"/>
                    <a:pt x="488" y="24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616C5D3-8828-5B4D-3FD7-AC61CE45FE42}"/>
                </a:ext>
              </a:extLst>
            </p:cNvPr>
            <p:cNvSpPr/>
            <p:nvPr/>
          </p:nvSpPr>
          <p:spPr>
            <a:xfrm>
              <a:off x="11998224" y="6804412"/>
              <a:ext cx="470909" cy="3713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299">
                  <a:moveTo>
                    <a:pt x="250" y="126"/>
                  </a:moveTo>
                  <a:cubicBezTo>
                    <a:pt x="261" y="112"/>
                    <a:pt x="267" y="95"/>
                    <a:pt x="267" y="77"/>
                  </a:cubicBezTo>
                  <a:cubicBezTo>
                    <a:pt x="267" y="34"/>
                    <a:pt x="232" y="0"/>
                    <a:pt x="190" y="0"/>
                  </a:cubicBezTo>
                  <a:cubicBezTo>
                    <a:pt x="146" y="0"/>
                    <a:pt x="111" y="34"/>
                    <a:pt x="111" y="77"/>
                  </a:cubicBezTo>
                  <a:cubicBezTo>
                    <a:pt x="111" y="95"/>
                    <a:pt x="118" y="112"/>
                    <a:pt x="129" y="126"/>
                  </a:cubicBezTo>
                  <a:cubicBezTo>
                    <a:pt x="78" y="139"/>
                    <a:pt x="33" y="169"/>
                    <a:pt x="0" y="209"/>
                  </a:cubicBezTo>
                  <a:cubicBezTo>
                    <a:pt x="45" y="264"/>
                    <a:pt x="113" y="299"/>
                    <a:pt x="190" y="299"/>
                  </a:cubicBezTo>
                  <a:cubicBezTo>
                    <a:pt x="266" y="299"/>
                    <a:pt x="334" y="264"/>
                    <a:pt x="379" y="209"/>
                  </a:cubicBezTo>
                  <a:cubicBezTo>
                    <a:pt x="346" y="169"/>
                    <a:pt x="301" y="139"/>
                    <a:pt x="250" y="126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A77DF7E-6156-04D4-E359-104323FF1A5B}"/>
                </a:ext>
              </a:extLst>
            </p:cNvPr>
            <p:cNvSpPr/>
            <p:nvPr/>
          </p:nvSpPr>
          <p:spPr>
            <a:xfrm>
              <a:off x="12943779" y="6566382"/>
              <a:ext cx="2120338" cy="610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3" h="491">
                  <a:moveTo>
                    <a:pt x="133" y="76"/>
                  </a:moveTo>
                  <a:lnTo>
                    <a:pt x="133" y="125"/>
                  </a:lnTo>
                  <a:lnTo>
                    <a:pt x="133" y="173"/>
                  </a:lnTo>
                  <a:lnTo>
                    <a:pt x="66" y="209"/>
                  </a:lnTo>
                  <a:lnTo>
                    <a:pt x="0" y="245"/>
                  </a:lnTo>
                  <a:lnTo>
                    <a:pt x="66" y="282"/>
                  </a:lnTo>
                  <a:lnTo>
                    <a:pt x="133" y="318"/>
                  </a:lnTo>
                  <a:lnTo>
                    <a:pt x="133" y="366"/>
                  </a:lnTo>
                  <a:lnTo>
                    <a:pt x="133" y="416"/>
                  </a:lnTo>
                  <a:cubicBezTo>
                    <a:pt x="133" y="436"/>
                    <a:pt x="141" y="455"/>
                    <a:pt x="155" y="469"/>
                  </a:cubicBezTo>
                  <a:cubicBezTo>
                    <a:pt x="169" y="483"/>
                    <a:pt x="188" y="491"/>
                    <a:pt x="209" y="491"/>
                  </a:cubicBezTo>
                  <a:lnTo>
                    <a:pt x="872" y="491"/>
                  </a:lnTo>
                  <a:lnTo>
                    <a:pt x="1627" y="491"/>
                  </a:lnTo>
                  <a:cubicBezTo>
                    <a:pt x="1648" y="491"/>
                    <a:pt x="1667" y="483"/>
                    <a:pt x="1681" y="469"/>
                  </a:cubicBezTo>
                  <a:cubicBezTo>
                    <a:pt x="1695" y="455"/>
                    <a:pt x="1703" y="436"/>
                    <a:pt x="1703" y="416"/>
                  </a:cubicBezTo>
                  <a:lnTo>
                    <a:pt x="1703" y="245"/>
                  </a:lnTo>
                  <a:lnTo>
                    <a:pt x="1703" y="76"/>
                  </a:lnTo>
                  <a:cubicBezTo>
                    <a:pt x="1703" y="55"/>
                    <a:pt x="1695" y="36"/>
                    <a:pt x="1681" y="22"/>
                  </a:cubicBezTo>
                  <a:cubicBezTo>
                    <a:pt x="1667" y="8"/>
                    <a:pt x="1648" y="0"/>
                    <a:pt x="1627" y="0"/>
                  </a:cubicBezTo>
                  <a:lnTo>
                    <a:pt x="872" y="0"/>
                  </a:lnTo>
                  <a:lnTo>
                    <a:pt x="209" y="0"/>
                  </a:lnTo>
                  <a:cubicBezTo>
                    <a:pt x="188" y="0"/>
                    <a:pt x="169" y="8"/>
                    <a:pt x="155" y="22"/>
                  </a:cubicBezTo>
                  <a:cubicBezTo>
                    <a:pt x="141" y="36"/>
                    <a:pt x="133" y="55"/>
                    <a:pt x="133" y="7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EC18485-C2BC-CF35-AE43-F2EB11FD5909}"/>
                </a:ext>
              </a:extLst>
            </p:cNvPr>
            <p:cNvSpPr/>
            <p:nvPr/>
          </p:nvSpPr>
          <p:spPr>
            <a:xfrm>
              <a:off x="13344924" y="6694744"/>
              <a:ext cx="701381" cy="336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4" h="28">
                  <a:moveTo>
                    <a:pt x="550" y="28"/>
                  </a:moveTo>
                  <a:lnTo>
                    <a:pt x="14" y="28"/>
                  </a:ln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lnTo>
                    <a:pt x="550" y="0"/>
                  </a:lnTo>
                  <a:cubicBezTo>
                    <a:pt x="557" y="0"/>
                    <a:pt x="564" y="6"/>
                    <a:pt x="564" y="14"/>
                  </a:cubicBezTo>
                  <a:cubicBezTo>
                    <a:pt x="564" y="22"/>
                    <a:pt x="557" y="28"/>
                    <a:pt x="550" y="2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36BA1A5-4585-567D-3663-5183A3BFC877}"/>
                </a:ext>
              </a:extLst>
            </p:cNvPr>
            <p:cNvSpPr/>
            <p:nvPr/>
          </p:nvSpPr>
          <p:spPr>
            <a:xfrm>
              <a:off x="13344924" y="6860492"/>
              <a:ext cx="1502425" cy="336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7" h="28">
                  <a:moveTo>
                    <a:pt x="1193" y="28"/>
                  </a:moveTo>
                  <a:lnTo>
                    <a:pt x="14" y="28"/>
                  </a:ln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lnTo>
                    <a:pt x="1193" y="0"/>
                  </a:lnTo>
                  <a:cubicBezTo>
                    <a:pt x="1201" y="0"/>
                    <a:pt x="1207" y="6"/>
                    <a:pt x="1207" y="14"/>
                  </a:cubicBezTo>
                  <a:cubicBezTo>
                    <a:pt x="1207" y="21"/>
                    <a:pt x="1201" y="28"/>
                    <a:pt x="1193" y="2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D7E9F2C-2659-8B72-6D27-45B4789D4F36}"/>
                </a:ext>
              </a:extLst>
            </p:cNvPr>
            <p:cNvSpPr/>
            <p:nvPr/>
          </p:nvSpPr>
          <p:spPr>
            <a:xfrm>
              <a:off x="13344924" y="7026241"/>
              <a:ext cx="1502425" cy="336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7" h="28">
                  <a:moveTo>
                    <a:pt x="1193" y="28"/>
                  </a:moveTo>
                  <a:lnTo>
                    <a:pt x="14" y="28"/>
                  </a:ln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lnTo>
                    <a:pt x="1193" y="0"/>
                  </a:lnTo>
                  <a:cubicBezTo>
                    <a:pt x="1201" y="0"/>
                    <a:pt x="1207" y="7"/>
                    <a:pt x="1207" y="14"/>
                  </a:cubicBezTo>
                  <a:cubicBezTo>
                    <a:pt x="1207" y="22"/>
                    <a:pt x="1201" y="28"/>
                    <a:pt x="1193" y="2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DACA99D-1602-CEC3-D7CA-32A0D078A622}"/>
                </a:ext>
              </a:extLst>
            </p:cNvPr>
            <p:cNvSpPr/>
            <p:nvPr/>
          </p:nvSpPr>
          <p:spPr>
            <a:xfrm>
              <a:off x="11979533" y="10090719"/>
              <a:ext cx="1021549" cy="4461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1" h="359">
                  <a:moveTo>
                    <a:pt x="0" y="115"/>
                  </a:moveTo>
                  <a:lnTo>
                    <a:pt x="0" y="179"/>
                  </a:lnTo>
                  <a:lnTo>
                    <a:pt x="0" y="244"/>
                  </a:lnTo>
                  <a:cubicBezTo>
                    <a:pt x="0" y="276"/>
                    <a:pt x="13" y="304"/>
                    <a:pt x="34" y="325"/>
                  </a:cubicBezTo>
                  <a:cubicBezTo>
                    <a:pt x="55" y="346"/>
                    <a:pt x="83" y="359"/>
                    <a:pt x="115" y="359"/>
                  </a:cubicBezTo>
                  <a:lnTo>
                    <a:pt x="468" y="359"/>
                  </a:lnTo>
                  <a:lnTo>
                    <a:pt x="821" y="359"/>
                  </a:lnTo>
                  <a:lnTo>
                    <a:pt x="821" y="179"/>
                  </a:lnTo>
                  <a:lnTo>
                    <a:pt x="821" y="0"/>
                  </a:lnTo>
                  <a:lnTo>
                    <a:pt x="468" y="0"/>
                  </a:lnTo>
                  <a:lnTo>
                    <a:pt x="115" y="0"/>
                  </a:lnTo>
                  <a:cubicBezTo>
                    <a:pt x="83" y="0"/>
                    <a:pt x="55" y="13"/>
                    <a:pt x="34" y="34"/>
                  </a:cubicBezTo>
                  <a:cubicBezTo>
                    <a:pt x="13" y="54"/>
                    <a:pt x="0" y="83"/>
                    <a:pt x="0" y="115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B5AB1830-9F03-656F-7FAC-F41D808CA661}"/>
                </a:ext>
              </a:extLst>
            </p:cNvPr>
            <p:cNvSpPr/>
            <p:nvPr/>
          </p:nvSpPr>
          <p:spPr>
            <a:xfrm>
              <a:off x="13001086" y="10090719"/>
              <a:ext cx="1021549" cy="4461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1" h="359">
                  <a:moveTo>
                    <a:pt x="0" y="359"/>
                  </a:moveTo>
                  <a:lnTo>
                    <a:pt x="821" y="359"/>
                  </a:lnTo>
                  <a:lnTo>
                    <a:pt x="8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527EA43-FEC1-B2C3-CE1C-F5162D977570}"/>
                </a:ext>
              </a:extLst>
            </p:cNvPr>
            <p:cNvSpPr/>
            <p:nvPr/>
          </p:nvSpPr>
          <p:spPr>
            <a:xfrm>
              <a:off x="14023881" y="10090719"/>
              <a:ext cx="1020303" cy="4461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0" h="359">
                  <a:moveTo>
                    <a:pt x="0" y="0"/>
                  </a:moveTo>
                  <a:lnTo>
                    <a:pt x="0" y="179"/>
                  </a:lnTo>
                  <a:lnTo>
                    <a:pt x="0" y="359"/>
                  </a:lnTo>
                  <a:lnTo>
                    <a:pt x="353" y="359"/>
                  </a:lnTo>
                  <a:lnTo>
                    <a:pt x="706" y="359"/>
                  </a:lnTo>
                  <a:cubicBezTo>
                    <a:pt x="738" y="359"/>
                    <a:pt x="767" y="346"/>
                    <a:pt x="787" y="325"/>
                  </a:cubicBezTo>
                  <a:cubicBezTo>
                    <a:pt x="808" y="304"/>
                    <a:pt x="820" y="276"/>
                    <a:pt x="820" y="244"/>
                  </a:cubicBezTo>
                  <a:lnTo>
                    <a:pt x="820" y="179"/>
                  </a:lnTo>
                  <a:lnTo>
                    <a:pt x="820" y="115"/>
                  </a:lnTo>
                  <a:cubicBezTo>
                    <a:pt x="820" y="83"/>
                    <a:pt x="808" y="54"/>
                    <a:pt x="787" y="34"/>
                  </a:cubicBezTo>
                  <a:cubicBezTo>
                    <a:pt x="767" y="13"/>
                    <a:pt x="738" y="0"/>
                    <a:pt x="706" y="0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6AF86C4-D00B-EB73-4263-3DF437A83C7F}"/>
                </a:ext>
              </a:extLst>
            </p:cNvPr>
            <p:cNvSpPr/>
            <p:nvPr/>
          </p:nvSpPr>
          <p:spPr>
            <a:xfrm>
              <a:off x="12364486" y="10239020"/>
              <a:ext cx="247913" cy="1669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" h="135">
                  <a:moveTo>
                    <a:pt x="76" y="135"/>
                  </a:moveTo>
                  <a:cubicBezTo>
                    <a:pt x="73" y="135"/>
                    <a:pt x="71" y="134"/>
                    <a:pt x="69" y="132"/>
                  </a:cubicBezTo>
                  <a:lnTo>
                    <a:pt x="4" y="67"/>
                  </a:lnTo>
                  <a:cubicBezTo>
                    <a:pt x="-1" y="63"/>
                    <a:pt x="-1" y="56"/>
                    <a:pt x="4" y="52"/>
                  </a:cubicBezTo>
                  <a:cubicBezTo>
                    <a:pt x="8" y="48"/>
                    <a:pt x="15" y="48"/>
                    <a:pt x="19" y="52"/>
                  </a:cubicBezTo>
                  <a:lnTo>
                    <a:pt x="76" y="109"/>
                  </a:lnTo>
                  <a:lnTo>
                    <a:pt x="182" y="3"/>
                  </a:lnTo>
                  <a:cubicBezTo>
                    <a:pt x="187" y="-1"/>
                    <a:pt x="193" y="-1"/>
                    <a:pt x="198" y="3"/>
                  </a:cubicBezTo>
                  <a:cubicBezTo>
                    <a:pt x="201" y="7"/>
                    <a:pt x="201" y="14"/>
                    <a:pt x="198" y="18"/>
                  </a:cubicBezTo>
                  <a:lnTo>
                    <a:pt x="83" y="132"/>
                  </a:lnTo>
                  <a:cubicBezTo>
                    <a:pt x="82" y="134"/>
                    <a:pt x="79" y="135"/>
                    <a:pt x="76" y="13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8F4666D-04B3-F06A-6FFB-68C920D726BE}"/>
                </a:ext>
              </a:extLst>
            </p:cNvPr>
            <p:cNvSpPr/>
            <p:nvPr/>
          </p:nvSpPr>
          <p:spPr>
            <a:xfrm>
              <a:off x="13400985" y="10212849"/>
              <a:ext cx="218014" cy="210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0">
                  <a:moveTo>
                    <a:pt x="106" y="9"/>
                  </a:moveTo>
                  <a:lnTo>
                    <a:pt x="113" y="22"/>
                  </a:lnTo>
                  <a:lnTo>
                    <a:pt x="121" y="34"/>
                  </a:lnTo>
                  <a:cubicBezTo>
                    <a:pt x="123" y="36"/>
                    <a:pt x="124" y="38"/>
                    <a:pt x="126" y="39"/>
                  </a:cubicBezTo>
                  <a:cubicBezTo>
                    <a:pt x="129" y="41"/>
                    <a:pt x="130" y="42"/>
                    <a:pt x="133" y="42"/>
                  </a:cubicBezTo>
                  <a:lnTo>
                    <a:pt x="147" y="46"/>
                  </a:lnTo>
                  <a:lnTo>
                    <a:pt x="162" y="50"/>
                  </a:lnTo>
                  <a:cubicBezTo>
                    <a:pt x="169" y="52"/>
                    <a:pt x="174" y="57"/>
                    <a:pt x="176" y="64"/>
                  </a:cubicBezTo>
                  <a:cubicBezTo>
                    <a:pt x="177" y="70"/>
                    <a:pt x="177" y="77"/>
                    <a:pt x="172" y="83"/>
                  </a:cubicBezTo>
                  <a:lnTo>
                    <a:pt x="163" y="94"/>
                  </a:lnTo>
                  <a:lnTo>
                    <a:pt x="154" y="104"/>
                  </a:lnTo>
                  <a:cubicBezTo>
                    <a:pt x="152" y="106"/>
                    <a:pt x="151" y="108"/>
                    <a:pt x="149" y="111"/>
                  </a:cubicBezTo>
                  <a:cubicBezTo>
                    <a:pt x="149" y="113"/>
                    <a:pt x="149" y="116"/>
                    <a:pt x="149" y="119"/>
                  </a:cubicBezTo>
                  <a:lnTo>
                    <a:pt x="150" y="133"/>
                  </a:lnTo>
                  <a:lnTo>
                    <a:pt x="151" y="148"/>
                  </a:lnTo>
                  <a:cubicBezTo>
                    <a:pt x="151" y="155"/>
                    <a:pt x="147" y="162"/>
                    <a:pt x="142" y="166"/>
                  </a:cubicBezTo>
                  <a:cubicBezTo>
                    <a:pt x="137" y="170"/>
                    <a:pt x="130" y="171"/>
                    <a:pt x="123" y="168"/>
                  </a:cubicBezTo>
                  <a:lnTo>
                    <a:pt x="110" y="163"/>
                  </a:lnTo>
                  <a:lnTo>
                    <a:pt x="96" y="157"/>
                  </a:lnTo>
                  <a:cubicBezTo>
                    <a:pt x="94" y="156"/>
                    <a:pt x="91" y="155"/>
                    <a:pt x="89" y="155"/>
                  </a:cubicBezTo>
                  <a:cubicBezTo>
                    <a:pt x="86" y="155"/>
                    <a:pt x="83" y="156"/>
                    <a:pt x="81" y="157"/>
                  </a:cubicBezTo>
                  <a:lnTo>
                    <a:pt x="67" y="163"/>
                  </a:lnTo>
                  <a:lnTo>
                    <a:pt x="55" y="168"/>
                  </a:lnTo>
                  <a:cubicBezTo>
                    <a:pt x="47" y="171"/>
                    <a:pt x="40" y="170"/>
                    <a:pt x="35" y="166"/>
                  </a:cubicBezTo>
                  <a:cubicBezTo>
                    <a:pt x="30" y="162"/>
                    <a:pt x="26" y="155"/>
                    <a:pt x="26" y="148"/>
                  </a:cubicBezTo>
                  <a:lnTo>
                    <a:pt x="27" y="133"/>
                  </a:lnTo>
                  <a:lnTo>
                    <a:pt x="28" y="119"/>
                  </a:lnTo>
                  <a:cubicBezTo>
                    <a:pt x="28" y="116"/>
                    <a:pt x="28" y="113"/>
                    <a:pt x="28" y="111"/>
                  </a:cubicBezTo>
                  <a:cubicBezTo>
                    <a:pt x="26" y="108"/>
                    <a:pt x="25" y="106"/>
                    <a:pt x="23" y="104"/>
                  </a:cubicBezTo>
                  <a:lnTo>
                    <a:pt x="14" y="94"/>
                  </a:lnTo>
                  <a:lnTo>
                    <a:pt x="5" y="83"/>
                  </a:lnTo>
                  <a:cubicBezTo>
                    <a:pt x="0" y="77"/>
                    <a:pt x="-1" y="70"/>
                    <a:pt x="1" y="64"/>
                  </a:cubicBezTo>
                  <a:cubicBezTo>
                    <a:pt x="3" y="57"/>
                    <a:pt x="8" y="52"/>
                    <a:pt x="15" y="50"/>
                  </a:cubicBezTo>
                  <a:lnTo>
                    <a:pt x="30" y="46"/>
                  </a:lnTo>
                  <a:lnTo>
                    <a:pt x="44" y="42"/>
                  </a:lnTo>
                  <a:cubicBezTo>
                    <a:pt x="47" y="42"/>
                    <a:pt x="48" y="41"/>
                    <a:pt x="51" y="39"/>
                  </a:cubicBezTo>
                  <a:cubicBezTo>
                    <a:pt x="53" y="38"/>
                    <a:pt x="55" y="36"/>
                    <a:pt x="56" y="34"/>
                  </a:cubicBezTo>
                  <a:lnTo>
                    <a:pt x="64" y="22"/>
                  </a:lnTo>
                  <a:lnTo>
                    <a:pt x="71" y="9"/>
                  </a:lnTo>
                  <a:cubicBezTo>
                    <a:pt x="75" y="3"/>
                    <a:pt x="82" y="0"/>
                    <a:pt x="89" y="0"/>
                  </a:cubicBezTo>
                  <a:cubicBezTo>
                    <a:pt x="95" y="0"/>
                    <a:pt x="102" y="3"/>
                    <a:pt x="106" y="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AF4F009A-7D24-FFC7-21DE-2BB87289D802}"/>
                </a:ext>
              </a:extLst>
            </p:cNvPr>
            <p:cNvSpPr/>
            <p:nvPr/>
          </p:nvSpPr>
          <p:spPr>
            <a:xfrm>
              <a:off x="14523443" y="10232789"/>
              <a:ext cx="24916" cy="2230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80">
                  <a:moveTo>
                    <a:pt x="10" y="180"/>
                  </a:moveTo>
                  <a:cubicBezTo>
                    <a:pt x="4" y="180"/>
                    <a:pt x="0" y="175"/>
                    <a:pt x="0" y="169"/>
                  </a:cubicBezTo>
                  <a:lnTo>
                    <a:pt x="0" y="10"/>
                  </a:ln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1" y="5"/>
                    <a:pt x="21" y="10"/>
                  </a:cubicBezTo>
                  <a:lnTo>
                    <a:pt x="21" y="169"/>
                  </a:lnTo>
                  <a:cubicBezTo>
                    <a:pt x="21" y="175"/>
                    <a:pt x="16" y="180"/>
                    <a:pt x="10" y="18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0AC67FB2-F7A6-8C3A-E885-99682E1E9FD4}"/>
                </a:ext>
              </a:extLst>
            </p:cNvPr>
            <p:cNvSpPr/>
            <p:nvPr/>
          </p:nvSpPr>
          <p:spPr>
            <a:xfrm>
              <a:off x="14456171" y="10229050"/>
              <a:ext cx="160707" cy="922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75">
                  <a:moveTo>
                    <a:pt x="119" y="75"/>
                  </a:moveTo>
                  <a:cubicBezTo>
                    <a:pt x="117" y="75"/>
                    <a:pt x="114" y="74"/>
                    <a:pt x="112" y="72"/>
                  </a:cubicBezTo>
                  <a:lnTo>
                    <a:pt x="65" y="25"/>
                  </a:lnTo>
                  <a:lnTo>
                    <a:pt x="19" y="72"/>
                  </a:lnTo>
                  <a:cubicBezTo>
                    <a:pt x="14" y="76"/>
                    <a:pt x="8" y="76"/>
                    <a:pt x="4" y="72"/>
                  </a:cubicBezTo>
                  <a:cubicBezTo>
                    <a:pt x="-1" y="68"/>
                    <a:pt x="-1" y="61"/>
                    <a:pt x="4" y="57"/>
                  </a:cubicBezTo>
                  <a:lnTo>
                    <a:pt x="58" y="3"/>
                  </a:lnTo>
                  <a:cubicBezTo>
                    <a:pt x="62" y="-1"/>
                    <a:pt x="69" y="-1"/>
                    <a:pt x="73" y="3"/>
                  </a:cubicBezTo>
                  <a:lnTo>
                    <a:pt x="127" y="57"/>
                  </a:lnTo>
                  <a:cubicBezTo>
                    <a:pt x="132" y="61"/>
                    <a:pt x="131" y="68"/>
                    <a:pt x="127" y="72"/>
                  </a:cubicBezTo>
                  <a:cubicBezTo>
                    <a:pt x="125" y="74"/>
                    <a:pt x="122" y="75"/>
                    <a:pt x="119" y="7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72C3280-EC8F-C5EA-09BE-CE36094A4267}"/>
                </a:ext>
              </a:extLst>
            </p:cNvPr>
            <p:cNvSpPr/>
            <p:nvPr/>
          </p:nvSpPr>
          <p:spPr>
            <a:xfrm>
              <a:off x="13248995" y="8718620"/>
              <a:ext cx="525724" cy="2230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180">
                  <a:moveTo>
                    <a:pt x="0" y="90"/>
                  </a:moveTo>
                  <a:cubicBezTo>
                    <a:pt x="0" y="65"/>
                    <a:pt x="10" y="43"/>
                    <a:pt x="26" y="26"/>
                  </a:cubicBezTo>
                  <a:cubicBezTo>
                    <a:pt x="43" y="10"/>
                    <a:pt x="65" y="0"/>
                    <a:pt x="90" y="0"/>
                  </a:cubicBezTo>
                  <a:lnTo>
                    <a:pt x="211" y="0"/>
                  </a:lnTo>
                  <a:lnTo>
                    <a:pt x="333" y="0"/>
                  </a:lnTo>
                  <a:cubicBezTo>
                    <a:pt x="358" y="0"/>
                    <a:pt x="380" y="10"/>
                    <a:pt x="397" y="26"/>
                  </a:cubicBezTo>
                  <a:cubicBezTo>
                    <a:pt x="413" y="43"/>
                    <a:pt x="423" y="65"/>
                    <a:pt x="423" y="90"/>
                  </a:cubicBezTo>
                  <a:cubicBezTo>
                    <a:pt x="423" y="115"/>
                    <a:pt x="413" y="137"/>
                    <a:pt x="397" y="154"/>
                  </a:cubicBezTo>
                  <a:cubicBezTo>
                    <a:pt x="380" y="171"/>
                    <a:pt x="358" y="180"/>
                    <a:pt x="333" y="180"/>
                  </a:cubicBezTo>
                  <a:lnTo>
                    <a:pt x="211" y="180"/>
                  </a:lnTo>
                  <a:lnTo>
                    <a:pt x="90" y="180"/>
                  </a:lnTo>
                  <a:cubicBezTo>
                    <a:pt x="65" y="180"/>
                    <a:pt x="43" y="171"/>
                    <a:pt x="26" y="154"/>
                  </a:cubicBezTo>
                  <a:cubicBezTo>
                    <a:pt x="10" y="137"/>
                    <a:pt x="0" y="115"/>
                    <a:pt x="0" y="9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E2954FB2-C8A8-0405-A2A5-DED6EA9E0805}"/>
                </a:ext>
              </a:extLst>
            </p:cNvPr>
            <p:cNvSpPr/>
            <p:nvPr/>
          </p:nvSpPr>
          <p:spPr>
            <a:xfrm>
              <a:off x="13276406" y="7653094"/>
              <a:ext cx="469663" cy="1458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8" h="118">
                  <a:moveTo>
                    <a:pt x="320" y="118"/>
                  </a:moveTo>
                  <a:lnTo>
                    <a:pt x="189" y="118"/>
                  </a:lnTo>
                  <a:lnTo>
                    <a:pt x="59" y="118"/>
                  </a:lnTo>
                  <a:cubicBezTo>
                    <a:pt x="43" y="118"/>
                    <a:pt x="29" y="111"/>
                    <a:pt x="18" y="101"/>
                  </a:cubicBezTo>
                  <a:cubicBezTo>
                    <a:pt x="7" y="90"/>
                    <a:pt x="0" y="75"/>
                    <a:pt x="0" y="59"/>
                  </a:cubicBezTo>
                  <a:cubicBezTo>
                    <a:pt x="0" y="43"/>
                    <a:pt x="7" y="28"/>
                    <a:pt x="18" y="17"/>
                  </a:cubicBezTo>
                  <a:cubicBezTo>
                    <a:pt x="29" y="7"/>
                    <a:pt x="43" y="0"/>
                    <a:pt x="59" y="0"/>
                  </a:cubicBezTo>
                  <a:lnTo>
                    <a:pt x="189" y="0"/>
                  </a:lnTo>
                  <a:lnTo>
                    <a:pt x="320" y="0"/>
                  </a:lnTo>
                  <a:cubicBezTo>
                    <a:pt x="336" y="0"/>
                    <a:pt x="351" y="7"/>
                    <a:pt x="361" y="17"/>
                  </a:cubicBezTo>
                  <a:cubicBezTo>
                    <a:pt x="372" y="28"/>
                    <a:pt x="378" y="43"/>
                    <a:pt x="378" y="59"/>
                  </a:cubicBezTo>
                  <a:cubicBezTo>
                    <a:pt x="378" y="75"/>
                    <a:pt x="372" y="90"/>
                    <a:pt x="361" y="101"/>
                  </a:cubicBezTo>
                  <a:cubicBezTo>
                    <a:pt x="351" y="111"/>
                    <a:pt x="336" y="118"/>
                    <a:pt x="320" y="118"/>
                  </a:cubicBezTo>
                  <a:close/>
                </a:path>
              </a:pathLst>
            </a:custGeom>
            <a:solidFill>
              <a:srgbClr val="2E40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131331C-0668-9C5E-50BC-1DD607E7BDBD}"/>
                </a:ext>
              </a:extLst>
            </p:cNvPr>
            <p:cNvSpPr/>
            <p:nvPr/>
          </p:nvSpPr>
          <p:spPr>
            <a:xfrm>
              <a:off x="10320142" y="12434873"/>
              <a:ext cx="611684" cy="332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2" h="268">
                  <a:moveTo>
                    <a:pt x="474" y="164"/>
                  </a:moveTo>
                  <a:cubicBezTo>
                    <a:pt x="474" y="164"/>
                    <a:pt x="474" y="163"/>
                    <a:pt x="473" y="163"/>
                  </a:cubicBezTo>
                  <a:cubicBezTo>
                    <a:pt x="468" y="158"/>
                    <a:pt x="461" y="152"/>
                    <a:pt x="453" y="145"/>
                  </a:cubicBezTo>
                  <a:cubicBezTo>
                    <a:pt x="410" y="185"/>
                    <a:pt x="359" y="178"/>
                    <a:pt x="194" y="114"/>
                  </a:cubicBezTo>
                  <a:cubicBezTo>
                    <a:pt x="115" y="83"/>
                    <a:pt x="111" y="27"/>
                    <a:pt x="113" y="0"/>
                  </a:cubicBezTo>
                  <a:lnTo>
                    <a:pt x="0" y="0"/>
                  </a:lnTo>
                  <a:lnTo>
                    <a:pt x="0" y="268"/>
                  </a:lnTo>
                  <a:lnTo>
                    <a:pt x="118" y="268"/>
                  </a:lnTo>
                  <a:lnTo>
                    <a:pt x="118" y="219"/>
                  </a:lnTo>
                  <a:cubicBezTo>
                    <a:pt x="118" y="219"/>
                    <a:pt x="247" y="268"/>
                    <a:pt x="318" y="268"/>
                  </a:cubicBezTo>
                  <a:lnTo>
                    <a:pt x="432" y="268"/>
                  </a:lnTo>
                  <a:cubicBezTo>
                    <a:pt x="460" y="268"/>
                    <a:pt x="480" y="250"/>
                    <a:pt x="489" y="228"/>
                  </a:cubicBezTo>
                  <a:cubicBezTo>
                    <a:pt x="496" y="207"/>
                    <a:pt x="493" y="182"/>
                    <a:pt x="474" y="16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2C7858DC-4E6C-7522-6114-E4C7895735CD}"/>
                </a:ext>
              </a:extLst>
            </p:cNvPr>
            <p:cNvSpPr/>
            <p:nvPr/>
          </p:nvSpPr>
          <p:spPr>
            <a:xfrm>
              <a:off x="10459671" y="12434873"/>
              <a:ext cx="422323" cy="210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170">
                  <a:moveTo>
                    <a:pt x="81" y="114"/>
                  </a:moveTo>
                  <a:cubicBezTo>
                    <a:pt x="246" y="178"/>
                    <a:pt x="297" y="185"/>
                    <a:pt x="340" y="145"/>
                  </a:cubicBezTo>
                  <a:cubicBezTo>
                    <a:pt x="276" y="90"/>
                    <a:pt x="153" y="0"/>
                    <a:pt x="153" y="0"/>
                  </a:cubicBezTo>
                  <a:lnTo>
                    <a:pt x="0" y="0"/>
                  </a:lnTo>
                  <a:cubicBezTo>
                    <a:pt x="-2" y="27"/>
                    <a:pt x="2" y="83"/>
                    <a:pt x="81" y="114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27D89F0-03BA-4653-8DBE-1D46257A8D1D}"/>
                </a:ext>
              </a:extLst>
            </p:cNvPr>
            <p:cNvSpPr/>
            <p:nvPr/>
          </p:nvSpPr>
          <p:spPr>
            <a:xfrm>
              <a:off x="10125799" y="12431134"/>
              <a:ext cx="388687" cy="2180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176">
                  <a:moveTo>
                    <a:pt x="30" y="101"/>
                  </a:moveTo>
                  <a:cubicBezTo>
                    <a:pt x="55" y="121"/>
                    <a:pt x="152" y="153"/>
                    <a:pt x="205" y="169"/>
                  </a:cubicBezTo>
                  <a:cubicBezTo>
                    <a:pt x="280" y="191"/>
                    <a:pt x="306" y="157"/>
                    <a:pt x="313" y="145"/>
                  </a:cubicBezTo>
                  <a:cubicBezTo>
                    <a:pt x="247" y="88"/>
                    <a:pt x="125" y="0"/>
                    <a:pt x="125" y="0"/>
                  </a:cubicBezTo>
                  <a:lnTo>
                    <a:pt x="6" y="0"/>
                  </a:lnTo>
                  <a:cubicBezTo>
                    <a:pt x="-3" y="30"/>
                    <a:pt x="-6" y="74"/>
                    <a:pt x="30" y="101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14C226B-FD7F-AE19-1FA2-A63BA4BE9969}"/>
                </a:ext>
              </a:extLst>
            </p:cNvPr>
            <p:cNvSpPr/>
            <p:nvPr/>
          </p:nvSpPr>
          <p:spPr>
            <a:xfrm>
              <a:off x="10001219" y="12431134"/>
              <a:ext cx="564344" cy="3364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271">
                  <a:moveTo>
                    <a:pt x="436" y="166"/>
                  </a:moveTo>
                  <a:cubicBezTo>
                    <a:pt x="436" y="166"/>
                    <a:pt x="435" y="165"/>
                    <a:pt x="434" y="164"/>
                  </a:cubicBezTo>
                  <a:cubicBezTo>
                    <a:pt x="428" y="159"/>
                    <a:pt x="421" y="152"/>
                    <a:pt x="412" y="145"/>
                  </a:cubicBezTo>
                  <a:cubicBezTo>
                    <a:pt x="406" y="157"/>
                    <a:pt x="380" y="191"/>
                    <a:pt x="305" y="169"/>
                  </a:cubicBezTo>
                  <a:cubicBezTo>
                    <a:pt x="252" y="153"/>
                    <a:pt x="155" y="121"/>
                    <a:pt x="130" y="101"/>
                  </a:cubicBezTo>
                  <a:cubicBezTo>
                    <a:pt x="94" y="74"/>
                    <a:pt x="97" y="30"/>
                    <a:pt x="106" y="0"/>
                  </a:cubicBezTo>
                  <a:lnTo>
                    <a:pt x="0" y="0"/>
                  </a:lnTo>
                  <a:lnTo>
                    <a:pt x="0" y="271"/>
                  </a:lnTo>
                  <a:lnTo>
                    <a:pt x="91" y="271"/>
                  </a:lnTo>
                  <a:lnTo>
                    <a:pt x="91" y="222"/>
                  </a:lnTo>
                  <a:cubicBezTo>
                    <a:pt x="91" y="222"/>
                    <a:pt x="206" y="271"/>
                    <a:pt x="278" y="271"/>
                  </a:cubicBezTo>
                  <a:lnTo>
                    <a:pt x="393" y="271"/>
                  </a:lnTo>
                  <a:cubicBezTo>
                    <a:pt x="421" y="271"/>
                    <a:pt x="442" y="253"/>
                    <a:pt x="451" y="230"/>
                  </a:cubicBezTo>
                  <a:cubicBezTo>
                    <a:pt x="458" y="209"/>
                    <a:pt x="455" y="185"/>
                    <a:pt x="436" y="16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5E4C9E75-1F55-DBEB-9473-A3F2F1D1E6FA}"/>
                </a:ext>
              </a:extLst>
            </p:cNvPr>
            <p:cNvSpPr/>
            <p:nvPr/>
          </p:nvSpPr>
          <p:spPr>
            <a:xfrm>
              <a:off x="10221725" y="6796935"/>
              <a:ext cx="630371" cy="10592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7" h="851">
                  <a:moveTo>
                    <a:pt x="258" y="0"/>
                  </a:moveTo>
                  <a:cubicBezTo>
                    <a:pt x="258" y="0"/>
                    <a:pt x="473" y="123"/>
                    <a:pt x="419" y="550"/>
                  </a:cubicBezTo>
                  <a:cubicBezTo>
                    <a:pt x="390" y="775"/>
                    <a:pt x="507" y="842"/>
                    <a:pt x="507" y="842"/>
                  </a:cubicBezTo>
                  <a:lnTo>
                    <a:pt x="36" y="851"/>
                  </a:lnTo>
                  <a:cubicBezTo>
                    <a:pt x="36" y="851"/>
                    <a:pt x="-133" y="201"/>
                    <a:pt x="258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324A7F77-BF29-72BE-2FFA-15400024C141}"/>
                </a:ext>
              </a:extLst>
            </p:cNvPr>
            <p:cNvSpPr/>
            <p:nvPr/>
          </p:nvSpPr>
          <p:spPr>
            <a:xfrm>
              <a:off x="11716675" y="7833798"/>
              <a:ext cx="585522" cy="3950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1" h="318">
                  <a:moveTo>
                    <a:pt x="0" y="159"/>
                  </a:moveTo>
                  <a:lnTo>
                    <a:pt x="60" y="117"/>
                  </a:lnTo>
                  <a:cubicBezTo>
                    <a:pt x="60" y="117"/>
                    <a:pt x="80" y="54"/>
                    <a:pt x="139" y="44"/>
                  </a:cubicBezTo>
                  <a:cubicBezTo>
                    <a:pt x="197" y="35"/>
                    <a:pt x="280" y="-9"/>
                    <a:pt x="283" y="1"/>
                  </a:cubicBezTo>
                  <a:cubicBezTo>
                    <a:pt x="286" y="10"/>
                    <a:pt x="313" y="65"/>
                    <a:pt x="238" y="93"/>
                  </a:cubicBezTo>
                  <a:lnTo>
                    <a:pt x="319" y="93"/>
                  </a:lnTo>
                  <a:cubicBezTo>
                    <a:pt x="319" y="93"/>
                    <a:pt x="418" y="-5"/>
                    <a:pt x="436" y="8"/>
                  </a:cubicBezTo>
                  <a:cubicBezTo>
                    <a:pt x="454" y="20"/>
                    <a:pt x="444" y="49"/>
                    <a:pt x="444" y="49"/>
                  </a:cubicBezTo>
                  <a:cubicBezTo>
                    <a:pt x="444" y="49"/>
                    <a:pt x="476" y="71"/>
                    <a:pt x="455" y="107"/>
                  </a:cubicBezTo>
                  <a:cubicBezTo>
                    <a:pt x="455" y="107"/>
                    <a:pt x="490" y="118"/>
                    <a:pt x="455" y="169"/>
                  </a:cubicBezTo>
                  <a:cubicBezTo>
                    <a:pt x="422" y="221"/>
                    <a:pt x="391" y="255"/>
                    <a:pt x="369" y="258"/>
                  </a:cubicBezTo>
                  <a:cubicBezTo>
                    <a:pt x="347" y="260"/>
                    <a:pt x="180" y="267"/>
                    <a:pt x="180" y="267"/>
                  </a:cubicBezTo>
                  <a:lnTo>
                    <a:pt x="113" y="318"/>
                  </a:ln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31196DE1-340E-B148-4357-695707BE987E}"/>
                </a:ext>
              </a:extLst>
            </p:cNvPr>
            <p:cNvSpPr/>
            <p:nvPr/>
          </p:nvSpPr>
          <p:spPr>
            <a:xfrm>
              <a:off x="9922735" y="9162278"/>
              <a:ext cx="1067644" cy="33012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2650">
                  <a:moveTo>
                    <a:pt x="147" y="7"/>
                  </a:moveTo>
                  <a:lnTo>
                    <a:pt x="847" y="0"/>
                  </a:lnTo>
                  <a:cubicBezTo>
                    <a:pt x="847" y="0"/>
                    <a:pt x="890" y="439"/>
                    <a:pt x="801" y="1181"/>
                  </a:cubicBezTo>
                  <a:cubicBezTo>
                    <a:pt x="713" y="1923"/>
                    <a:pt x="598" y="2634"/>
                    <a:pt x="598" y="2634"/>
                  </a:cubicBezTo>
                  <a:cubicBezTo>
                    <a:pt x="598" y="2634"/>
                    <a:pt x="510" y="2667"/>
                    <a:pt x="387" y="2634"/>
                  </a:cubicBezTo>
                  <a:cubicBezTo>
                    <a:pt x="387" y="2634"/>
                    <a:pt x="175" y="2684"/>
                    <a:pt x="34" y="2609"/>
                  </a:cubicBezTo>
                  <a:lnTo>
                    <a:pt x="99" y="1554"/>
                  </a:lnTo>
                  <a:cubicBezTo>
                    <a:pt x="99" y="1554"/>
                    <a:pt x="71" y="1266"/>
                    <a:pt x="39" y="1004"/>
                  </a:cubicBezTo>
                  <a:cubicBezTo>
                    <a:pt x="14" y="792"/>
                    <a:pt x="-25" y="623"/>
                    <a:pt x="21" y="420"/>
                  </a:cubicBezTo>
                  <a:cubicBezTo>
                    <a:pt x="101" y="67"/>
                    <a:pt x="147" y="7"/>
                    <a:pt x="147" y="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A3D5B151-22C9-5765-FE16-6B16D3596684}"/>
                </a:ext>
              </a:extLst>
            </p:cNvPr>
            <p:cNvSpPr/>
            <p:nvPr/>
          </p:nvSpPr>
          <p:spPr>
            <a:xfrm>
              <a:off x="10397381" y="10531884"/>
              <a:ext cx="241684" cy="19204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1542">
                  <a:moveTo>
                    <a:pt x="6" y="1542"/>
                  </a:moveTo>
                  <a:cubicBezTo>
                    <a:pt x="2" y="1542"/>
                    <a:pt x="-1" y="1538"/>
                    <a:pt x="0" y="1534"/>
                  </a:cubicBezTo>
                  <a:cubicBezTo>
                    <a:pt x="1" y="1525"/>
                    <a:pt x="134" y="641"/>
                    <a:pt x="158" y="349"/>
                  </a:cubicBezTo>
                  <a:cubicBezTo>
                    <a:pt x="181" y="59"/>
                    <a:pt x="181" y="8"/>
                    <a:pt x="181" y="7"/>
                  </a:cubicBezTo>
                  <a:cubicBezTo>
                    <a:pt x="181" y="3"/>
                    <a:pt x="184" y="0"/>
                    <a:pt x="189" y="0"/>
                  </a:cubicBezTo>
                  <a:cubicBezTo>
                    <a:pt x="192" y="0"/>
                    <a:pt x="195" y="3"/>
                    <a:pt x="195" y="7"/>
                  </a:cubicBezTo>
                  <a:cubicBezTo>
                    <a:pt x="195" y="9"/>
                    <a:pt x="195" y="58"/>
                    <a:pt x="171" y="350"/>
                  </a:cubicBezTo>
                  <a:cubicBezTo>
                    <a:pt x="148" y="643"/>
                    <a:pt x="15" y="1527"/>
                    <a:pt x="14" y="1536"/>
                  </a:cubicBezTo>
                  <a:cubicBezTo>
                    <a:pt x="13" y="1540"/>
                    <a:pt x="10" y="1542"/>
                    <a:pt x="6" y="154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A8D0809-8DD0-0C30-64D8-9AF11C9B36AA}"/>
                </a:ext>
              </a:extLst>
            </p:cNvPr>
            <p:cNvSpPr/>
            <p:nvPr/>
          </p:nvSpPr>
          <p:spPr>
            <a:xfrm>
              <a:off x="9961354" y="9205896"/>
              <a:ext cx="94680" cy="186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151">
                  <a:moveTo>
                    <a:pt x="71" y="15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7" y="14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E41124E7-FD27-7313-F0DA-B4BA339FA559}"/>
                </a:ext>
              </a:extLst>
            </p:cNvPr>
            <p:cNvSpPr/>
            <p:nvPr/>
          </p:nvSpPr>
          <p:spPr>
            <a:xfrm>
              <a:off x="10190576" y="7730361"/>
              <a:ext cx="675219" cy="15241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1224">
                  <a:moveTo>
                    <a:pt x="307" y="0"/>
                  </a:moveTo>
                  <a:cubicBezTo>
                    <a:pt x="307" y="0"/>
                    <a:pt x="306" y="0"/>
                    <a:pt x="305" y="0"/>
                  </a:cubicBezTo>
                  <a:lnTo>
                    <a:pt x="263" y="2"/>
                  </a:lnTo>
                  <a:lnTo>
                    <a:pt x="33" y="39"/>
                  </a:lnTo>
                  <a:lnTo>
                    <a:pt x="0" y="58"/>
                  </a:lnTo>
                  <a:cubicBezTo>
                    <a:pt x="304" y="516"/>
                    <a:pt x="200" y="1209"/>
                    <a:pt x="200" y="1209"/>
                  </a:cubicBezTo>
                  <a:cubicBezTo>
                    <a:pt x="200" y="1209"/>
                    <a:pt x="301" y="1233"/>
                    <a:pt x="386" y="1220"/>
                  </a:cubicBezTo>
                  <a:cubicBezTo>
                    <a:pt x="461" y="1209"/>
                    <a:pt x="542" y="1168"/>
                    <a:pt x="542" y="1168"/>
                  </a:cubicBezTo>
                  <a:cubicBezTo>
                    <a:pt x="542" y="1168"/>
                    <a:pt x="566" y="485"/>
                    <a:pt x="307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1D796A2-0E4D-2A33-10F2-0BFF233D9357}"/>
                </a:ext>
              </a:extLst>
            </p:cNvPr>
            <p:cNvSpPr/>
            <p:nvPr/>
          </p:nvSpPr>
          <p:spPr>
            <a:xfrm>
              <a:off x="10573038" y="7730361"/>
              <a:ext cx="1350438" cy="15752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5" h="1265">
                  <a:moveTo>
                    <a:pt x="906" y="195"/>
                  </a:moveTo>
                  <a:lnTo>
                    <a:pt x="513" y="444"/>
                  </a:lnTo>
                  <a:lnTo>
                    <a:pt x="274" y="130"/>
                  </a:lnTo>
                  <a:cubicBezTo>
                    <a:pt x="209" y="45"/>
                    <a:pt x="107" y="-3"/>
                    <a:pt x="0" y="0"/>
                  </a:cubicBezTo>
                  <a:cubicBezTo>
                    <a:pt x="259" y="485"/>
                    <a:pt x="235" y="1168"/>
                    <a:pt x="235" y="1168"/>
                  </a:cubicBezTo>
                  <a:cubicBezTo>
                    <a:pt x="235" y="1168"/>
                    <a:pt x="242" y="1209"/>
                    <a:pt x="257" y="1230"/>
                  </a:cubicBezTo>
                  <a:cubicBezTo>
                    <a:pt x="280" y="1262"/>
                    <a:pt x="340" y="1273"/>
                    <a:pt x="371" y="1259"/>
                  </a:cubicBezTo>
                  <a:lnTo>
                    <a:pt x="272" y="688"/>
                  </a:lnTo>
                  <a:cubicBezTo>
                    <a:pt x="272" y="688"/>
                    <a:pt x="376" y="834"/>
                    <a:pt x="500" y="821"/>
                  </a:cubicBezTo>
                  <a:cubicBezTo>
                    <a:pt x="679" y="801"/>
                    <a:pt x="1085" y="431"/>
                    <a:pt x="1085" y="431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819B650-7B81-6A63-8881-0ADB1DA6F8D1}"/>
                </a:ext>
              </a:extLst>
            </p:cNvPr>
            <p:cNvSpPr/>
            <p:nvPr/>
          </p:nvSpPr>
          <p:spPr>
            <a:xfrm>
              <a:off x="10137007" y="9504991"/>
              <a:ext cx="1041482" cy="9944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7" h="799">
                  <a:moveTo>
                    <a:pt x="837" y="427"/>
                  </a:moveTo>
                  <a:lnTo>
                    <a:pt x="290" y="799"/>
                  </a:lnTo>
                  <a:lnTo>
                    <a:pt x="0" y="37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55AD9B39-9083-3DBD-830D-F0C748B94BAE}"/>
                </a:ext>
              </a:extLst>
            </p:cNvPr>
            <p:cNvSpPr/>
            <p:nvPr/>
          </p:nvSpPr>
          <p:spPr>
            <a:xfrm>
              <a:off x="10260341" y="9503745"/>
              <a:ext cx="386195" cy="49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399">
                  <a:moveTo>
                    <a:pt x="0" y="89"/>
                  </a:moveTo>
                  <a:lnTo>
                    <a:pt x="48" y="167"/>
                  </a:lnTo>
                  <a:cubicBezTo>
                    <a:pt x="48" y="167"/>
                    <a:pt x="62" y="300"/>
                    <a:pt x="86" y="321"/>
                  </a:cubicBezTo>
                  <a:cubicBezTo>
                    <a:pt x="110" y="342"/>
                    <a:pt x="157" y="396"/>
                    <a:pt x="174" y="398"/>
                  </a:cubicBezTo>
                  <a:cubicBezTo>
                    <a:pt x="190" y="402"/>
                    <a:pt x="207" y="398"/>
                    <a:pt x="212" y="385"/>
                  </a:cubicBezTo>
                  <a:cubicBezTo>
                    <a:pt x="212" y="385"/>
                    <a:pt x="235" y="409"/>
                    <a:pt x="264" y="393"/>
                  </a:cubicBezTo>
                  <a:cubicBezTo>
                    <a:pt x="294" y="376"/>
                    <a:pt x="278" y="354"/>
                    <a:pt x="278" y="354"/>
                  </a:cubicBezTo>
                  <a:cubicBezTo>
                    <a:pt x="278" y="354"/>
                    <a:pt x="317" y="335"/>
                    <a:pt x="298" y="301"/>
                  </a:cubicBezTo>
                  <a:cubicBezTo>
                    <a:pt x="298" y="301"/>
                    <a:pt x="325" y="283"/>
                    <a:pt x="300" y="250"/>
                  </a:cubicBezTo>
                  <a:cubicBezTo>
                    <a:pt x="276" y="218"/>
                    <a:pt x="270" y="213"/>
                    <a:pt x="270" y="213"/>
                  </a:cubicBezTo>
                  <a:lnTo>
                    <a:pt x="240" y="142"/>
                  </a:lnTo>
                  <a:lnTo>
                    <a:pt x="289" y="108"/>
                  </a:lnTo>
                  <a:cubicBezTo>
                    <a:pt x="289" y="108"/>
                    <a:pt x="266" y="74"/>
                    <a:pt x="228" y="69"/>
                  </a:cubicBezTo>
                  <a:lnTo>
                    <a:pt x="201" y="68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1F783AD8-1933-D8E9-7E1B-DA4D7B346A8D}"/>
                </a:ext>
              </a:extLst>
            </p:cNvPr>
            <p:cNvSpPr/>
            <p:nvPr/>
          </p:nvSpPr>
          <p:spPr>
            <a:xfrm>
              <a:off x="10813472" y="8101737"/>
              <a:ext cx="142020" cy="4922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396">
                  <a:moveTo>
                    <a:pt x="79" y="396"/>
                  </a:moveTo>
                  <a:cubicBezTo>
                    <a:pt x="78" y="396"/>
                    <a:pt x="77" y="396"/>
                    <a:pt x="76" y="396"/>
                  </a:cubicBezTo>
                  <a:cubicBezTo>
                    <a:pt x="73" y="394"/>
                    <a:pt x="71" y="390"/>
                    <a:pt x="73" y="387"/>
                  </a:cubicBezTo>
                  <a:cubicBezTo>
                    <a:pt x="73" y="385"/>
                    <a:pt x="129" y="265"/>
                    <a:pt x="84" y="173"/>
                  </a:cubicBezTo>
                  <a:cubicBezTo>
                    <a:pt x="50" y="102"/>
                    <a:pt x="1" y="11"/>
                    <a:pt x="1" y="10"/>
                  </a:cubicBezTo>
                  <a:cubicBezTo>
                    <a:pt x="-1" y="7"/>
                    <a:pt x="1" y="3"/>
                    <a:pt x="4" y="1"/>
                  </a:cubicBezTo>
                  <a:cubicBezTo>
                    <a:pt x="7" y="-1"/>
                    <a:pt x="12" y="0"/>
                    <a:pt x="14" y="3"/>
                  </a:cubicBezTo>
                  <a:cubicBezTo>
                    <a:pt x="14" y="4"/>
                    <a:pt x="62" y="96"/>
                    <a:pt x="96" y="167"/>
                  </a:cubicBezTo>
                  <a:cubicBezTo>
                    <a:pt x="144" y="265"/>
                    <a:pt x="88" y="387"/>
                    <a:pt x="86" y="392"/>
                  </a:cubicBezTo>
                  <a:cubicBezTo>
                    <a:pt x="84" y="395"/>
                    <a:pt x="82" y="396"/>
                    <a:pt x="79" y="39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5420381D-0D3B-7D83-CE1F-1BD688A4A9C8}"/>
                </a:ext>
              </a:extLst>
            </p:cNvPr>
            <p:cNvSpPr/>
            <p:nvPr/>
          </p:nvSpPr>
          <p:spPr>
            <a:xfrm>
              <a:off x="9820580" y="7802638"/>
              <a:ext cx="712593" cy="18693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3" h="1501">
                  <a:moveTo>
                    <a:pt x="296" y="0"/>
                  </a:moveTo>
                  <a:lnTo>
                    <a:pt x="178" y="66"/>
                  </a:lnTo>
                  <a:cubicBezTo>
                    <a:pt x="75" y="123"/>
                    <a:pt x="10" y="231"/>
                    <a:pt x="8" y="348"/>
                  </a:cubicBezTo>
                  <a:lnTo>
                    <a:pt x="0" y="742"/>
                  </a:lnTo>
                  <a:cubicBezTo>
                    <a:pt x="-1" y="794"/>
                    <a:pt x="3" y="844"/>
                    <a:pt x="15" y="894"/>
                  </a:cubicBezTo>
                  <a:cubicBezTo>
                    <a:pt x="28" y="951"/>
                    <a:pt x="49" y="1005"/>
                    <a:pt x="77" y="1057"/>
                  </a:cubicBezTo>
                  <a:lnTo>
                    <a:pt x="116" y="1128"/>
                  </a:lnTo>
                  <a:lnTo>
                    <a:pt x="94" y="1257"/>
                  </a:lnTo>
                  <a:lnTo>
                    <a:pt x="186" y="1275"/>
                  </a:lnTo>
                  <a:lnTo>
                    <a:pt x="334" y="1501"/>
                  </a:lnTo>
                  <a:lnTo>
                    <a:pt x="573" y="1365"/>
                  </a:lnTo>
                  <a:lnTo>
                    <a:pt x="496" y="1226"/>
                  </a:lnTo>
                  <a:lnTo>
                    <a:pt x="496" y="1151"/>
                  </a:lnTo>
                  <a:cubicBezTo>
                    <a:pt x="496" y="1151"/>
                    <a:pt x="600" y="458"/>
                    <a:pt x="296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18CE95F-B3CD-10EE-DAD6-FA016CF00574}"/>
                </a:ext>
              </a:extLst>
            </p:cNvPr>
            <p:cNvSpPr/>
            <p:nvPr/>
          </p:nvSpPr>
          <p:spPr>
            <a:xfrm>
              <a:off x="10199297" y="8663786"/>
              <a:ext cx="247913" cy="6742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" h="542">
                  <a:moveTo>
                    <a:pt x="193" y="542"/>
                  </a:moveTo>
                  <a:cubicBezTo>
                    <a:pt x="191" y="542"/>
                    <a:pt x="188" y="541"/>
                    <a:pt x="187" y="538"/>
                  </a:cubicBezTo>
                  <a:lnTo>
                    <a:pt x="1" y="176"/>
                  </a:lnTo>
                  <a:cubicBezTo>
                    <a:pt x="0" y="175"/>
                    <a:pt x="0" y="174"/>
                    <a:pt x="0" y="174"/>
                  </a:cubicBezTo>
                  <a:lnTo>
                    <a:pt x="0" y="7"/>
                  </a:ln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lnTo>
                    <a:pt x="14" y="172"/>
                  </a:lnTo>
                  <a:lnTo>
                    <a:pt x="199" y="532"/>
                  </a:lnTo>
                  <a:cubicBezTo>
                    <a:pt x="201" y="535"/>
                    <a:pt x="200" y="539"/>
                    <a:pt x="196" y="541"/>
                  </a:cubicBezTo>
                  <a:cubicBezTo>
                    <a:pt x="196" y="542"/>
                    <a:pt x="195" y="542"/>
                    <a:pt x="193" y="54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A3909D1-AE34-5F30-1199-741A72B723A0}"/>
                </a:ext>
              </a:extLst>
            </p:cNvPr>
            <p:cNvSpPr/>
            <p:nvPr/>
          </p:nvSpPr>
          <p:spPr>
            <a:xfrm>
              <a:off x="10046068" y="6800673"/>
              <a:ext cx="625387" cy="10717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3" h="861">
                  <a:moveTo>
                    <a:pt x="453" y="105"/>
                  </a:moveTo>
                  <a:cubicBezTo>
                    <a:pt x="401" y="-18"/>
                    <a:pt x="236" y="-24"/>
                    <a:pt x="120" y="43"/>
                  </a:cubicBezTo>
                  <a:cubicBezTo>
                    <a:pt x="5" y="111"/>
                    <a:pt x="-23" y="256"/>
                    <a:pt x="18" y="401"/>
                  </a:cubicBezTo>
                  <a:cubicBezTo>
                    <a:pt x="44" y="492"/>
                    <a:pt x="112" y="556"/>
                    <a:pt x="112" y="556"/>
                  </a:cubicBezTo>
                  <a:lnTo>
                    <a:pt x="149" y="785"/>
                  </a:lnTo>
                  <a:lnTo>
                    <a:pt x="368" y="861"/>
                  </a:lnTo>
                  <a:lnTo>
                    <a:pt x="379" y="748"/>
                  </a:lnTo>
                  <a:lnTo>
                    <a:pt x="355" y="596"/>
                  </a:lnTo>
                  <a:cubicBezTo>
                    <a:pt x="396" y="594"/>
                    <a:pt x="470" y="585"/>
                    <a:pt x="486" y="550"/>
                  </a:cubicBezTo>
                  <a:cubicBezTo>
                    <a:pt x="504" y="511"/>
                    <a:pt x="508" y="416"/>
                    <a:pt x="499" y="319"/>
                  </a:cubicBezTo>
                  <a:cubicBezTo>
                    <a:pt x="492" y="243"/>
                    <a:pt x="478" y="166"/>
                    <a:pt x="453" y="105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8CB8C32B-0E16-A122-0FFE-28FFE0B10CC6}"/>
                </a:ext>
              </a:extLst>
            </p:cNvPr>
            <p:cNvSpPr/>
            <p:nvPr/>
          </p:nvSpPr>
          <p:spPr>
            <a:xfrm>
              <a:off x="9907785" y="6693498"/>
              <a:ext cx="738754" cy="1211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973">
                  <a:moveTo>
                    <a:pt x="594" y="289"/>
                  </a:moveTo>
                  <a:cubicBezTo>
                    <a:pt x="542" y="220"/>
                    <a:pt x="429" y="177"/>
                    <a:pt x="429" y="177"/>
                  </a:cubicBezTo>
                  <a:cubicBezTo>
                    <a:pt x="285" y="288"/>
                    <a:pt x="282" y="478"/>
                    <a:pt x="282" y="478"/>
                  </a:cubicBezTo>
                  <a:cubicBezTo>
                    <a:pt x="282" y="478"/>
                    <a:pt x="270" y="437"/>
                    <a:pt x="220" y="441"/>
                  </a:cubicBezTo>
                  <a:cubicBezTo>
                    <a:pt x="150" y="445"/>
                    <a:pt x="171" y="625"/>
                    <a:pt x="273" y="563"/>
                  </a:cubicBezTo>
                  <a:cubicBezTo>
                    <a:pt x="273" y="563"/>
                    <a:pt x="318" y="752"/>
                    <a:pt x="260" y="872"/>
                  </a:cubicBezTo>
                  <a:cubicBezTo>
                    <a:pt x="222" y="951"/>
                    <a:pt x="151" y="977"/>
                    <a:pt x="83" y="973"/>
                  </a:cubicBezTo>
                  <a:cubicBezTo>
                    <a:pt x="83" y="973"/>
                    <a:pt x="61" y="809"/>
                    <a:pt x="31" y="631"/>
                  </a:cubicBezTo>
                  <a:cubicBezTo>
                    <a:pt x="-1" y="436"/>
                    <a:pt x="-36" y="194"/>
                    <a:pt x="84" y="81"/>
                  </a:cubicBezTo>
                  <a:cubicBezTo>
                    <a:pt x="219" y="-46"/>
                    <a:pt x="442" y="-13"/>
                    <a:pt x="534" y="108"/>
                  </a:cubicBezTo>
                  <a:cubicBezTo>
                    <a:pt x="596" y="188"/>
                    <a:pt x="594" y="289"/>
                    <a:pt x="594" y="28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7DF647A2-ACCB-49BA-2AB1-87AEA76FD19F}"/>
                </a:ext>
              </a:extLst>
            </p:cNvPr>
            <p:cNvSpPr/>
            <p:nvPr/>
          </p:nvSpPr>
          <p:spPr>
            <a:xfrm>
              <a:off x="17865903" y="5907127"/>
              <a:ext cx="3260237" cy="2397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8" h="1925">
                  <a:moveTo>
                    <a:pt x="2618" y="0"/>
                  </a:moveTo>
                  <a:lnTo>
                    <a:pt x="0" y="0"/>
                  </a:lnTo>
                  <a:lnTo>
                    <a:pt x="0" y="1925"/>
                  </a:lnTo>
                  <a:lnTo>
                    <a:pt x="2618" y="1925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51BCF262-270F-DA3A-C5F9-F2220CF25D7D}"/>
                </a:ext>
              </a:extLst>
            </p:cNvPr>
            <p:cNvSpPr/>
            <p:nvPr/>
          </p:nvSpPr>
          <p:spPr>
            <a:xfrm>
              <a:off x="18723007" y="6405619"/>
              <a:ext cx="1847509" cy="12499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4" h="1004">
                  <a:moveTo>
                    <a:pt x="1484" y="1004"/>
                  </a:moveTo>
                  <a:lnTo>
                    <a:pt x="0" y="1004"/>
                  </a:lnTo>
                  <a:lnTo>
                    <a:pt x="0" y="0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91CF12A4-C10A-9848-4D09-25E99A446777}"/>
                </a:ext>
              </a:extLst>
            </p:cNvPr>
            <p:cNvSpPr/>
            <p:nvPr/>
          </p:nvSpPr>
          <p:spPr>
            <a:xfrm>
              <a:off x="19399472" y="6576349"/>
              <a:ext cx="24916" cy="8785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706">
                  <a:moveTo>
                    <a:pt x="11" y="706"/>
                  </a:moveTo>
                  <a:cubicBezTo>
                    <a:pt x="5" y="706"/>
                    <a:pt x="0" y="702"/>
                    <a:pt x="0" y="696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1"/>
                  </a:cubicBezTo>
                  <a:lnTo>
                    <a:pt x="21" y="696"/>
                  </a:lnTo>
                  <a:cubicBezTo>
                    <a:pt x="21" y="702"/>
                    <a:pt x="16" y="706"/>
                    <a:pt x="11" y="70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57CE998-D298-FD81-EE63-281DE119B1F8}"/>
                </a:ext>
              </a:extLst>
            </p:cNvPr>
            <p:cNvSpPr/>
            <p:nvPr/>
          </p:nvSpPr>
          <p:spPr>
            <a:xfrm>
              <a:off x="19740819" y="6576349"/>
              <a:ext cx="24916" cy="8785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706">
                  <a:moveTo>
                    <a:pt x="10" y="706"/>
                  </a:moveTo>
                  <a:cubicBezTo>
                    <a:pt x="5" y="706"/>
                    <a:pt x="0" y="702"/>
                    <a:pt x="0" y="696"/>
                  </a:cubicBezTo>
                  <a:lnTo>
                    <a:pt x="0" y="11"/>
                  </a:lnTo>
                  <a:cubicBezTo>
                    <a:pt x="0" y="5"/>
                    <a:pt x="5" y="0"/>
                    <a:pt x="10" y="0"/>
                  </a:cubicBezTo>
                  <a:cubicBezTo>
                    <a:pt x="17" y="0"/>
                    <a:pt x="21" y="5"/>
                    <a:pt x="21" y="11"/>
                  </a:cubicBezTo>
                  <a:lnTo>
                    <a:pt x="21" y="696"/>
                  </a:lnTo>
                  <a:cubicBezTo>
                    <a:pt x="21" y="702"/>
                    <a:pt x="17" y="706"/>
                    <a:pt x="10" y="70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0BA39686-61D5-1570-BF1E-639B03357B0E}"/>
                </a:ext>
              </a:extLst>
            </p:cNvPr>
            <p:cNvSpPr/>
            <p:nvPr/>
          </p:nvSpPr>
          <p:spPr>
            <a:xfrm>
              <a:off x="20082166" y="6576349"/>
              <a:ext cx="24916" cy="8785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706">
                  <a:moveTo>
                    <a:pt x="10" y="706"/>
                  </a:moveTo>
                  <a:cubicBezTo>
                    <a:pt x="4" y="706"/>
                    <a:pt x="0" y="702"/>
                    <a:pt x="0" y="696"/>
                  </a:cubicBezTo>
                  <a:lnTo>
                    <a:pt x="0" y="11"/>
                  </a:ln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lnTo>
                    <a:pt x="21" y="696"/>
                  </a:lnTo>
                  <a:cubicBezTo>
                    <a:pt x="21" y="702"/>
                    <a:pt x="16" y="706"/>
                    <a:pt x="10" y="70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7F38C198-B61E-1ADA-CA98-4E9975CD815A}"/>
                </a:ext>
              </a:extLst>
            </p:cNvPr>
            <p:cNvSpPr/>
            <p:nvPr/>
          </p:nvSpPr>
          <p:spPr>
            <a:xfrm>
              <a:off x="15905026" y="5907127"/>
              <a:ext cx="1959630" cy="2397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1925">
                  <a:moveTo>
                    <a:pt x="0" y="1925"/>
                  </a:moveTo>
                  <a:lnTo>
                    <a:pt x="1574" y="1925"/>
                  </a:lnTo>
                  <a:lnTo>
                    <a:pt x="1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DA70B5AB-8272-6A21-C892-4CFC49C5745F}"/>
                </a:ext>
              </a:extLst>
            </p:cNvPr>
            <p:cNvSpPr/>
            <p:nvPr/>
          </p:nvSpPr>
          <p:spPr>
            <a:xfrm>
              <a:off x="16275027" y="6188775"/>
              <a:ext cx="1083839" cy="18356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1" h="1474">
                  <a:moveTo>
                    <a:pt x="0" y="95"/>
                  </a:moveTo>
                  <a:lnTo>
                    <a:pt x="0" y="737"/>
                  </a:lnTo>
                  <a:lnTo>
                    <a:pt x="0" y="1378"/>
                  </a:lnTo>
                  <a:cubicBezTo>
                    <a:pt x="0" y="1404"/>
                    <a:pt x="11" y="1428"/>
                    <a:pt x="28" y="1446"/>
                  </a:cubicBezTo>
                  <a:cubicBezTo>
                    <a:pt x="45" y="1463"/>
                    <a:pt x="69" y="1474"/>
                    <a:pt x="95" y="1474"/>
                  </a:cubicBezTo>
                  <a:lnTo>
                    <a:pt x="483" y="1474"/>
                  </a:lnTo>
                  <a:lnTo>
                    <a:pt x="871" y="1474"/>
                  </a:lnTo>
                  <a:lnTo>
                    <a:pt x="871" y="737"/>
                  </a:lnTo>
                  <a:lnTo>
                    <a:pt x="871" y="0"/>
                  </a:lnTo>
                  <a:lnTo>
                    <a:pt x="483" y="0"/>
                  </a:lnTo>
                  <a:lnTo>
                    <a:pt x="95" y="0"/>
                  </a:lnTo>
                  <a:cubicBezTo>
                    <a:pt x="69" y="0"/>
                    <a:pt x="45" y="10"/>
                    <a:pt x="28" y="27"/>
                  </a:cubicBezTo>
                  <a:cubicBezTo>
                    <a:pt x="11" y="45"/>
                    <a:pt x="0" y="69"/>
                    <a:pt x="0" y="9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E578595A-B3FF-A550-AFCE-2AFCC17785D3}"/>
                </a:ext>
              </a:extLst>
            </p:cNvPr>
            <p:cNvSpPr/>
            <p:nvPr/>
          </p:nvSpPr>
          <p:spPr>
            <a:xfrm>
              <a:off x="17360111" y="7539687"/>
              <a:ext cx="127071" cy="4835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389">
                  <a:moveTo>
                    <a:pt x="103" y="0"/>
                  </a:moveTo>
                  <a:lnTo>
                    <a:pt x="103" y="143"/>
                  </a:lnTo>
                  <a:lnTo>
                    <a:pt x="103" y="287"/>
                  </a:lnTo>
                  <a:cubicBezTo>
                    <a:pt x="103" y="315"/>
                    <a:pt x="91" y="340"/>
                    <a:pt x="73" y="359"/>
                  </a:cubicBezTo>
                  <a:cubicBezTo>
                    <a:pt x="54" y="377"/>
                    <a:pt x="29" y="389"/>
                    <a:pt x="0" y="389"/>
                  </a:cubicBezTo>
                  <a:lnTo>
                    <a:pt x="0" y="19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F9E6E05-4343-80AB-8A36-026539166FDD}"/>
                </a:ext>
              </a:extLst>
            </p:cNvPr>
            <p:cNvSpPr/>
            <p:nvPr/>
          </p:nvSpPr>
          <p:spPr>
            <a:xfrm>
              <a:off x="17360111" y="6188775"/>
              <a:ext cx="127071" cy="10530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846">
                  <a:moveTo>
                    <a:pt x="103" y="102"/>
                  </a:moveTo>
                  <a:lnTo>
                    <a:pt x="103" y="474"/>
                  </a:lnTo>
                  <a:lnTo>
                    <a:pt x="103" y="846"/>
                  </a:lnTo>
                  <a:lnTo>
                    <a:pt x="51" y="846"/>
                  </a:lnTo>
                  <a:lnTo>
                    <a:pt x="0" y="846"/>
                  </a:lnTo>
                  <a:lnTo>
                    <a:pt x="0" y="422"/>
                  </a:lnTo>
                  <a:lnTo>
                    <a:pt x="0" y="0"/>
                  </a:lnTo>
                  <a:cubicBezTo>
                    <a:pt x="29" y="0"/>
                    <a:pt x="54" y="11"/>
                    <a:pt x="73" y="30"/>
                  </a:cubicBezTo>
                  <a:cubicBezTo>
                    <a:pt x="91" y="48"/>
                    <a:pt x="103" y="74"/>
                    <a:pt x="103" y="10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B66B0A5C-1F9B-041A-3293-91821E55D530}"/>
                </a:ext>
              </a:extLst>
            </p:cNvPr>
            <p:cNvSpPr/>
            <p:nvPr/>
          </p:nvSpPr>
          <p:spPr>
            <a:xfrm>
              <a:off x="16410818" y="6338322"/>
              <a:ext cx="353805" cy="3688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5" h="297">
                  <a:moveTo>
                    <a:pt x="61" y="196"/>
                  </a:moveTo>
                  <a:lnTo>
                    <a:pt x="143" y="20"/>
                  </a:lnTo>
                  <a:lnTo>
                    <a:pt x="223" y="196"/>
                  </a:lnTo>
                  <a:close/>
                  <a:moveTo>
                    <a:pt x="285" y="293"/>
                  </a:moveTo>
                  <a:lnTo>
                    <a:pt x="149" y="2"/>
                  </a:lnTo>
                  <a:cubicBezTo>
                    <a:pt x="149" y="1"/>
                    <a:pt x="148" y="0"/>
                    <a:pt x="146" y="0"/>
                  </a:cubicBezTo>
                  <a:lnTo>
                    <a:pt x="138" y="0"/>
                  </a:lnTo>
                  <a:cubicBezTo>
                    <a:pt x="137" y="0"/>
                    <a:pt x="136" y="1"/>
                    <a:pt x="136" y="2"/>
                  </a:cubicBezTo>
                  <a:lnTo>
                    <a:pt x="1" y="293"/>
                  </a:lnTo>
                  <a:cubicBezTo>
                    <a:pt x="0" y="294"/>
                    <a:pt x="0" y="295"/>
                    <a:pt x="1" y="296"/>
                  </a:cubicBezTo>
                  <a:cubicBezTo>
                    <a:pt x="1" y="296"/>
                    <a:pt x="2" y="297"/>
                    <a:pt x="3" y="297"/>
                  </a:cubicBezTo>
                  <a:lnTo>
                    <a:pt x="12" y="297"/>
                  </a:lnTo>
                  <a:cubicBezTo>
                    <a:pt x="14" y="297"/>
                    <a:pt x="15" y="296"/>
                    <a:pt x="15" y="295"/>
                  </a:cubicBezTo>
                  <a:lnTo>
                    <a:pt x="55" y="209"/>
                  </a:lnTo>
                  <a:lnTo>
                    <a:pt x="229" y="209"/>
                  </a:lnTo>
                  <a:lnTo>
                    <a:pt x="270" y="295"/>
                  </a:lnTo>
                  <a:cubicBezTo>
                    <a:pt x="270" y="296"/>
                    <a:pt x="271" y="297"/>
                    <a:pt x="272" y="297"/>
                  </a:cubicBezTo>
                  <a:lnTo>
                    <a:pt x="282" y="297"/>
                  </a:lnTo>
                  <a:cubicBezTo>
                    <a:pt x="283" y="297"/>
                    <a:pt x="283" y="296"/>
                    <a:pt x="284" y="296"/>
                  </a:cubicBezTo>
                  <a:cubicBezTo>
                    <a:pt x="285" y="295"/>
                    <a:pt x="285" y="294"/>
                    <a:pt x="285" y="29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62A8DE29-A458-D148-66AE-CE00514CF383}"/>
                </a:ext>
              </a:extLst>
            </p:cNvPr>
            <p:cNvSpPr/>
            <p:nvPr/>
          </p:nvSpPr>
          <p:spPr>
            <a:xfrm>
              <a:off x="16894185" y="6329599"/>
              <a:ext cx="338855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4">
                  <a:moveTo>
                    <a:pt x="266" y="14"/>
                  </a:moveTo>
                  <a:lnTo>
                    <a:pt x="7" y="14"/>
                  </a:lnTo>
                  <a:cubicBezTo>
                    <a:pt x="2" y="14"/>
                    <a:pt x="0" y="11"/>
                    <a:pt x="0" y="7"/>
                  </a:cubicBezTo>
                  <a:cubicBezTo>
                    <a:pt x="0" y="3"/>
                    <a:pt x="2" y="0"/>
                    <a:pt x="7" y="0"/>
                  </a:cubicBezTo>
                  <a:lnTo>
                    <a:pt x="266" y="0"/>
                  </a:lnTo>
                  <a:cubicBezTo>
                    <a:pt x="270" y="0"/>
                    <a:pt x="273" y="3"/>
                    <a:pt x="273" y="7"/>
                  </a:cubicBezTo>
                  <a:cubicBezTo>
                    <a:pt x="273" y="11"/>
                    <a:pt x="270" y="14"/>
                    <a:pt x="266" y="1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E0790B9-1F81-4168-C51B-57ACA3A67B52}"/>
                </a:ext>
              </a:extLst>
            </p:cNvPr>
            <p:cNvSpPr/>
            <p:nvPr/>
          </p:nvSpPr>
          <p:spPr>
            <a:xfrm>
              <a:off x="16894185" y="6699729"/>
              <a:ext cx="338855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4">
                  <a:moveTo>
                    <a:pt x="266" y="14"/>
                  </a:moveTo>
                  <a:lnTo>
                    <a:pt x="7" y="14"/>
                  </a:lnTo>
                  <a:cubicBezTo>
                    <a:pt x="2" y="14"/>
                    <a:pt x="0" y="11"/>
                    <a:pt x="0" y="7"/>
                  </a:cubicBezTo>
                  <a:cubicBezTo>
                    <a:pt x="0" y="3"/>
                    <a:pt x="2" y="0"/>
                    <a:pt x="7" y="0"/>
                  </a:cubicBezTo>
                  <a:lnTo>
                    <a:pt x="266" y="0"/>
                  </a:lnTo>
                  <a:cubicBezTo>
                    <a:pt x="270" y="0"/>
                    <a:pt x="273" y="3"/>
                    <a:pt x="273" y="7"/>
                  </a:cubicBezTo>
                  <a:cubicBezTo>
                    <a:pt x="273" y="11"/>
                    <a:pt x="270" y="14"/>
                    <a:pt x="266" y="1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75DD3E6-48B3-FE1F-86CB-C14AC45A5631}"/>
                </a:ext>
              </a:extLst>
            </p:cNvPr>
            <p:cNvSpPr/>
            <p:nvPr/>
          </p:nvSpPr>
          <p:spPr>
            <a:xfrm>
              <a:off x="16894185" y="6514041"/>
              <a:ext cx="338855" cy="174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5">
                  <a:moveTo>
                    <a:pt x="266" y="15"/>
                  </a:moveTo>
                  <a:lnTo>
                    <a:pt x="7" y="15"/>
                  </a:lnTo>
                  <a:cubicBezTo>
                    <a:pt x="2" y="15"/>
                    <a:pt x="0" y="12"/>
                    <a:pt x="0" y="7"/>
                  </a:cubicBezTo>
                  <a:cubicBezTo>
                    <a:pt x="0" y="4"/>
                    <a:pt x="2" y="0"/>
                    <a:pt x="7" y="0"/>
                  </a:cubicBezTo>
                  <a:lnTo>
                    <a:pt x="266" y="0"/>
                  </a:lnTo>
                  <a:cubicBezTo>
                    <a:pt x="270" y="0"/>
                    <a:pt x="273" y="4"/>
                    <a:pt x="273" y="7"/>
                  </a:cubicBezTo>
                  <a:cubicBezTo>
                    <a:pt x="273" y="12"/>
                    <a:pt x="270" y="15"/>
                    <a:pt x="266" y="15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AF91D40-04DB-9040-8797-8334085179BF}"/>
                </a:ext>
              </a:extLst>
            </p:cNvPr>
            <p:cNvSpPr/>
            <p:nvPr/>
          </p:nvSpPr>
          <p:spPr>
            <a:xfrm>
              <a:off x="16400852" y="6882925"/>
              <a:ext cx="832189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14">
                  <a:moveTo>
                    <a:pt x="662" y="14"/>
                  </a:moveTo>
                  <a:lnTo>
                    <a:pt x="7" y="14"/>
                  </a:ln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7" y="0"/>
                  </a:cubicBezTo>
                  <a:lnTo>
                    <a:pt x="662" y="0"/>
                  </a:lnTo>
                  <a:cubicBezTo>
                    <a:pt x="666" y="0"/>
                    <a:pt x="669" y="3"/>
                    <a:pt x="669" y="7"/>
                  </a:cubicBezTo>
                  <a:cubicBezTo>
                    <a:pt x="669" y="11"/>
                    <a:pt x="666" y="14"/>
                    <a:pt x="662" y="1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74C364AC-F581-D81D-0135-5D2056703A9F}"/>
                </a:ext>
              </a:extLst>
            </p:cNvPr>
            <p:cNvSpPr/>
            <p:nvPr/>
          </p:nvSpPr>
          <p:spPr>
            <a:xfrm>
              <a:off x="16400852" y="7253055"/>
              <a:ext cx="832189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14">
                  <a:moveTo>
                    <a:pt x="662" y="14"/>
                  </a:moveTo>
                  <a:lnTo>
                    <a:pt x="7" y="14"/>
                  </a:ln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7" y="0"/>
                  </a:cubicBezTo>
                  <a:lnTo>
                    <a:pt x="662" y="0"/>
                  </a:lnTo>
                  <a:cubicBezTo>
                    <a:pt x="666" y="0"/>
                    <a:pt x="669" y="3"/>
                    <a:pt x="669" y="7"/>
                  </a:cubicBezTo>
                  <a:cubicBezTo>
                    <a:pt x="669" y="11"/>
                    <a:pt x="666" y="14"/>
                    <a:pt x="662" y="1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2792F517-7B0C-FF8D-AA7B-4074C7F0C3BB}"/>
                </a:ext>
              </a:extLst>
            </p:cNvPr>
            <p:cNvSpPr/>
            <p:nvPr/>
          </p:nvSpPr>
          <p:spPr>
            <a:xfrm>
              <a:off x="16400852" y="7067363"/>
              <a:ext cx="832189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14">
                  <a:moveTo>
                    <a:pt x="662" y="14"/>
                  </a:moveTo>
                  <a:lnTo>
                    <a:pt x="7" y="14"/>
                  </a:lnTo>
                  <a:cubicBezTo>
                    <a:pt x="4" y="14"/>
                    <a:pt x="0" y="11"/>
                    <a:pt x="0" y="8"/>
                  </a:cubicBezTo>
                  <a:cubicBezTo>
                    <a:pt x="0" y="3"/>
                    <a:pt x="4" y="0"/>
                    <a:pt x="7" y="0"/>
                  </a:cubicBezTo>
                  <a:lnTo>
                    <a:pt x="662" y="0"/>
                  </a:lnTo>
                  <a:cubicBezTo>
                    <a:pt x="666" y="0"/>
                    <a:pt x="669" y="3"/>
                    <a:pt x="669" y="8"/>
                  </a:cubicBezTo>
                  <a:cubicBezTo>
                    <a:pt x="669" y="11"/>
                    <a:pt x="666" y="14"/>
                    <a:pt x="662" y="1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9D11C007-ABA2-3273-78C1-15FD4050A1DF}"/>
                </a:ext>
              </a:extLst>
            </p:cNvPr>
            <p:cNvSpPr/>
            <p:nvPr/>
          </p:nvSpPr>
          <p:spPr>
            <a:xfrm>
              <a:off x="16876740" y="7745315"/>
              <a:ext cx="259125" cy="174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15">
                  <a:moveTo>
                    <a:pt x="201" y="15"/>
                  </a:moveTo>
                  <a:lnTo>
                    <a:pt x="7" y="15"/>
                  </a:lnTo>
                  <a:cubicBezTo>
                    <a:pt x="3" y="15"/>
                    <a:pt x="0" y="11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lnTo>
                    <a:pt x="201" y="0"/>
                  </a:lnTo>
                  <a:cubicBezTo>
                    <a:pt x="205" y="0"/>
                    <a:pt x="209" y="4"/>
                    <a:pt x="209" y="8"/>
                  </a:cubicBezTo>
                  <a:cubicBezTo>
                    <a:pt x="209" y="11"/>
                    <a:pt x="205" y="15"/>
                    <a:pt x="201" y="15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57DCF93-2F4B-1AF6-39E9-BBA6EAF59D22}"/>
                </a:ext>
              </a:extLst>
            </p:cNvPr>
            <p:cNvSpPr/>
            <p:nvPr/>
          </p:nvSpPr>
          <p:spPr>
            <a:xfrm>
              <a:off x="16876740" y="7562120"/>
              <a:ext cx="259125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14">
                  <a:moveTo>
                    <a:pt x="201" y="14"/>
                  </a:moveTo>
                  <a:lnTo>
                    <a:pt x="7" y="14"/>
                  </a:lnTo>
                  <a:cubicBezTo>
                    <a:pt x="3" y="14"/>
                    <a:pt x="0" y="11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lnTo>
                    <a:pt x="201" y="0"/>
                  </a:lnTo>
                  <a:cubicBezTo>
                    <a:pt x="205" y="0"/>
                    <a:pt x="209" y="2"/>
                    <a:pt x="209" y="6"/>
                  </a:cubicBezTo>
                  <a:cubicBezTo>
                    <a:pt x="209" y="11"/>
                    <a:pt x="205" y="14"/>
                    <a:pt x="201" y="1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E87D1355-4CD2-86E0-B6B6-A029580D5D7F}"/>
                </a:ext>
              </a:extLst>
            </p:cNvPr>
            <p:cNvSpPr/>
            <p:nvPr/>
          </p:nvSpPr>
          <p:spPr>
            <a:xfrm>
              <a:off x="16409572" y="7415065"/>
              <a:ext cx="381212" cy="436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351">
                  <a:moveTo>
                    <a:pt x="307" y="351"/>
                  </a:moveTo>
                  <a:lnTo>
                    <a:pt x="0" y="351"/>
                  </a:lnTo>
                  <a:lnTo>
                    <a:pt x="0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011D22D-FFBF-5773-6195-0662BC2B2455}"/>
                </a:ext>
              </a:extLst>
            </p:cNvPr>
            <p:cNvSpPr/>
            <p:nvPr/>
          </p:nvSpPr>
          <p:spPr>
            <a:xfrm>
              <a:off x="16488057" y="7638140"/>
              <a:ext cx="79731" cy="2131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" h="172">
                  <a:moveTo>
                    <a:pt x="65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377F7D95-7AE0-C5B9-8224-7E16B221F3FD}"/>
                </a:ext>
              </a:extLst>
            </p:cNvPr>
            <p:cNvSpPr/>
            <p:nvPr/>
          </p:nvSpPr>
          <p:spPr>
            <a:xfrm>
              <a:off x="16633815" y="7489838"/>
              <a:ext cx="80976" cy="361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291">
                  <a:moveTo>
                    <a:pt x="66" y="291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8739B65F-25E2-C0AE-D206-594A4442A2FC}"/>
                </a:ext>
              </a:extLst>
            </p:cNvPr>
            <p:cNvSpPr/>
            <p:nvPr/>
          </p:nvSpPr>
          <p:spPr>
            <a:xfrm>
              <a:off x="17102232" y="7504793"/>
              <a:ext cx="122088" cy="1233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100">
                  <a:moveTo>
                    <a:pt x="99" y="50"/>
                  </a:moveTo>
                  <a:cubicBezTo>
                    <a:pt x="99" y="78"/>
                    <a:pt x="76" y="100"/>
                    <a:pt x="49" y="100"/>
                  </a:cubicBezTo>
                  <a:cubicBezTo>
                    <a:pt x="22" y="100"/>
                    <a:pt x="0" y="78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76" y="0"/>
                    <a:pt x="99" y="23"/>
                    <a:pt x="99" y="5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7C107A0E-2419-BD97-30EE-5640358A5863}"/>
                </a:ext>
              </a:extLst>
            </p:cNvPr>
            <p:cNvSpPr/>
            <p:nvPr/>
          </p:nvSpPr>
          <p:spPr>
            <a:xfrm>
              <a:off x="17102232" y="7692974"/>
              <a:ext cx="122088" cy="1221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99">
                  <a:moveTo>
                    <a:pt x="99" y="50"/>
                  </a:moveTo>
                  <a:cubicBezTo>
                    <a:pt x="99" y="77"/>
                    <a:pt x="76" y="99"/>
                    <a:pt x="49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9" y="22"/>
                    <a:pt x="99" y="5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FC4C87FD-B2FB-AFF3-A2EE-C023D43BA5A7}"/>
                </a:ext>
              </a:extLst>
            </p:cNvPr>
            <p:cNvSpPr/>
            <p:nvPr/>
          </p:nvSpPr>
          <p:spPr>
            <a:xfrm>
              <a:off x="18415297" y="6623709"/>
              <a:ext cx="1835051" cy="12773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4" h="1026">
                  <a:moveTo>
                    <a:pt x="676" y="118"/>
                  </a:moveTo>
                  <a:lnTo>
                    <a:pt x="676" y="0"/>
                  </a:lnTo>
                  <a:lnTo>
                    <a:pt x="0" y="0"/>
                  </a:lnTo>
                  <a:lnTo>
                    <a:pt x="0" y="118"/>
                  </a:lnTo>
                  <a:lnTo>
                    <a:pt x="0" y="1026"/>
                  </a:lnTo>
                  <a:lnTo>
                    <a:pt x="1474" y="1026"/>
                  </a:lnTo>
                  <a:lnTo>
                    <a:pt x="1474" y="118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B4174E27-9DDB-2E43-2C7B-54E07B27A760}"/>
                </a:ext>
              </a:extLst>
            </p:cNvPr>
            <p:cNvSpPr/>
            <p:nvPr/>
          </p:nvSpPr>
          <p:spPr>
            <a:xfrm>
              <a:off x="18553580" y="6722161"/>
              <a:ext cx="534445" cy="261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0" h="22">
                  <a:moveTo>
                    <a:pt x="419" y="22"/>
                  </a:moveTo>
                  <a:lnTo>
                    <a:pt x="11" y="22"/>
                  </a:ln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lnTo>
                    <a:pt x="419" y="0"/>
                  </a:lnTo>
                  <a:cubicBezTo>
                    <a:pt x="425" y="0"/>
                    <a:pt x="430" y="5"/>
                    <a:pt x="430" y="11"/>
                  </a:cubicBezTo>
                  <a:cubicBezTo>
                    <a:pt x="430" y="17"/>
                    <a:pt x="425" y="22"/>
                    <a:pt x="419" y="2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7BC7C525-2063-9845-A353-9698AFB8B537}"/>
                </a:ext>
              </a:extLst>
            </p:cNvPr>
            <p:cNvSpPr/>
            <p:nvPr/>
          </p:nvSpPr>
          <p:spPr>
            <a:xfrm>
              <a:off x="13331221" y="11522636"/>
              <a:ext cx="753704" cy="6567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6" h="528">
                  <a:moveTo>
                    <a:pt x="18" y="528"/>
                  </a:moveTo>
                  <a:cubicBezTo>
                    <a:pt x="18" y="528"/>
                    <a:pt x="-73" y="84"/>
                    <a:pt x="150" y="196"/>
                  </a:cubicBezTo>
                  <a:cubicBezTo>
                    <a:pt x="150" y="196"/>
                    <a:pt x="207" y="-175"/>
                    <a:pt x="420" y="105"/>
                  </a:cubicBezTo>
                  <a:cubicBezTo>
                    <a:pt x="420" y="105"/>
                    <a:pt x="584" y="-6"/>
                    <a:pt x="599" y="239"/>
                  </a:cubicBezTo>
                  <a:cubicBezTo>
                    <a:pt x="613" y="484"/>
                    <a:pt x="599" y="528"/>
                    <a:pt x="599" y="52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4610D6C8-44F3-BF14-62A2-030B9176CB97}"/>
                </a:ext>
              </a:extLst>
            </p:cNvPr>
            <p:cNvSpPr/>
            <p:nvPr/>
          </p:nvSpPr>
          <p:spPr>
            <a:xfrm>
              <a:off x="13288864" y="12179396"/>
              <a:ext cx="1759058" cy="507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3" h="408">
                  <a:moveTo>
                    <a:pt x="1413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413" y="408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2AAFE06D-FC95-8792-833C-AC51F38E6A88}"/>
                </a:ext>
              </a:extLst>
            </p:cNvPr>
            <p:cNvSpPr/>
            <p:nvPr/>
          </p:nvSpPr>
          <p:spPr>
            <a:xfrm>
              <a:off x="13643914" y="11577470"/>
              <a:ext cx="1306836" cy="6006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0" h="483">
                  <a:moveTo>
                    <a:pt x="1043" y="483"/>
                  </a:moveTo>
                  <a:cubicBezTo>
                    <a:pt x="1043" y="483"/>
                    <a:pt x="1089" y="37"/>
                    <a:pt x="945" y="4"/>
                  </a:cubicBezTo>
                  <a:cubicBezTo>
                    <a:pt x="801" y="-29"/>
                    <a:pt x="771" y="145"/>
                    <a:pt x="771" y="145"/>
                  </a:cubicBezTo>
                  <a:cubicBezTo>
                    <a:pt x="771" y="145"/>
                    <a:pt x="701" y="44"/>
                    <a:pt x="587" y="55"/>
                  </a:cubicBezTo>
                  <a:cubicBezTo>
                    <a:pt x="474" y="66"/>
                    <a:pt x="451" y="192"/>
                    <a:pt x="451" y="192"/>
                  </a:cubicBezTo>
                  <a:cubicBezTo>
                    <a:pt x="451" y="192"/>
                    <a:pt x="375" y="121"/>
                    <a:pt x="276" y="139"/>
                  </a:cubicBezTo>
                  <a:cubicBezTo>
                    <a:pt x="178" y="157"/>
                    <a:pt x="169" y="326"/>
                    <a:pt x="169" y="326"/>
                  </a:cubicBezTo>
                  <a:cubicBezTo>
                    <a:pt x="169" y="326"/>
                    <a:pt x="-35" y="284"/>
                    <a:pt x="5" y="48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F24C063C-AE15-DB7C-7642-91F94351EFE1}"/>
                </a:ext>
              </a:extLst>
            </p:cNvPr>
            <p:cNvSpPr/>
            <p:nvPr/>
          </p:nvSpPr>
          <p:spPr>
            <a:xfrm>
              <a:off x="16516710" y="11896505"/>
              <a:ext cx="984175" cy="7901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1" h="635">
                  <a:moveTo>
                    <a:pt x="0" y="0"/>
                  </a:moveTo>
                  <a:lnTo>
                    <a:pt x="0" y="246"/>
                  </a:lnTo>
                  <a:lnTo>
                    <a:pt x="164" y="246"/>
                  </a:lnTo>
                  <a:lnTo>
                    <a:pt x="306" y="635"/>
                  </a:lnTo>
                  <a:lnTo>
                    <a:pt x="486" y="635"/>
                  </a:lnTo>
                  <a:lnTo>
                    <a:pt x="628" y="246"/>
                  </a:lnTo>
                  <a:lnTo>
                    <a:pt x="791" y="246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A8802D37-2964-F150-1616-4166D69E1297}"/>
                </a:ext>
              </a:extLst>
            </p:cNvPr>
            <p:cNvSpPr/>
            <p:nvPr/>
          </p:nvSpPr>
          <p:spPr>
            <a:xfrm>
              <a:off x="20681392" y="12203078"/>
              <a:ext cx="576802" cy="4835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4" h="389">
                  <a:moveTo>
                    <a:pt x="464" y="0"/>
                  </a:moveTo>
                  <a:lnTo>
                    <a:pt x="0" y="0"/>
                  </a:lnTo>
                  <a:lnTo>
                    <a:pt x="142" y="389"/>
                  </a:lnTo>
                  <a:lnTo>
                    <a:pt x="321" y="389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9098F773-EBB0-1C8E-0644-6FD55010E7A7}"/>
                </a:ext>
              </a:extLst>
            </p:cNvPr>
            <p:cNvSpPr/>
            <p:nvPr/>
          </p:nvSpPr>
          <p:spPr>
            <a:xfrm>
              <a:off x="16516710" y="11896505"/>
              <a:ext cx="984175" cy="7901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1" h="635">
                  <a:moveTo>
                    <a:pt x="0" y="0"/>
                  </a:moveTo>
                  <a:lnTo>
                    <a:pt x="0" y="246"/>
                  </a:lnTo>
                  <a:lnTo>
                    <a:pt x="164" y="246"/>
                  </a:lnTo>
                  <a:lnTo>
                    <a:pt x="306" y="635"/>
                  </a:lnTo>
                  <a:lnTo>
                    <a:pt x="486" y="635"/>
                  </a:lnTo>
                  <a:lnTo>
                    <a:pt x="628" y="246"/>
                  </a:lnTo>
                  <a:lnTo>
                    <a:pt x="791" y="246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D69D3ED-14FD-A286-3D6B-51E2C46DE5BA}"/>
                </a:ext>
              </a:extLst>
            </p:cNvPr>
            <p:cNvSpPr/>
            <p:nvPr/>
          </p:nvSpPr>
          <p:spPr>
            <a:xfrm>
              <a:off x="20681392" y="12203078"/>
              <a:ext cx="576802" cy="4835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4" h="389">
                  <a:moveTo>
                    <a:pt x="464" y="0"/>
                  </a:moveTo>
                  <a:lnTo>
                    <a:pt x="0" y="0"/>
                  </a:lnTo>
                  <a:lnTo>
                    <a:pt x="142" y="389"/>
                  </a:lnTo>
                  <a:lnTo>
                    <a:pt x="321" y="389"/>
                  </a:ln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944ECDC7-1767-A6F9-6DCB-4F8DC18758F1}"/>
                </a:ext>
              </a:extLst>
            </p:cNvPr>
            <p:cNvSpPr/>
            <p:nvPr/>
          </p:nvSpPr>
          <p:spPr>
            <a:xfrm>
              <a:off x="16679909" y="9680709"/>
              <a:ext cx="3227843" cy="91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92" h="733">
                  <a:moveTo>
                    <a:pt x="101" y="0"/>
                  </a:moveTo>
                  <a:cubicBezTo>
                    <a:pt x="42" y="76"/>
                    <a:pt x="10" y="166"/>
                    <a:pt x="1" y="258"/>
                  </a:cubicBezTo>
                  <a:cubicBezTo>
                    <a:pt x="-6" y="351"/>
                    <a:pt x="12" y="445"/>
                    <a:pt x="58" y="530"/>
                  </a:cubicBezTo>
                  <a:lnTo>
                    <a:pt x="2549" y="733"/>
                  </a:lnTo>
                  <a:lnTo>
                    <a:pt x="2592" y="203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1C894666-1C5E-5093-E9C0-440DC67AAA37}"/>
                </a:ext>
              </a:extLst>
            </p:cNvPr>
            <p:cNvSpPr/>
            <p:nvPr/>
          </p:nvSpPr>
          <p:spPr>
            <a:xfrm>
              <a:off x="19855432" y="9933694"/>
              <a:ext cx="951785" cy="7327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5" h="589">
                  <a:moveTo>
                    <a:pt x="43" y="0"/>
                  </a:moveTo>
                  <a:lnTo>
                    <a:pt x="0" y="530"/>
                  </a:lnTo>
                  <a:lnTo>
                    <a:pt x="723" y="589"/>
                  </a:lnTo>
                  <a:lnTo>
                    <a:pt x="765" y="59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7F49C9B4-E53A-C412-9275-449D8A256C9C}"/>
                </a:ext>
              </a:extLst>
            </p:cNvPr>
            <p:cNvSpPr/>
            <p:nvPr/>
          </p:nvSpPr>
          <p:spPr>
            <a:xfrm>
              <a:off x="20756139" y="10007222"/>
              <a:ext cx="434781" cy="684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0" h="550">
                  <a:moveTo>
                    <a:pt x="350" y="268"/>
                  </a:moveTo>
                  <a:cubicBezTo>
                    <a:pt x="353" y="183"/>
                    <a:pt x="334" y="98"/>
                    <a:pt x="293" y="20"/>
                  </a:cubicBezTo>
                  <a:lnTo>
                    <a:pt x="42" y="0"/>
                  </a:lnTo>
                  <a:lnTo>
                    <a:pt x="0" y="530"/>
                  </a:lnTo>
                  <a:lnTo>
                    <a:pt x="249" y="550"/>
                  </a:lnTo>
                  <a:cubicBezTo>
                    <a:pt x="313" y="467"/>
                    <a:pt x="347" y="368"/>
                    <a:pt x="350" y="268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723E304D-510A-795B-7AF6-C920BC11BA04}"/>
                </a:ext>
              </a:extLst>
            </p:cNvPr>
            <p:cNvSpPr/>
            <p:nvPr/>
          </p:nvSpPr>
          <p:spPr>
            <a:xfrm>
              <a:off x="16517956" y="10611639"/>
              <a:ext cx="4970709" cy="14842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91" h="1192">
                  <a:moveTo>
                    <a:pt x="56" y="107"/>
                  </a:moveTo>
                  <a:cubicBezTo>
                    <a:pt x="53" y="139"/>
                    <a:pt x="64" y="169"/>
                    <a:pt x="83" y="192"/>
                  </a:cubicBezTo>
                  <a:cubicBezTo>
                    <a:pt x="102" y="215"/>
                    <a:pt x="130" y="230"/>
                    <a:pt x="162" y="232"/>
                  </a:cubicBezTo>
                  <a:lnTo>
                    <a:pt x="259" y="240"/>
                  </a:lnTo>
                  <a:lnTo>
                    <a:pt x="355" y="248"/>
                  </a:lnTo>
                  <a:lnTo>
                    <a:pt x="336" y="473"/>
                  </a:lnTo>
                  <a:lnTo>
                    <a:pt x="318" y="698"/>
                  </a:lnTo>
                  <a:lnTo>
                    <a:pt x="222" y="690"/>
                  </a:lnTo>
                  <a:lnTo>
                    <a:pt x="125" y="682"/>
                  </a:lnTo>
                  <a:cubicBezTo>
                    <a:pt x="94" y="679"/>
                    <a:pt x="64" y="690"/>
                    <a:pt x="40" y="709"/>
                  </a:cubicBezTo>
                  <a:cubicBezTo>
                    <a:pt x="18" y="729"/>
                    <a:pt x="3" y="756"/>
                    <a:pt x="0" y="789"/>
                  </a:cubicBezTo>
                  <a:cubicBezTo>
                    <a:pt x="-2" y="821"/>
                    <a:pt x="8" y="851"/>
                    <a:pt x="28" y="873"/>
                  </a:cubicBezTo>
                  <a:cubicBezTo>
                    <a:pt x="46" y="897"/>
                    <a:pt x="75" y="912"/>
                    <a:pt x="107" y="914"/>
                  </a:cubicBezTo>
                  <a:lnTo>
                    <a:pt x="1801" y="1053"/>
                  </a:lnTo>
                  <a:lnTo>
                    <a:pt x="3495" y="1191"/>
                  </a:lnTo>
                  <a:cubicBezTo>
                    <a:pt x="3622" y="1201"/>
                    <a:pt x="3740" y="1159"/>
                    <a:pt x="3830" y="1084"/>
                  </a:cubicBezTo>
                  <a:cubicBezTo>
                    <a:pt x="3919" y="1007"/>
                    <a:pt x="3979" y="897"/>
                    <a:pt x="3989" y="771"/>
                  </a:cubicBezTo>
                  <a:cubicBezTo>
                    <a:pt x="4000" y="645"/>
                    <a:pt x="3958" y="526"/>
                    <a:pt x="3882" y="437"/>
                  </a:cubicBezTo>
                  <a:cubicBezTo>
                    <a:pt x="3806" y="348"/>
                    <a:pt x="3696" y="288"/>
                    <a:pt x="3570" y="277"/>
                  </a:cubicBezTo>
                  <a:lnTo>
                    <a:pt x="1876" y="139"/>
                  </a:lnTo>
                  <a:lnTo>
                    <a:pt x="181" y="1"/>
                  </a:lnTo>
                  <a:cubicBezTo>
                    <a:pt x="149" y="-3"/>
                    <a:pt x="119" y="8"/>
                    <a:pt x="96" y="27"/>
                  </a:cubicBezTo>
                  <a:cubicBezTo>
                    <a:pt x="73" y="47"/>
                    <a:pt x="58" y="75"/>
                    <a:pt x="56" y="107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6D68E5C5-6002-D577-E647-3BBD4671EBCE}"/>
                </a:ext>
              </a:extLst>
            </p:cNvPr>
            <p:cNvSpPr/>
            <p:nvPr/>
          </p:nvSpPr>
          <p:spPr>
            <a:xfrm>
              <a:off x="16914118" y="10920708"/>
              <a:ext cx="4003975" cy="8823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15" h="709">
                  <a:moveTo>
                    <a:pt x="3215" y="260"/>
                  </a:moveTo>
                  <a:lnTo>
                    <a:pt x="37" y="0"/>
                  </a:lnTo>
                  <a:lnTo>
                    <a:pt x="0" y="450"/>
                  </a:lnTo>
                  <a:lnTo>
                    <a:pt x="3178" y="709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74B17174-6267-D254-F3F3-0735EB0A9A1A}"/>
                </a:ext>
              </a:extLst>
            </p:cNvPr>
            <p:cNvSpPr/>
            <p:nvPr/>
          </p:nvSpPr>
          <p:spPr>
            <a:xfrm>
              <a:off x="20245365" y="11440385"/>
              <a:ext cx="377475" cy="5495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4" h="442">
                  <a:moveTo>
                    <a:pt x="304" y="22"/>
                  </a:moveTo>
                  <a:lnTo>
                    <a:pt x="35" y="0"/>
                  </a:lnTo>
                  <a:lnTo>
                    <a:pt x="0" y="420"/>
                  </a:lnTo>
                  <a:lnTo>
                    <a:pt x="143" y="335"/>
                  </a:lnTo>
                  <a:lnTo>
                    <a:pt x="270" y="44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FD393AD2-A019-8964-DD0A-0341A4581737}"/>
                </a:ext>
              </a:extLst>
            </p:cNvPr>
            <p:cNvSpPr/>
            <p:nvPr/>
          </p:nvSpPr>
          <p:spPr>
            <a:xfrm>
              <a:off x="19178967" y="11341930"/>
              <a:ext cx="1719193" cy="1570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1" h="127">
                  <a:moveTo>
                    <a:pt x="1381" y="127"/>
                  </a:moveTo>
                  <a:lnTo>
                    <a:pt x="0" y="14"/>
                  </a:lnTo>
                  <a:lnTo>
                    <a:pt x="2" y="0"/>
                  </a:lnTo>
                  <a:lnTo>
                    <a:pt x="1381" y="11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C4E1BA81-DD97-B2F2-7E22-E8CC297813CE}"/>
                </a:ext>
              </a:extLst>
            </p:cNvPr>
            <p:cNvSpPr/>
            <p:nvPr/>
          </p:nvSpPr>
          <p:spPr>
            <a:xfrm>
              <a:off x="16939034" y="11158737"/>
              <a:ext cx="1009091" cy="984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1" h="80">
                  <a:moveTo>
                    <a:pt x="810" y="80"/>
                  </a:moveTo>
                  <a:lnTo>
                    <a:pt x="0" y="14"/>
                  </a:lnTo>
                  <a:lnTo>
                    <a:pt x="1" y="0"/>
                  </a:lnTo>
                  <a:lnTo>
                    <a:pt x="811" y="66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F6767A83-DF68-8F1D-57F2-F9051DFE18DB}"/>
                </a:ext>
              </a:extLst>
            </p:cNvPr>
            <p:cNvSpPr/>
            <p:nvPr/>
          </p:nvSpPr>
          <p:spPr>
            <a:xfrm>
              <a:off x="17762502" y="11355642"/>
              <a:ext cx="1141145" cy="109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7" h="89">
                  <a:moveTo>
                    <a:pt x="915" y="89"/>
                  </a:moveTo>
                  <a:lnTo>
                    <a:pt x="0" y="14"/>
                  </a:lnTo>
                  <a:lnTo>
                    <a:pt x="1" y="0"/>
                  </a:lnTo>
                  <a:lnTo>
                    <a:pt x="917" y="74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0D7FC381-BEC4-9862-011D-8E433CDBB8E7}"/>
                </a:ext>
              </a:extLst>
            </p:cNvPr>
            <p:cNvSpPr/>
            <p:nvPr/>
          </p:nvSpPr>
          <p:spPr>
            <a:xfrm>
              <a:off x="17909505" y="10437171"/>
              <a:ext cx="2723301" cy="4897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7" h="394">
                  <a:moveTo>
                    <a:pt x="2187" y="177"/>
                  </a:moveTo>
                  <a:lnTo>
                    <a:pt x="18" y="0"/>
                  </a:lnTo>
                  <a:lnTo>
                    <a:pt x="0" y="217"/>
                  </a:lnTo>
                  <a:lnTo>
                    <a:pt x="2169" y="394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4D2B6731-DB98-8726-72FD-91C55A07E37A}"/>
                </a:ext>
              </a:extLst>
            </p:cNvPr>
            <p:cNvSpPr/>
            <p:nvPr/>
          </p:nvSpPr>
          <p:spPr>
            <a:xfrm>
              <a:off x="16425767" y="10316283"/>
              <a:ext cx="1504916" cy="3900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9" h="314">
                  <a:moveTo>
                    <a:pt x="18" y="0"/>
                  </a:moveTo>
                  <a:lnTo>
                    <a:pt x="0" y="217"/>
                  </a:lnTo>
                  <a:lnTo>
                    <a:pt x="1191" y="314"/>
                  </a:lnTo>
                  <a:lnTo>
                    <a:pt x="1209" y="97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B2A13599-7EEB-288D-7798-169A3B2BAC86}"/>
                </a:ext>
              </a:extLst>
            </p:cNvPr>
            <p:cNvSpPr/>
            <p:nvPr/>
          </p:nvSpPr>
          <p:spPr>
            <a:xfrm>
              <a:off x="16727249" y="10409754"/>
              <a:ext cx="142020" cy="1408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14">
                  <a:moveTo>
                    <a:pt x="115" y="62"/>
                  </a:moveTo>
                  <a:cubicBezTo>
                    <a:pt x="112" y="93"/>
                    <a:pt x="84" y="117"/>
                    <a:pt x="53" y="114"/>
                  </a:cubicBezTo>
                  <a:cubicBezTo>
                    <a:pt x="21" y="111"/>
                    <a:pt x="-2" y="84"/>
                    <a:pt x="0" y="53"/>
                  </a:cubicBezTo>
                  <a:cubicBezTo>
                    <a:pt x="3" y="21"/>
                    <a:pt x="31" y="-3"/>
                    <a:pt x="63" y="0"/>
                  </a:cubicBezTo>
                  <a:cubicBezTo>
                    <a:pt x="94" y="2"/>
                    <a:pt x="118" y="30"/>
                    <a:pt x="115" y="62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1D8E818B-01A2-0BC6-6772-0E34CC72E133}"/>
                </a:ext>
              </a:extLst>
            </p:cNvPr>
            <p:cNvSpPr/>
            <p:nvPr/>
          </p:nvSpPr>
          <p:spPr>
            <a:xfrm>
              <a:off x="17164522" y="10445894"/>
              <a:ext cx="140774" cy="1408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" h="114">
                  <a:moveTo>
                    <a:pt x="114" y="61"/>
                  </a:moveTo>
                  <a:cubicBezTo>
                    <a:pt x="112" y="93"/>
                    <a:pt x="84" y="117"/>
                    <a:pt x="52" y="113"/>
                  </a:cubicBezTo>
                  <a:cubicBezTo>
                    <a:pt x="20" y="111"/>
                    <a:pt x="-3" y="83"/>
                    <a:pt x="0" y="52"/>
                  </a:cubicBezTo>
                  <a:cubicBezTo>
                    <a:pt x="2" y="20"/>
                    <a:pt x="30" y="-3"/>
                    <a:pt x="61" y="0"/>
                  </a:cubicBezTo>
                  <a:cubicBezTo>
                    <a:pt x="93" y="2"/>
                    <a:pt x="116" y="30"/>
                    <a:pt x="114" y="61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2C047704-16BB-9780-1248-B7610BDD3D82}"/>
                </a:ext>
              </a:extLst>
            </p:cNvPr>
            <p:cNvSpPr/>
            <p:nvPr/>
          </p:nvSpPr>
          <p:spPr>
            <a:xfrm>
              <a:off x="16674926" y="9264469"/>
              <a:ext cx="3827069" cy="7140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3" h="574">
                  <a:moveTo>
                    <a:pt x="3047" y="574"/>
                  </a:moveTo>
                  <a:lnTo>
                    <a:pt x="0" y="325"/>
                  </a:lnTo>
                  <a:lnTo>
                    <a:pt x="27" y="0"/>
                  </a:lnTo>
                  <a:lnTo>
                    <a:pt x="3073" y="249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1988F74D-E953-22FF-F7BB-4517A72AE051}"/>
                </a:ext>
              </a:extLst>
            </p:cNvPr>
            <p:cNvSpPr/>
            <p:nvPr/>
          </p:nvSpPr>
          <p:spPr>
            <a:xfrm>
              <a:off x="16682400" y="9361675"/>
              <a:ext cx="3665119" cy="507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3" h="408">
                  <a:moveTo>
                    <a:pt x="2930" y="408"/>
                  </a:moveTo>
                  <a:lnTo>
                    <a:pt x="0" y="169"/>
                  </a:lnTo>
                  <a:lnTo>
                    <a:pt x="14" y="0"/>
                  </a:lnTo>
                  <a:lnTo>
                    <a:pt x="2943" y="239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40B4AA75-DC56-A8D5-0FBF-432AB0D1ED03}"/>
                </a:ext>
              </a:extLst>
            </p:cNvPr>
            <p:cNvSpPr/>
            <p:nvPr/>
          </p:nvSpPr>
          <p:spPr>
            <a:xfrm>
              <a:off x="20120786" y="9642076"/>
              <a:ext cx="226734" cy="2268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183">
                  <a:moveTo>
                    <a:pt x="170" y="183"/>
                  </a:moveTo>
                  <a:lnTo>
                    <a:pt x="0" y="170"/>
                  </a:lnTo>
                  <a:lnTo>
                    <a:pt x="14" y="0"/>
                  </a:lnTo>
                  <a:lnTo>
                    <a:pt x="183" y="14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FA7959A-C2EC-2B9D-9293-8F98EABD7F61}"/>
                </a:ext>
              </a:extLst>
            </p:cNvPr>
            <p:cNvSpPr/>
            <p:nvPr/>
          </p:nvSpPr>
          <p:spPr>
            <a:xfrm>
              <a:off x="16687384" y="9496267"/>
              <a:ext cx="1558482" cy="1433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2" h="116">
                  <a:moveTo>
                    <a:pt x="1251" y="116"/>
                  </a:moveTo>
                  <a:lnTo>
                    <a:pt x="0" y="14"/>
                  </a:lnTo>
                  <a:lnTo>
                    <a:pt x="2" y="0"/>
                  </a:lnTo>
                  <a:lnTo>
                    <a:pt x="1252" y="10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1BF6ABDA-4AF2-9D9A-6AE3-DA45EAB970F7}"/>
                </a:ext>
              </a:extLst>
            </p:cNvPr>
            <p:cNvSpPr/>
            <p:nvPr/>
          </p:nvSpPr>
          <p:spPr>
            <a:xfrm>
              <a:off x="19418156" y="9638338"/>
              <a:ext cx="713839" cy="73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4" h="60">
                  <a:moveTo>
                    <a:pt x="573" y="60"/>
                  </a:moveTo>
                  <a:lnTo>
                    <a:pt x="0" y="14"/>
                  </a:lnTo>
                  <a:lnTo>
                    <a:pt x="1" y="0"/>
                  </a:lnTo>
                  <a:lnTo>
                    <a:pt x="574" y="4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5B7AB3AD-C2C3-4441-7AB0-980CF7F9CCA3}"/>
                </a:ext>
              </a:extLst>
            </p:cNvPr>
            <p:cNvSpPr/>
            <p:nvPr/>
          </p:nvSpPr>
          <p:spPr>
            <a:xfrm>
              <a:off x="15819067" y="10683924"/>
              <a:ext cx="5943672" cy="16761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72" h="1346">
                  <a:moveTo>
                    <a:pt x="4609" y="0"/>
                  </a:moveTo>
                  <a:lnTo>
                    <a:pt x="4513" y="1170"/>
                  </a:lnTo>
                  <a:lnTo>
                    <a:pt x="13" y="803"/>
                  </a:lnTo>
                  <a:lnTo>
                    <a:pt x="0" y="965"/>
                  </a:lnTo>
                  <a:lnTo>
                    <a:pt x="4500" y="1333"/>
                  </a:lnTo>
                  <a:lnTo>
                    <a:pt x="4616" y="1342"/>
                  </a:lnTo>
                  <a:lnTo>
                    <a:pt x="4663" y="1346"/>
                  </a:lnTo>
                  <a:lnTo>
                    <a:pt x="4772" y="12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F2B90E4C-4FE6-D540-F66F-262997E2E0FE}"/>
                </a:ext>
              </a:extLst>
            </p:cNvPr>
            <p:cNvSpPr/>
            <p:nvPr/>
          </p:nvSpPr>
          <p:spPr>
            <a:xfrm>
              <a:off x="22411797" y="9791624"/>
              <a:ext cx="226734" cy="327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64">
                  <a:moveTo>
                    <a:pt x="183" y="0"/>
                  </a:moveTo>
                  <a:lnTo>
                    <a:pt x="31" y="0"/>
                  </a:lnTo>
                  <a:lnTo>
                    <a:pt x="0" y="264"/>
                  </a:lnTo>
                  <a:lnTo>
                    <a:pt x="183" y="264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142D3206-BBAE-BEEE-EB6A-27B9983D68C3}"/>
                </a:ext>
              </a:extLst>
            </p:cNvPr>
            <p:cNvSpPr/>
            <p:nvPr/>
          </p:nvSpPr>
          <p:spPr>
            <a:xfrm>
              <a:off x="22112807" y="10120625"/>
              <a:ext cx="525724" cy="25659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2060">
                  <a:moveTo>
                    <a:pt x="240" y="0"/>
                  </a:moveTo>
                  <a:lnTo>
                    <a:pt x="0" y="2060"/>
                  </a:lnTo>
                  <a:lnTo>
                    <a:pt x="423" y="2060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405C7281-AFA9-C213-7097-19EA01A64B24}"/>
                </a:ext>
              </a:extLst>
            </p:cNvPr>
            <p:cNvSpPr/>
            <p:nvPr/>
          </p:nvSpPr>
          <p:spPr>
            <a:xfrm>
              <a:off x="22234894" y="7977114"/>
              <a:ext cx="605455" cy="18344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" h="1473">
                  <a:moveTo>
                    <a:pt x="254" y="1473"/>
                  </a:moveTo>
                  <a:lnTo>
                    <a:pt x="255" y="1456"/>
                  </a:lnTo>
                  <a:cubicBezTo>
                    <a:pt x="256" y="1451"/>
                    <a:pt x="291" y="919"/>
                    <a:pt x="0" y="597"/>
                  </a:cubicBezTo>
                  <a:lnTo>
                    <a:pt x="5" y="593"/>
                  </a:lnTo>
                  <a:cubicBezTo>
                    <a:pt x="269" y="885"/>
                    <a:pt x="267" y="1348"/>
                    <a:pt x="263" y="1441"/>
                  </a:cubicBezTo>
                  <a:cubicBezTo>
                    <a:pt x="288" y="1392"/>
                    <a:pt x="365" y="1227"/>
                    <a:pt x="420" y="1001"/>
                  </a:cubicBezTo>
                  <a:cubicBezTo>
                    <a:pt x="481" y="752"/>
                    <a:pt x="526" y="377"/>
                    <a:pt x="397" y="2"/>
                  </a:cubicBezTo>
                  <a:lnTo>
                    <a:pt x="404" y="0"/>
                  </a:lnTo>
                  <a:cubicBezTo>
                    <a:pt x="534" y="376"/>
                    <a:pt x="488" y="753"/>
                    <a:pt x="427" y="1003"/>
                  </a:cubicBezTo>
                  <a:cubicBezTo>
                    <a:pt x="361" y="1273"/>
                    <a:pt x="263" y="1456"/>
                    <a:pt x="262" y="145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36A0D4E1-4A2D-80FF-468D-8B1D927BE8CF}"/>
                </a:ext>
              </a:extLst>
            </p:cNvPr>
            <p:cNvSpPr/>
            <p:nvPr/>
          </p:nvSpPr>
          <p:spPr>
            <a:xfrm>
              <a:off x="22197520" y="9263223"/>
              <a:ext cx="330135" cy="5321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428">
                  <a:moveTo>
                    <a:pt x="262" y="428"/>
                  </a:moveTo>
                  <a:cubicBezTo>
                    <a:pt x="260" y="426"/>
                    <a:pt x="55" y="281"/>
                    <a:pt x="0" y="1"/>
                  </a:cubicBezTo>
                  <a:lnTo>
                    <a:pt x="8" y="0"/>
                  </a:lnTo>
                  <a:cubicBezTo>
                    <a:pt x="61" y="277"/>
                    <a:pt x="264" y="420"/>
                    <a:pt x="266" y="42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7B3A20C6-CC47-23F2-03A5-A3B07FB8CBFD}"/>
                </a:ext>
              </a:extLst>
            </p:cNvPr>
            <p:cNvSpPr/>
            <p:nvPr/>
          </p:nvSpPr>
          <p:spPr>
            <a:xfrm>
              <a:off x="22034322" y="8490560"/>
              <a:ext cx="259125" cy="287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32">
                  <a:moveTo>
                    <a:pt x="147" y="78"/>
                  </a:moveTo>
                  <a:cubicBezTo>
                    <a:pt x="200" y="139"/>
                    <a:pt x="224" y="204"/>
                    <a:pt x="200" y="225"/>
                  </a:cubicBezTo>
                  <a:cubicBezTo>
                    <a:pt x="176" y="246"/>
                    <a:pt x="114" y="213"/>
                    <a:pt x="61" y="153"/>
                  </a:cubicBezTo>
                  <a:cubicBezTo>
                    <a:pt x="9" y="92"/>
                    <a:pt x="-14" y="27"/>
                    <a:pt x="9" y="6"/>
                  </a:cubicBezTo>
                  <a:cubicBezTo>
                    <a:pt x="33" y="-15"/>
                    <a:pt x="95" y="18"/>
                    <a:pt x="147" y="7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BC941EA4-D342-AAEF-F853-E7BE57A9CE15}"/>
                </a:ext>
              </a:extLst>
            </p:cNvPr>
            <p:cNvSpPr/>
            <p:nvPr/>
          </p:nvSpPr>
          <p:spPr>
            <a:xfrm>
              <a:off x="22335803" y="8550379"/>
              <a:ext cx="210539" cy="324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61">
                  <a:moveTo>
                    <a:pt x="136" y="158"/>
                  </a:moveTo>
                  <a:cubicBezTo>
                    <a:pt x="98" y="229"/>
                    <a:pt x="44" y="273"/>
                    <a:pt x="17" y="259"/>
                  </a:cubicBezTo>
                  <a:cubicBezTo>
                    <a:pt x="-11" y="244"/>
                    <a:pt x="-3" y="174"/>
                    <a:pt x="36" y="104"/>
                  </a:cubicBezTo>
                  <a:cubicBezTo>
                    <a:pt x="73" y="33"/>
                    <a:pt x="127" y="-11"/>
                    <a:pt x="154" y="3"/>
                  </a:cubicBezTo>
                  <a:cubicBezTo>
                    <a:pt x="182" y="18"/>
                    <a:pt x="174" y="88"/>
                    <a:pt x="136" y="15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2A7643CA-5AC9-832F-98E4-8AABF2B9CED8}"/>
                </a:ext>
              </a:extLst>
            </p:cNvPr>
            <p:cNvSpPr/>
            <p:nvPr/>
          </p:nvSpPr>
          <p:spPr>
            <a:xfrm>
              <a:off x="22577487" y="7697955"/>
              <a:ext cx="193098" cy="3339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69">
                  <a:moveTo>
                    <a:pt x="131" y="112"/>
                  </a:moveTo>
                  <a:cubicBezTo>
                    <a:pt x="163" y="185"/>
                    <a:pt x="165" y="255"/>
                    <a:pt x="137" y="267"/>
                  </a:cubicBezTo>
                  <a:cubicBezTo>
                    <a:pt x="108" y="280"/>
                    <a:pt x="59" y="231"/>
                    <a:pt x="27" y="157"/>
                  </a:cubicBezTo>
                  <a:cubicBezTo>
                    <a:pt x="-6" y="84"/>
                    <a:pt x="-9" y="14"/>
                    <a:pt x="20" y="2"/>
                  </a:cubicBezTo>
                  <a:cubicBezTo>
                    <a:pt x="49" y="-11"/>
                    <a:pt x="98" y="38"/>
                    <a:pt x="131" y="11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7EAB1A96-773A-4B61-B644-2ECF26816EE9}"/>
                </a:ext>
              </a:extLst>
            </p:cNvPr>
            <p:cNvSpPr/>
            <p:nvPr/>
          </p:nvSpPr>
          <p:spPr>
            <a:xfrm>
              <a:off x="22464120" y="8112953"/>
              <a:ext cx="342593" cy="1794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6" h="145">
                  <a:moveTo>
                    <a:pt x="156" y="19"/>
                  </a:moveTo>
                  <a:cubicBezTo>
                    <a:pt x="232" y="46"/>
                    <a:pt x="285" y="93"/>
                    <a:pt x="274" y="122"/>
                  </a:cubicBezTo>
                  <a:cubicBezTo>
                    <a:pt x="263" y="151"/>
                    <a:pt x="193" y="153"/>
                    <a:pt x="118" y="126"/>
                  </a:cubicBezTo>
                  <a:cubicBezTo>
                    <a:pt x="43" y="99"/>
                    <a:pt x="-10" y="52"/>
                    <a:pt x="1" y="23"/>
                  </a:cubicBezTo>
                  <a:cubicBezTo>
                    <a:pt x="11" y="-6"/>
                    <a:pt x="81" y="-8"/>
                    <a:pt x="156" y="1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47BB3169-709C-38FC-509B-DA3EF9DF77AD}"/>
                </a:ext>
              </a:extLst>
            </p:cNvPr>
            <p:cNvSpPr/>
            <p:nvPr/>
          </p:nvSpPr>
          <p:spPr>
            <a:xfrm>
              <a:off x="22114052" y="9036405"/>
              <a:ext cx="149495" cy="324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261">
                  <a:moveTo>
                    <a:pt x="112" y="118"/>
                  </a:moveTo>
                  <a:cubicBezTo>
                    <a:pt x="130" y="190"/>
                    <a:pt x="122" y="254"/>
                    <a:pt x="94" y="261"/>
                  </a:cubicBezTo>
                  <a:cubicBezTo>
                    <a:pt x="66" y="268"/>
                    <a:pt x="29" y="216"/>
                    <a:pt x="10" y="144"/>
                  </a:cubicBezTo>
                  <a:cubicBezTo>
                    <a:pt x="-8" y="72"/>
                    <a:pt x="0" y="8"/>
                    <a:pt x="29" y="1"/>
                  </a:cubicBezTo>
                  <a:cubicBezTo>
                    <a:pt x="57" y="-6"/>
                    <a:pt x="94" y="46"/>
                    <a:pt x="112" y="11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EB228CE-8CD0-8E9F-C628-C56037CB102E}"/>
                </a:ext>
              </a:extLst>
            </p:cNvPr>
            <p:cNvSpPr/>
            <p:nvPr/>
          </p:nvSpPr>
          <p:spPr>
            <a:xfrm>
              <a:off x="22257318" y="9179725"/>
              <a:ext cx="185623" cy="30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" h="245">
                  <a:moveTo>
                    <a:pt x="122" y="146"/>
                  </a:moveTo>
                  <a:cubicBezTo>
                    <a:pt x="90" y="212"/>
                    <a:pt x="43" y="256"/>
                    <a:pt x="17" y="243"/>
                  </a:cubicBezTo>
                  <a:cubicBezTo>
                    <a:pt x="-9" y="231"/>
                    <a:pt x="-4" y="167"/>
                    <a:pt x="28" y="100"/>
                  </a:cubicBezTo>
                  <a:cubicBezTo>
                    <a:pt x="60" y="33"/>
                    <a:pt x="108" y="-10"/>
                    <a:pt x="133" y="2"/>
                  </a:cubicBezTo>
                  <a:cubicBezTo>
                    <a:pt x="160" y="15"/>
                    <a:pt x="155" y="79"/>
                    <a:pt x="122" y="14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83" name="Freeform 382">
            <a:extLst>
              <a:ext uri="{FF2B5EF4-FFF2-40B4-BE49-F238E27FC236}">
                <a16:creationId xmlns:a16="http://schemas.microsoft.com/office/drawing/2014/main" id="{747417A6-23DD-425A-2944-7D07A3B03054}"/>
              </a:ext>
            </a:extLst>
          </p:cNvPr>
          <p:cNvSpPr/>
          <p:nvPr/>
        </p:nvSpPr>
        <p:spPr>
          <a:xfrm>
            <a:off x="0" y="5519550"/>
            <a:ext cx="1874917" cy="39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6" h="33">
                <a:moveTo>
                  <a:pt x="1506" y="33"/>
                </a:moveTo>
                <a:lnTo>
                  <a:pt x="0" y="33"/>
                </a:lnTo>
                <a:lnTo>
                  <a:pt x="0" y="0"/>
                </a:lnTo>
                <a:lnTo>
                  <a:pt x="1506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4" name="Freeform 383">
            <a:extLst>
              <a:ext uri="{FF2B5EF4-FFF2-40B4-BE49-F238E27FC236}">
                <a16:creationId xmlns:a16="http://schemas.microsoft.com/office/drawing/2014/main" id="{FDBA1840-09CA-046F-BE98-68879F950665}"/>
              </a:ext>
            </a:extLst>
          </p:cNvPr>
          <p:cNvSpPr/>
          <p:nvPr/>
        </p:nvSpPr>
        <p:spPr>
          <a:xfrm>
            <a:off x="1876166" y="4852817"/>
            <a:ext cx="39865" cy="1374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" h="1104">
                <a:moveTo>
                  <a:pt x="33" y="1104"/>
                </a:moveTo>
                <a:lnTo>
                  <a:pt x="0" y="1104"/>
                </a:lnTo>
                <a:lnTo>
                  <a:pt x="0" y="0"/>
                </a:lnTo>
                <a:lnTo>
                  <a:pt x="33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5" name="Freeform 384">
            <a:extLst>
              <a:ext uri="{FF2B5EF4-FFF2-40B4-BE49-F238E27FC236}">
                <a16:creationId xmlns:a16="http://schemas.microsoft.com/office/drawing/2014/main" id="{383D3E2A-D613-B2A3-3E49-AA564A34BE4A}"/>
              </a:ext>
            </a:extLst>
          </p:cNvPr>
          <p:cNvSpPr/>
          <p:nvPr/>
        </p:nvSpPr>
        <p:spPr>
          <a:xfrm>
            <a:off x="0" y="8111707"/>
            <a:ext cx="1874917" cy="411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6" h="34">
                <a:moveTo>
                  <a:pt x="1506" y="34"/>
                </a:moveTo>
                <a:lnTo>
                  <a:pt x="0" y="34"/>
                </a:lnTo>
                <a:lnTo>
                  <a:pt x="0" y="0"/>
                </a:lnTo>
                <a:lnTo>
                  <a:pt x="1506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6" name="Freeform 385">
            <a:extLst>
              <a:ext uri="{FF2B5EF4-FFF2-40B4-BE49-F238E27FC236}">
                <a16:creationId xmlns:a16="http://schemas.microsoft.com/office/drawing/2014/main" id="{739D59DD-D29F-A9B4-F088-B2A3E218975E}"/>
              </a:ext>
            </a:extLst>
          </p:cNvPr>
          <p:cNvSpPr/>
          <p:nvPr/>
        </p:nvSpPr>
        <p:spPr>
          <a:xfrm>
            <a:off x="1876166" y="7444974"/>
            <a:ext cx="39865" cy="1374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" h="1104">
                <a:moveTo>
                  <a:pt x="33" y="1104"/>
                </a:moveTo>
                <a:lnTo>
                  <a:pt x="0" y="1104"/>
                </a:lnTo>
                <a:lnTo>
                  <a:pt x="0" y="0"/>
                </a:lnTo>
                <a:lnTo>
                  <a:pt x="33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7" name="Freeform 386">
            <a:extLst>
              <a:ext uri="{FF2B5EF4-FFF2-40B4-BE49-F238E27FC236}">
                <a16:creationId xmlns:a16="http://schemas.microsoft.com/office/drawing/2014/main" id="{A30C565D-6B83-1269-B85E-2B45E8E5A5CB}"/>
              </a:ext>
            </a:extLst>
          </p:cNvPr>
          <p:cNvSpPr/>
          <p:nvPr/>
        </p:nvSpPr>
        <p:spPr>
          <a:xfrm>
            <a:off x="0" y="10705110"/>
            <a:ext cx="1874917" cy="411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6" h="34">
                <a:moveTo>
                  <a:pt x="1506" y="34"/>
                </a:moveTo>
                <a:lnTo>
                  <a:pt x="0" y="34"/>
                </a:lnTo>
                <a:lnTo>
                  <a:pt x="0" y="0"/>
                </a:lnTo>
                <a:lnTo>
                  <a:pt x="1506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8" name="Freeform 387">
            <a:extLst>
              <a:ext uri="{FF2B5EF4-FFF2-40B4-BE49-F238E27FC236}">
                <a16:creationId xmlns:a16="http://schemas.microsoft.com/office/drawing/2014/main" id="{1A31CBFD-BCB9-D22E-596F-1FBAC9B43E71}"/>
              </a:ext>
            </a:extLst>
          </p:cNvPr>
          <p:cNvSpPr/>
          <p:nvPr/>
        </p:nvSpPr>
        <p:spPr>
          <a:xfrm>
            <a:off x="1876166" y="10038374"/>
            <a:ext cx="39865" cy="1374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" h="1104">
                <a:moveTo>
                  <a:pt x="33" y="1104"/>
                </a:moveTo>
                <a:lnTo>
                  <a:pt x="0" y="1104"/>
                </a:lnTo>
                <a:lnTo>
                  <a:pt x="0" y="0"/>
                </a:lnTo>
                <a:lnTo>
                  <a:pt x="33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BCB3ADD-4F2B-CAEE-ACFA-0BAB28F9998F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D81A8724-3909-F467-451D-2A68DDC361A3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E9F20DB-9146-9648-53B2-FDF2CCC6732E}"/>
              </a:ext>
            </a:extLst>
          </p:cNvPr>
          <p:cNvSpPr txBox="1"/>
          <p:nvPr/>
        </p:nvSpPr>
        <p:spPr>
          <a:xfrm>
            <a:off x="2190741" y="4663354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845B7CB-B9C7-6AD1-AE4D-0804EC5751B2}"/>
              </a:ext>
            </a:extLst>
          </p:cNvPr>
          <p:cNvSpPr txBox="1"/>
          <p:nvPr/>
        </p:nvSpPr>
        <p:spPr>
          <a:xfrm>
            <a:off x="2190739" y="5341901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014BC768-9FFA-CFBD-1EFF-7A59DC577380}"/>
              </a:ext>
            </a:extLst>
          </p:cNvPr>
          <p:cNvSpPr txBox="1"/>
          <p:nvPr/>
        </p:nvSpPr>
        <p:spPr>
          <a:xfrm>
            <a:off x="2182350" y="7265089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B029B39A-0510-849C-DFC4-6BC466899C0D}"/>
              </a:ext>
            </a:extLst>
          </p:cNvPr>
          <p:cNvSpPr txBox="1"/>
          <p:nvPr/>
        </p:nvSpPr>
        <p:spPr>
          <a:xfrm>
            <a:off x="2190739" y="7926858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C058806B-C8F8-7752-47C3-AA9C5896A09C}"/>
              </a:ext>
            </a:extLst>
          </p:cNvPr>
          <p:cNvSpPr txBox="1"/>
          <p:nvPr/>
        </p:nvSpPr>
        <p:spPr>
          <a:xfrm>
            <a:off x="2190741" y="9850046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9A565554-58CF-2E75-870B-AC4D9213AD83}"/>
              </a:ext>
            </a:extLst>
          </p:cNvPr>
          <p:cNvSpPr txBox="1"/>
          <p:nvPr/>
        </p:nvSpPr>
        <p:spPr>
          <a:xfrm>
            <a:off x="2190741" y="10528593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404251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traight Connector 79">
            <a:extLst>
              <a:ext uri="{FF2B5EF4-FFF2-40B4-BE49-F238E27FC236}">
                <a16:creationId xmlns:a16="http://schemas.microsoft.com/office/drawing/2014/main" id="{1B6C5FD9-DC82-754C-E622-A3FC52FCDBE0}"/>
              </a:ext>
            </a:extLst>
          </p:cNvPr>
          <p:cNvSpPr/>
          <p:nvPr/>
        </p:nvSpPr>
        <p:spPr>
          <a:xfrm>
            <a:off x="10987883" y="9669493"/>
            <a:ext cx="2126562" cy="0"/>
          </a:xfrm>
          <a:prstGeom prst="line">
            <a:avLst/>
          </a:prstGeom>
          <a:noFill/>
          <a:ln w="63500" cap="flat">
            <a:solidFill>
              <a:schemeClr val="accent6"/>
            </a:solidFill>
            <a:prstDash val="solid"/>
            <a:round/>
            <a:tailEnd type="triangle" w="lg" len="lg"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AD106F-7634-4CD4-5ED3-4F2DAB66DB4D}"/>
              </a:ext>
            </a:extLst>
          </p:cNvPr>
          <p:cNvGrpSpPr/>
          <p:nvPr/>
        </p:nvGrpSpPr>
        <p:grpSpPr>
          <a:xfrm>
            <a:off x="2056802" y="9767945"/>
            <a:ext cx="2086704" cy="2887514"/>
            <a:chOff x="2056802" y="9767945"/>
            <a:chExt cx="2086704" cy="2887514"/>
          </a:xfrm>
        </p:grpSpPr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3DBFDB97-2BB8-30BF-9116-C67C3D70136E}"/>
                </a:ext>
              </a:extLst>
            </p:cNvPr>
            <p:cNvSpPr/>
            <p:nvPr/>
          </p:nvSpPr>
          <p:spPr>
            <a:xfrm>
              <a:off x="2056802" y="9767945"/>
              <a:ext cx="925623" cy="8100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4" h="651">
                  <a:moveTo>
                    <a:pt x="496" y="105"/>
                  </a:moveTo>
                  <a:cubicBezTo>
                    <a:pt x="488" y="105"/>
                    <a:pt x="480" y="108"/>
                    <a:pt x="475" y="114"/>
                  </a:cubicBezTo>
                  <a:cubicBezTo>
                    <a:pt x="470" y="119"/>
                    <a:pt x="467" y="126"/>
                    <a:pt x="467" y="134"/>
                  </a:cubicBezTo>
                  <a:lnTo>
                    <a:pt x="467" y="144"/>
                  </a:lnTo>
                  <a:lnTo>
                    <a:pt x="467" y="154"/>
                  </a:lnTo>
                  <a:lnTo>
                    <a:pt x="372" y="154"/>
                  </a:lnTo>
                  <a:lnTo>
                    <a:pt x="278" y="154"/>
                  </a:lnTo>
                  <a:lnTo>
                    <a:pt x="278" y="144"/>
                  </a:lnTo>
                  <a:lnTo>
                    <a:pt x="278" y="134"/>
                  </a:lnTo>
                  <a:cubicBezTo>
                    <a:pt x="278" y="126"/>
                    <a:pt x="275" y="119"/>
                    <a:pt x="269" y="114"/>
                  </a:cubicBezTo>
                  <a:cubicBezTo>
                    <a:pt x="264" y="108"/>
                    <a:pt x="257" y="105"/>
                    <a:pt x="249" y="105"/>
                  </a:cubicBezTo>
                  <a:lnTo>
                    <a:pt x="243" y="105"/>
                  </a:lnTo>
                  <a:cubicBezTo>
                    <a:pt x="243" y="86"/>
                    <a:pt x="250" y="68"/>
                    <a:pt x="263" y="54"/>
                  </a:cubicBezTo>
                  <a:cubicBezTo>
                    <a:pt x="271" y="45"/>
                    <a:pt x="281" y="38"/>
                    <a:pt x="294" y="34"/>
                  </a:cubicBezTo>
                  <a:cubicBezTo>
                    <a:pt x="298" y="40"/>
                    <a:pt x="304" y="43"/>
                    <a:pt x="311" y="43"/>
                  </a:cubicBezTo>
                  <a:lnTo>
                    <a:pt x="433" y="43"/>
                  </a:lnTo>
                  <a:cubicBezTo>
                    <a:pt x="441" y="43"/>
                    <a:pt x="447" y="40"/>
                    <a:pt x="451" y="34"/>
                  </a:cubicBezTo>
                  <a:cubicBezTo>
                    <a:pt x="461" y="37"/>
                    <a:pt x="471" y="43"/>
                    <a:pt x="478" y="51"/>
                  </a:cubicBezTo>
                  <a:cubicBezTo>
                    <a:pt x="494" y="65"/>
                    <a:pt x="502" y="84"/>
                    <a:pt x="502" y="105"/>
                  </a:cubicBezTo>
                  <a:close/>
                  <a:moveTo>
                    <a:pt x="730" y="168"/>
                  </a:moveTo>
                  <a:cubicBezTo>
                    <a:pt x="721" y="158"/>
                    <a:pt x="709" y="154"/>
                    <a:pt x="695" y="154"/>
                  </a:cubicBezTo>
                  <a:lnTo>
                    <a:pt x="554" y="154"/>
                  </a:lnTo>
                  <a:lnTo>
                    <a:pt x="554" y="144"/>
                  </a:lnTo>
                  <a:lnTo>
                    <a:pt x="554" y="134"/>
                  </a:lnTo>
                  <a:cubicBezTo>
                    <a:pt x="554" y="126"/>
                    <a:pt x="551" y="119"/>
                    <a:pt x="546" y="114"/>
                  </a:cubicBezTo>
                  <a:cubicBezTo>
                    <a:pt x="540" y="108"/>
                    <a:pt x="534" y="105"/>
                    <a:pt x="526" y="105"/>
                  </a:cubicBezTo>
                  <a:lnTo>
                    <a:pt x="519" y="105"/>
                  </a:lnTo>
                  <a:cubicBezTo>
                    <a:pt x="519" y="80"/>
                    <a:pt x="509" y="56"/>
                    <a:pt x="491" y="39"/>
                  </a:cubicBezTo>
                  <a:cubicBezTo>
                    <a:pt x="480" y="29"/>
                    <a:pt x="468" y="21"/>
                    <a:pt x="454" y="17"/>
                  </a:cubicBezTo>
                  <a:cubicBezTo>
                    <a:pt x="453" y="7"/>
                    <a:pt x="444" y="0"/>
                    <a:pt x="433" y="0"/>
                  </a:cubicBezTo>
                  <a:lnTo>
                    <a:pt x="311" y="0"/>
                  </a:lnTo>
                  <a:cubicBezTo>
                    <a:pt x="301" y="0"/>
                    <a:pt x="292" y="7"/>
                    <a:pt x="290" y="17"/>
                  </a:cubicBezTo>
                  <a:cubicBezTo>
                    <a:pt x="275" y="22"/>
                    <a:pt x="261" y="30"/>
                    <a:pt x="250" y="43"/>
                  </a:cubicBezTo>
                  <a:cubicBezTo>
                    <a:pt x="235" y="60"/>
                    <a:pt x="226" y="82"/>
                    <a:pt x="226" y="105"/>
                  </a:cubicBezTo>
                  <a:lnTo>
                    <a:pt x="219" y="105"/>
                  </a:lnTo>
                  <a:cubicBezTo>
                    <a:pt x="211" y="105"/>
                    <a:pt x="204" y="108"/>
                    <a:pt x="199" y="114"/>
                  </a:cubicBezTo>
                  <a:cubicBezTo>
                    <a:pt x="194" y="119"/>
                    <a:pt x="190" y="126"/>
                    <a:pt x="190" y="134"/>
                  </a:cubicBezTo>
                  <a:lnTo>
                    <a:pt x="190" y="144"/>
                  </a:lnTo>
                  <a:lnTo>
                    <a:pt x="190" y="154"/>
                  </a:lnTo>
                  <a:lnTo>
                    <a:pt x="47" y="154"/>
                  </a:lnTo>
                  <a:cubicBezTo>
                    <a:pt x="34" y="154"/>
                    <a:pt x="22" y="158"/>
                    <a:pt x="14" y="168"/>
                  </a:cubicBezTo>
                  <a:cubicBezTo>
                    <a:pt x="5" y="176"/>
                    <a:pt x="0" y="188"/>
                    <a:pt x="0" y="201"/>
                  </a:cubicBezTo>
                  <a:lnTo>
                    <a:pt x="0" y="267"/>
                  </a:lnTo>
                  <a:lnTo>
                    <a:pt x="0" y="331"/>
                  </a:lnTo>
                  <a:cubicBezTo>
                    <a:pt x="0" y="345"/>
                    <a:pt x="5" y="357"/>
                    <a:pt x="14" y="366"/>
                  </a:cubicBezTo>
                  <a:cubicBezTo>
                    <a:pt x="22" y="374"/>
                    <a:pt x="34" y="380"/>
                    <a:pt x="47" y="380"/>
                  </a:cubicBezTo>
                  <a:lnTo>
                    <a:pt x="46" y="380"/>
                  </a:lnTo>
                  <a:lnTo>
                    <a:pt x="46" y="399"/>
                  </a:lnTo>
                  <a:lnTo>
                    <a:pt x="46" y="490"/>
                  </a:lnTo>
                  <a:lnTo>
                    <a:pt x="46" y="601"/>
                  </a:lnTo>
                  <a:cubicBezTo>
                    <a:pt x="46" y="615"/>
                    <a:pt x="52" y="627"/>
                    <a:pt x="61" y="637"/>
                  </a:cubicBezTo>
                  <a:cubicBezTo>
                    <a:pt x="70" y="646"/>
                    <a:pt x="83" y="651"/>
                    <a:pt x="97" y="651"/>
                  </a:cubicBezTo>
                  <a:lnTo>
                    <a:pt x="372" y="651"/>
                  </a:lnTo>
                  <a:lnTo>
                    <a:pt x="647" y="651"/>
                  </a:lnTo>
                  <a:cubicBezTo>
                    <a:pt x="660" y="651"/>
                    <a:pt x="673" y="646"/>
                    <a:pt x="682" y="637"/>
                  </a:cubicBezTo>
                  <a:cubicBezTo>
                    <a:pt x="691" y="627"/>
                    <a:pt x="697" y="615"/>
                    <a:pt x="697" y="601"/>
                  </a:cubicBezTo>
                  <a:lnTo>
                    <a:pt x="697" y="490"/>
                  </a:lnTo>
                  <a:lnTo>
                    <a:pt x="697" y="399"/>
                  </a:lnTo>
                  <a:lnTo>
                    <a:pt x="697" y="380"/>
                  </a:lnTo>
                  <a:lnTo>
                    <a:pt x="696" y="380"/>
                  </a:lnTo>
                  <a:cubicBezTo>
                    <a:pt x="709" y="380"/>
                    <a:pt x="721" y="374"/>
                    <a:pt x="730" y="366"/>
                  </a:cubicBezTo>
                  <a:cubicBezTo>
                    <a:pt x="739" y="357"/>
                    <a:pt x="744" y="345"/>
                    <a:pt x="744" y="331"/>
                  </a:cubicBezTo>
                  <a:lnTo>
                    <a:pt x="744" y="267"/>
                  </a:lnTo>
                  <a:lnTo>
                    <a:pt x="744" y="201"/>
                  </a:lnTo>
                  <a:cubicBezTo>
                    <a:pt x="744" y="188"/>
                    <a:pt x="739" y="176"/>
                    <a:pt x="730" y="168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C82B7122-CF67-E80D-FB78-209E5D305076}"/>
                </a:ext>
              </a:extLst>
            </p:cNvPr>
            <p:cNvSpPr/>
            <p:nvPr/>
          </p:nvSpPr>
          <p:spPr>
            <a:xfrm>
              <a:off x="3217883" y="9767945"/>
              <a:ext cx="925623" cy="8100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4" h="651">
                  <a:moveTo>
                    <a:pt x="496" y="105"/>
                  </a:moveTo>
                  <a:cubicBezTo>
                    <a:pt x="488" y="105"/>
                    <a:pt x="481" y="108"/>
                    <a:pt x="475" y="114"/>
                  </a:cubicBezTo>
                  <a:cubicBezTo>
                    <a:pt x="470" y="119"/>
                    <a:pt x="467" y="126"/>
                    <a:pt x="467" y="134"/>
                  </a:cubicBezTo>
                  <a:lnTo>
                    <a:pt x="467" y="144"/>
                  </a:lnTo>
                  <a:lnTo>
                    <a:pt x="467" y="154"/>
                  </a:lnTo>
                  <a:lnTo>
                    <a:pt x="372" y="154"/>
                  </a:lnTo>
                  <a:lnTo>
                    <a:pt x="279" y="154"/>
                  </a:lnTo>
                  <a:lnTo>
                    <a:pt x="279" y="144"/>
                  </a:lnTo>
                  <a:lnTo>
                    <a:pt x="279" y="134"/>
                  </a:lnTo>
                  <a:cubicBezTo>
                    <a:pt x="279" y="126"/>
                    <a:pt x="275" y="119"/>
                    <a:pt x="270" y="114"/>
                  </a:cubicBezTo>
                  <a:cubicBezTo>
                    <a:pt x="265" y="108"/>
                    <a:pt x="258" y="105"/>
                    <a:pt x="250" y="105"/>
                  </a:cubicBezTo>
                  <a:lnTo>
                    <a:pt x="243" y="105"/>
                  </a:lnTo>
                  <a:cubicBezTo>
                    <a:pt x="243" y="86"/>
                    <a:pt x="250" y="68"/>
                    <a:pt x="263" y="54"/>
                  </a:cubicBezTo>
                  <a:cubicBezTo>
                    <a:pt x="272" y="45"/>
                    <a:pt x="282" y="38"/>
                    <a:pt x="294" y="34"/>
                  </a:cubicBezTo>
                  <a:cubicBezTo>
                    <a:pt x="298" y="40"/>
                    <a:pt x="305" y="43"/>
                    <a:pt x="312" y="43"/>
                  </a:cubicBezTo>
                  <a:lnTo>
                    <a:pt x="433" y="43"/>
                  </a:lnTo>
                  <a:cubicBezTo>
                    <a:pt x="441" y="43"/>
                    <a:pt x="447" y="40"/>
                    <a:pt x="452" y="34"/>
                  </a:cubicBezTo>
                  <a:cubicBezTo>
                    <a:pt x="462" y="37"/>
                    <a:pt x="471" y="43"/>
                    <a:pt x="479" y="51"/>
                  </a:cubicBezTo>
                  <a:cubicBezTo>
                    <a:pt x="494" y="65"/>
                    <a:pt x="502" y="84"/>
                    <a:pt x="502" y="105"/>
                  </a:cubicBezTo>
                  <a:close/>
                  <a:moveTo>
                    <a:pt x="730" y="168"/>
                  </a:moveTo>
                  <a:cubicBezTo>
                    <a:pt x="721" y="158"/>
                    <a:pt x="710" y="154"/>
                    <a:pt x="696" y="154"/>
                  </a:cubicBezTo>
                  <a:lnTo>
                    <a:pt x="554" y="154"/>
                  </a:lnTo>
                  <a:lnTo>
                    <a:pt x="554" y="144"/>
                  </a:lnTo>
                  <a:lnTo>
                    <a:pt x="554" y="134"/>
                  </a:lnTo>
                  <a:cubicBezTo>
                    <a:pt x="554" y="126"/>
                    <a:pt x="551" y="119"/>
                    <a:pt x="546" y="114"/>
                  </a:cubicBezTo>
                  <a:cubicBezTo>
                    <a:pt x="541" y="108"/>
                    <a:pt x="533" y="105"/>
                    <a:pt x="526" y="105"/>
                  </a:cubicBezTo>
                  <a:lnTo>
                    <a:pt x="520" y="105"/>
                  </a:lnTo>
                  <a:cubicBezTo>
                    <a:pt x="520" y="80"/>
                    <a:pt x="509" y="56"/>
                    <a:pt x="491" y="39"/>
                  </a:cubicBezTo>
                  <a:cubicBezTo>
                    <a:pt x="481" y="29"/>
                    <a:pt x="469" y="21"/>
                    <a:pt x="455" y="17"/>
                  </a:cubicBezTo>
                  <a:cubicBezTo>
                    <a:pt x="453" y="7"/>
                    <a:pt x="444" y="0"/>
                    <a:pt x="433" y="0"/>
                  </a:cubicBezTo>
                  <a:lnTo>
                    <a:pt x="312" y="0"/>
                  </a:lnTo>
                  <a:cubicBezTo>
                    <a:pt x="301" y="0"/>
                    <a:pt x="293" y="7"/>
                    <a:pt x="291" y="17"/>
                  </a:cubicBezTo>
                  <a:cubicBezTo>
                    <a:pt x="275" y="22"/>
                    <a:pt x="261" y="30"/>
                    <a:pt x="250" y="43"/>
                  </a:cubicBezTo>
                  <a:cubicBezTo>
                    <a:pt x="235" y="60"/>
                    <a:pt x="226" y="82"/>
                    <a:pt x="226" y="105"/>
                  </a:cubicBezTo>
                  <a:lnTo>
                    <a:pt x="220" y="105"/>
                  </a:lnTo>
                  <a:cubicBezTo>
                    <a:pt x="212" y="105"/>
                    <a:pt x="205" y="108"/>
                    <a:pt x="200" y="114"/>
                  </a:cubicBezTo>
                  <a:cubicBezTo>
                    <a:pt x="194" y="119"/>
                    <a:pt x="191" y="126"/>
                    <a:pt x="191" y="134"/>
                  </a:cubicBezTo>
                  <a:lnTo>
                    <a:pt x="191" y="144"/>
                  </a:lnTo>
                  <a:lnTo>
                    <a:pt x="191" y="154"/>
                  </a:lnTo>
                  <a:lnTo>
                    <a:pt x="48" y="154"/>
                  </a:lnTo>
                  <a:cubicBezTo>
                    <a:pt x="34" y="154"/>
                    <a:pt x="23" y="158"/>
                    <a:pt x="14" y="168"/>
                  </a:cubicBezTo>
                  <a:cubicBezTo>
                    <a:pt x="5" y="176"/>
                    <a:pt x="0" y="188"/>
                    <a:pt x="0" y="201"/>
                  </a:cubicBezTo>
                  <a:lnTo>
                    <a:pt x="0" y="267"/>
                  </a:lnTo>
                  <a:lnTo>
                    <a:pt x="0" y="331"/>
                  </a:lnTo>
                  <a:cubicBezTo>
                    <a:pt x="0" y="345"/>
                    <a:pt x="5" y="357"/>
                    <a:pt x="14" y="366"/>
                  </a:cubicBezTo>
                  <a:cubicBezTo>
                    <a:pt x="22" y="374"/>
                    <a:pt x="34" y="380"/>
                    <a:pt x="47" y="380"/>
                  </a:cubicBezTo>
                  <a:lnTo>
                    <a:pt x="47" y="399"/>
                  </a:lnTo>
                  <a:lnTo>
                    <a:pt x="47" y="490"/>
                  </a:lnTo>
                  <a:lnTo>
                    <a:pt x="47" y="601"/>
                  </a:lnTo>
                  <a:cubicBezTo>
                    <a:pt x="47" y="615"/>
                    <a:pt x="52" y="627"/>
                    <a:pt x="61" y="637"/>
                  </a:cubicBezTo>
                  <a:cubicBezTo>
                    <a:pt x="71" y="646"/>
                    <a:pt x="83" y="651"/>
                    <a:pt x="97" y="651"/>
                  </a:cubicBezTo>
                  <a:lnTo>
                    <a:pt x="372" y="651"/>
                  </a:lnTo>
                  <a:lnTo>
                    <a:pt x="647" y="651"/>
                  </a:lnTo>
                  <a:cubicBezTo>
                    <a:pt x="661" y="651"/>
                    <a:pt x="674" y="646"/>
                    <a:pt x="683" y="637"/>
                  </a:cubicBezTo>
                  <a:cubicBezTo>
                    <a:pt x="692" y="627"/>
                    <a:pt x="697" y="615"/>
                    <a:pt x="697" y="601"/>
                  </a:cubicBezTo>
                  <a:lnTo>
                    <a:pt x="697" y="490"/>
                  </a:lnTo>
                  <a:lnTo>
                    <a:pt x="697" y="399"/>
                  </a:lnTo>
                  <a:lnTo>
                    <a:pt x="697" y="380"/>
                  </a:lnTo>
                  <a:cubicBezTo>
                    <a:pt x="710" y="380"/>
                    <a:pt x="721" y="374"/>
                    <a:pt x="730" y="366"/>
                  </a:cubicBezTo>
                  <a:cubicBezTo>
                    <a:pt x="739" y="357"/>
                    <a:pt x="744" y="345"/>
                    <a:pt x="744" y="331"/>
                  </a:cubicBezTo>
                  <a:lnTo>
                    <a:pt x="744" y="267"/>
                  </a:lnTo>
                  <a:lnTo>
                    <a:pt x="744" y="201"/>
                  </a:lnTo>
                  <a:cubicBezTo>
                    <a:pt x="744" y="188"/>
                    <a:pt x="739" y="176"/>
                    <a:pt x="730" y="168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030D4264-98C4-D925-2567-EEA4B781D9C1}"/>
                </a:ext>
              </a:extLst>
            </p:cNvPr>
            <p:cNvSpPr/>
            <p:nvPr/>
          </p:nvSpPr>
          <p:spPr>
            <a:xfrm>
              <a:off x="2056802" y="10804808"/>
              <a:ext cx="925623" cy="812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4" h="653">
                  <a:moveTo>
                    <a:pt x="496" y="106"/>
                  </a:moveTo>
                  <a:cubicBezTo>
                    <a:pt x="488" y="106"/>
                    <a:pt x="480" y="109"/>
                    <a:pt x="475" y="115"/>
                  </a:cubicBezTo>
                  <a:cubicBezTo>
                    <a:pt x="470" y="120"/>
                    <a:pt x="467" y="127"/>
                    <a:pt x="467" y="135"/>
                  </a:cubicBezTo>
                  <a:lnTo>
                    <a:pt x="467" y="145"/>
                  </a:lnTo>
                  <a:lnTo>
                    <a:pt x="467" y="154"/>
                  </a:lnTo>
                  <a:lnTo>
                    <a:pt x="372" y="154"/>
                  </a:lnTo>
                  <a:lnTo>
                    <a:pt x="278" y="154"/>
                  </a:lnTo>
                  <a:lnTo>
                    <a:pt x="278" y="145"/>
                  </a:lnTo>
                  <a:lnTo>
                    <a:pt x="278" y="135"/>
                  </a:lnTo>
                  <a:cubicBezTo>
                    <a:pt x="278" y="127"/>
                    <a:pt x="275" y="120"/>
                    <a:pt x="269" y="115"/>
                  </a:cubicBezTo>
                  <a:cubicBezTo>
                    <a:pt x="264" y="109"/>
                    <a:pt x="257" y="106"/>
                    <a:pt x="249" y="106"/>
                  </a:cubicBezTo>
                  <a:lnTo>
                    <a:pt x="243" y="106"/>
                  </a:lnTo>
                  <a:cubicBezTo>
                    <a:pt x="243" y="87"/>
                    <a:pt x="250" y="70"/>
                    <a:pt x="263" y="55"/>
                  </a:cubicBezTo>
                  <a:cubicBezTo>
                    <a:pt x="271" y="46"/>
                    <a:pt x="281" y="39"/>
                    <a:pt x="294" y="35"/>
                  </a:cubicBezTo>
                  <a:cubicBezTo>
                    <a:pt x="298" y="41"/>
                    <a:pt x="304" y="44"/>
                    <a:pt x="311" y="44"/>
                  </a:cubicBezTo>
                  <a:lnTo>
                    <a:pt x="433" y="44"/>
                  </a:lnTo>
                  <a:cubicBezTo>
                    <a:pt x="441" y="44"/>
                    <a:pt x="447" y="41"/>
                    <a:pt x="451" y="35"/>
                  </a:cubicBezTo>
                  <a:cubicBezTo>
                    <a:pt x="461" y="39"/>
                    <a:pt x="471" y="44"/>
                    <a:pt x="478" y="52"/>
                  </a:cubicBezTo>
                  <a:cubicBezTo>
                    <a:pt x="494" y="66"/>
                    <a:pt x="502" y="85"/>
                    <a:pt x="502" y="106"/>
                  </a:cubicBezTo>
                  <a:close/>
                  <a:moveTo>
                    <a:pt x="730" y="169"/>
                  </a:moveTo>
                  <a:cubicBezTo>
                    <a:pt x="721" y="160"/>
                    <a:pt x="709" y="154"/>
                    <a:pt x="695" y="154"/>
                  </a:cubicBezTo>
                  <a:lnTo>
                    <a:pt x="554" y="154"/>
                  </a:lnTo>
                  <a:lnTo>
                    <a:pt x="554" y="145"/>
                  </a:lnTo>
                  <a:lnTo>
                    <a:pt x="554" y="135"/>
                  </a:lnTo>
                  <a:cubicBezTo>
                    <a:pt x="554" y="127"/>
                    <a:pt x="551" y="120"/>
                    <a:pt x="546" y="115"/>
                  </a:cubicBezTo>
                  <a:cubicBezTo>
                    <a:pt x="540" y="109"/>
                    <a:pt x="534" y="106"/>
                    <a:pt x="526" y="106"/>
                  </a:cubicBezTo>
                  <a:lnTo>
                    <a:pt x="519" y="106"/>
                  </a:lnTo>
                  <a:cubicBezTo>
                    <a:pt x="519" y="81"/>
                    <a:pt x="509" y="57"/>
                    <a:pt x="491" y="39"/>
                  </a:cubicBezTo>
                  <a:cubicBezTo>
                    <a:pt x="480" y="30"/>
                    <a:pt x="468" y="22"/>
                    <a:pt x="454" y="18"/>
                  </a:cubicBezTo>
                  <a:cubicBezTo>
                    <a:pt x="453" y="8"/>
                    <a:pt x="444" y="0"/>
                    <a:pt x="433" y="0"/>
                  </a:cubicBezTo>
                  <a:lnTo>
                    <a:pt x="311" y="0"/>
                  </a:lnTo>
                  <a:cubicBezTo>
                    <a:pt x="301" y="0"/>
                    <a:pt x="292" y="8"/>
                    <a:pt x="290" y="18"/>
                  </a:cubicBezTo>
                  <a:cubicBezTo>
                    <a:pt x="275" y="23"/>
                    <a:pt x="261" y="31"/>
                    <a:pt x="250" y="44"/>
                  </a:cubicBezTo>
                  <a:cubicBezTo>
                    <a:pt x="235" y="61"/>
                    <a:pt x="226" y="83"/>
                    <a:pt x="226" y="106"/>
                  </a:cubicBezTo>
                  <a:lnTo>
                    <a:pt x="219" y="106"/>
                  </a:lnTo>
                  <a:cubicBezTo>
                    <a:pt x="211" y="106"/>
                    <a:pt x="204" y="109"/>
                    <a:pt x="199" y="115"/>
                  </a:cubicBezTo>
                  <a:cubicBezTo>
                    <a:pt x="194" y="120"/>
                    <a:pt x="190" y="127"/>
                    <a:pt x="190" y="135"/>
                  </a:cubicBezTo>
                  <a:lnTo>
                    <a:pt x="190" y="145"/>
                  </a:lnTo>
                  <a:lnTo>
                    <a:pt x="190" y="154"/>
                  </a:lnTo>
                  <a:lnTo>
                    <a:pt x="47" y="154"/>
                  </a:lnTo>
                  <a:cubicBezTo>
                    <a:pt x="34" y="154"/>
                    <a:pt x="22" y="160"/>
                    <a:pt x="14" y="169"/>
                  </a:cubicBezTo>
                  <a:cubicBezTo>
                    <a:pt x="5" y="177"/>
                    <a:pt x="0" y="189"/>
                    <a:pt x="0" y="202"/>
                  </a:cubicBezTo>
                  <a:lnTo>
                    <a:pt x="0" y="267"/>
                  </a:lnTo>
                  <a:lnTo>
                    <a:pt x="0" y="333"/>
                  </a:lnTo>
                  <a:cubicBezTo>
                    <a:pt x="0" y="346"/>
                    <a:pt x="5" y="358"/>
                    <a:pt x="14" y="367"/>
                  </a:cubicBezTo>
                  <a:cubicBezTo>
                    <a:pt x="22" y="375"/>
                    <a:pt x="34" y="381"/>
                    <a:pt x="47" y="381"/>
                  </a:cubicBezTo>
                  <a:lnTo>
                    <a:pt x="46" y="381"/>
                  </a:lnTo>
                  <a:lnTo>
                    <a:pt x="46" y="400"/>
                  </a:lnTo>
                  <a:lnTo>
                    <a:pt x="46" y="491"/>
                  </a:lnTo>
                  <a:lnTo>
                    <a:pt x="46" y="602"/>
                  </a:lnTo>
                  <a:cubicBezTo>
                    <a:pt x="46" y="616"/>
                    <a:pt x="52" y="629"/>
                    <a:pt x="61" y="638"/>
                  </a:cubicBezTo>
                  <a:cubicBezTo>
                    <a:pt x="70" y="647"/>
                    <a:pt x="83" y="653"/>
                    <a:pt x="97" y="653"/>
                  </a:cubicBezTo>
                  <a:lnTo>
                    <a:pt x="372" y="653"/>
                  </a:lnTo>
                  <a:lnTo>
                    <a:pt x="647" y="653"/>
                  </a:lnTo>
                  <a:cubicBezTo>
                    <a:pt x="660" y="653"/>
                    <a:pt x="673" y="647"/>
                    <a:pt x="682" y="638"/>
                  </a:cubicBezTo>
                  <a:cubicBezTo>
                    <a:pt x="691" y="629"/>
                    <a:pt x="697" y="616"/>
                    <a:pt x="697" y="602"/>
                  </a:cubicBezTo>
                  <a:lnTo>
                    <a:pt x="697" y="491"/>
                  </a:lnTo>
                  <a:lnTo>
                    <a:pt x="697" y="400"/>
                  </a:lnTo>
                  <a:lnTo>
                    <a:pt x="697" y="381"/>
                  </a:lnTo>
                  <a:lnTo>
                    <a:pt x="696" y="381"/>
                  </a:lnTo>
                  <a:cubicBezTo>
                    <a:pt x="709" y="381"/>
                    <a:pt x="721" y="375"/>
                    <a:pt x="730" y="367"/>
                  </a:cubicBezTo>
                  <a:cubicBezTo>
                    <a:pt x="739" y="358"/>
                    <a:pt x="744" y="346"/>
                    <a:pt x="744" y="333"/>
                  </a:cubicBezTo>
                  <a:lnTo>
                    <a:pt x="744" y="267"/>
                  </a:lnTo>
                  <a:lnTo>
                    <a:pt x="744" y="202"/>
                  </a:lnTo>
                  <a:cubicBezTo>
                    <a:pt x="744" y="189"/>
                    <a:pt x="739" y="177"/>
                    <a:pt x="730" y="1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0FEBBE57-FB5D-B81E-17A8-B9267C39CCF3}"/>
                </a:ext>
              </a:extLst>
            </p:cNvPr>
            <p:cNvSpPr/>
            <p:nvPr/>
          </p:nvSpPr>
          <p:spPr>
            <a:xfrm>
              <a:off x="3217883" y="10804808"/>
              <a:ext cx="925623" cy="812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4" h="653">
                  <a:moveTo>
                    <a:pt x="496" y="106"/>
                  </a:moveTo>
                  <a:cubicBezTo>
                    <a:pt x="488" y="106"/>
                    <a:pt x="481" y="109"/>
                    <a:pt x="475" y="115"/>
                  </a:cubicBezTo>
                  <a:cubicBezTo>
                    <a:pt x="470" y="120"/>
                    <a:pt x="467" y="127"/>
                    <a:pt x="467" y="135"/>
                  </a:cubicBezTo>
                  <a:lnTo>
                    <a:pt x="467" y="145"/>
                  </a:lnTo>
                  <a:lnTo>
                    <a:pt x="467" y="154"/>
                  </a:lnTo>
                  <a:lnTo>
                    <a:pt x="372" y="154"/>
                  </a:lnTo>
                  <a:lnTo>
                    <a:pt x="279" y="154"/>
                  </a:lnTo>
                  <a:lnTo>
                    <a:pt x="279" y="145"/>
                  </a:lnTo>
                  <a:lnTo>
                    <a:pt x="279" y="135"/>
                  </a:lnTo>
                  <a:cubicBezTo>
                    <a:pt x="279" y="127"/>
                    <a:pt x="275" y="120"/>
                    <a:pt x="270" y="115"/>
                  </a:cubicBezTo>
                  <a:cubicBezTo>
                    <a:pt x="265" y="109"/>
                    <a:pt x="258" y="106"/>
                    <a:pt x="250" y="106"/>
                  </a:cubicBezTo>
                  <a:lnTo>
                    <a:pt x="243" y="106"/>
                  </a:lnTo>
                  <a:cubicBezTo>
                    <a:pt x="243" y="87"/>
                    <a:pt x="250" y="70"/>
                    <a:pt x="263" y="55"/>
                  </a:cubicBezTo>
                  <a:cubicBezTo>
                    <a:pt x="272" y="46"/>
                    <a:pt x="282" y="39"/>
                    <a:pt x="294" y="35"/>
                  </a:cubicBezTo>
                  <a:cubicBezTo>
                    <a:pt x="298" y="41"/>
                    <a:pt x="305" y="44"/>
                    <a:pt x="312" y="44"/>
                  </a:cubicBezTo>
                  <a:lnTo>
                    <a:pt x="433" y="44"/>
                  </a:lnTo>
                  <a:cubicBezTo>
                    <a:pt x="441" y="44"/>
                    <a:pt x="447" y="41"/>
                    <a:pt x="452" y="35"/>
                  </a:cubicBezTo>
                  <a:cubicBezTo>
                    <a:pt x="462" y="39"/>
                    <a:pt x="471" y="44"/>
                    <a:pt x="479" y="52"/>
                  </a:cubicBezTo>
                  <a:cubicBezTo>
                    <a:pt x="494" y="66"/>
                    <a:pt x="502" y="85"/>
                    <a:pt x="502" y="106"/>
                  </a:cubicBezTo>
                  <a:close/>
                  <a:moveTo>
                    <a:pt x="730" y="169"/>
                  </a:moveTo>
                  <a:cubicBezTo>
                    <a:pt x="721" y="160"/>
                    <a:pt x="710" y="154"/>
                    <a:pt x="696" y="154"/>
                  </a:cubicBezTo>
                  <a:lnTo>
                    <a:pt x="554" y="154"/>
                  </a:lnTo>
                  <a:lnTo>
                    <a:pt x="554" y="145"/>
                  </a:lnTo>
                  <a:lnTo>
                    <a:pt x="554" y="135"/>
                  </a:lnTo>
                  <a:cubicBezTo>
                    <a:pt x="554" y="127"/>
                    <a:pt x="551" y="120"/>
                    <a:pt x="546" y="115"/>
                  </a:cubicBezTo>
                  <a:cubicBezTo>
                    <a:pt x="541" y="109"/>
                    <a:pt x="533" y="106"/>
                    <a:pt x="526" y="106"/>
                  </a:cubicBezTo>
                  <a:lnTo>
                    <a:pt x="520" y="106"/>
                  </a:lnTo>
                  <a:cubicBezTo>
                    <a:pt x="520" y="81"/>
                    <a:pt x="509" y="57"/>
                    <a:pt x="491" y="39"/>
                  </a:cubicBezTo>
                  <a:cubicBezTo>
                    <a:pt x="481" y="30"/>
                    <a:pt x="469" y="22"/>
                    <a:pt x="455" y="18"/>
                  </a:cubicBezTo>
                  <a:cubicBezTo>
                    <a:pt x="453" y="8"/>
                    <a:pt x="444" y="0"/>
                    <a:pt x="433" y="0"/>
                  </a:cubicBezTo>
                  <a:lnTo>
                    <a:pt x="312" y="0"/>
                  </a:lnTo>
                  <a:cubicBezTo>
                    <a:pt x="301" y="0"/>
                    <a:pt x="293" y="8"/>
                    <a:pt x="291" y="18"/>
                  </a:cubicBezTo>
                  <a:cubicBezTo>
                    <a:pt x="275" y="23"/>
                    <a:pt x="261" y="31"/>
                    <a:pt x="250" y="44"/>
                  </a:cubicBezTo>
                  <a:cubicBezTo>
                    <a:pt x="235" y="61"/>
                    <a:pt x="226" y="83"/>
                    <a:pt x="226" y="106"/>
                  </a:cubicBezTo>
                  <a:lnTo>
                    <a:pt x="220" y="106"/>
                  </a:lnTo>
                  <a:cubicBezTo>
                    <a:pt x="212" y="106"/>
                    <a:pt x="205" y="109"/>
                    <a:pt x="200" y="115"/>
                  </a:cubicBezTo>
                  <a:cubicBezTo>
                    <a:pt x="194" y="120"/>
                    <a:pt x="191" y="127"/>
                    <a:pt x="191" y="135"/>
                  </a:cubicBezTo>
                  <a:lnTo>
                    <a:pt x="191" y="145"/>
                  </a:lnTo>
                  <a:lnTo>
                    <a:pt x="191" y="154"/>
                  </a:lnTo>
                  <a:lnTo>
                    <a:pt x="48" y="154"/>
                  </a:lnTo>
                  <a:cubicBezTo>
                    <a:pt x="34" y="154"/>
                    <a:pt x="23" y="160"/>
                    <a:pt x="14" y="169"/>
                  </a:cubicBezTo>
                  <a:cubicBezTo>
                    <a:pt x="5" y="177"/>
                    <a:pt x="0" y="189"/>
                    <a:pt x="0" y="202"/>
                  </a:cubicBezTo>
                  <a:lnTo>
                    <a:pt x="0" y="267"/>
                  </a:lnTo>
                  <a:lnTo>
                    <a:pt x="0" y="333"/>
                  </a:lnTo>
                  <a:cubicBezTo>
                    <a:pt x="0" y="346"/>
                    <a:pt x="5" y="358"/>
                    <a:pt x="14" y="367"/>
                  </a:cubicBezTo>
                  <a:cubicBezTo>
                    <a:pt x="22" y="375"/>
                    <a:pt x="34" y="381"/>
                    <a:pt x="47" y="381"/>
                  </a:cubicBezTo>
                  <a:lnTo>
                    <a:pt x="47" y="400"/>
                  </a:lnTo>
                  <a:lnTo>
                    <a:pt x="47" y="491"/>
                  </a:lnTo>
                  <a:lnTo>
                    <a:pt x="47" y="602"/>
                  </a:lnTo>
                  <a:cubicBezTo>
                    <a:pt x="47" y="616"/>
                    <a:pt x="52" y="629"/>
                    <a:pt x="61" y="638"/>
                  </a:cubicBezTo>
                  <a:cubicBezTo>
                    <a:pt x="71" y="647"/>
                    <a:pt x="83" y="653"/>
                    <a:pt x="97" y="653"/>
                  </a:cubicBezTo>
                  <a:lnTo>
                    <a:pt x="372" y="653"/>
                  </a:lnTo>
                  <a:lnTo>
                    <a:pt x="647" y="653"/>
                  </a:lnTo>
                  <a:cubicBezTo>
                    <a:pt x="661" y="653"/>
                    <a:pt x="674" y="647"/>
                    <a:pt x="683" y="638"/>
                  </a:cubicBezTo>
                  <a:cubicBezTo>
                    <a:pt x="692" y="629"/>
                    <a:pt x="697" y="616"/>
                    <a:pt x="697" y="602"/>
                  </a:cubicBezTo>
                  <a:lnTo>
                    <a:pt x="697" y="491"/>
                  </a:lnTo>
                  <a:lnTo>
                    <a:pt x="697" y="400"/>
                  </a:lnTo>
                  <a:lnTo>
                    <a:pt x="697" y="381"/>
                  </a:lnTo>
                  <a:cubicBezTo>
                    <a:pt x="710" y="381"/>
                    <a:pt x="721" y="375"/>
                    <a:pt x="730" y="367"/>
                  </a:cubicBezTo>
                  <a:cubicBezTo>
                    <a:pt x="739" y="358"/>
                    <a:pt x="744" y="346"/>
                    <a:pt x="744" y="333"/>
                  </a:cubicBezTo>
                  <a:lnTo>
                    <a:pt x="744" y="267"/>
                  </a:lnTo>
                  <a:lnTo>
                    <a:pt x="744" y="202"/>
                  </a:lnTo>
                  <a:cubicBezTo>
                    <a:pt x="744" y="189"/>
                    <a:pt x="739" y="177"/>
                    <a:pt x="730" y="1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9045148B-4344-9FE8-DE32-6A50A87B32A5}"/>
                </a:ext>
              </a:extLst>
            </p:cNvPr>
            <p:cNvSpPr/>
            <p:nvPr/>
          </p:nvSpPr>
          <p:spPr>
            <a:xfrm>
              <a:off x="2056802" y="11842917"/>
              <a:ext cx="925623" cy="812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4" h="653">
                  <a:moveTo>
                    <a:pt x="496" y="106"/>
                  </a:moveTo>
                  <a:cubicBezTo>
                    <a:pt x="488" y="106"/>
                    <a:pt x="480" y="109"/>
                    <a:pt x="475" y="115"/>
                  </a:cubicBezTo>
                  <a:cubicBezTo>
                    <a:pt x="470" y="119"/>
                    <a:pt x="467" y="127"/>
                    <a:pt x="467" y="135"/>
                  </a:cubicBezTo>
                  <a:lnTo>
                    <a:pt x="467" y="145"/>
                  </a:lnTo>
                  <a:lnTo>
                    <a:pt x="467" y="154"/>
                  </a:lnTo>
                  <a:lnTo>
                    <a:pt x="372" y="154"/>
                  </a:lnTo>
                  <a:lnTo>
                    <a:pt x="278" y="154"/>
                  </a:lnTo>
                  <a:lnTo>
                    <a:pt x="278" y="145"/>
                  </a:lnTo>
                  <a:lnTo>
                    <a:pt x="278" y="135"/>
                  </a:lnTo>
                  <a:cubicBezTo>
                    <a:pt x="278" y="127"/>
                    <a:pt x="275" y="119"/>
                    <a:pt x="269" y="115"/>
                  </a:cubicBezTo>
                  <a:cubicBezTo>
                    <a:pt x="264" y="109"/>
                    <a:pt x="257" y="106"/>
                    <a:pt x="249" y="106"/>
                  </a:cubicBezTo>
                  <a:lnTo>
                    <a:pt x="243" y="106"/>
                  </a:lnTo>
                  <a:cubicBezTo>
                    <a:pt x="243" y="87"/>
                    <a:pt x="250" y="69"/>
                    <a:pt x="263" y="55"/>
                  </a:cubicBezTo>
                  <a:cubicBezTo>
                    <a:pt x="271" y="46"/>
                    <a:pt x="281" y="39"/>
                    <a:pt x="294" y="35"/>
                  </a:cubicBezTo>
                  <a:cubicBezTo>
                    <a:pt x="298" y="41"/>
                    <a:pt x="304" y="45"/>
                    <a:pt x="311" y="45"/>
                  </a:cubicBezTo>
                  <a:lnTo>
                    <a:pt x="433" y="45"/>
                  </a:lnTo>
                  <a:cubicBezTo>
                    <a:pt x="441" y="45"/>
                    <a:pt x="447" y="41"/>
                    <a:pt x="451" y="35"/>
                  </a:cubicBezTo>
                  <a:cubicBezTo>
                    <a:pt x="461" y="39"/>
                    <a:pt x="471" y="44"/>
                    <a:pt x="478" y="52"/>
                  </a:cubicBezTo>
                  <a:cubicBezTo>
                    <a:pt x="494" y="66"/>
                    <a:pt x="502" y="85"/>
                    <a:pt x="502" y="106"/>
                  </a:cubicBezTo>
                  <a:close/>
                  <a:moveTo>
                    <a:pt x="730" y="168"/>
                  </a:moveTo>
                  <a:cubicBezTo>
                    <a:pt x="721" y="160"/>
                    <a:pt x="709" y="154"/>
                    <a:pt x="695" y="154"/>
                  </a:cubicBezTo>
                  <a:lnTo>
                    <a:pt x="554" y="154"/>
                  </a:lnTo>
                  <a:lnTo>
                    <a:pt x="554" y="145"/>
                  </a:lnTo>
                  <a:lnTo>
                    <a:pt x="554" y="135"/>
                  </a:lnTo>
                  <a:cubicBezTo>
                    <a:pt x="554" y="127"/>
                    <a:pt x="551" y="119"/>
                    <a:pt x="546" y="115"/>
                  </a:cubicBezTo>
                  <a:cubicBezTo>
                    <a:pt x="540" y="109"/>
                    <a:pt x="534" y="106"/>
                    <a:pt x="526" y="106"/>
                  </a:cubicBezTo>
                  <a:lnTo>
                    <a:pt x="519" y="106"/>
                  </a:lnTo>
                  <a:cubicBezTo>
                    <a:pt x="519" y="81"/>
                    <a:pt x="509" y="57"/>
                    <a:pt x="491" y="39"/>
                  </a:cubicBezTo>
                  <a:cubicBezTo>
                    <a:pt x="480" y="30"/>
                    <a:pt x="468" y="22"/>
                    <a:pt x="454" y="19"/>
                  </a:cubicBezTo>
                  <a:cubicBezTo>
                    <a:pt x="453" y="8"/>
                    <a:pt x="444" y="0"/>
                    <a:pt x="433" y="0"/>
                  </a:cubicBezTo>
                  <a:lnTo>
                    <a:pt x="311" y="0"/>
                  </a:lnTo>
                  <a:cubicBezTo>
                    <a:pt x="301" y="0"/>
                    <a:pt x="292" y="8"/>
                    <a:pt x="290" y="19"/>
                  </a:cubicBezTo>
                  <a:cubicBezTo>
                    <a:pt x="275" y="23"/>
                    <a:pt x="261" y="32"/>
                    <a:pt x="250" y="44"/>
                  </a:cubicBezTo>
                  <a:cubicBezTo>
                    <a:pt x="235" y="61"/>
                    <a:pt x="226" y="83"/>
                    <a:pt x="226" y="106"/>
                  </a:cubicBezTo>
                  <a:lnTo>
                    <a:pt x="219" y="106"/>
                  </a:lnTo>
                  <a:cubicBezTo>
                    <a:pt x="211" y="106"/>
                    <a:pt x="204" y="109"/>
                    <a:pt x="199" y="115"/>
                  </a:cubicBezTo>
                  <a:cubicBezTo>
                    <a:pt x="194" y="119"/>
                    <a:pt x="190" y="127"/>
                    <a:pt x="190" y="135"/>
                  </a:cubicBezTo>
                  <a:lnTo>
                    <a:pt x="190" y="145"/>
                  </a:lnTo>
                  <a:lnTo>
                    <a:pt x="190" y="154"/>
                  </a:lnTo>
                  <a:lnTo>
                    <a:pt x="47" y="154"/>
                  </a:lnTo>
                  <a:cubicBezTo>
                    <a:pt x="34" y="154"/>
                    <a:pt x="22" y="160"/>
                    <a:pt x="14" y="168"/>
                  </a:cubicBezTo>
                  <a:cubicBezTo>
                    <a:pt x="5" y="177"/>
                    <a:pt x="0" y="189"/>
                    <a:pt x="0" y="202"/>
                  </a:cubicBezTo>
                  <a:lnTo>
                    <a:pt x="0" y="267"/>
                  </a:lnTo>
                  <a:lnTo>
                    <a:pt x="0" y="333"/>
                  </a:lnTo>
                  <a:cubicBezTo>
                    <a:pt x="0" y="346"/>
                    <a:pt x="5" y="358"/>
                    <a:pt x="14" y="367"/>
                  </a:cubicBezTo>
                  <a:cubicBezTo>
                    <a:pt x="22" y="375"/>
                    <a:pt x="34" y="381"/>
                    <a:pt x="47" y="381"/>
                  </a:cubicBezTo>
                  <a:lnTo>
                    <a:pt x="46" y="381"/>
                  </a:lnTo>
                  <a:lnTo>
                    <a:pt x="46" y="400"/>
                  </a:lnTo>
                  <a:lnTo>
                    <a:pt x="46" y="491"/>
                  </a:lnTo>
                  <a:lnTo>
                    <a:pt x="46" y="602"/>
                  </a:lnTo>
                  <a:cubicBezTo>
                    <a:pt x="46" y="616"/>
                    <a:pt x="52" y="629"/>
                    <a:pt x="61" y="638"/>
                  </a:cubicBezTo>
                  <a:cubicBezTo>
                    <a:pt x="70" y="647"/>
                    <a:pt x="83" y="653"/>
                    <a:pt x="97" y="653"/>
                  </a:cubicBezTo>
                  <a:lnTo>
                    <a:pt x="372" y="653"/>
                  </a:lnTo>
                  <a:lnTo>
                    <a:pt x="647" y="653"/>
                  </a:lnTo>
                  <a:cubicBezTo>
                    <a:pt x="660" y="653"/>
                    <a:pt x="673" y="647"/>
                    <a:pt x="682" y="638"/>
                  </a:cubicBezTo>
                  <a:cubicBezTo>
                    <a:pt x="691" y="629"/>
                    <a:pt x="697" y="616"/>
                    <a:pt x="697" y="602"/>
                  </a:cubicBezTo>
                  <a:lnTo>
                    <a:pt x="697" y="491"/>
                  </a:lnTo>
                  <a:lnTo>
                    <a:pt x="697" y="400"/>
                  </a:lnTo>
                  <a:lnTo>
                    <a:pt x="697" y="381"/>
                  </a:lnTo>
                  <a:lnTo>
                    <a:pt x="696" y="381"/>
                  </a:lnTo>
                  <a:cubicBezTo>
                    <a:pt x="709" y="381"/>
                    <a:pt x="721" y="375"/>
                    <a:pt x="730" y="367"/>
                  </a:cubicBezTo>
                  <a:cubicBezTo>
                    <a:pt x="739" y="358"/>
                    <a:pt x="744" y="346"/>
                    <a:pt x="744" y="333"/>
                  </a:cubicBezTo>
                  <a:lnTo>
                    <a:pt x="744" y="267"/>
                  </a:lnTo>
                  <a:lnTo>
                    <a:pt x="744" y="202"/>
                  </a:lnTo>
                  <a:cubicBezTo>
                    <a:pt x="744" y="189"/>
                    <a:pt x="739" y="177"/>
                    <a:pt x="730" y="16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1B71E8EE-4726-B4C9-0D54-8C2EB07CAA82}"/>
                </a:ext>
              </a:extLst>
            </p:cNvPr>
            <p:cNvSpPr/>
            <p:nvPr/>
          </p:nvSpPr>
          <p:spPr>
            <a:xfrm>
              <a:off x="3217883" y="11842917"/>
              <a:ext cx="925623" cy="812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4" h="653">
                  <a:moveTo>
                    <a:pt x="496" y="106"/>
                  </a:moveTo>
                  <a:cubicBezTo>
                    <a:pt x="488" y="106"/>
                    <a:pt x="481" y="109"/>
                    <a:pt x="475" y="115"/>
                  </a:cubicBezTo>
                  <a:cubicBezTo>
                    <a:pt x="470" y="119"/>
                    <a:pt x="467" y="127"/>
                    <a:pt x="467" y="135"/>
                  </a:cubicBezTo>
                  <a:lnTo>
                    <a:pt x="467" y="145"/>
                  </a:lnTo>
                  <a:lnTo>
                    <a:pt x="467" y="154"/>
                  </a:lnTo>
                  <a:lnTo>
                    <a:pt x="372" y="154"/>
                  </a:lnTo>
                  <a:lnTo>
                    <a:pt x="279" y="154"/>
                  </a:lnTo>
                  <a:lnTo>
                    <a:pt x="279" y="145"/>
                  </a:lnTo>
                  <a:lnTo>
                    <a:pt x="279" y="135"/>
                  </a:lnTo>
                  <a:cubicBezTo>
                    <a:pt x="279" y="127"/>
                    <a:pt x="275" y="119"/>
                    <a:pt x="270" y="115"/>
                  </a:cubicBezTo>
                  <a:cubicBezTo>
                    <a:pt x="265" y="109"/>
                    <a:pt x="258" y="106"/>
                    <a:pt x="250" y="106"/>
                  </a:cubicBezTo>
                  <a:lnTo>
                    <a:pt x="243" y="106"/>
                  </a:lnTo>
                  <a:cubicBezTo>
                    <a:pt x="243" y="87"/>
                    <a:pt x="250" y="69"/>
                    <a:pt x="263" y="55"/>
                  </a:cubicBezTo>
                  <a:cubicBezTo>
                    <a:pt x="272" y="46"/>
                    <a:pt x="282" y="39"/>
                    <a:pt x="294" y="35"/>
                  </a:cubicBezTo>
                  <a:cubicBezTo>
                    <a:pt x="298" y="41"/>
                    <a:pt x="305" y="45"/>
                    <a:pt x="312" y="45"/>
                  </a:cubicBezTo>
                  <a:lnTo>
                    <a:pt x="433" y="45"/>
                  </a:lnTo>
                  <a:cubicBezTo>
                    <a:pt x="441" y="45"/>
                    <a:pt x="447" y="41"/>
                    <a:pt x="452" y="35"/>
                  </a:cubicBezTo>
                  <a:cubicBezTo>
                    <a:pt x="462" y="39"/>
                    <a:pt x="471" y="44"/>
                    <a:pt x="479" y="52"/>
                  </a:cubicBezTo>
                  <a:cubicBezTo>
                    <a:pt x="494" y="66"/>
                    <a:pt x="502" y="85"/>
                    <a:pt x="502" y="106"/>
                  </a:cubicBezTo>
                  <a:close/>
                  <a:moveTo>
                    <a:pt x="730" y="168"/>
                  </a:moveTo>
                  <a:cubicBezTo>
                    <a:pt x="721" y="160"/>
                    <a:pt x="710" y="154"/>
                    <a:pt x="696" y="154"/>
                  </a:cubicBezTo>
                  <a:lnTo>
                    <a:pt x="554" y="154"/>
                  </a:lnTo>
                  <a:lnTo>
                    <a:pt x="554" y="145"/>
                  </a:lnTo>
                  <a:lnTo>
                    <a:pt x="554" y="135"/>
                  </a:lnTo>
                  <a:cubicBezTo>
                    <a:pt x="554" y="127"/>
                    <a:pt x="551" y="119"/>
                    <a:pt x="546" y="115"/>
                  </a:cubicBezTo>
                  <a:cubicBezTo>
                    <a:pt x="541" y="109"/>
                    <a:pt x="533" y="106"/>
                    <a:pt x="526" y="106"/>
                  </a:cubicBezTo>
                  <a:lnTo>
                    <a:pt x="520" y="106"/>
                  </a:lnTo>
                  <a:cubicBezTo>
                    <a:pt x="520" y="81"/>
                    <a:pt x="509" y="57"/>
                    <a:pt x="491" y="39"/>
                  </a:cubicBezTo>
                  <a:cubicBezTo>
                    <a:pt x="481" y="30"/>
                    <a:pt x="469" y="22"/>
                    <a:pt x="455" y="19"/>
                  </a:cubicBezTo>
                  <a:cubicBezTo>
                    <a:pt x="453" y="8"/>
                    <a:pt x="444" y="0"/>
                    <a:pt x="433" y="0"/>
                  </a:cubicBezTo>
                  <a:lnTo>
                    <a:pt x="312" y="0"/>
                  </a:lnTo>
                  <a:cubicBezTo>
                    <a:pt x="301" y="0"/>
                    <a:pt x="293" y="8"/>
                    <a:pt x="291" y="19"/>
                  </a:cubicBezTo>
                  <a:cubicBezTo>
                    <a:pt x="275" y="23"/>
                    <a:pt x="261" y="32"/>
                    <a:pt x="250" y="44"/>
                  </a:cubicBezTo>
                  <a:cubicBezTo>
                    <a:pt x="235" y="61"/>
                    <a:pt x="226" y="83"/>
                    <a:pt x="226" y="106"/>
                  </a:cubicBezTo>
                  <a:lnTo>
                    <a:pt x="220" y="106"/>
                  </a:lnTo>
                  <a:cubicBezTo>
                    <a:pt x="212" y="106"/>
                    <a:pt x="205" y="109"/>
                    <a:pt x="200" y="115"/>
                  </a:cubicBezTo>
                  <a:cubicBezTo>
                    <a:pt x="194" y="119"/>
                    <a:pt x="191" y="127"/>
                    <a:pt x="191" y="135"/>
                  </a:cubicBezTo>
                  <a:lnTo>
                    <a:pt x="191" y="145"/>
                  </a:lnTo>
                  <a:lnTo>
                    <a:pt x="191" y="154"/>
                  </a:lnTo>
                  <a:lnTo>
                    <a:pt x="48" y="154"/>
                  </a:lnTo>
                  <a:cubicBezTo>
                    <a:pt x="34" y="154"/>
                    <a:pt x="23" y="160"/>
                    <a:pt x="14" y="168"/>
                  </a:cubicBezTo>
                  <a:cubicBezTo>
                    <a:pt x="5" y="177"/>
                    <a:pt x="0" y="189"/>
                    <a:pt x="0" y="202"/>
                  </a:cubicBezTo>
                  <a:lnTo>
                    <a:pt x="0" y="267"/>
                  </a:lnTo>
                  <a:lnTo>
                    <a:pt x="0" y="333"/>
                  </a:lnTo>
                  <a:cubicBezTo>
                    <a:pt x="0" y="346"/>
                    <a:pt x="5" y="358"/>
                    <a:pt x="14" y="367"/>
                  </a:cubicBezTo>
                  <a:cubicBezTo>
                    <a:pt x="22" y="375"/>
                    <a:pt x="34" y="381"/>
                    <a:pt x="47" y="381"/>
                  </a:cubicBezTo>
                  <a:lnTo>
                    <a:pt x="47" y="400"/>
                  </a:lnTo>
                  <a:lnTo>
                    <a:pt x="47" y="491"/>
                  </a:lnTo>
                  <a:lnTo>
                    <a:pt x="47" y="602"/>
                  </a:lnTo>
                  <a:cubicBezTo>
                    <a:pt x="47" y="616"/>
                    <a:pt x="52" y="629"/>
                    <a:pt x="61" y="638"/>
                  </a:cubicBezTo>
                  <a:cubicBezTo>
                    <a:pt x="71" y="647"/>
                    <a:pt x="83" y="653"/>
                    <a:pt x="97" y="653"/>
                  </a:cubicBezTo>
                  <a:lnTo>
                    <a:pt x="372" y="653"/>
                  </a:lnTo>
                  <a:lnTo>
                    <a:pt x="647" y="653"/>
                  </a:lnTo>
                  <a:cubicBezTo>
                    <a:pt x="661" y="653"/>
                    <a:pt x="674" y="647"/>
                    <a:pt x="683" y="638"/>
                  </a:cubicBezTo>
                  <a:cubicBezTo>
                    <a:pt x="692" y="629"/>
                    <a:pt x="697" y="616"/>
                    <a:pt x="697" y="602"/>
                  </a:cubicBezTo>
                  <a:lnTo>
                    <a:pt x="697" y="491"/>
                  </a:lnTo>
                  <a:lnTo>
                    <a:pt x="697" y="400"/>
                  </a:lnTo>
                  <a:lnTo>
                    <a:pt x="697" y="381"/>
                  </a:lnTo>
                  <a:cubicBezTo>
                    <a:pt x="710" y="381"/>
                    <a:pt x="721" y="375"/>
                    <a:pt x="730" y="367"/>
                  </a:cubicBezTo>
                  <a:cubicBezTo>
                    <a:pt x="739" y="358"/>
                    <a:pt x="744" y="346"/>
                    <a:pt x="744" y="333"/>
                  </a:cubicBezTo>
                  <a:lnTo>
                    <a:pt x="744" y="267"/>
                  </a:lnTo>
                  <a:lnTo>
                    <a:pt x="744" y="202"/>
                  </a:lnTo>
                  <a:cubicBezTo>
                    <a:pt x="744" y="189"/>
                    <a:pt x="739" y="177"/>
                    <a:pt x="730" y="16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D941AD6-3A5B-C89F-ACDB-E96B6DBC9322}"/>
              </a:ext>
            </a:extLst>
          </p:cNvPr>
          <p:cNvGrpSpPr/>
          <p:nvPr/>
        </p:nvGrpSpPr>
        <p:grpSpPr>
          <a:xfrm>
            <a:off x="20379903" y="9767945"/>
            <a:ext cx="1796432" cy="2887513"/>
            <a:chOff x="20379903" y="9767945"/>
            <a:chExt cx="1796432" cy="2887513"/>
          </a:xfrm>
        </p:grpSpPr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D501C6DF-F662-4109-C0F1-2A3CBFA23663}"/>
                </a:ext>
              </a:extLst>
            </p:cNvPr>
            <p:cNvSpPr/>
            <p:nvPr/>
          </p:nvSpPr>
          <p:spPr>
            <a:xfrm>
              <a:off x="20379904" y="9767945"/>
              <a:ext cx="634108" cy="810049"/>
            </a:xfrm>
            <a:custGeom>
              <a:avLst/>
              <a:gdLst>
                <a:gd name="connsiteX0" fmla="*/ 317054 w 634108"/>
                <a:gd name="connsiteY0" fmla="*/ 588221 h 810049"/>
                <a:gd name="connsiteX1" fmla="*/ 324408 w 634108"/>
                <a:gd name="connsiteY1" fmla="*/ 590671 h 810049"/>
                <a:gd name="connsiteX2" fmla="*/ 328086 w 634108"/>
                <a:gd name="connsiteY2" fmla="*/ 596797 h 810049"/>
                <a:gd name="connsiteX3" fmla="*/ 331762 w 634108"/>
                <a:gd name="connsiteY3" fmla="*/ 602922 h 810049"/>
                <a:gd name="connsiteX4" fmla="*/ 334214 w 634108"/>
                <a:gd name="connsiteY4" fmla="*/ 604147 h 810049"/>
                <a:gd name="connsiteX5" fmla="*/ 335440 w 634108"/>
                <a:gd name="connsiteY5" fmla="*/ 605372 h 810049"/>
                <a:gd name="connsiteX6" fmla="*/ 342794 w 634108"/>
                <a:gd name="connsiteY6" fmla="*/ 607823 h 810049"/>
                <a:gd name="connsiteX7" fmla="*/ 348922 w 634108"/>
                <a:gd name="connsiteY7" fmla="*/ 610273 h 810049"/>
                <a:gd name="connsiteX8" fmla="*/ 355052 w 634108"/>
                <a:gd name="connsiteY8" fmla="*/ 615173 h 810049"/>
                <a:gd name="connsiteX9" fmla="*/ 353826 w 634108"/>
                <a:gd name="connsiteY9" fmla="*/ 622524 h 810049"/>
                <a:gd name="connsiteX10" fmla="*/ 348922 w 634108"/>
                <a:gd name="connsiteY10" fmla="*/ 628649 h 810049"/>
                <a:gd name="connsiteX11" fmla="*/ 345246 w 634108"/>
                <a:gd name="connsiteY11" fmla="*/ 633550 h 810049"/>
                <a:gd name="connsiteX12" fmla="*/ 342794 w 634108"/>
                <a:gd name="connsiteY12" fmla="*/ 636000 h 810049"/>
                <a:gd name="connsiteX13" fmla="*/ 342794 w 634108"/>
                <a:gd name="connsiteY13" fmla="*/ 638450 h 810049"/>
                <a:gd name="connsiteX14" fmla="*/ 342794 w 634108"/>
                <a:gd name="connsiteY14" fmla="*/ 645801 h 810049"/>
                <a:gd name="connsiteX15" fmla="*/ 342794 w 634108"/>
                <a:gd name="connsiteY15" fmla="*/ 651926 h 810049"/>
                <a:gd name="connsiteX16" fmla="*/ 340342 w 634108"/>
                <a:gd name="connsiteY16" fmla="*/ 659277 h 810049"/>
                <a:gd name="connsiteX17" fmla="*/ 331762 w 634108"/>
                <a:gd name="connsiteY17" fmla="*/ 660502 h 810049"/>
                <a:gd name="connsiteX18" fmla="*/ 325634 w 634108"/>
                <a:gd name="connsiteY18" fmla="*/ 658052 h 810049"/>
                <a:gd name="connsiteX19" fmla="*/ 320732 w 634108"/>
                <a:gd name="connsiteY19" fmla="*/ 655602 h 810049"/>
                <a:gd name="connsiteX20" fmla="*/ 317054 w 634108"/>
                <a:gd name="connsiteY20" fmla="*/ 655602 h 810049"/>
                <a:gd name="connsiteX21" fmla="*/ 314604 w 634108"/>
                <a:gd name="connsiteY21" fmla="*/ 655602 h 810049"/>
                <a:gd name="connsiteX22" fmla="*/ 308474 w 634108"/>
                <a:gd name="connsiteY22" fmla="*/ 658052 h 810049"/>
                <a:gd name="connsiteX23" fmla="*/ 302346 w 634108"/>
                <a:gd name="connsiteY23" fmla="*/ 660502 h 810049"/>
                <a:gd name="connsiteX24" fmla="*/ 293766 w 634108"/>
                <a:gd name="connsiteY24" fmla="*/ 659277 h 810049"/>
                <a:gd name="connsiteX25" fmla="*/ 291314 w 634108"/>
                <a:gd name="connsiteY25" fmla="*/ 651926 h 810049"/>
                <a:gd name="connsiteX26" fmla="*/ 291314 w 634108"/>
                <a:gd name="connsiteY26" fmla="*/ 645801 h 810049"/>
                <a:gd name="connsiteX27" fmla="*/ 291314 w 634108"/>
                <a:gd name="connsiteY27" fmla="*/ 638450 h 810049"/>
                <a:gd name="connsiteX28" fmla="*/ 291314 w 634108"/>
                <a:gd name="connsiteY28" fmla="*/ 636000 h 810049"/>
                <a:gd name="connsiteX29" fmla="*/ 290090 w 634108"/>
                <a:gd name="connsiteY29" fmla="*/ 633550 h 810049"/>
                <a:gd name="connsiteX30" fmla="*/ 285186 w 634108"/>
                <a:gd name="connsiteY30" fmla="*/ 628649 h 810049"/>
                <a:gd name="connsiteX31" fmla="*/ 281510 w 634108"/>
                <a:gd name="connsiteY31" fmla="*/ 622524 h 810049"/>
                <a:gd name="connsiteX32" fmla="*/ 279058 w 634108"/>
                <a:gd name="connsiteY32" fmla="*/ 615173 h 810049"/>
                <a:gd name="connsiteX33" fmla="*/ 285186 w 634108"/>
                <a:gd name="connsiteY33" fmla="*/ 610273 h 810049"/>
                <a:gd name="connsiteX34" fmla="*/ 291314 w 634108"/>
                <a:gd name="connsiteY34" fmla="*/ 607823 h 810049"/>
                <a:gd name="connsiteX35" fmla="*/ 298670 w 634108"/>
                <a:gd name="connsiteY35" fmla="*/ 605372 h 810049"/>
                <a:gd name="connsiteX36" fmla="*/ 301120 w 634108"/>
                <a:gd name="connsiteY36" fmla="*/ 604147 h 810049"/>
                <a:gd name="connsiteX37" fmla="*/ 303572 w 634108"/>
                <a:gd name="connsiteY37" fmla="*/ 602922 h 810049"/>
                <a:gd name="connsiteX38" fmla="*/ 306024 w 634108"/>
                <a:gd name="connsiteY38" fmla="*/ 596797 h 810049"/>
                <a:gd name="connsiteX39" fmla="*/ 310926 w 634108"/>
                <a:gd name="connsiteY39" fmla="*/ 590671 h 810049"/>
                <a:gd name="connsiteX40" fmla="*/ 317054 w 634108"/>
                <a:gd name="connsiteY40" fmla="*/ 588221 h 810049"/>
                <a:gd name="connsiteX41" fmla="*/ 317054 w 634108"/>
                <a:gd name="connsiteY41" fmla="*/ 538788 h 810049"/>
                <a:gd name="connsiteX42" fmla="*/ 233750 w 634108"/>
                <a:gd name="connsiteY42" fmla="*/ 622157 h 810049"/>
                <a:gd name="connsiteX43" fmla="*/ 261104 w 634108"/>
                <a:gd name="connsiteY43" fmla="*/ 684373 h 810049"/>
                <a:gd name="connsiteX44" fmla="*/ 226290 w 634108"/>
                <a:gd name="connsiteY44" fmla="*/ 741612 h 810049"/>
                <a:gd name="connsiteX45" fmla="*/ 263590 w 634108"/>
                <a:gd name="connsiteY45" fmla="*/ 744100 h 810049"/>
                <a:gd name="connsiteX46" fmla="*/ 283484 w 634108"/>
                <a:gd name="connsiteY46" fmla="*/ 775208 h 810049"/>
                <a:gd name="connsiteX47" fmla="*/ 317054 w 634108"/>
                <a:gd name="connsiteY47" fmla="*/ 717970 h 810049"/>
                <a:gd name="connsiteX48" fmla="*/ 351868 w 634108"/>
                <a:gd name="connsiteY48" fmla="*/ 775208 h 810049"/>
                <a:gd name="connsiteX49" fmla="*/ 370518 w 634108"/>
                <a:gd name="connsiteY49" fmla="*/ 744100 h 810049"/>
                <a:gd name="connsiteX50" fmla="*/ 407818 w 634108"/>
                <a:gd name="connsiteY50" fmla="*/ 741612 h 810049"/>
                <a:gd name="connsiteX51" fmla="*/ 373004 w 634108"/>
                <a:gd name="connsiteY51" fmla="*/ 684373 h 810049"/>
                <a:gd name="connsiteX52" fmla="*/ 400358 w 634108"/>
                <a:gd name="connsiteY52" fmla="*/ 622157 h 810049"/>
                <a:gd name="connsiteX53" fmla="*/ 317054 w 634108"/>
                <a:gd name="connsiteY53" fmla="*/ 538788 h 810049"/>
                <a:gd name="connsiteX54" fmla="*/ 151688 w 634108"/>
                <a:gd name="connsiteY54" fmla="*/ 479061 h 810049"/>
                <a:gd name="connsiteX55" fmla="*/ 141742 w 634108"/>
                <a:gd name="connsiteY55" fmla="*/ 490260 h 810049"/>
                <a:gd name="connsiteX56" fmla="*/ 151688 w 634108"/>
                <a:gd name="connsiteY56" fmla="*/ 500215 h 810049"/>
                <a:gd name="connsiteX57" fmla="*/ 482420 w 634108"/>
                <a:gd name="connsiteY57" fmla="*/ 500215 h 810049"/>
                <a:gd name="connsiteX58" fmla="*/ 492366 w 634108"/>
                <a:gd name="connsiteY58" fmla="*/ 490260 h 810049"/>
                <a:gd name="connsiteX59" fmla="*/ 482420 w 634108"/>
                <a:gd name="connsiteY59" fmla="*/ 479061 h 810049"/>
                <a:gd name="connsiteX60" fmla="*/ 151688 w 634108"/>
                <a:gd name="connsiteY60" fmla="*/ 372050 h 810049"/>
                <a:gd name="connsiteX61" fmla="*/ 141742 w 634108"/>
                <a:gd name="connsiteY61" fmla="*/ 382005 h 810049"/>
                <a:gd name="connsiteX62" fmla="*/ 151688 w 634108"/>
                <a:gd name="connsiteY62" fmla="*/ 391959 h 810049"/>
                <a:gd name="connsiteX63" fmla="*/ 482420 w 634108"/>
                <a:gd name="connsiteY63" fmla="*/ 391959 h 810049"/>
                <a:gd name="connsiteX64" fmla="*/ 492366 w 634108"/>
                <a:gd name="connsiteY64" fmla="*/ 382005 h 810049"/>
                <a:gd name="connsiteX65" fmla="*/ 482420 w 634108"/>
                <a:gd name="connsiteY65" fmla="*/ 372050 h 810049"/>
                <a:gd name="connsiteX66" fmla="*/ 151688 w 634108"/>
                <a:gd name="connsiteY66" fmla="*/ 263795 h 810049"/>
                <a:gd name="connsiteX67" fmla="*/ 141742 w 634108"/>
                <a:gd name="connsiteY67" fmla="*/ 273749 h 810049"/>
                <a:gd name="connsiteX68" fmla="*/ 151688 w 634108"/>
                <a:gd name="connsiteY68" fmla="*/ 284948 h 810049"/>
                <a:gd name="connsiteX69" fmla="*/ 482420 w 634108"/>
                <a:gd name="connsiteY69" fmla="*/ 284948 h 810049"/>
                <a:gd name="connsiteX70" fmla="*/ 492366 w 634108"/>
                <a:gd name="connsiteY70" fmla="*/ 273749 h 810049"/>
                <a:gd name="connsiteX71" fmla="*/ 482420 w 634108"/>
                <a:gd name="connsiteY71" fmla="*/ 263795 h 810049"/>
                <a:gd name="connsiteX72" fmla="*/ 174068 w 634108"/>
                <a:gd name="connsiteY72" fmla="*/ 124431 h 810049"/>
                <a:gd name="connsiteX73" fmla="*/ 146716 w 634108"/>
                <a:gd name="connsiteY73" fmla="*/ 136875 h 810049"/>
                <a:gd name="connsiteX74" fmla="*/ 135526 w 634108"/>
                <a:gd name="connsiteY74" fmla="*/ 164250 h 810049"/>
                <a:gd name="connsiteX75" fmla="*/ 146716 w 634108"/>
                <a:gd name="connsiteY75" fmla="*/ 191625 h 810049"/>
                <a:gd name="connsiteX76" fmla="*/ 174068 w 634108"/>
                <a:gd name="connsiteY76" fmla="*/ 202823 h 810049"/>
                <a:gd name="connsiteX77" fmla="*/ 317054 w 634108"/>
                <a:gd name="connsiteY77" fmla="*/ 202823 h 810049"/>
                <a:gd name="connsiteX78" fmla="*/ 460040 w 634108"/>
                <a:gd name="connsiteY78" fmla="*/ 202823 h 810049"/>
                <a:gd name="connsiteX79" fmla="*/ 488636 w 634108"/>
                <a:gd name="connsiteY79" fmla="*/ 191625 h 810049"/>
                <a:gd name="connsiteX80" fmla="*/ 499826 w 634108"/>
                <a:gd name="connsiteY80" fmla="*/ 164250 h 810049"/>
                <a:gd name="connsiteX81" fmla="*/ 488636 w 634108"/>
                <a:gd name="connsiteY81" fmla="*/ 136875 h 810049"/>
                <a:gd name="connsiteX82" fmla="*/ 460040 w 634108"/>
                <a:gd name="connsiteY82" fmla="*/ 124431 h 810049"/>
                <a:gd name="connsiteX83" fmla="*/ 317054 w 634108"/>
                <a:gd name="connsiteY83" fmla="*/ 124431 h 810049"/>
                <a:gd name="connsiteX84" fmla="*/ 83304 w 634108"/>
                <a:gd name="connsiteY84" fmla="*/ 0 h 810049"/>
                <a:gd name="connsiteX85" fmla="*/ 550804 w 634108"/>
                <a:gd name="connsiteY85" fmla="*/ 0 h 810049"/>
                <a:gd name="connsiteX86" fmla="*/ 634108 w 634108"/>
                <a:gd name="connsiteY86" fmla="*/ 80880 h 810049"/>
                <a:gd name="connsiteX87" fmla="*/ 634108 w 634108"/>
                <a:gd name="connsiteY87" fmla="*/ 727924 h 810049"/>
                <a:gd name="connsiteX88" fmla="*/ 550804 w 634108"/>
                <a:gd name="connsiteY88" fmla="*/ 810049 h 810049"/>
                <a:gd name="connsiteX89" fmla="*/ 83304 w 634108"/>
                <a:gd name="connsiteY89" fmla="*/ 810049 h 810049"/>
                <a:gd name="connsiteX90" fmla="*/ 0 w 634108"/>
                <a:gd name="connsiteY90" fmla="*/ 727924 h 810049"/>
                <a:gd name="connsiteX91" fmla="*/ 0 w 634108"/>
                <a:gd name="connsiteY91" fmla="*/ 80880 h 810049"/>
                <a:gd name="connsiteX92" fmla="*/ 83304 w 634108"/>
                <a:gd name="connsiteY92" fmla="*/ 0 h 81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34108" h="810049">
                  <a:moveTo>
                    <a:pt x="317054" y="588221"/>
                  </a:moveTo>
                  <a:cubicBezTo>
                    <a:pt x="320732" y="588221"/>
                    <a:pt x="321958" y="589446"/>
                    <a:pt x="324408" y="590671"/>
                  </a:cubicBezTo>
                  <a:lnTo>
                    <a:pt x="328086" y="596797"/>
                  </a:lnTo>
                  <a:lnTo>
                    <a:pt x="331762" y="602922"/>
                  </a:lnTo>
                  <a:cubicBezTo>
                    <a:pt x="331762" y="602922"/>
                    <a:pt x="332988" y="604147"/>
                    <a:pt x="334214" y="604147"/>
                  </a:cubicBezTo>
                  <a:cubicBezTo>
                    <a:pt x="334214" y="605372"/>
                    <a:pt x="335440" y="605372"/>
                    <a:pt x="335440" y="605372"/>
                  </a:cubicBezTo>
                  <a:lnTo>
                    <a:pt x="342794" y="607823"/>
                  </a:lnTo>
                  <a:lnTo>
                    <a:pt x="348922" y="610273"/>
                  </a:lnTo>
                  <a:cubicBezTo>
                    <a:pt x="351374" y="610273"/>
                    <a:pt x="353826" y="612723"/>
                    <a:pt x="355052" y="615173"/>
                  </a:cubicBezTo>
                  <a:cubicBezTo>
                    <a:pt x="355052" y="617623"/>
                    <a:pt x="355052" y="620074"/>
                    <a:pt x="353826" y="622524"/>
                  </a:cubicBezTo>
                  <a:lnTo>
                    <a:pt x="348922" y="628649"/>
                  </a:lnTo>
                  <a:lnTo>
                    <a:pt x="345246" y="633550"/>
                  </a:lnTo>
                  <a:cubicBezTo>
                    <a:pt x="344020" y="633550"/>
                    <a:pt x="344020" y="634775"/>
                    <a:pt x="342794" y="636000"/>
                  </a:cubicBezTo>
                  <a:cubicBezTo>
                    <a:pt x="342794" y="636000"/>
                    <a:pt x="342794" y="637225"/>
                    <a:pt x="342794" y="638450"/>
                  </a:cubicBezTo>
                  <a:lnTo>
                    <a:pt x="342794" y="645801"/>
                  </a:lnTo>
                  <a:lnTo>
                    <a:pt x="342794" y="651926"/>
                  </a:lnTo>
                  <a:cubicBezTo>
                    <a:pt x="344020" y="655602"/>
                    <a:pt x="342794" y="656827"/>
                    <a:pt x="340342" y="659277"/>
                  </a:cubicBezTo>
                  <a:cubicBezTo>
                    <a:pt x="337892" y="660502"/>
                    <a:pt x="335440" y="660502"/>
                    <a:pt x="331762" y="660502"/>
                  </a:cubicBezTo>
                  <a:lnTo>
                    <a:pt x="325634" y="658052"/>
                  </a:lnTo>
                  <a:lnTo>
                    <a:pt x="320732" y="655602"/>
                  </a:lnTo>
                  <a:cubicBezTo>
                    <a:pt x="319506" y="655602"/>
                    <a:pt x="318280" y="655602"/>
                    <a:pt x="317054" y="655602"/>
                  </a:cubicBezTo>
                  <a:lnTo>
                    <a:pt x="314604" y="655602"/>
                  </a:lnTo>
                  <a:lnTo>
                    <a:pt x="308474" y="658052"/>
                  </a:lnTo>
                  <a:lnTo>
                    <a:pt x="302346" y="660502"/>
                  </a:lnTo>
                  <a:cubicBezTo>
                    <a:pt x="298670" y="660502"/>
                    <a:pt x="296218" y="660502"/>
                    <a:pt x="293766" y="659277"/>
                  </a:cubicBezTo>
                  <a:cubicBezTo>
                    <a:pt x="291314" y="656827"/>
                    <a:pt x="291314" y="655602"/>
                    <a:pt x="291314" y="651926"/>
                  </a:cubicBezTo>
                  <a:lnTo>
                    <a:pt x="291314" y="645801"/>
                  </a:lnTo>
                  <a:lnTo>
                    <a:pt x="291314" y="638450"/>
                  </a:lnTo>
                  <a:cubicBezTo>
                    <a:pt x="291314" y="637225"/>
                    <a:pt x="291314" y="636000"/>
                    <a:pt x="291314" y="636000"/>
                  </a:cubicBezTo>
                  <a:cubicBezTo>
                    <a:pt x="291314" y="634775"/>
                    <a:pt x="290090" y="633550"/>
                    <a:pt x="290090" y="633550"/>
                  </a:cubicBezTo>
                  <a:lnTo>
                    <a:pt x="285186" y="628649"/>
                  </a:lnTo>
                  <a:lnTo>
                    <a:pt x="281510" y="622524"/>
                  </a:lnTo>
                  <a:cubicBezTo>
                    <a:pt x="279058" y="620074"/>
                    <a:pt x="279058" y="617623"/>
                    <a:pt x="279058" y="615173"/>
                  </a:cubicBezTo>
                  <a:cubicBezTo>
                    <a:pt x="280284" y="612723"/>
                    <a:pt x="282736" y="610273"/>
                    <a:pt x="285186" y="610273"/>
                  </a:cubicBezTo>
                  <a:lnTo>
                    <a:pt x="291314" y="607823"/>
                  </a:lnTo>
                  <a:lnTo>
                    <a:pt x="298670" y="605372"/>
                  </a:lnTo>
                  <a:cubicBezTo>
                    <a:pt x="298670" y="605372"/>
                    <a:pt x="299894" y="605372"/>
                    <a:pt x="301120" y="604147"/>
                  </a:cubicBezTo>
                  <a:cubicBezTo>
                    <a:pt x="301120" y="604147"/>
                    <a:pt x="302346" y="602922"/>
                    <a:pt x="303572" y="602922"/>
                  </a:cubicBezTo>
                  <a:lnTo>
                    <a:pt x="306024" y="596797"/>
                  </a:lnTo>
                  <a:lnTo>
                    <a:pt x="310926" y="590671"/>
                  </a:lnTo>
                  <a:cubicBezTo>
                    <a:pt x="312152" y="589446"/>
                    <a:pt x="314604" y="588221"/>
                    <a:pt x="317054" y="588221"/>
                  </a:cubicBezTo>
                  <a:close/>
                  <a:moveTo>
                    <a:pt x="317054" y="538788"/>
                  </a:moveTo>
                  <a:cubicBezTo>
                    <a:pt x="271050" y="538788"/>
                    <a:pt x="233750" y="577362"/>
                    <a:pt x="233750" y="622157"/>
                  </a:cubicBezTo>
                  <a:cubicBezTo>
                    <a:pt x="233750" y="647044"/>
                    <a:pt x="244940" y="668197"/>
                    <a:pt x="261104" y="684373"/>
                  </a:cubicBezTo>
                  <a:lnTo>
                    <a:pt x="226290" y="741612"/>
                  </a:lnTo>
                  <a:lnTo>
                    <a:pt x="263590" y="744100"/>
                  </a:lnTo>
                  <a:lnTo>
                    <a:pt x="283484" y="775208"/>
                  </a:lnTo>
                  <a:lnTo>
                    <a:pt x="317054" y="717970"/>
                  </a:lnTo>
                  <a:lnTo>
                    <a:pt x="351868" y="775208"/>
                  </a:lnTo>
                  <a:lnTo>
                    <a:pt x="370518" y="744100"/>
                  </a:lnTo>
                  <a:lnTo>
                    <a:pt x="407818" y="741612"/>
                  </a:lnTo>
                  <a:lnTo>
                    <a:pt x="373004" y="684373"/>
                  </a:lnTo>
                  <a:cubicBezTo>
                    <a:pt x="390412" y="668197"/>
                    <a:pt x="400358" y="647044"/>
                    <a:pt x="400358" y="622157"/>
                  </a:cubicBezTo>
                  <a:cubicBezTo>
                    <a:pt x="400358" y="577362"/>
                    <a:pt x="363058" y="538788"/>
                    <a:pt x="317054" y="538788"/>
                  </a:cubicBezTo>
                  <a:close/>
                  <a:moveTo>
                    <a:pt x="151688" y="479061"/>
                  </a:moveTo>
                  <a:cubicBezTo>
                    <a:pt x="146716" y="479061"/>
                    <a:pt x="141742" y="484039"/>
                    <a:pt x="141742" y="490260"/>
                  </a:cubicBezTo>
                  <a:cubicBezTo>
                    <a:pt x="141742" y="495237"/>
                    <a:pt x="146716" y="500215"/>
                    <a:pt x="151688" y="500215"/>
                  </a:cubicBezTo>
                  <a:lnTo>
                    <a:pt x="482420" y="500215"/>
                  </a:lnTo>
                  <a:cubicBezTo>
                    <a:pt x="488636" y="500215"/>
                    <a:pt x="492366" y="495237"/>
                    <a:pt x="492366" y="490260"/>
                  </a:cubicBezTo>
                  <a:cubicBezTo>
                    <a:pt x="492366" y="484039"/>
                    <a:pt x="488636" y="479061"/>
                    <a:pt x="482420" y="479061"/>
                  </a:cubicBezTo>
                  <a:close/>
                  <a:moveTo>
                    <a:pt x="151688" y="372050"/>
                  </a:moveTo>
                  <a:cubicBezTo>
                    <a:pt x="146716" y="372050"/>
                    <a:pt x="141742" y="377027"/>
                    <a:pt x="141742" y="382005"/>
                  </a:cubicBezTo>
                  <a:cubicBezTo>
                    <a:pt x="141742" y="386982"/>
                    <a:pt x="146716" y="391959"/>
                    <a:pt x="151688" y="391959"/>
                  </a:cubicBezTo>
                  <a:lnTo>
                    <a:pt x="482420" y="391959"/>
                  </a:lnTo>
                  <a:cubicBezTo>
                    <a:pt x="488636" y="391959"/>
                    <a:pt x="492366" y="386982"/>
                    <a:pt x="492366" y="382005"/>
                  </a:cubicBezTo>
                  <a:cubicBezTo>
                    <a:pt x="492366" y="377027"/>
                    <a:pt x="488636" y="372050"/>
                    <a:pt x="482420" y="372050"/>
                  </a:cubicBezTo>
                  <a:close/>
                  <a:moveTo>
                    <a:pt x="151688" y="263795"/>
                  </a:moveTo>
                  <a:cubicBezTo>
                    <a:pt x="146716" y="263795"/>
                    <a:pt x="141742" y="268772"/>
                    <a:pt x="141742" y="273749"/>
                  </a:cubicBezTo>
                  <a:cubicBezTo>
                    <a:pt x="141742" y="279971"/>
                    <a:pt x="146716" y="284948"/>
                    <a:pt x="151688" y="284948"/>
                  </a:cubicBezTo>
                  <a:lnTo>
                    <a:pt x="482420" y="284948"/>
                  </a:lnTo>
                  <a:cubicBezTo>
                    <a:pt x="488636" y="284948"/>
                    <a:pt x="492366" y="279971"/>
                    <a:pt x="492366" y="273749"/>
                  </a:cubicBezTo>
                  <a:cubicBezTo>
                    <a:pt x="492366" y="268772"/>
                    <a:pt x="488636" y="263795"/>
                    <a:pt x="482420" y="263795"/>
                  </a:cubicBezTo>
                  <a:close/>
                  <a:moveTo>
                    <a:pt x="174068" y="124431"/>
                  </a:moveTo>
                  <a:cubicBezTo>
                    <a:pt x="162878" y="124431"/>
                    <a:pt x="154176" y="128164"/>
                    <a:pt x="146716" y="136875"/>
                  </a:cubicBezTo>
                  <a:cubicBezTo>
                    <a:pt x="139256" y="143096"/>
                    <a:pt x="135526" y="153051"/>
                    <a:pt x="135526" y="164250"/>
                  </a:cubicBezTo>
                  <a:cubicBezTo>
                    <a:pt x="135526" y="174204"/>
                    <a:pt x="139256" y="184159"/>
                    <a:pt x="146716" y="191625"/>
                  </a:cubicBezTo>
                  <a:cubicBezTo>
                    <a:pt x="154176" y="199090"/>
                    <a:pt x="162878" y="202823"/>
                    <a:pt x="174068" y="202823"/>
                  </a:cubicBezTo>
                  <a:lnTo>
                    <a:pt x="317054" y="202823"/>
                  </a:lnTo>
                  <a:lnTo>
                    <a:pt x="460040" y="202823"/>
                  </a:lnTo>
                  <a:cubicBezTo>
                    <a:pt x="471230" y="202823"/>
                    <a:pt x="481176" y="199090"/>
                    <a:pt x="488636" y="191625"/>
                  </a:cubicBezTo>
                  <a:cubicBezTo>
                    <a:pt x="494852" y="184159"/>
                    <a:pt x="499826" y="174204"/>
                    <a:pt x="499826" y="164250"/>
                  </a:cubicBezTo>
                  <a:cubicBezTo>
                    <a:pt x="499826" y="153051"/>
                    <a:pt x="494852" y="143096"/>
                    <a:pt x="488636" y="136875"/>
                  </a:cubicBezTo>
                  <a:cubicBezTo>
                    <a:pt x="481176" y="128164"/>
                    <a:pt x="471230" y="124431"/>
                    <a:pt x="460040" y="124431"/>
                  </a:cubicBezTo>
                  <a:lnTo>
                    <a:pt x="317054" y="124431"/>
                  </a:lnTo>
                  <a:close/>
                  <a:moveTo>
                    <a:pt x="83304" y="0"/>
                  </a:moveTo>
                  <a:lnTo>
                    <a:pt x="550804" y="0"/>
                  </a:lnTo>
                  <a:cubicBezTo>
                    <a:pt x="596808" y="0"/>
                    <a:pt x="634108" y="36085"/>
                    <a:pt x="634108" y="80880"/>
                  </a:cubicBezTo>
                  <a:lnTo>
                    <a:pt x="634108" y="727924"/>
                  </a:lnTo>
                  <a:cubicBezTo>
                    <a:pt x="634108" y="773964"/>
                    <a:pt x="596808" y="810049"/>
                    <a:pt x="550804" y="810049"/>
                  </a:cubicBezTo>
                  <a:lnTo>
                    <a:pt x="83304" y="810049"/>
                  </a:lnTo>
                  <a:cubicBezTo>
                    <a:pt x="37300" y="810049"/>
                    <a:pt x="0" y="773964"/>
                    <a:pt x="0" y="727924"/>
                  </a:cubicBezTo>
                  <a:lnTo>
                    <a:pt x="0" y="80880"/>
                  </a:lnTo>
                  <a:cubicBezTo>
                    <a:pt x="0" y="36085"/>
                    <a:pt x="37300" y="0"/>
                    <a:pt x="83304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3BAFE289-5EF9-4478-831D-18986FC8DD05}"/>
                </a:ext>
              </a:extLst>
            </p:cNvPr>
            <p:cNvSpPr/>
            <p:nvPr/>
          </p:nvSpPr>
          <p:spPr>
            <a:xfrm>
              <a:off x="21542227" y="9767945"/>
              <a:ext cx="634108" cy="810049"/>
            </a:xfrm>
            <a:custGeom>
              <a:avLst/>
              <a:gdLst>
                <a:gd name="connsiteX0" fmla="*/ 317044 w 634108"/>
                <a:gd name="connsiteY0" fmla="*/ 588221 h 810049"/>
                <a:gd name="connsiteX1" fmla="*/ 323170 w 634108"/>
                <a:gd name="connsiteY1" fmla="*/ 590671 h 810049"/>
                <a:gd name="connsiteX2" fmla="*/ 326846 w 634108"/>
                <a:gd name="connsiteY2" fmla="*/ 596797 h 810049"/>
                <a:gd name="connsiteX3" fmla="*/ 330522 w 634108"/>
                <a:gd name="connsiteY3" fmla="*/ 602922 h 810049"/>
                <a:gd name="connsiteX4" fmla="*/ 332972 w 634108"/>
                <a:gd name="connsiteY4" fmla="*/ 604147 h 810049"/>
                <a:gd name="connsiteX5" fmla="*/ 335424 w 634108"/>
                <a:gd name="connsiteY5" fmla="*/ 605372 h 810049"/>
                <a:gd name="connsiteX6" fmla="*/ 342776 w 634108"/>
                <a:gd name="connsiteY6" fmla="*/ 607823 h 810049"/>
                <a:gd name="connsiteX7" fmla="*/ 348902 w 634108"/>
                <a:gd name="connsiteY7" fmla="*/ 610273 h 810049"/>
                <a:gd name="connsiteX8" fmla="*/ 353804 w 634108"/>
                <a:gd name="connsiteY8" fmla="*/ 615173 h 810049"/>
                <a:gd name="connsiteX9" fmla="*/ 352578 w 634108"/>
                <a:gd name="connsiteY9" fmla="*/ 622524 h 810049"/>
                <a:gd name="connsiteX10" fmla="*/ 348902 w 634108"/>
                <a:gd name="connsiteY10" fmla="*/ 628649 h 810049"/>
                <a:gd name="connsiteX11" fmla="*/ 344002 w 634108"/>
                <a:gd name="connsiteY11" fmla="*/ 633550 h 810049"/>
                <a:gd name="connsiteX12" fmla="*/ 342776 w 634108"/>
                <a:gd name="connsiteY12" fmla="*/ 636000 h 810049"/>
                <a:gd name="connsiteX13" fmla="*/ 342776 w 634108"/>
                <a:gd name="connsiteY13" fmla="*/ 638450 h 810049"/>
                <a:gd name="connsiteX14" fmla="*/ 342776 w 634108"/>
                <a:gd name="connsiteY14" fmla="*/ 645801 h 810049"/>
                <a:gd name="connsiteX15" fmla="*/ 342776 w 634108"/>
                <a:gd name="connsiteY15" fmla="*/ 651926 h 810049"/>
                <a:gd name="connsiteX16" fmla="*/ 340326 w 634108"/>
                <a:gd name="connsiteY16" fmla="*/ 659277 h 810049"/>
                <a:gd name="connsiteX17" fmla="*/ 331748 w 634108"/>
                <a:gd name="connsiteY17" fmla="*/ 660502 h 810049"/>
                <a:gd name="connsiteX18" fmla="*/ 325620 w 634108"/>
                <a:gd name="connsiteY18" fmla="*/ 658052 h 810049"/>
                <a:gd name="connsiteX19" fmla="*/ 319494 w 634108"/>
                <a:gd name="connsiteY19" fmla="*/ 655602 h 810049"/>
                <a:gd name="connsiteX20" fmla="*/ 317044 w 634108"/>
                <a:gd name="connsiteY20" fmla="*/ 655602 h 810049"/>
                <a:gd name="connsiteX21" fmla="*/ 313368 w 634108"/>
                <a:gd name="connsiteY21" fmla="*/ 655602 h 810049"/>
                <a:gd name="connsiteX22" fmla="*/ 307240 w 634108"/>
                <a:gd name="connsiteY22" fmla="*/ 658052 h 810049"/>
                <a:gd name="connsiteX23" fmla="*/ 302338 w 634108"/>
                <a:gd name="connsiteY23" fmla="*/ 660502 h 810049"/>
                <a:gd name="connsiteX24" fmla="*/ 293762 w 634108"/>
                <a:gd name="connsiteY24" fmla="*/ 659277 h 810049"/>
                <a:gd name="connsiteX25" fmla="*/ 290086 w 634108"/>
                <a:gd name="connsiteY25" fmla="*/ 651926 h 810049"/>
                <a:gd name="connsiteX26" fmla="*/ 290086 w 634108"/>
                <a:gd name="connsiteY26" fmla="*/ 645801 h 810049"/>
                <a:gd name="connsiteX27" fmla="*/ 290086 w 634108"/>
                <a:gd name="connsiteY27" fmla="*/ 638450 h 810049"/>
                <a:gd name="connsiteX28" fmla="*/ 290086 w 634108"/>
                <a:gd name="connsiteY28" fmla="*/ 636000 h 810049"/>
                <a:gd name="connsiteX29" fmla="*/ 288860 w 634108"/>
                <a:gd name="connsiteY29" fmla="*/ 633550 h 810049"/>
                <a:gd name="connsiteX30" fmla="*/ 283958 w 634108"/>
                <a:gd name="connsiteY30" fmla="*/ 628649 h 810049"/>
                <a:gd name="connsiteX31" fmla="*/ 280282 w 634108"/>
                <a:gd name="connsiteY31" fmla="*/ 622524 h 810049"/>
                <a:gd name="connsiteX32" fmla="*/ 279056 w 634108"/>
                <a:gd name="connsiteY32" fmla="*/ 615173 h 810049"/>
                <a:gd name="connsiteX33" fmla="*/ 283958 w 634108"/>
                <a:gd name="connsiteY33" fmla="*/ 610273 h 810049"/>
                <a:gd name="connsiteX34" fmla="*/ 291310 w 634108"/>
                <a:gd name="connsiteY34" fmla="*/ 607823 h 810049"/>
                <a:gd name="connsiteX35" fmla="*/ 297438 w 634108"/>
                <a:gd name="connsiteY35" fmla="*/ 605372 h 810049"/>
                <a:gd name="connsiteX36" fmla="*/ 299888 w 634108"/>
                <a:gd name="connsiteY36" fmla="*/ 604147 h 810049"/>
                <a:gd name="connsiteX37" fmla="*/ 302338 w 634108"/>
                <a:gd name="connsiteY37" fmla="*/ 602922 h 810049"/>
                <a:gd name="connsiteX38" fmla="*/ 306014 w 634108"/>
                <a:gd name="connsiteY38" fmla="*/ 596797 h 810049"/>
                <a:gd name="connsiteX39" fmla="*/ 309692 w 634108"/>
                <a:gd name="connsiteY39" fmla="*/ 590671 h 810049"/>
                <a:gd name="connsiteX40" fmla="*/ 317044 w 634108"/>
                <a:gd name="connsiteY40" fmla="*/ 588221 h 810049"/>
                <a:gd name="connsiteX41" fmla="*/ 317054 w 634108"/>
                <a:gd name="connsiteY41" fmla="*/ 538788 h 810049"/>
                <a:gd name="connsiteX42" fmla="*/ 233750 w 634108"/>
                <a:gd name="connsiteY42" fmla="*/ 622157 h 810049"/>
                <a:gd name="connsiteX43" fmla="*/ 259860 w 634108"/>
                <a:gd name="connsiteY43" fmla="*/ 684373 h 810049"/>
                <a:gd name="connsiteX44" fmla="*/ 226290 w 634108"/>
                <a:gd name="connsiteY44" fmla="*/ 741612 h 810049"/>
                <a:gd name="connsiteX45" fmla="*/ 263590 w 634108"/>
                <a:gd name="connsiteY45" fmla="*/ 744100 h 810049"/>
                <a:gd name="connsiteX46" fmla="*/ 282240 w 634108"/>
                <a:gd name="connsiteY46" fmla="*/ 775208 h 810049"/>
                <a:gd name="connsiteX47" fmla="*/ 317054 w 634108"/>
                <a:gd name="connsiteY47" fmla="*/ 717970 h 810049"/>
                <a:gd name="connsiteX48" fmla="*/ 350624 w 634108"/>
                <a:gd name="connsiteY48" fmla="*/ 775208 h 810049"/>
                <a:gd name="connsiteX49" fmla="*/ 370518 w 634108"/>
                <a:gd name="connsiteY49" fmla="*/ 744100 h 810049"/>
                <a:gd name="connsiteX50" fmla="*/ 407818 w 634108"/>
                <a:gd name="connsiteY50" fmla="*/ 741612 h 810049"/>
                <a:gd name="connsiteX51" fmla="*/ 371762 w 634108"/>
                <a:gd name="connsiteY51" fmla="*/ 684373 h 810049"/>
                <a:gd name="connsiteX52" fmla="*/ 400358 w 634108"/>
                <a:gd name="connsiteY52" fmla="*/ 622157 h 810049"/>
                <a:gd name="connsiteX53" fmla="*/ 317054 w 634108"/>
                <a:gd name="connsiteY53" fmla="*/ 538788 h 810049"/>
                <a:gd name="connsiteX54" fmla="*/ 151688 w 634108"/>
                <a:gd name="connsiteY54" fmla="*/ 479061 h 810049"/>
                <a:gd name="connsiteX55" fmla="*/ 140498 w 634108"/>
                <a:gd name="connsiteY55" fmla="*/ 490260 h 810049"/>
                <a:gd name="connsiteX56" fmla="*/ 151688 w 634108"/>
                <a:gd name="connsiteY56" fmla="*/ 500215 h 810049"/>
                <a:gd name="connsiteX57" fmla="*/ 481176 w 634108"/>
                <a:gd name="connsiteY57" fmla="*/ 500215 h 810049"/>
                <a:gd name="connsiteX58" fmla="*/ 491122 w 634108"/>
                <a:gd name="connsiteY58" fmla="*/ 490260 h 810049"/>
                <a:gd name="connsiteX59" fmla="*/ 481176 w 634108"/>
                <a:gd name="connsiteY59" fmla="*/ 479061 h 810049"/>
                <a:gd name="connsiteX60" fmla="*/ 151688 w 634108"/>
                <a:gd name="connsiteY60" fmla="*/ 372050 h 810049"/>
                <a:gd name="connsiteX61" fmla="*/ 140498 w 634108"/>
                <a:gd name="connsiteY61" fmla="*/ 382005 h 810049"/>
                <a:gd name="connsiteX62" fmla="*/ 151688 w 634108"/>
                <a:gd name="connsiteY62" fmla="*/ 391959 h 810049"/>
                <a:gd name="connsiteX63" fmla="*/ 481176 w 634108"/>
                <a:gd name="connsiteY63" fmla="*/ 391959 h 810049"/>
                <a:gd name="connsiteX64" fmla="*/ 491122 w 634108"/>
                <a:gd name="connsiteY64" fmla="*/ 382005 h 810049"/>
                <a:gd name="connsiteX65" fmla="*/ 481176 w 634108"/>
                <a:gd name="connsiteY65" fmla="*/ 372050 h 810049"/>
                <a:gd name="connsiteX66" fmla="*/ 151688 w 634108"/>
                <a:gd name="connsiteY66" fmla="*/ 263795 h 810049"/>
                <a:gd name="connsiteX67" fmla="*/ 140498 w 634108"/>
                <a:gd name="connsiteY67" fmla="*/ 273749 h 810049"/>
                <a:gd name="connsiteX68" fmla="*/ 151688 w 634108"/>
                <a:gd name="connsiteY68" fmla="*/ 284948 h 810049"/>
                <a:gd name="connsiteX69" fmla="*/ 481176 w 634108"/>
                <a:gd name="connsiteY69" fmla="*/ 284948 h 810049"/>
                <a:gd name="connsiteX70" fmla="*/ 491122 w 634108"/>
                <a:gd name="connsiteY70" fmla="*/ 273749 h 810049"/>
                <a:gd name="connsiteX71" fmla="*/ 481176 w 634108"/>
                <a:gd name="connsiteY71" fmla="*/ 263795 h 810049"/>
                <a:gd name="connsiteX72" fmla="*/ 174068 w 634108"/>
                <a:gd name="connsiteY72" fmla="*/ 124431 h 810049"/>
                <a:gd name="connsiteX73" fmla="*/ 145472 w 634108"/>
                <a:gd name="connsiteY73" fmla="*/ 136875 h 810049"/>
                <a:gd name="connsiteX74" fmla="*/ 134282 w 634108"/>
                <a:gd name="connsiteY74" fmla="*/ 164250 h 810049"/>
                <a:gd name="connsiteX75" fmla="*/ 145472 w 634108"/>
                <a:gd name="connsiteY75" fmla="*/ 191625 h 810049"/>
                <a:gd name="connsiteX76" fmla="*/ 174068 w 634108"/>
                <a:gd name="connsiteY76" fmla="*/ 202823 h 810049"/>
                <a:gd name="connsiteX77" fmla="*/ 317054 w 634108"/>
                <a:gd name="connsiteY77" fmla="*/ 202823 h 810049"/>
                <a:gd name="connsiteX78" fmla="*/ 460040 w 634108"/>
                <a:gd name="connsiteY78" fmla="*/ 202823 h 810049"/>
                <a:gd name="connsiteX79" fmla="*/ 487392 w 634108"/>
                <a:gd name="connsiteY79" fmla="*/ 191625 h 810049"/>
                <a:gd name="connsiteX80" fmla="*/ 498582 w 634108"/>
                <a:gd name="connsiteY80" fmla="*/ 164250 h 810049"/>
                <a:gd name="connsiteX81" fmla="*/ 487392 w 634108"/>
                <a:gd name="connsiteY81" fmla="*/ 136875 h 810049"/>
                <a:gd name="connsiteX82" fmla="*/ 460040 w 634108"/>
                <a:gd name="connsiteY82" fmla="*/ 124431 h 810049"/>
                <a:gd name="connsiteX83" fmla="*/ 317054 w 634108"/>
                <a:gd name="connsiteY83" fmla="*/ 124431 h 810049"/>
                <a:gd name="connsiteX84" fmla="*/ 82062 w 634108"/>
                <a:gd name="connsiteY84" fmla="*/ 0 h 810049"/>
                <a:gd name="connsiteX85" fmla="*/ 550804 w 634108"/>
                <a:gd name="connsiteY85" fmla="*/ 0 h 810049"/>
                <a:gd name="connsiteX86" fmla="*/ 634108 w 634108"/>
                <a:gd name="connsiteY86" fmla="*/ 80880 h 810049"/>
                <a:gd name="connsiteX87" fmla="*/ 634108 w 634108"/>
                <a:gd name="connsiteY87" fmla="*/ 727924 h 810049"/>
                <a:gd name="connsiteX88" fmla="*/ 550804 w 634108"/>
                <a:gd name="connsiteY88" fmla="*/ 810049 h 810049"/>
                <a:gd name="connsiteX89" fmla="*/ 82062 w 634108"/>
                <a:gd name="connsiteY89" fmla="*/ 810049 h 810049"/>
                <a:gd name="connsiteX90" fmla="*/ 0 w 634108"/>
                <a:gd name="connsiteY90" fmla="*/ 727924 h 810049"/>
                <a:gd name="connsiteX91" fmla="*/ 0 w 634108"/>
                <a:gd name="connsiteY91" fmla="*/ 80880 h 810049"/>
                <a:gd name="connsiteX92" fmla="*/ 82062 w 634108"/>
                <a:gd name="connsiteY92" fmla="*/ 0 h 81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34108" h="810049">
                  <a:moveTo>
                    <a:pt x="317044" y="588221"/>
                  </a:moveTo>
                  <a:cubicBezTo>
                    <a:pt x="319494" y="588221"/>
                    <a:pt x="321944" y="589446"/>
                    <a:pt x="323170" y="590671"/>
                  </a:cubicBezTo>
                  <a:lnTo>
                    <a:pt x="326846" y="596797"/>
                  </a:lnTo>
                  <a:lnTo>
                    <a:pt x="330522" y="602922"/>
                  </a:lnTo>
                  <a:cubicBezTo>
                    <a:pt x="331748" y="602922"/>
                    <a:pt x="331748" y="604147"/>
                    <a:pt x="332972" y="604147"/>
                  </a:cubicBezTo>
                  <a:cubicBezTo>
                    <a:pt x="334198" y="605372"/>
                    <a:pt x="335424" y="605372"/>
                    <a:pt x="335424" y="605372"/>
                  </a:cubicBezTo>
                  <a:lnTo>
                    <a:pt x="342776" y="607823"/>
                  </a:lnTo>
                  <a:lnTo>
                    <a:pt x="348902" y="610273"/>
                  </a:lnTo>
                  <a:cubicBezTo>
                    <a:pt x="351354" y="610273"/>
                    <a:pt x="353804" y="612723"/>
                    <a:pt x="353804" y="615173"/>
                  </a:cubicBezTo>
                  <a:cubicBezTo>
                    <a:pt x="355030" y="617623"/>
                    <a:pt x="353804" y="620074"/>
                    <a:pt x="352578" y="622524"/>
                  </a:cubicBezTo>
                  <a:lnTo>
                    <a:pt x="348902" y="628649"/>
                  </a:lnTo>
                  <a:lnTo>
                    <a:pt x="344002" y="633550"/>
                  </a:lnTo>
                  <a:cubicBezTo>
                    <a:pt x="344002" y="633550"/>
                    <a:pt x="342776" y="634775"/>
                    <a:pt x="342776" y="636000"/>
                  </a:cubicBezTo>
                  <a:cubicBezTo>
                    <a:pt x="342776" y="636000"/>
                    <a:pt x="342776" y="637225"/>
                    <a:pt x="342776" y="638450"/>
                  </a:cubicBezTo>
                  <a:lnTo>
                    <a:pt x="342776" y="645801"/>
                  </a:lnTo>
                  <a:lnTo>
                    <a:pt x="342776" y="651926"/>
                  </a:lnTo>
                  <a:cubicBezTo>
                    <a:pt x="342776" y="655602"/>
                    <a:pt x="341550" y="656827"/>
                    <a:pt x="340326" y="659277"/>
                  </a:cubicBezTo>
                  <a:cubicBezTo>
                    <a:pt x="337874" y="660502"/>
                    <a:pt x="335424" y="660502"/>
                    <a:pt x="331748" y="660502"/>
                  </a:cubicBezTo>
                  <a:lnTo>
                    <a:pt x="325620" y="658052"/>
                  </a:lnTo>
                  <a:lnTo>
                    <a:pt x="319494" y="655602"/>
                  </a:lnTo>
                  <a:lnTo>
                    <a:pt x="317044" y="655602"/>
                  </a:lnTo>
                  <a:cubicBezTo>
                    <a:pt x="315818" y="655602"/>
                    <a:pt x="314592" y="655602"/>
                    <a:pt x="313368" y="655602"/>
                  </a:cubicBezTo>
                  <a:lnTo>
                    <a:pt x="307240" y="658052"/>
                  </a:lnTo>
                  <a:lnTo>
                    <a:pt x="302338" y="660502"/>
                  </a:lnTo>
                  <a:cubicBezTo>
                    <a:pt x="298662" y="660502"/>
                    <a:pt x="296212" y="660502"/>
                    <a:pt x="293762" y="659277"/>
                  </a:cubicBezTo>
                  <a:cubicBezTo>
                    <a:pt x="291310" y="656827"/>
                    <a:pt x="290086" y="655602"/>
                    <a:pt x="290086" y="651926"/>
                  </a:cubicBezTo>
                  <a:lnTo>
                    <a:pt x="290086" y="645801"/>
                  </a:lnTo>
                  <a:lnTo>
                    <a:pt x="290086" y="638450"/>
                  </a:lnTo>
                  <a:cubicBezTo>
                    <a:pt x="290086" y="637225"/>
                    <a:pt x="290086" y="636000"/>
                    <a:pt x="290086" y="636000"/>
                  </a:cubicBezTo>
                  <a:cubicBezTo>
                    <a:pt x="290086" y="634775"/>
                    <a:pt x="290086" y="633550"/>
                    <a:pt x="288860" y="633550"/>
                  </a:cubicBezTo>
                  <a:lnTo>
                    <a:pt x="283958" y="628649"/>
                  </a:lnTo>
                  <a:lnTo>
                    <a:pt x="280282" y="622524"/>
                  </a:lnTo>
                  <a:cubicBezTo>
                    <a:pt x="279056" y="620074"/>
                    <a:pt x="279056" y="617623"/>
                    <a:pt x="279056" y="615173"/>
                  </a:cubicBezTo>
                  <a:cubicBezTo>
                    <a:pt x="280282" y="612723"/>
                    <a:pt x="282734" y="610273"/>
                    <a:pt x="283958" y="610273"/>
                  </a:cubicBezTo>
                  <a:lnTo>
                    <a:pt x="291310" y="607823"/>
                  </a:lnTo>
                  <a:lnTo>
                    <a:pt x="297438" y="605372"/>
                  </a:lnTo>
                  <a:cubicBezTo>
                    <a:pt x="298662" y="605372"/>
                    <a:pt x="299888" y="605372"/>
                    <a:pt x="299888" y="604147"/>
                  </a:cubicBezTo>
                  <a:cubicBezTo>
                    <a:pt x="301114" y="604147"/>
                    <a:pt x="302338" y="602922"/>
                    <a:pt x="302338" y="602922"/>
                  </a:cubicBezTo>
                  <a:lnTo>
                    <a:pt x="306014" y="596797"/>
                  </a:lnTo>
                  <a:lnTo>
                    <a:pt x="309692" y="590671"/>
                  </a:lnTo>
                  <a:cubicBezTo>
                    <a:pt x="310916" y="589446"/>
                    <a:pt x="313368" y="588221"/>
                    <a:pt x="317044" y="588221"/>
                  </a:cubicBezTo>
                  <a:close/>
                  <a:moveTo>
                    <a:pt x="317054" y="538788"/>
                  </a:moveTo>
                  <a:cubicBezTo>
                    <a:pt x="271050" y="538788"/>
                    <a:pt x="233750" y="577362"/>
                    <a:pt x="233750" y="622157"/>
                  </a:cubicBezTo>
                  <a:cubicBezTo>
                    <a:pt x="233750" y="647044"/>
                    <a:pt x="243696" y="668197"/>
                    <a:pt x="259860" y="684373"/>
                  </a:cubicBezTo>
                  <a:lnTo>
                    <a:pt x="226290" y="741612"/>
                  </a:lnTo>
                  <a:lnTo>
                    <a:pt x="263590" y="744100"/>
                  </a:lnTo>
                  <a:lnTo>
                    <a:pt x="282240" y="775208"/>
                  </a:lnTo>
                  <a:lnTo>
                    <a:pt x="317054" y="717970"/>
                  </a:lnTo>
                  <a:lnTo>
                    <a:pt x="350624" y="775208"/>
                  </a:lnTo>
                  <a:lnTo>
                    <a:pt x="370518" y="744100"/>
                  </a:lnTo>
                  <a:lnTo>
                    <a:pt x="407818" y="741612"/>
                  </a:lnTo>
                  <a:lnTo>
                    <a:pt x="371762" y="684373"/>
                  </a:lnTo>
                  <a:cubicBezTo>
                    <a:pt x="389168" y="668197"/>
                    <a:pt x="400358" y="647044"/>
                    <a:pt x="400358" y="622157"/>
                  </a:cubicBezTo>
                  <a:cubicBezTo>
                    <a:pt x="400358" y="577362"/>
                    <a:pt x="361814" y="538788"/>
                    <a:pt x="317054" y="538788"/>
                  </a:cubicBezTo>
                  <a:close/>
                  <a:moveTo>
                    <a:pt x="151688" y="479061"/>
                  </a:moveTo>
                  <a:cubicBezTo>
                    <a:pt x="145472" y="479061"/>
                    <a:pt x="140498" y="484039"/>
                    <a:pt x="140498" y="490260"/>
                  </a:cubicBezTo>
                  <a:cubicBezTo>
                    <a:pt x="140498" y="495237"/>
                    <a:pt x="145472" y="500215"/>
                    <a:pt x="151688" y="500215"/>
                  </a:cubicBezTo>
                  <a:lnTo>
                    <a:pt x="481176" y="500215"/>
                  </a:lnTo>
                  <a:cubicBezTo>
                    <a:pt x="487392" y="500215"/>
                    <a:pt x="491122" y="495237"/>
                    <a:pt x="491122" y="490260"/>
                  </a:cubicBezTo>
                  <a:cubicBezTo>
                    <a:pt x="491122" y="484039"/>
                    <a:pt x="487392" y="479061"/>
                    <a:pt x="481176" y="479061"/>
                  </a:cubicBezTo>
                  <a:close/>
                  <a:moveTo>
                    <a:pt x="151688" y="372050"/>
                  </a:moveTo>
                  <a:cubicBezTo>
                    <a:pt x="145472" y="372050"/>
                    <a:pt x="140498" y="377027"/>
                    <a:pt x="140498" y="382005"/>
                  </a:cubicBezTo>
                  <a:cubicBezTo>
                    <a:pt x="140498" y="386982"/>
                    <a:pt x="145472" y="391959"/>
                    <a:pt x="151688" y="391959"/>
                  </a:cubicBezTo>
                  <a:lnTo>
                    <a:pt x="481176" y="391959"/>
                  </a:lnTo>
                  <a:cubicBezTo>
                    <a:pt x="487392" y="391959"/>
                    <a:pt x="491122" y="386982"/>
                    <a:pt x="491122" y="382005"/>
                  </a:cubicBezTo>
                  <a:cubicBezTo>
                    <a:pt x="491122" y="377027"/>
                    <a:pt x="487392" y="372050"/>
                    <a:pt x="481176" y="372050"/>
                  </a:cubicBezTo>
                  <a:close/>
                  <a:moveTo>
                    <a:pt x="151688" y="263795"/>
                  </a:moveTo>
                  <a:cubicBezTo>
                    <a:pt x="145472" y="263795"/>
                    <a:pt x="140498" y="268772"/>
                    <a:pt x="140498" y="273749"/>
                  </a:cubicBezTo>
                  <a:cubicBezTo>
                    <a:pt x="140498" y="279971"/>
                    <a:pt x="145472" y="284948"/>
                    <a:pt x="151688" y="284948"/>
                  </a:cubicBezTo>
                  <a:lnTo>
                    <a:pt x="481176" y="284948"/>
                  </a:lnTo>
                  <a:cubicBezTo>
                    <a:pt x="487392" y="284948"/>
                    <a:pt x="491122" y="279971"/>
                    <a:pt x="491122" y="273749"/>
                  </a:cubicBezTo>
                  <a:cubicBezTo>
                    <a:pt x="491122" y="268772"/>
                    <a:pt x="487392" y="263795"/>
                    <a:pt x="481176" y="263795"/>
                  </a:cubicBezTo>
                  <a:close/>
                  <a:moveTo>
                    <a:pt x="174068" y="124431"/>
                  </a:moveTo>
                  <a:cubicBezTo>
                    <a:pt x="162878" y="124431"/>
                    <a:pt x="152932" y="128164"/>
                    <a:pt x="145472" y="136875"/>
                  </a:cubicBezTo>
                  <a:cubicBezTo>
                    <a:pt x="139256" y="143096"/>
                    <a:pt x="134282" y="153051"/>
                    <a:pt x="134282" y="164250"/>
                  </a:cubicBezTo>
                  <a:cubicBezTo>
                    <a:pt x="134282" y="174204"/>
                    <a:pt x="139256" y="184159"/>
                    <a:pt x="145472" y="191625"/>
                  </a:cubicBezTo>
                  <a:cubicBezTo>
                    <a:pt x="152932" y="199090"/>
                    <a:pt x="162878" y="202823"/>
                    <a:pt x="174068" y="202823"/>
                  </a:cubicBezTo>
                  <a:lnTo>
                    <a:pt x="317054" y="202823"/>
                  </a:lnTo>
                  <a:lnTo>
                    <a:pt x="460040" y="202823"/>
                  </a:lnTo>
                  <a:cubicBezTo>
                    <a:pt x="469986" y="202823"/>
                    <a:pt x="479932" y="199090"/>
                    <a:pt x="487392" y="191625"/>
                  </a:cubicBezTo>
                  <a:cubicBezTo>
                    <a:pt x="494852" y="184159"/>
                    <a:pt x="498582" y="174204"/>
                    <a:pt x="498582" y="164250"/>
                  </a:cubicBezTo>
                  <a:cubicBezTo>
                    <a:pt x="498582" y="153051"/>
                    <a:pt x="494852" y="143096"/>
                    <a:pt x="487392" y="136875"/>
                  </a:cubicBezTo>
                  <a:cubicBezTo>
                    <a:pt x="479932" y="128164"/>
                    <a:pt x="469986" y="124431"/>
                    <a:pt x="460040" y="124431"/>
                  </a:cubicBezTo>
                  <a:lnTo>
                    <a:pt x="317054" y="124431"/>
                  </a:lnTo>
                  <a:close/>
                  <a:moveTo>
                    <a:pt x="82062" y="0"/>
                  </a:moveTo>
                  <a:lnTo>
                    <a:pt x="550804" y="0"/>
                  </a:lnTo>
                  <a:cubicBezTo>
                    <a:pt x="596808" y="0"/>
                    <a:pt x="634108" y="36085"/>
                    <a:pt x="634108" y="80880"/>
                  </a:cubicBezTo>
                  <a:lnTo>
                    <a:pt x="634108" y="727924"/>
                  </a:lnTo>
                  <a:cubicBezTo>
                    <a:pt x="634108" y="773964"/>
                    <a:pt x="596808" y="810049"/>
                    <a:pt x="550804" y="810049"/>
                  </a:cubicBezTo>
                  <a:lnTo>
                    <a:pt x="82062" y="810049"/>
                  </a:lnTo>
                  <a:cubicBezTo>
                    <a:pt x="37300" y="810049"/>
                    <a:pt x="0" y="773964"/>
                    <a:pt x="0" y="727924"/>
                  </a:cubicBezTo>
                  <a:lnTo>
                    <a:pt x="0" y="80880"/>
                  </a:lnTo>
                  <a:cubicBezTo>
                    <a:pt x="0" y="36085"/>
                    <a:pt x="37300" y="0"/>
                    <a:pt x="82062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3FA3B926-D7FC-C592-0338-E4F456134002}"/>
                </a:ext>
              </a:extLst>
            </p:cNvPr>
            <p:cNvSpPr/>
            <p:nvPr/>
          </p:nvSpPr>
          <p:spPr>
            <a:xfrm>
              <a:off x="20379903" y="10804807"/>
              <a:ext cx="634108" cy="812542"/>
            </a:xfrm>
            <a:custGeom>
              <a:avLst/>
              <a:gdLst>
                <a:gd name="connsiteX0" fmla="*/ 317054 w 634108"/>
                <a:gd name="connsiteY0" fmla="*/ 589467 h 812542"/>
                <a:gd name="connsiteX1" fmla="*/ 324408 w 634108"/>
                <a:gd name="connsiteY1" fmla="*/ 593142 h 812542"/>
                <a:gd name="connsiteX2" fmla="*/ 328086 w 634108"/>
                <a:gd name="connsiteY2" fmla="*/ 598043 h 812542"/>
                <a:gd name="connsiteX3" fmla="*/ 331762 w 634108"/>
                <a:gd name="connsiteY3" fmla="*/ 604168 h 812542"/>
                <a:gd name="connsiteX4" fmla="*/ 334214 w 634108"/>
                <a:gd name="connsiteY4" fmla="*/ 605393 h 812542"/>
                <a:gd name="connsiteX5" fmla="*/ 335440 w 634108"/>
                <a:gd name="connsiteY5" fmla="*/ 607844 h 812542"/>
                <a:gd name="connsiteX6" fmla="*/ 342794 w 634108"/>
                <a:gd name="connsiteY6" fmla="*/ 609069 h 812542"/>
                <a:gd name="connsiteX7" fmla="*/ 348922 w 634108"/>
                <a:gd name="connsiteY7" fmla="*/ 611519 h 812542"/>
                <a:gd name="connsiteX8" fmla="*/ 355052 w 634108"/>
                <a:gd name="connsiteY8" fmla="*/ 616419 h 812542"/>
                <a:gd name="connsiteX9" fmla="*/ 353826 w 634108"/>
                <a:gd name="connsiteY9" fmla="*/ 623770 h 812542"/>
                <a:gd name="connsiteX10" fmla="*/ 348922 w 634108"/>
                <a:gd name="connsiteY10" fmla="*/ 629895 h 812542"/>
                <a:gd name="connsiteX11" fmla="*/ 345246 w 634108"/>
                <a:gd name="connsiteY11" fmla="*/ 634796 h 812542"/>
                <a:gd name="connsiteX12" fmla="*/ 342794 w 634108"/>
                <a:gd name="connsiteY12" fmla="*/ 637246 h 812542"/>
                <a:gd name="connsiteX13" fmla="*/ 342794 w 634108"/>
                <a:gd name="connsiteY13" fmla="*/ 639696 h 812542"/>
                <a:gd name="connsiteX14" fmla="*/ 342794 w 634108"/>
                <a:gd name="connsiteY14" fmla="*/ 647047 h 812542"/>
                <a:gd name="connsiteX15" fmla="*/ 342794 w 634108"/>
                <a:gd name="connsiteY15" fmla="*/ 653172 h 812542"/>
                <a:gd name="connsiteX16" fmla="*/ 340342 w 634108"/>
                <a:gd name="connsiteY16" fmla="*/ 660523 h 812542"/>
                <a:gd name="connsiteX17" fmla="*/ 331762 w 634108"/>
                <a:gd name="connsiteY17" fmla="*/ 661748 h 812542"/>
                <a:gd name="connsiteX18" fmla="*/ 325634 w 634108"/>
                <a:gd name="connsiteY18" fmla="*/ 659298 h 812542"/>
                <a:gd name="connsiteX19" fmla="*/ 320732 w 634108"/>
                <a:gd name="connsiteY19" fmla="*/ 656848 h 812542"/>
                <a:gd name="connsiteX20" fmla="*/ 317054 w 634108"/>
                <a:gd name="connsiteY20" fmla="*/ 655622 h 812542"/>
                <a:gd name="connsiteX21" fmla="*/ 314604 w 634108"/>
                <a:gd name="connsiteY21" fmla="*/ 656848 h 812542"/>
                <a:gd name="connsiteX22" fmla="*/ 308474 w 634108"/>
                <a:gd name="connsiteY22" fmla="*/ 659298 h 812542"/>
                <a:gd name="connsiteX23" fmla="*/ 302346 w 634108"/>
                <a:gd name="connsiteY23" fmla="*/ 661748 h 812542"/>
                <a:gd name="connsiteX24" fmla="*/ 293766 w 634108"/>
                <a:gd name="connsiteY24" fmla="*/ 660523 h 812542"/>
                <a:gd name="connsiteX25" fmla="*/ 291314 w 634108"/>
                <a:gd name="connsiteY25" fmla="*/ 653172 h 812542"/>
                <a:gd name="connsiteX26" fmla="*/ 291314 w 634108"/>
                <a:gd name="connsiteY26" fmla="*/ 647047 h 812542"/>
                <a:gd name="connsiteX27" fmla="*/ 291314 w 634108"/>
                <a:gd name="connsiteY27" fmla="*/ 639696 h 812542"/>
                <a:gd name="connsiteX28" fmla="*/ 291314 w 634108"/>
                <a:gd name="connsiteY28" fmla="*/ 637246 h 812542"/>
                <a:gd name="connsiteX29" fmla="*/ 290090 w 634108"/>
                <a:gd name="connsiteY29" fmla="*/ 634796 h 812542"/>
                <a:gd name="connsiteX30" fmla="*/ 285186 w 634108"/>
                <a:gd name="connsiteY30" fmla="*/ 629895 h 812542"/>
                <a:gd name="connsiteX31" fmla="*/ 281510 w 634108"/>
                <a:gd name="connsiteY31" fmla="*/ 623770 h 812542"/>
                <a:gd name="connsiteX32" fmla="*/ 279058 w 634108"/>
                <a:gd name="connsiteY32" fmla="*/ 616419 h 812542"/>
                <a:gd name="connsiteX33" fmla="*/ 285186 w 634108"/>
                <a:gd name="connsiteY33" fmla="*/ 611519 h 812542"/>
                <a:gd name="connsiteX34" fmla="*/ 291314 w 634108"/>
                <a:gd name="connsiteY34" fmla="*/ 609069 h 812542"/>
                <a:gd name="connsiteX35" fmla="*/ 298670 w 634108"/>
                <a:gd name="connsiteY35" fmla="*/ 607844 h 812542"/>
                <a:gd name="connsiteX36" fmla="*/ 301120 w 634108"/>
                <a:gd name="connsiteY36" fmla="*/ 605393 h 812542"/>
                <a:gd name="connsiteX37" fmla="*/ 303572 w 634108"/>
                <a:gd name="connsiteY37" fmla="*/ 604168 h 812542"/>
                <a:gd name="connsiteX38" fmla="*/ 306024 w 634108"/>
                <a:gd name="connsiteY38" fmla="*/ 598043 h 812542"/>
                <a:gd name="connsiteX39" fmla="*/ 310926 w 634108"/>
                <a:gd name="connsiteY39" fmla="*/ 593142 h 812542"/>
                <a:gd name="connsiteX40" fmla="*/ 317054 w 634108"/>
                <a:gd name="connsiteY40" fmla="*/ 589467 h 812542"/>
                <a:gd name="connsiteX41" fmla="*/ 317054 w 634108"/>
                <a:gd name="connsiteY41" fmla="*/ 540036 h 812542"/>
                <a:gd name="connsiteX42" fmla="*/ 233750 w 634108"/>
                <a:gd name="connsiteY42" fmla="*/ 623405 h 812542"/>
                <a:gd name="connsiteX43" fmla="*/ 261104 w 634108"/>
                <a:gd name="connsiteY43" fmla="*/ 685621 h 812542"/>
                <a:gd name="connsiteX44" fmla="*/ 226290 w 634108"/>
                <a:gd name="connsiteY44" fmla="*/ 742860 h 812542"/>
                <a:gd name="connsiteX45" fmla="*/ 263590 w 634108"/>
                <a:gd name="connsiteY45" fmla="*/ 745349 h 812542"/>
                <a:gd name="connsiteX46" fmla="*/ 283484 w 634108"/>
                <a:gd name="connsiteY46" fmla="*/ 776457 h 812542"/>
                <a:gd name="connsiteX47" fmla="*/ 317054 w 634108"/>
                <a:gd name="connsiteY47" fmla="*/ 719218 h 812542"/>
                <a:gd name="connsiteX48" fmla="*/ 351868 w 634108"/>
                <a:gd name="connsiteY48" fmla="*/ 776457 h 812542"/>
                <a:gd name="connsiteX49" fmla="*/ 370518 w 634108"/>
                <a:gd name="connsiteY49" fmla="*/ 745349 h 812542"/>
                <a:gd name="connsiteX50" fmla="*/ 407818 w 634108"/>
                <a:gd name="connsiteY50" fmla="*/ 742860 h 812542"/>
                <a:gd name="connsiteX51" fmla="*/ 373004 w 634108"/>
                <a:gd name="connsiteY51" fmla="*/ 685621 h 812542"/>
                <a:gd name="connsiteX52" fmla="*/ 400358 w 634108"/>
                <a:gd name="connsiteY52" fmla="*/ 623405 h 812542"/>
                <a:gd name="connsiteX53" fmla="*/ 317054 w 634108"/>
                <a:gd name="connsiteY53" fmla="*/ 540036 h 812542"/>
                <a:gd name="connsiteX54" fmla="*/ 151688 w 634108"/>
                <a:gd name="connsiteY54" fmla="*/ 480308 h 812542"/>
                <a:gd name="connsiteX55" fmla="*/ 141742 w 634108"/>
                <a:gd name="connsiteY55" fmla="*/ 491507 h 812542"/>
                <a:gd name="connsiteX56" fmla="*/ 151688 w 634108"/>
                <a:gd name="connsiteY56" fmla="*/ 501462 h 812542"/>
                <a:gd name="connsiteX57" fmla="*/ 482420 w 634108"/>
                <a:gd name="connsiteY57" fmla="*/ 501462 h 812542"/>
                <a:gd name="connsiteX58" fmla="*/ 492366 w 634108"/>
                <a:gd name="connsiteY58" fmla="*/ 491507 h 812542"/>
                <a:gd name="connsiteX59" fmla="*/ 482420 w 634108"/>
                <a:gd name="connsiteY59" fmla="*/ 480308 h 812542"/>
                <a:gd name="connsiteX60" fmla="*/ 151688 w 634108"/>
                <a:gd name="connsiteY60" fmla="*/ 373296 h 812542"/>
                <a:gd name="connsiteX61" fmla="*/ 141742 w 634108"/>
                <a:gd name="connsiteY61" fmla="*/ 383251 h 812542"/>
                <a:gd name="connsiteX62" fmla="*/ 151688 w 634108"/>
                <a:gd name="connsiteY62" fmla="*/ 394450 h 812542"/>
                <a:gd name="connsiteX63" fmla="*/ 482420 w 634108"/>
                <a:gd name="connsiteY63" fmla="*/ 394450 h 812542"/>
                <a:gd name="connsiteX64" fmla="*/ 492366 w 634108"/>
                <a:gd name="connsiteY64" fmla="*/ 383251 h 812542"/>
                <a:gd name="connsiteX65" fmla="*/ 482420 w 634108"/>
                <a:gd name="connsiteY65" fmla="*/ 373296 h 812542"/>
                <a:gd name="connsiteX66" fmla="*/ 151688 w 634108"/>
                <a:gd name="connsiteY66" fmla="*/ 265040 h 812542"/>
                <a:gd name="connsiteX67" fmla="*/ 141742 w 634108"/>
                <a:gd name="connsiteY67" fmla="*/ 276239 h 812542"/>
                <a:gd name="connsiteX68" fmla="*/ 151688 w 634108"/>
                <a:gd name="connsiteY68" fmla="*/ 286194 h 812542"/>
                <a:gd name="connsiteX69" fmla="*/ 482420 w 634108"/>
                <a:gd name="connsiteY69" fmla="*/ 286194 h 812542"/>
                <a:gd name="connsiteX70" fmla="*/ 492366 w 634108"/>
                <a:gd name="connsiteY70" fmla="*/ 276239 h 812542"/>
                <a:gd name="connsiteX71" fmla="*/ 482420 w 634108"/>
                <a:gd name="connsiteY71" fmla="*/ 265040 h 812542"/>
                <a:gd name="connsiteX72" fmla="*/ 174068 w 634108"/>
                <a:gd name="connsiteY72" fmla="*/ 125676 h 812542"/>
                <a:gd name="connsiteX73" fmla="*/ 146716 w 634108"/>
                <a:gd name="connsiteY73" fmla="*/ 136875 h 812542"/>
                <a:gd name="connsiteX74" fmla="*/ 135526 w 634108"/>
                <a:gd name="connsiteY74" fmla="*/ 165495 h 812542"/>
                <a:gd name="connsiteX75" fmla="*/ 146716 w 634108"/>
                <a:gd name="connsiteY75" fmla="*/ 191626 h 812542"/>
                <a:gd name="connsiteX76" fmla="*/ 174068 w 634108"/>
                <a:gd name="connsiteY76" fmla="*/ 204069 h 812542"/>
                <a:gd name="connsiteX77" fmla="*/ 317054 w 634108"/>
                <a:gd name="connsiteY77" fmla="*/ 204069 h 812542"/>
                <a:gd name="connsiteX78" fmla="*/ 460040 w 634108"/>
                <a:gd name="connsiteY78" fmla="*/ 204069 h 812542"/>
                <a:gd name="connsiteX79" fmla="*/ 488636 w 634108"/>
                <a:gd name="connsiteY79" fmla="*/ 191626 h 812542"/>
                <a:gd name="connsiteX80" fmla="*/ 499826 w 634108"/>
                <a:gd name="connsiteY80" fmla="*/ 165495 h 812542"/>
                <a:gd name="connsiteX81" fmla="*/ 488636 w 634108"/>
                <a:gd name="connsiteY81" fmla="*/ 136875 h 812542"/>
                <a:gd name="connsiteX82" fmla="*/ 460040 w 634108"/>
                <a:gd name="connsiteY82" fmla="*/ 125676 h 812542"/>
                <a:gd name="connsiteX83" fmla="*/ 317054 w 634108"/>
                <a:gd name="connsiteY83" fmla="*/ 125676 h 812542"/>
                <a:gd name="connsiteX84" fmla="*/ 83304 w 634108"/>
                <a:gd name="connsiteY84" fmla="*/ 0 h 812542"/>
                <a:gd name="connsiteX85" fmla="*/ 550804 w 634108"/>
                <a:gd name="connsiteY85" fmla="*/ 0 h 812542"/>
                <a:gd name="connsiteX86" fmla="*/ 634108 w 634108"/>
                <a:gd name="connsiteY86" fmla="*/ 83370 h 812542"/>
                <a:gd name="connsiteX87" fmla="*/ 634108 w 634108"/>
                <a:gd name="connsiteY87" fmla="*/ 729172 h 812542"/>
                <a:gd name="connsiteX88" fmla="*/ 550804 w 634108"/>
                <a:gd name="connsiteY88" fmla="*/ 812542 h 812542"/>
                <a:gd name="connsiteX89" fmla="*/ 83304 w 634108"/>
                <a:gd name="connsiteY89" fmla="*/ 812542 h 812542"/>
                <a:gd name="connsiteX90" fmla="*/ 0 w 634108"/>
                <a:gd name="connsiteY90" fmla="*/ 729172 h 812542"/>
                <a:gd name="connsiteX91" fmla="*/ 0 w 634108"/>
                <a:gd name="connsiteY91" fmla="*/ 83370 h 812542"/>
                <a:gd name="connsiteX92" fmla="*/ 83304 w 634108"/>
                <a:gd name="connsiteY92" fmla="*/ 0 h 81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34108" h="812542">
                  <a:moveTo>
                    <a:pt x="317054" y="589467"/>
                  </a:moveTo>
                  <a:cubicBezTo>
                    <a:pt x="320732" y="589467"/>
                    <a:pt x="321958" y="590692"/>
                    <a:pt x="324408" y="593142"/>
                  </a:cubicBezTo>
                  <a:lnTo>
                    <a:pt x="328086" y="598043"/>
                  </a:lnTo>
                  <a:lnTo>
                    <a:pt x="331762" y="604168"/>
                  </a:lnTo>
                  <a:cubicBezTo>
                    <a:pt x="331762" y="604168"/>
                    <a:pt x="332988" y="605393"/>
                    <a:pt x="334214" y="605393"/>
                  </a:cubicBezTo>
                  <a:cubicBezTo>
                    <a:pt x="334214" y="606618"/>
                    <a:pt x="335440" y="606618"/>
                    <a:pt x="335440" y="607844"/>
                  </a:cubicBezTo>
                  <a:lnTo>
                    <a:pt x="342794" y="609069"/>
                  </a:lnTo>
                  <a:lnTo>
                    <a:pt x="348922" y="611519"/>
                  </a:lnTo>
                  <a:cubicBezTo>
                    <a:pt x="351374" y="611519"/>
                    <a:pt x="353826" y="613969"/>
                    <a:pt x="355052" y="616419"/>
                  </a:cubicBezTo>
                  <a:cubicBezTo>
                    <a:pt x="355052" y="618869"/>
                    <a:pt x="355052" y="621320"/>
                    <a:pt x="353826" y="623770"/>
                  </a:cubicBezTo>
                  <a:lnTo>
                    <a:pt x="348922" y="629895"/>
                  </a:lnTo>
                  <a:lnTo>
                    <a:pt x="345246" y="634796"/>
                  </a:lnTo>
                  <a:cubicBezTo>
                    <a:pt x="344020" y="634796"/>
                    <a:pt x="344020" y="636021"/>
                    <a:pt x="342794" y="637246"/>
                  </a:cubicBezTo>
                  <a:cubicBezTo>
                    <a:pt x="342794" y="637246"/>
                    <a:pt x="342794" y="638471"/>
                    <a:pt x="342794" y="639696"/>
                  </a:cubicBezTo>
                  <a:lnTo>
                    <a:pt x="342794" y="647047"/>
                  </a:lnTo>
                  <a:lnTo>
                    <a:pt x="342794" y="653172"/>
                  </a:lnTo>
                  <a:cubicBezTo>
                    <a:pt x="344020" y="655622"/>
                    <a:pt x="342794" y="659298"/>
                    <a:pt x="340342" y="660523"/>
                  </a:cubicBezTo>
                  <a:cubicBezTo>
                    <a:pt x="337892" y="661748"/>
                    <a:pt x="335440" y="661748"/>
                    <a:pt x="331762" y="661748"/>
                  </a:cubicBezTo>
                  <a:lnTo>
                    <a:pt x="325634" y="659298"/>
                  </a:lnTo>
                  <a:lnTo>
                    <a:pt x="320732" y="656848"/>
                  </a:lnTo>
                  <a:cubicBezTo>
                    <a:pt x="319506" y="655622"/>
                    <a:pt x="318280" y="655622"/>
                    <a:pt x="317054" y="655622"/>
                  </a:cubicBezTo>
                  <a:cubicBezTo>
                    <a:pt x="317054" y="655622"/>
                    <a:pt x="314604" y="655622"/>
                    <a:pt x="314604" y="656848"/>
                  </a:cubicBezTo>
                  <a:lnTo>
                    <a:pt x="308474" y="659298"/>
                  </a:lnTo>
                  <a:lnTo>
                    <a:pt x="302346" y="661748"/>
                  </a:lnTo>
                  <a:cubicBezTo>
                    <a:pt x="298670" y="661748"/>
                    <a:pt x="296218" y="661748"/>
                    <a:pt x="293766" y="660523"/>
                  </a:cubicBezTo>
                  <a:cubicBezTo>
                    <a:pt x="291314" y="659298"/>
                    <a:pt x="291314" y="655622"/>
                    <a:pt x="291314" y="653172"/>
                  </a:cubicBezTo>
                  <a:lnTo>
                    <a:pt x="291314" y="647047"/>
                  </a:lnTo>
                  <a:lnTo>
                    <a:pt x="291314" y="639696"/>
                  </a:lnTo>
                  <a:cubicBezTo>
                    <a:pt x="291314" y="638471"/>
                    <a:pt x="291314" y="637246"/>
                    <a:pt x="291314" y="637246"/>
                  </a:cubicBezTo>
                  <a:cubicBezTo>
                    <a:pt x="291314" y="636021"/>
                    <a:pt x="290090" y="634796"/>
                    <a:pt x="290090" y="634796"/>
                  </a:cubicBezTo>
                  <a:lnTo>
                    <a:pt x="285186" y="629895"/>
                  </a:lnTo>
                  <a:lnTo>
                    <a:pt x="281510" y="623770"/>
                  </a:lnTo>
                  <a:cubicBezTo>
                    <a:pt x="279058" y="621320"/>
                    <a:pt x="279058" y="618869"/>
                    <a:pt x="279058" y="616419"/>
                  </a:cubicBezTo>
                  <a:cubicBezTo>
                    <a:pt x="280284" y="613969"/>
                    <a:pt x="282736" y="611519"/>
                    <a:pt x="285186" y="611519"/>
                  </a:cubicBezTo>
                  <a:lnTo>
                    <a:pt x="291314" y="609069"/>
                  </a:lnTo>
                  <a:lnTo>
                    <a:pt x="298670" y="607844"/>
                  </a:lnTo>
                  <a:cubicBezTo>
                    <a:pt x="298670" y="606618"/>
                    <a:pt x="299894" y="606618"/>
                    <a:pt x="301120" y="605393"/>
                  </a:cubicBezTo>
                  <a:cubicBezTo>
                    <a:pt x="301120" y="605393"/>
                    <a:pt x="302346" y="604168"/>
                    <a:pt x="303572" y="604168"/>
                  </a:cubicBezTo>
                  <a:lnTo>
                    <a:pt x="306024" y="598043"/>
                  </a:lnTo>
                  <a:lnTo>
                    <a:pt x="310926" y="593142"/>
                  </a:lnTo>
                  <a:cubicBezTo>
                    <a:pt x="312152" y="590692"/>
                    <a:pt x="314604" y="589467"/>
                    <a:pt x="317054" y="589467"/>
                  </a:cubicBezTo>
                  <a:close/>
                  <a:moveTo>
                    <a:pt x="317054" y="540036"/>
                  </a:moveTo>
                  <a:cubicBezTo>
                    <a:pt x="271050" y="540036"/>
                    <a:pt x="233750" y="577365"/>
                    <a:pt x="233750" y="623405"/>
                  </a:cubicBezTo>
                  <a:cubicBezTo>
                    <a:pt x="233750" y="648292"/>
                    <a:pt x="244940" y="669445"/>
                    <a:pt x="261104" y="685621"/>
                  </a:cubicBezTo>
                  <a:lnTo>
                    <a:pt x="226290" y="742860"/>
                  </a:lnTo>
                  <a:lnTo>
                    <a:pt x="263590" y="745349"/>
                  </a:lnTo>
                  <a:lnTo>
                    <a:pt x="283484" y="776457"/>
                  </a:lnTo>
                  <a:lnTo>
                    <a:pt x="317054" y="719218"/>
                  </a:lnTo>
                  <a:lnTo>
                    <a:pt x="351868" y="776457"/>
                  </a:lnTo>
                  <a:lnTo>
                    <a:pt x="370518" y="745349"/>
                  </a:lnTo>
                  <a:lnTo>
                    <a:pt x="407818" y="742860"/>
                  </a:lnTo>
                  <a:lnTo>
                    <a:pt x="373004" y="685621"/>
                  </a:lnTo>
                  <a:cubicBezTo>
                    <a:pt x="390412" y="669445"/>
                    <a:pt x="400358" y="648292"/>
                    <a:pt x="400358" y="623405"/>
                  </a:cubicBezTo>
                  <a:cubicBezTo>
                    <a:pt x="400358" y="577365"/>
                    <a:pt x="363058" y="540036"/>
                    <a:pt x="317054" y="540036"/>
                  </a:cubicBezTo>
                  <a:close/>
                  <a:moveTo>
                    <a:pt x="151688" y="480308"/>
                  </a:moveTo>
                  <a:cubicBezTo>
                    <a:pt x="146716" y="480308"/>
                    <a:pt x="141742" y="485285"/>
                    <a:pt x="141742" y="491507"/>
                  </a:cubicBezTo>
                  <a:cubicBezTo>
                    <a:pt x="141742" y="496484"/>
                    <a:pt x="146716" y="501462"/>
                    <a:pt x="151688" y="501462"/>
                  </a:cubicBezTo>
                  <a:lnTo>
                    <a:pt x="482420" y="501462"/>
                  </a:lnTo>
                  <a:cubicBezTo>
                    <a:pt x="488636" y="501462"/>
                    <a:pt x="492366" y="496484"/>
                    <a:pt x="492366" y="491507"/>
                  </a:cubicBezTo>
                  <a:cubicBezTo>
                    <a:pt x="492366" y="485285"/>
                    <a:pt x="488636" y="480308"/>
                    <a:pt x="482420" y="480308"/>
                  </a:cubicBezTo>
                  <a:close/>
                  <a:moveTo>
                    <a:pt x="151688" y="373296"/>
                  </a:moveTo>
                  <a:cubicBezTo>
                    <a:pt x="146716" y="373296"/>
                    <a:pt x="141742" y="378274"/>
                    <a:pt x="141742" y="383251"/>
                  </a:cubicBezTo>
                  <a:cubicBezTo>
                    <a:pt x="141742" y="389473"/>
                    <a:pt x="146716" y="394450"/>
                    <a:pt x="151688" y="394450"/>
                  </a:cubicBezTo>
                  <a:lnTo>
                    <a:pt x="482420" y="394450"/>
                  </a:lnTo>
                  <a:cubicBezTo>
                    <a:pt x="488636" y="394450"/>
                    <a:pt x="492366" y="389473"/>
                    <a:pt x="492366" y="383251"/>
                  </a:cubicBezTo>
                  <a:cubicBezTo>
                    <a:pt x="492366" y="378274"/>
                    <a:pt x="488636" y="373296"/>
                    <a:pt x="482420" y="373296"/>
                  </a:cubicBezTo>
                  <a:close/>
                  <a:moveTo>
                    <a:pt x="151688" y="265040"/>
                  </a:moveTo>
                  <a:cubicBezTo>
                    <a:pt x="146716" y="265040"/>
                    <a:pt x="141742" y="270018"/>
                    <a:pt x="141742" y="276239"/>
                  </a:cubicBezTo>
                  <a:cubicBezTo>
                    <a:pt x="141742" y="281217"/>
                    <a:pt x="146716" y="286194"/>
                    <a:pt x="151688" y="286194"/>
                  </a:cubicBezTo>
                  <a:lnTo>
                    <a:pt x="482420" y="286194"/>
                  </a:lnTo>
                  <a:cubicBezTo>
                    <a:pt x="488636" y="286194"/>
                    <a:pt x="492366" y="281217"/>
                    <a:pt x="492366" y="276239"/>
                  </a:cubicBezTo>
                  <a:cubicBezTo>
                    <a:pt x="492366" y="270018"/>
                    <a:pt x="488636" y="265040"/>
                    <a:pt x="482420" y="265040"/>
                  </a:cubicBezTo>
                  <a:close/>
                  <a:moveTo>
                    <a:pt x="174068" y="125676"/>
                  </a:moveTo>
                  <a:cubicBezTo>
                    <a:pt x="162878" y="125676"/>
                    <a:pt x="154176" y="130654"/>
                    <a:pt x="146716" y="136875"/>
                  </a:cubicBezTo>
                  <a:cubicBezTo>
                    <a:pt x="139256" y="144341"/>
                    <a:pt x="135526" y="154296"/>
                    <a:pt x="135526" y="165495"/>
                  </a:cubicBezTo>
                  <a:cubicBezTo>
                    <a:pt x="135526" y="175449"/>
                    <a:pt x="139256" y="185404"/>
                    <a:pt x="146716" y="191626"/>
                  </a:cubicBezTo>
                  <a:cubicBezTo>
                    <a:pt x="154176" y="200336"/>
                    <a:pt x="162878" y="204069"/>
                    <a:pt x="174068" y="204069"/>
                  </a:cubicBezTo>
                  <a:lnTo>
                    <a:pt x="317054" y="204069"/>
                  </a:lnTo>
                  <a:lnTo>
                    <a:pt x="460040" y="204069"/>
                  </a:lnTo>
                  <a:cubicBezTo>
                    <a:pt x="471230" y="204069"/>
                    <a:pt x="481176" y="200336"/>
                    <a:pt x="488636" y="191626"/>
                  </a:cubicBezTo>
                  <a:cubicBezTo>
                    <a:pt x="494852" y="185404"/>
                    <a:pt x="499826" y="175449"/>
                    <a:pt x="499826" y="165495"/>
                  </a:cubicBezTo>
                  <a:cubicBezTo>
                    <a:pt x="499826" y="154296"/>
                    <a:pt x="494852" y="144341"/>
                    <a:pt x="488636" y="136875"/>
                  </a:cubicBezTo>
                  <a:cubicBezTo>
                    <a:pt x="481176" y="130654"/>
                    <a:pt x="471230" y="125676"/>
                    <a:pt x="460040" y="125676"/>
                  </a:cubicBezTo>
                  <a:lnTo>
                    <a:pt x="317054" y="125676"/>
                  </a:lnTo>
                  <a:close/>
                  <a:moveTo>
                    <a:pt x="83304" y="0"/>
                  </a:moveTo>
                  <a:lnTo>
                    <a:pt x="550804" y="0"/>
                  </a:lnTo>
                  <a:cubicBezTo>
                    <a:pt x="596808" y="0"/>
                    <a:pt x="634108" y="37330"/>
                    <a:pt x="634108" y="83370"/>
                  </a:cubicBezTo>
                  <a:lnTo>
                    <a:pt x="634108" y="729172"/>
                  </a:lnTo>
                  <a:cubicBezTo>
                    <a:pt x="634108" y="775212"/>
                    <a:pt x="596808" y="812542"/>
                    <a:pt x="550804" y="812542"/>
                  </a:cubicBezTo>
                  <a:lnTo>
                    <a:pt x="83304" y="812542"/>
                  </a:lnTo>
                  <a:cubicBezTo>
                    <a:pt x="37300" y="812542"/>
                    <a:pt x="0" y="775212"/>
                    <a:pt x="0" y="729172"/>
                  </a:cubicBezTo>
                  <a:lnTo>
                    <a:pt x="0" y="83370"/>
                  </a:lnTo>
                  <a:cubicBezTo>
                    <a:pt x="0" y="37330"/>
                    <a:pt x="37300" y="0"/>
                    <a:pt x="83304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8C0B306C-BFF1-4743-D5B7-BDA4957B4A74}"/>
                </a:ext>
              </a:extLst>
            </p:cNvPr>
            <p:cNvSpPr/>
            <p:nvPr/>
          </p:nvSpPr>
          <p:spPr>
            <a:xfrm>
              <a:off x="21542227" y="10804807"/>
              <a:ext cx="634108" cy="812542"/>
            </a:xfrm>
            <a:custGeom>
              <a:avLst/>
              <a:gdLst>
                <a:gd name="connsiteX0" fmla="*/ 317044 w 634108"/>
                <a:gd name="connsiteY0" fmla="*/ 589467 h 812542"/>
                <a:gd name="connsiteX1" fmla="*/ 323170 w 634108"/>
                <a:gd name="connsiteY1" fmla="*/ 593142 h 812542"/>
                <a:gd name="connsiteX2" fmla="*/ 326846 w 634108"/>
                <a:gd name="connsiteY2" fmla="*/ 598043 h 812542"/>
                <a:gd name="connsiteX3" fmla="*/ 330522 w 634108"/>
                <a:gd name="connsiteY3" fmla="*/ 604168 h 812542"/>
                <a:gd name="connsiteX4" fmla="*/ 332972 w 634108"/>
                <a:gd name="connsiteY4" fmla="*/ 605393 h 812542"/>
                <a:gd name="connsiteX5" fmla="*/ 335424 w 634108"/>
                <a:gd name="connsiteY5" fmla="*/ 607844 h 812542"/>
                <a:gd name="connsiteX6" fmla="*/ 342776 w 634108"/>
                <a:gd name="connsiteY6" fmla="*/ 609069 h 812542"/>
                <a:gd name="connsiteX7" fmla="*/ 348902 w 634108"/>
                <a:gd name="connsiteY7" fmla="*/ 611519 h 812542"/>
                <a:gd name="connsiteX8" fmla="*/ 353804 w 634108"/>
                <a:gd name="connsiteY8" fmla="*/ 616419 h 812542"/>
                <a:gd name="connsiteX9" fmla="*/ 352578 w 634108"/>
                <a:gd name="connsiteY9" fmla="*/ 623770 h 812542"/>
                <a:gd name="connsiteX10" fmla="*/ 348902 w 634108"/>
                <a:gd name="connsiteY10" fmla="*/ 629895 h 812542"/>
                <a:gd name="connsiteX11" fmla="*/ 344002 w 634108"/>
                <a:gd name="connsiteY11" fmla="*/ 634796 h 812542"/>
                <a:gd name="connsiteX12" fmla="*/ 342776 w 634108"/>
                <a:gd name="connsiteY12" fmla="*/ 637246 h 812542"/>
                <a:gd name="connsiteX13" fmla="*/ 342776 w 634108"/>
                <a:gd name="connsiteY13" fmla="*/ 639696 h 812542"/>
                <a:gd name="connsiteX14" fmla="*/ 342776 w 634108"/>
                <a:gd name="connsiteY14" fmla="*/ 647047 h 812542"/>
                <a:gd name="connsiteX15" fmla="*/ 342776 w 634108"/>
                <a:gd name="connsiteY15" fmla="*/ 653172 h 812542"/>
                <a:gd name="connsiteX16" fmla="*/ 340326 w 634108"/>
                <a:gd name="connsiteY16" fmla="*/ 660523 h 812542"/>
                <a:gd name="connsiteX17" fmla="*/ 331748 w 634108"/>
                <a:gd name="connsiteY17" fmla="*/ 661748 h 812542"/>
                <a:gd name="connsiteX18" fmla="*/ 325620 w 634108"/>
                <a:gd name="connsiteY18" fmla="*/ 659298 h 812542"/>
                <a:gd name="connsiteX19" fmla="*/ 319494 w 634108"/>
                <a:gd name="connsiteY19" fmla="*/ 656848 h 812542"/>
                <a:gd name="connsiteX20" fmla="*/ 317044 w 634108"/>
                <a:gd name="connsiteY20" fmla="*/ 655622 h 812542"/>
                <a:gd name="connsiteX21" fmla="*/ 313368 w 634108"/>
                <a:gd name="connsiteY21" fmla="*/ 656848 h 812542"/>
                <a:gd name="connsiteX22" fmla="*/ 307240 w 634108"/>
                <a:gd name="connsiteY22" fmla="*/ 659298 h 812542"/>
                <a:gd name="connsiteX23" fmla="*/ 302338 w 634108"/>
                <a:gd name="connsiteY23" fmla="*/ 661748 h 812542"/>
                <a:gd name="connsiteX24" fmla="*/ 293762 w 634108"/>
                <a:gd name="connsiteY24" fmla="*/ 660523 h 812542"/>
                <a:gd name="connsiteX25" fmla="*/ 290086 w 634108"/>
                <a:gd name="connsiteY25" fmla="*/ 653172 h 812542"/>
                <a:gd name="connsiteX26" fmla="*/ 290086 w 634108"/>
                <a:gd name="connsiteY26" fmla="*/ 647047 h 812542"/>
                <a:gd name="connsiteX27" fmla="*/ 290086 w 634108"/>
                <a:gd name="connsiteY27" fmla="*/ 639696 h 812542"/>
                <a:gd name="connsiteX28" fmla="*/ 290086 w 634108"/>
                <a:gd name="connsiteY28" fmla="*/ 637246 h 812542"/>
                <a:gd name="connsiteX29" fmla="*/ 288860 w 634108"/>
                <a:gd name="connsiteY29" fmla="*/ 634796 h 812542"/>
                <a:gd name="connsiteX30" fmla="*/ 283958 w 634108"/>
                <a:gd name="connsiteY30" fmla="*/ 629895 h 812542"/>
                <a:gd name="connsiteX31" fmla="*/ 280282 w 634108"/>
                <a:gd name="connsiteY31" fmla="*/ 623770 h 812542"/>
                <a:gd name="connsiteX32" fmla="*/ 279056 w 634108"/>
                <a:gd name="connsiteY32" fmla="*/ 616419 h 812542"/>
                <a:gd name="connsiteX33" fmla="*/ 283958 w 634108"/>
                <a:gd name="connsiteY33" fmla="*/ 611519 h 812542"/>
                <a:gd name="connsiteX34" fmla="*/ 291310 w 634108"/>
                <a:gd name="connsiteY34" fmla="*/ 609069 h 812542"/>
                <a:gd name="connsiteX35" fmla="*/ 297438 w 634108"/>
                <a:gd name="connsiteY35" fmla="*/ 607844 h 812542"/>
                <a:gd name="connsiteX36" fmla="*/ 299888 w 634108"/>
                <a:gd name="connsiteY36" fmla="*/ 605393 h 812542"/>
                <a:gd name="connsiteX37" fmla="*/ 302338 w 634108"/>
                <a:gd name="connsiteY37" fmla="*/ 604168 h 812542"/>
                <a:gd name="connsiteX38" fmla="*/ 306014 w 634108"/>
                <a:gd name="connsiteY38" fmla="*/ 598043 h 812542"/>
                <a:gd name="connsiteX39" fmla="*/ 309692 w 634108"/>
                <a:gd name="connsiteY39" fmla="*/ 593142 h 812542"/>
                <a:gd name="connsiteX40" fmla="*/ 317044 w 634108"/>
                <a:gd name="connsiteY40" fmla="*/ 589467 h 812542"/>
                <a:gd name="connsiteX41" fmla="*/ 317054 w 634108"/>
                <a:gd name="connsiteY41" fmla="*/ 540036 h 812542"/>
                <a:gd name="connsiteX42" fmla="*/ 233750 w 634108"/>
                <a:gd name="connsiteY42" fmla="*/ 623405 h 812542"/>
                <a:gd name="connsiteX43" fmla="*/ 259860 w 634108"/>
                <a:gd name="connsiteY43" fmla="*/ 685621 h 812542"/>
                <a:gd name="connsiteX44" fmla="*/ 226290 w 634108"/>
                <a:gd name="connsiteY44" fmla="*/ 742860 h 812542"/>
                <a:gd name="connsiteX45" fmla="*/ 263590 w 634108"/>
                <a:gd name="connsiteY45" fmla="*/ 745349 h 812542"/>
                <a:gd name="connsiteX46" fmla="*/ 282240 w 634108"/>
                <a:gd name="connsiteY46" fmla="*/ 776457 h 812542"/>
                <a:gd name="connsiteX47" fmla="*/ 317054 w 634108"/>
                <a:gd name="connsiteY47" fmla="*/ 719218 h 812542"/>
                <a:gd name="connsiteX48" fmla="*/ 350624 w 634108"/>
                <a:gd name="connsiteY48" fmla="*/ 776457 h 812542"/>
                <a:gd name="connsiteX49" fmla="*/ 370518 w 634108"/>
                <a:gd name="connsiteY49" fmla="*/ 745349 h 812542"/>
                <a:gd name="connsiteX50" fmla="*/ 407818 w 634108"/>
                <a:gd name="connsiteY50" fmla="*/ 742860 h 812542"/>
                <a:gd name="connsiteX51" fmla="*/ 371762 w 634108"/>
                <a:gd name="connsiteY51" fmla="*/ 685621 h 812542"/>
                <a:gd name="connsiteX52" fmla="*/ 400358 w 634108"/>
                <a:gd name="connsiteY52" fmla="*/ 623405 h 812542"/>
                <a:gd name="connsiteX53" fmla="*/ 317054 w 634108"/>
                <a:gd name="connsiteY53" fmla="*/ 540036 h 812542"/>
                <a:gd name="connsiteX54" fmla="*/ 151688 w 634108"/>
                <a:gd name="connsiteY54" fmla="*/ 480308 h 812542"/>
                <a:gd name="connsiteX55" fmla="*/ 140498 w 634108"/>
                <a:gd name="connsiteY55" fmla="*/ 491507 h 812542"/>
                <a:gd name="connsiteX56" fmla="*/ 151688 w 634108"/>
                <a:gd name="connsiteY56" fmla="*/ 501462 h 812542"/>
                <a:gd name="connsiteX57" fmla="*/ 481176 w 634108"/>
                <a:gd name="connsiteY57" fmla="*/ 501462 h 812542"/>
                <a:gd name="connsiteX58" fmla="*/ 491122 w 634108"/>
                <a:gd name="connsiteY58" fmla="*/ 491507 h 812542"/>
                <a:gd name="connsiteX59" fmla="*/ 481176 w 634108"/>
                <a:gd name="connsiteY59" fmla="*/ 480308 h 812542"/>
                <a:gd name="connsiteX60" fmla="*/ 151688 w 634108"/>
                <a:gd name="connsiteY60" fmla="*/ 373296 h 812542"/>
                <a:gd name="connsiteX61" fmla="*/ 140498 w 634108"/>
                <a:gd name="connsiteY61" fmla="*/ 383251 h 812542"/>
                <a:gd name="connsiteX62" fmla="*/ 151688 w 634108"/>
                <a:gd name="connsiteY62" fmla="*/ 394450 h 812542"/>
                <a:gd name="connsiteX63" fmla="*/ 481176 w 634108"/>
                <a:gd name="connsiteY63" fmla="*/ 394450 h 812542"/>
                <a:gd name="connsiteX64" fmla="*/ 491122 w 634108"/>
                <a:gd name="connsiteY64" fmla="*/ 383251 h 812542"/>
                <a:gd name="connsiteX65" fmla="*/ 481176 w 634108"/>
                <a:gd name="connsiteY65" fmla="*/ 373296 h 812542"/>
                <a:gd name="connsiteX66" fmla="*/ 151688 w 634108"/>
                <a:gd name="connsiteY66" fmla="*/ 265040 h 812542"/>
                <a:gd name="connsiteX67" fmla="*/ 140498 w 634108"/>
                <a:gd name="connsiteY67" fmla="*/ 276239 h 812542"/>
                <a:gd name="connsiteX68" fmla="*/ 151688 w 634108"/>
                <a:gd name="connsiteY68" fmla="*/ 286194 h 812542"/>
                <a:gd name="connsiteX69" fmla="*/ 481176 w 634108"/>
                <a:gd name="connsiteY69" fmla="*/ 286194 h 812542"/>
                <a:gd name="connsiteX70" fmla="*/ 491122 w 634108"/>
                <a:gd name="connsiteY70" fmla="*/ 276239 h 812542"/>
                <a:gd name="connsiteX71" fmla="*/ 481176 w 634108"/>
                <a:gd name="connsiteY71" fmla="*/ 265040 h 812542"/>
                <a:gd name="connsiteX72" fmla="*/ 174068 w 634108"/>
                <a:gd name="connsiteY72" fmla="*/ 125676 h 812542"/>
                <a:gd name="connsiteX73" fmla="*/ 145472 w 634108"/>
                <a:gd name="connsiteY73" fmla="*/ 136875 h 812542"/>
                <a:gd name="connsiteX74" fmla="*/ 134282 w 634108"/>
                <a:gd name="connsiteY74" fmla="*/ 165495 h 812542"/>
                <a:gd name="connsiteX75" fmla="*/ 145472 w 634108"/>
                <a:gd name="connsiteY75" fmla="*/ 191626 h 812542"/>
                <a:gd name="connsiteX76" fmla="*/ 174068 w 634108"/>
                <a:gd name="connsiteY76" fmla="*/ 204069 h 812542"/>
                <a:gd name="connsiteX77" fmla="*/ 317054 w 634108"/>
                <a:gd name="connsiteY77" fmla="*/ 204069 h 812542"/>
                <a:gd name="connsiteX78" fmla="*/ 460040 w 634108"/>
                <a:gd name="connsiteY78" fmla="*/ 204069 h 812542"/>
                <a:gd name="connsiteX79" fmla="*/ 487392 w 634108"/>
                <a:gd name="connsiteY79" fmla="*/ 191626 h 812542"/>
                <a:gd name="connsiteX80" fmla="*/ 498582 w 634108"/>
                <a:gd name="connsiteY80" fmla="*/ 165495 h 812542"/>
                <a:gd name="connsiteX81" fmla="*/ 487392 w 634108"/>
                <a:gd name="connsiteY81" fmla="*/ 136875 h 812542"/>
                <a:gd name="connsiteX82" fmla="*/ 460040 w 634108"/>
                <a:gd name="connsiteY82" fmla="*/ 125676 h 812542"/>
                <a:gd name="connsiteX83" fmla="*/ 317054 w 634108"/>
                <a:gd name="connsiteY83" fmla="*/ 125676 h 812542"/>
                <a:gd name="connsiteX84" fmla="*/ 82062 w 634108"/>
                <a:gd name="connsiteY84" fmla="*/ 0 h 812542"/>
                <a:gd name="connsiteX85" fmla="*/ 550804 w 634108"/>
                <a:gd name="connsiteY85" fmla="*/ 0 h 812542"/>
                <a:gd name="connsiteX86" fmla="*/ 634108 w 634108"/>
                <a:gd name="connsiteY86" fmla="*/ 83370 h 812542"/>
                <a:gd name="connsiteX87" fmla="*/ 634108 w 634108"/>
                <a:gd name="connsiteY87" fmla="*/ 729172 h 812542"/>
                <a:gd name="connsiteX88" fmla="*/ 550804 w 634108"/>
                <a:gd name="connsiteY88" fmla="*/ 812542 h 812542"/>
                <a:gd name="connsiteX89" fmla="*/ 82062 w 634108"/>
                <a:gd name="connsiteY89" fmla="*/ 812542 h 812542"/>
                <a:gd name="connsiteX90" fmla="*/ 0 w 634108"/>
                <a:gd name="connsiteY90" fmla="*/ 729172 h 812542"/>
                <a:gd name="connsiteX91" fmla="*/ 0 w 634108"/>
                <a:gd name="connsiteY91" fmla="*/ 83370 h 812542"/>
                <a:gd name="connsiteX92" fmla="*/ 82062 w 634108"/>
                <a:gd name="connsiteY92" fmla="*/ 0 h 81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34108" h="812542">
                  <a:moveTo>
                    <a:pt x="317044" y="589467"/>
                  </a:moveTo>
                  <a:cubicBezTo>
                    <a:pt x="319494" y="589467"/>
                    <a:pt x="321944" y="590692"/>
                    <a:pt x="323170" y="593142"/>
                  </a:cubicBezTo>
                  <a:lnTo>
                    <a:pt x="326846" y="598043"/>
                  </a:lnTo>
                  <a:lnTo>
                    <a:pt x="330522" y="604168"/>
                  </a:lnTo>
                  <a:cubicBezTo>
                    <a:pt x="331748" y="604168"/>
                    <a:pt x="331748" y="605393"/>
                    <a:pt x="332972" y="605393"/>
                  </a:cubicBezTo>
                  <a:cubicBezTo>
                    <a:pt x="334198" y="606618"/>
                    <a:pt x="335424" y="606618"/>
                    <a:pt x="335424" y="607844"/>
                  </a:cubicBezTo>
                  <a:lnTo>
                    <a:pt x="342776" y="609069"/>
                  </a:lnTo>
                  <a:lnTo>
                    <a:pt x="348902" y="611519"/>
                  </a:lnTo>
                  <a:cubicBezTo>
                    <a:pt x="351354" y="611519"/>
                    <a:pt x="353804" y="613969"/>
                    <a:pt x="353804" y="616419"/>
                  </a:cubicBezTo>
                  <a:cubicBezTo>
                    <a:pt x="355030" y="618869"/>
                    <a:pt x="353804" y="621320"/>
                    <a:pt x="352578" y="623770"/>
                  </a:cubicBezTo>
                  <a:lnTo>
                    <a:pt x="348902" y="629895"/>
                  </a:lnTo>
                  <a:lnTo>
                    <a:pt x="344002" y="634796"/>
                  </a:lnTo>
                  <a:cubicBezTo>
                    <a:pt x="344002" y="634796"/>
                    <a:pt x="342776" y="636021"/>
                    <a:pt x="342776" y="637246"/>
                  </a:cubicBezTo>
                  <a:cubicBezTo>
                    <a:pt x="342776" y="637246"/>
                    <a:pt x="342776" y="638471"/>
                    <a:pt x="342776" y="639696"/>
                  </a:cubicBezTo>
                  <a:lnTo>
                    <a:pt x="342776" y="647047"/>
                  </a:lnTo>
                  <a:lnTo>
                    <a:pt x="342776" y="653172"/>
                  </a:lnTo>
                  <a:cubicBezTo>
                    <a:pt x="342776" y="655622"/>
                    <a:pt x="341550" y="659298"/>
                    <a:pt x="340326" y="660523"/>
                  </a:cubicBezTo>
                  <a:cubicBezTo>
                    <a:pt x="337874" y="661748"/>
                    <a:pt x="335424" y="661748"/>
                    <a:pt x="331748" y="661748"/>
                  </a:cubicBezTo>
                  <a:lnTo>
                    <a:pt x="325620" y="659298"/>
                  </a:lnTo>
                  <a:lnTo>
                    <a:pt x="319494" y="656848"/>
                  </a:lnTo>
                  <a:cubicBezTo>
                    <a:pt x="319494" y="655622"/>
                    <a:pt x="317044" y="655622"/>
                    <a:pt x="317044" y="655622"/>
                  </a:cubicBezTo>
                  <a:cubicBezTo>
                    <a:pt x="315818" y="655622"/>
                    <a:pt x="314592" y="655622"/>
                    <a:pt x="313368" y="656848"/>
                  </a:cubicBezTo>
                  <a:lnTo>
                    <a:pt x="307240" y="659298"/>
                  </a:lnTo>
                  <a:lnTo>
                    <a:pt x="302338" y="661748"/>
                  </a:lnTo>
                  <a:cubicBezTo>
                    <a:pt x="298662" y="661748"/>
                    <a:pt x="296212" y="661748"/>
                    <a:pt x="293762" y="660523"/>
                  </a:cubicBezTo>
                  <a:cubicBezTo>
                    <a:pt x="291310" y="659298"/>
                    <a:pt x="290086" y="655622"/>
                    <a:pt x="290086" y="653172"/>
                  </a:cubicBezTo>
                  <a:lnTo>
                    <a:pt x="290086" y="647047"/>
                  </a:lnTo>
                  <a:lnTo>
                    <a:pt x="290086" y="639696"/>
                  </a:lnTo>
                  <a:cubicBezTo>
                    <a:pt x="290086" y="638471"/>
                    <a:pt x="290086" y="637246"/>
                    <a:pt x="290086" y="637246"/>
                  </a:cubicBezTo>
                  <a:cubicBezTo>
                    <a:pt x="290086" y="636021"/>
                    <a:pt x="290086" y="634796"/>
                    <a:pt x="288860" y="634796"/>
                  </a:cubicBezTo>
                  <a:lnTo>
                    <a:pt x="283958" y="629895"/>
                  </a:lnTo>
                  <a:lnTo>
                    <a:pt x="280282" y="623770"/>
                  </a:lnTo>
                  <a:cubicBezTo>
                    <a:pt x="279056" y="621320"/>
                    <a:pt x="279056" y="618869"/>
                    <a:pt x="279056" y="616419"/>
                  </a:cubicBezTo>
                  <a:cubicBezTo>
                    <a:pt x="280282" y="613969"/>
                    <a:pt x="282734" y="611519"/>
                    <a:pt x="283958" y="611519"/>
                  </a:cubicBezTo>
                  <a:lnTo>
                    <a:pt x="291310" y="609069"/>
                  </a:lnTo>
                  <a:lnTo>
                    <a:pt x="297438" y="607844"/>
                  </a:lnTo>
                  <a:cubicBezTo>
                    <a:pt x="298662" y="606618"/>
                    <a:pt x="299888" y="606618"/>
                    <a:pt x="299888" y="605393"/>
                  </a:cubicBezTo>
                  <a:cubicBezTo>
                    <a:pt x="301114" y="605393"/>
                    <a:pt x="302338" y="604168"/>
                    <a:pt x="302338" y="604168"/>
                  </a:cubicBezTo>
                  <a:lnTo>
                    <a:pt x="306014" y="598043"/>
                  </a:lnTo>
                  <a:lnTo>
                    <a:pt x="309692" y="593142"/>
                  </a:lnTo>
                  <a:cubicBezTo>
                    <a:pt x="310916" y="590692"/>
                    <a:pt x="313368" y="589467"/>
                    <a:pt x="317044" y="589467"/>
                  </a:cubicBezTo>
                  <a:close/>
                  <a:moveTo>
                    <a:pt x="317054" y="540036"/>
                  </a:moveTo>
                  <a:cubicBezTo>
                    <a:pt x="271050" y="540036"/>
                    <a:pt x="233750" y="577365"/>
                    <a:pt x="233750" y="623405"/>
                  </a:cubicBezTo>
                  <a:cubicBezTo>
                    <a:pt x="233750" y="648292"/>
                    <a:pt x="243696" y="669445"/>
                    <a:pt x="259860" y="685621"/>
                  </a:cubicBezTo>
                  <a:lnTo>
                    <a:pt x="226290" y="742860"/>
                  </a:lnTo>
                  <a:lnTo>
                    <a:pt x="263590" y="745349"/>
                  </a:lnTo>
                  <a:lnTo>
                    <a:pt x="282240" y="776457"/>
                  </a:lnTo>
                  <a:lnTo>
                    <a:pt x="317054" y="719218"/>
                  </a:lnTo>
                  <a:lnTo>
                    <a:pt x="350624" y="776457"/>
                  </a:lnTo>
                  <a:lnTo>
                    <a:pt x="370518" y="745349"/>
                  </a:lnTo>
                  <a:lnTo>
                    <a:pt x="407818" y="742860"/>
                  </a:lnTo>
                  <a:lnTo>
                    <a:pt x="371762" y="685621"/>
                  </a:lnTo>
                  <a:cubicBezTo>
                    <a:pt x="389168" y="669445"/>
                    <a:pt x="400358" y="648292"/>
                    <a:pt x="400358" y="623405"/>
                  </a:cubicBezTo>
                  <a:cubicBezTo>
                    <a:pt x="400358" y="577365"/>
                    <a:pt x="361814" y="540036"/>
                    <a:pt x="317054" y="540036"/>
                  </a:cubicBezTo>
                  <a:close/>
                  <a:moveTo>
                    <a:pt x="151688" y="480308"/>
                  </a:moveTo>
                  <a:cubicBezTo>
                    <a:pt x="145472" y="480308"/>
                    <a:pt x="140498" y="485285"/>
                    <a:pt x="140498" y="491507"/>
                  </a:cubicBezTo>
                  <a:cubicBezTo>
                    <a:pt x="140498" y="496484"/>
                    <a:pt x="145472" y="501462"/>
                    <a:pt x="151688" y="501462"/>
                  </a:cubicBezTo>
                  <a:lnTo>
                    <a:pt x="481176" y="501462"/>
                  </a:lnTo>
                  <a:cubicBezTo>
                    <a:pt x="487392" y="501462"/>
                    <a:pt x="491122" y="496484"/>
                    <a:pt x="491122" y="491507"/>
                  </a:cubicBezTo>
                  <a:cubicBezTo>
                    <a:pt x="491122" y="485285"/>
                    <a:pt x="487392" y="480308"/>
                    <a:pt x="481176" y="480308"/>
                  </a:cubicBezTo>
                  <a:close/>
                  <a:moveTo>
                    <a:pt x="151688" y="373296"/>
                  </a:moveTo>
                  <a:cubicBezTo>
                    <a:pt x="145472" y="373296"/>
                    <a:pt x="140498" y="378274"/>
                    <a:pt x="140498" y="383251"/>
                  </a:cubicBezTo>
                  <a:cubicBezTo>
                    <a:pt x="140498" y="389473"/>
                    <a:pt x="145472" y="394450"/>
                    <a:pt x="151688" y="394450"/>
                  </a:cubicBezTo>
                  <a:lnTo>
                    <a:pt x="481176" y="394450"/>
                  </a:lnTo>
                  <a:cubicBezTo>
                    <a:pt x="487392" y="394450"/>
                    <a:pt x="491122" y="389473"/>
                    <a:pt x="491122" y="383251"/>
                  </a:cubicBezTo>
                  <a:cubicBezTo>
                    <a:pt x="491122" y="378274"/>
                    <a:pt x="487392" y="373296"/>
                    <a:pt x="481176" y="373296"/>
                  </a:cubicBezTo>
                  <a:close/>
                  <a:moveTo>
                    <a:pt x="151688" y="265040"/>
                  </a:moveTo>
                  <a:cubicBezTo>
                    <a:pt x="145472" y="265040"/>
                    <a:pt x="140498" y="270018"/>
                    <a:pt x="140498" y="276239"/>
                  </a:cubicBezTo>
                  <a:cubicBezTo>
                    <a:pt x="140498" y="281217"/>
                    <a:pt x="145472" y="286194"/>
                    <a:pt x="151688" y="286194"/>
                  </a:cubicBezTo>
                  <a:lnTo>
                    <a:pt x="481176" y="286194"/>
                  </a:lnTo>
                  <a:cubicBezTo>
                    <a:pt x="487392" y="286194"/>
                    <a:pt x="491122" y="281217"/>
                    <a:pt x="491122" y="276239"/>
                  </a:cubicBezTo>
                  <a:cubicBezTo>
                    <a:pt x="491122" y="270018"/>
                    <a:pt x="487392" y="265040"/>
                    <a:pt x="481176" y="265040"/>
                  </a:cubicBezTo>
                  <a:close/>
                  <a:moveTo>
                    <a:pt x="174068" y="125676"/>
                  </a:moveTo>
                  <a:cubicBezTo>
                    <a:pt x="162878" y="125676"/>
                    <a:pt x="152932" y="130654"/>
                    <a:pt x="145472" y="136875"/>
                  </a:cubicBezTo>
                  <a:cubicBezTo>
                    <a:pt x="139256" y="144341"/>
                    <a:pt x="134282" y="154296"/>
                    <a:pt x="134282" y="165495"/>
                  </a:cubicBezTo>
                  <a:cubicBezTo>
                    <a:pt x="134282" y="175449"/>
                    <a:pt x="139256" y="185404"/>
                    <a:pt x="145472" y="191626"/>
                  </a:cubicBezTo>
                  <a:cubicBezTo>
                    <a:pt x="152932" y="200336"/>
                    <a:pt x="162878" y="204069"/>
                    <a:pt x="174068" y="204069"/>
                  </a:cubicBezTo>
                  <a:lnTo>
                    <a:pt x="317054" y="204069"/>
                  </a:lnTo>
                  <a:lnTo>
                    <a:pt x="460040" y="204069"/>
                  </a:lnTo>
                  <a:cubicBezTo>
                    <a:pt x="469986" y="204069"/>
                    <a:pt x="479932" y="200336"/>
                    <a:pt x="487392" y="191626"/>
                  </a:cubicBezTo>
                  <a:cubicBezTo>
                    <a:pt x="494852" y="185404"/>
                    <a:pt x="498582" y="175449"/>
                    <a:pt x="498582" y="165495"/>
                  </a:cubicBezTo>
                  <a:cubicBezTo>
                    <a:pt x="498582" y="154296"/>
                    <a:pt x="494852" y="144341"/>
                    <a:pt x="487392" y="136875"/>
                  </a:cubicBezTo>
                  <a:cubicBezTo>
                    <a:pt x="479932" y="130654"/>
                    <a:pt x="469986" y="125676"/>
                    <a:pt x="460040" y="125676"/>
                  </a:cubicBezTo>
                  <a:lnTo>
                    <a:pt x="317054" y="125676"/>
                  </a:lnTo>
                  <a:close/>
                  <a:moveTo>
                    <a:pt x="82062" y="0"/>
                  </a:moveTo>
                  <a:lnTo>
                    <a:pt x="550804" y="0"/>
                  </a:lnTo>
                  <a:cubicBezTo>
                    <a:pt x="596808" y="0"/>
                    <a:pt x="634108" y="37330"/>
                    <a:pt x="634108" y="83370"/>
                  </a:cubicBezTo>
                  <a:lnTo>
                    <a:pt x="634108" y="729172"/>
                  </a:lnTo>
                  <a:cubicBezTo>
                    <a:pt x="634108" y="775212"/>
                    <a:pt x="596808" y="812542"/>
                    <a:pt x="550804" y="812542"/>
                  </a:cubicBezTo>
                  <a:lnTo>
                    <a:pt x="82062" y="812542"/>
                  </a:lnTo>
                  <a:cubicBezTo>
                    <a:pt x="37300" y="812542"/>
                    <a:pt x="0" y="775212"/>
                    <a:pt x="0" y="729172"/>
                  </a:cubicBezTo>
                  <a:lnTo>
                    <a:pt x="0" y="83370"/>
                  </a:lnTo>
                  <a:cubicBezTo>
                    <a:pt x="0" y="37330"/>
                    <a:pt x="37300" y="0"/>
                    <a:pt x="82062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15CBFE2A-518F-5147-BD01-A9AC21088D2E}"/>
                </a:ext>
              </a:extLst>
            </p:cNvPr>
            <p:cNvSpPr/>
            <p:nvPr/>
          </p:nvSpPr>
          <p:spPr>
            <a:xfrm>
              <a:off x="20379903" y="11842916"/>
              <a:ext cx="634108" cy="812542"/>
            </a:xfrm>
            <a:custGeom>
              <a:avLst/>
              <a:gdLst>
                <a:gd name="connsiteX0" fmla="*/ 317054 w 634108"/>
                <a:gd name="connsiteY0" fmla="*/ 589463 h 812542"/>
                <a:gd name="connsiteX1" fmla="*/ 324408 w 634108"/>
                <a:gd name="connsiteY1" fmla="*/ 593138 h 812542"/>
                <a:gd name="connsiteX2" fmla="*/ 328086 w 634108"/>
                <a:gd name="connsiteY2" fmla="*/ 598039 h 812542"/>
                <a:gd name="connsiteX3" fmla="*/ 331762 w 634108"/>
                <a:gd name="connsiteY3" fmla="*/ 604164 h 812542"/>
                <a:gd name="connsiteX4" fmla="*/ 334214 w 634108"/>
                <a:gd name="connsiteY4" fmla="*/ 605389 h 812542"/>
                <a:gd name="connsiteX5" fmla="*/ 335440 w 634108"/>
                <a:gd name="connsiteY5" fmla="*/ 607840 h 812542"/>
                <a:gd name="connsiteX6" fmla="*/ 342794 w 634108"/>
                <a:gd name="connsiteY6" fmla="*/ 609065 h 812542"/>
                <a:gd name="connsiteX7" fmla="*/ 348922 w 634108"/>
                <a:gd name="connsiteY7" fmla="*/ 611515 h 812542"/>
                <a:gd name="connsiteX8" fmla="*/ 355052 w 634108"/>
                <a:gd name="connsiteY8" fmla="*/ 616415 h 812542"/>
                <a:gd name="connsiteX9" fmla="*/ 353826 w 634108"/>
                <a:gd name="connsiteY9" fmla="*/ 623766 h 812542"/>
                <a:gd name="connsiteX10" fmla="*/ 348922 w 634108"/>
                <a:gd name="connsiteY10" fmla="*/ 628666 h 812542"/>
                <a:gd name="connsiteX11" fmla="*/ 345246 w 634108"/>
                <a:gd name="connsiteY11" fmla="*/ 634792 h 812542"/>
                <a:gd name="connsiteX12" fmla="*/ 342794 w 634108"/>
                <a:gd name="connsiteY12" fmla="*/ 637242 h 812542"/>
                <a:gd name="connsiteX13" fmla="*/ 342794 w 634108"/>
                <a:gd name="connsiteY13" fmla="*/ 639692 h 812542"/>
                <a:gd name="connsiteX14" fmla="*/ 342794 w 634108"/>
                <a:gd name="connsiteY14" fmla="*/ 645818 h 812542"/>
                <a:gd name="connsiteX15" fmla="*/ 342794 w 634108"/>
                <a:gd name="connsiteY15" fmla="*/ 653168 h 812542"/>
                <a:gd name="connsiteX16" fmla="*/ 340342 w 634108"/>
                <a:gd name="connsiteY16" fmla="*/ 660519 h 812542"/>
                <a:gd name="connsiteX17" fmla="*/ 331762 w 634108"/>
                <a:gd name="connsiteY17" fmla="*/ 661744 h 812542"/>
                <a:gd name="connsiteX18" fmla="*/ 325634 w 634108"/>
                <a:gd name="connsiteY18" fmla="*/ 659294 h 812542"/>
                <a:gd name="connsiteX19" fmla="*/ 320732 w 634108"/>
                <a:gd name="connsiteY19" fmla="*/ 656844 h 812542"/>
                <a:gd name="connsiteX20" fmla="*/ 317054 w 634108"/>
                <a:gd name="connsiteY20" fmla="*/ 655618 h 812542"/>
                <a:gd name="connsiteX21" fmla="*/ 314604 w 634108"/>
                <a:gd name="connsiteY21" fmla="*/ 656844 h 812542"/>
                <a:gd name="connsiteX22" fmla="*/ 308474 w 634108"/>
                <a:gd name="connsiteY22" fmla="*/ 659294 h 812542"/>
                <a:gd name="connsiteX23" fmla="*/ 302346 w 634108"/>
                <a:gd name="connsiteY23" fmla="*/ 661744 h 812542"/>
                <a:gd name="connsiteX24" fmla="*/ 293766 w 634108"/>
                <a:gd name="connsiteY24" fmla="*/ 660519 h 812542"/>
                <a:gd name="connsiteX25" fmla="*/ 291314 w 634108"/>
                <a:gd name="connsiteY25" fmla="*/ 653168 h 812542"/>
                <a:gd name="connsiteX26" fmla="*/ 291314 w 634108"/>
                <a:gd name="connsiteY26" fmla="*/ 645818 h 812542"/>
                <a:gd name="connsiteX27" fmla="*/ 291314 w 634108"/>
                <a:gd name="connsiteY27" fmla="*/ 639692 h 812542"/>
                <a:gd name="connsiteX28" fmla="*/ 291314 w 634108"/>
                <a:gd name="connsiteY28" fmla="*/ 637242 h 812542"/>
                <a:gd name="connsiteX29" fmla="*/ 290090 w 634108"/>
                <a:gd name="connsiteY29" fmla="*/ 634792 h 812542"/>
                <a:gd name="connsiteX30" fmla="*/ 285186 w 634108"/>
                <a:gd name="connsiteY30" fmla="*/ 628666 h 812542"/>
                <a:gd name="connsiteX31" fmla="*/ 281510 w 634108"/>
                <a:gd name="connsiteY31" fmla="*/ 623766 h 812542"/>
                <a:gd name="connsiteX32" fmla="*/ 279058 w 634108"/>
                <a:gd name="connsiteY32" fmla="*/ 616415 h 812542"/>
                <a:gd name="connsiteX33" fmla="*/ 285186 w 634108"/>
                <a:gd name="connsiteY33" fmla="*/ 611515 h 812542"/>
                <a:gd name="connsiteX34" fmla="*/ 291314 w 634108"/>
                <a:gd name="connsiteY34" fmla="*/ 609065 h 812542"/>
                <a:gd name="connsiteX35" fmla="*/ 298670 w 634108"/>
                <a:gd name="connsiteY35" fmla="*/ 607840 h 812542"/>
                <a:gd name="connsiteX36" fmla="*/ 301120 w 634108"/>
                <a:gd name="connsiteY36" fmla="*/ 605389 h 812542"/>
                <a:gd name="connsiteX37" fmla="*/ 303572 w 634108"/>
                <a:gd name="connsiteY37" fmla="*/ 604164 h 812542"/>
                <a:gd name="connsiteX38" fmla="*/ 306024 w 634108"/>
                <a:gd name="connsiteY38" fmla="*/ 598039 h 812542"/>
                <a:gd name="connsiteX39" fmla="*/ 310926 w 634108"/>
                <a:gd name="connsiteY39" fmla="*/ 593138 h 812542"/>
                <a:gd name="connsiteX40" fmla="*/ 317054 w 634108"/>
                <a:gd name="connsiteY40" fmla="*/ 589463 h 812542"/>
                <a:gd name="connsiteX41" fmla="*/ 317054 w 634108"/>
                <a:gd name="connsiteY41" fmla="*/ 540036 h 812542"/>
                <a:gd name="connsiteX42" fmla="*/ 233750 w 634108"/>
                <a:gd name="connsiteY42" fmla="*/ 624649 h 812542"/>
                <a:gd name="connsiteX43" fmla="*/ 261104 w 634108"/>
                <a:gd name="connsiteY43" fmla="*/ 685621 h 812542"/>
                <a:gd name="connsiteX44" fmla="*/ 226290 w 634108"/>
                <a:gd name="connsiteY44" fmla="*/ 744104 h 812542"/>
                <a:gd name="connsiteX45" fmla="*/ 263590 w 634108"/>
                <a:gd name="connsiteY45" fmla="*/ 745349 h 812542"/>
                <a:gd name="connsiteX46" fmla="*/ 283484 w 634108"/>
                <a:gd name="connsiteY46" fmla="*/ 776457 h 812542"/>
                <a:gd name="connsiteX47" fmla="*/ 317054 w 634108"/>
                <a:gd name="connsiteY47" fmla="*/ 719218 h 812542"/>
                <a:gd name="connsiteX48" fmla="*/ 351868 w 634108"/>
                <a:gd name="connsiteY48" fmla="*/ 776457 h 812542"/>
                <a:gd name="connsiteX49" fmla="*/ 370518 w 634108"/>
                <a:gd name="connsiteY49" fmla="*/ 745349 h 812542"/>
                <a:gd name="connsiteX50" fmla="*/ 407818 w 634108"/>
                <a:gd name="connsiteY50" fmla="*/ 744104 h 812542"/>
                <a:gd name="connsiteX51" fmla="*/ 373004 w 634108"/>
                <a:gd name="connsiteY51" fmla="*/ 685621 h 812542"/>
                <a:gd name="connsiteX52" fmla="*/ 400358 w 634108"/>
                <a:gd name="connsiteY52" fmla="*/ 624649 h 812542"/>
                <a:gd name="connsiteX53" fmla="*/ 317054 w 634108"/>
                <a:gd name="connsiteY53" fmla="*/ 540036 h 812542"/>
                <a:gd name="connsiteX54" fmla="*/ 151688 w 634108"/>
                <a:gd name="connsiteY54" fmla="*/ 481552 h 812542"/>
                <a:gd name="connsiteX55" fmla="*/ 141742 w 634108"/>
                <a:gd name="connsiteY55" fmla="*/ 491507 h 812542"/>
                <a:gd name="connsiteX56" fmla="*/ 151688 w 634108"/>
                <a:gd name="connsiteY56" fmla="*/ 501462 h 812542"/>
                <a:gd name="connsiteX57" fmla="*/ 482420 w 634108"/>
                <a:gd name="connsiteY57" fmla="*/ 501462 h 812542"/>
                <a:gd name="connsiteX58" fmla="*/ 492366 w 634108"/>
                <a:gd name="connsiteY58" fmla="*/ 491507 h 812542"/>
                <a:gd name="connsiteX59" fmla="*/ 482420 w 634108"/>
                <a:gd name="connsiteY59" fmla="*/ 481552 h 812542"/>
                <a:gd name="connsiteX60" fmla="*/ 151688 w 634108"/>
                <a:gd name="connsiteY60" fmla="*/ 373296 h 812542"/>
                <a:gd name="connsiteX61" fmla="*/ 141742 w 634108"/>
                <a:gd name="connsiteY61" fmla="*/ 383251 h 812542"/>
                <a:gd name="connsiteX62" fmla="*/ 151688 w 634108"/>
                <a:gd name="connsiteY62" fmla="*/ 394450 h 812542"/>
                <a:gd name="connsiteX63" fmla="*/ 482420 w 634108"/>
                <a:gd name="connsiteY63" fmla="*/ 394450 h 812542"/>
                <a:gd name="connsiteX64" fmla="*/ 492366 w 634108"/>
                <a:gd name="connsiteY64" fmla="*/ 383251 h 812542"/>
                <a:gd name="connsiteX65" fmla="*/ 482420 w 634108"/>
                <a:gd name="connsiteY65" fmla="*/ 373296 h 812542"/>
                <a:gd name="connsiteX66" fmla="*/ 151688 w 634108"/>
                <a:gd name="connsiteY66" fmla="*/ 265041 h 812542"/>
                <a:gd name="connsiteX67" fmla="*/ 141742 w 634108"/>
                <a:gd name="connsiteY67" fmla="*/ 276239 h 812542"/>
                <a:gd name="connsiteX68" fmla="*/ 151688 w 634108"/>
                <a:gd name="connsiteY68" fmla="*/ 286194 h 812542"/>
                <a:gd name="connsiteX69" fmla="*/ 482420 w 634108"/>
                <a:gd name="connsiteY69" fmla="*/ 286194 h 812542"/>
                <a:gd name="connsiteX70" fmla="*/ 492366 w 634108"/>
                <a:gd name="connsiteY70" fmla="*/ 276239 h 812542"/>
                <a:gd name="connsiteX71" fmla="*/ 482420 w 634108"/>
                <a:gd name="connsiteY71" fmla="*/ 265041 h 812542"/>
                <a:gd name="connsiteX72" fmla="*/ 174068 w 634108"/>
                <a:gd name="connsiteY72" fmla="*/ 125676 h 812542"/>
                <a:gd name="connsiteX73" fmla="*/ 146716 w 634108"/>
                <a:gd name="connsiteY73" fmla="*/ 136875 h 812542"/>
                <a:gd name="connsiteX74" fmla="*/ 135526 w 634108"/>
                <a:gd name="connsiteY74" fmla="*/ 164250 h 812542"/>
                <a:gd name="connsiteX75" fmla="*/ 146716 w 634108"/>
                <a:gd name="connsiteY75" fmla="*/ 192870 h 812542"/>
                <a:gd name="connsiteX76" fmla="*/ 174068 w 634108"/>
                <a:gd name="connsiteY76" fmla="*/ 204069 h 812542"/>
                <a:gd name="connsiteX77" fmla="*/ 317054 w 634108"/>
                <a:gd name="connsiteY77" fmla="*/ 204069 h 812542"/>
                <a:gd name="connsiteX78" fmla="*/ 460040 w 634108"/>
                <a:gd name="connsiteY78" fmla="*/ 204069 h 812542"/>
                <a:gd name="connsiteX79" fmla="*/ 488636 w 634108"/>
                <a:gd name="connsiteY79" fmla="*/ 192870 h 812542"/>
                <a:gd name="connsiteX80" fmla="*/ 499826 w 634108"/>
                <a:gd name="connsiteY80" fmla="*/ 164250 h 812542"/>
                <a:gd name="connsiteX81" fmla="*/ 488636 w 634108"/>
                <a:gd name="connsiteY81" fmla="*/ 136875 h 812542"/>
                <a:gd name="connsiteX82" fmla="*/ 460040 w 634108"/>
                <a:gd name="connsiteY82" fmla="*/ 125676 h 812542"/>
                <a:gd name="connsiteX83" fmla="*/ 317054 w 634108"/>
                <a:gd name="connsiteY83" fmla="*/ 125676 h 812542"/>
                <a:gd name="connsiteX84" fmla="*/ 83304 w 634108"/>
                <a:gd name="connsiteY84" fmla="*/ 0 h 812542"/>
                <a:gd name="connsiteX85" fmla="*/ 550804 w 634108"/>
                <a:gd name="connsiteY85" fmla="*/ 0 h 812542"/>
                <a:gd name="connsiteX86" fmla="*/ 634108 w 634108"/>
                <a:gd name="connsiteY86" fmla="*/ 83370 h 812542"/>
                <a:gd name="connsiteX87" fmla="*/ 634108 w 634108"/>
                <a:gd name="connsiteY87" fmla="*/ 729172 h 812542"/>
                <a:gd name="connsiteX88" fmla="*/ 550804 w 634108"/>
                <a:gd name="connsiteY88" fmla="*/ 812542 h 812542"/>
                <a:gd name="connsiteX89" fmla="*/ 83304 w 634108"/>
                <a:gd name="connsiteY89" fmla="*/ 812542 h 812542"/>
                <a:gd name="connsiteX90" fmla="*/ 0 w 634108"/>
                <a:gd name="connsiteY90" fmla="*/ 729172 h 812542"/>
                <a:gd name="connsiteX91" fmla="*/ 0 w 634108"/>
                <a:gd name="connsiteY91" fmla="*/ 83370 h 812542"/>
                <a:gd name="connsiteX92" fmla="*/ 83304 w 634108"/>
                <a:gd name="connsiteY92" fmla="*/ 0 h 81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34108" h="812542">
                  <a:moveTo>
                    <a:pt x="317054" y="589463"/>
                  </a:moveTo>
                  <a:cubicBezTo>
                    <a:pt x="320732" y="589463"/>
                    <a:pt x="321958" y="590688"/>
                    <a:pt x="324408" y="593138"/>
                  </a:cubicBezTo>
                  <a:lnTo>
                    <a:pt x="328086" y="598039"/>
                  </a:lnTo>
                  <a:lnTo>
                    <a:pt x="331762" y="604164"/>
                  </a:lnTo>
                  <a:cubicBezTo>
                    <a:pt x="331762" y="604164"/>
                    <a:pt x="332988" y="605389"/>
                    <a:pt x="334214" y="605389"/>
                  </a:cubicBezTo>
                  <a:cubicBezTo>
                    <a:pt x="334214" y="606614"/>
                    <a:pt x="335440" y="606614"/>
                    <a:pt x="335440" y="607840"/>
                  </a:cubicBezTo>
                  <a:lnTo>
                    <a:pt x="342794" y="609065"/>
                  </a:lnTo>
                  <a:lnTo>
                    <a:pt x="348922" y="611515"/>
                  </a:lnTo>
                  <a:cubicBezTo>
                    <a:pt x="351374" y="611515"/>
                    <a:pt x="353826" y="613965"/>
                    <a:pt x="355052" y="616415"/>
                  </a:cubicBezTo>
                  <a:cubicBezTo>
                    <a:pt x="355052" y="618865"/>
                    <a:pt x="355052" y="621316"/>
                    <a:pt x="353826" y="623766"/>
                  </a:cubicBezTo>
                  <a:lnTo>
                    <a:pt x="348922" y="628666"/>
                  </a:lnTo>
                  <a:lnTo>
                    <a:pt x="345246" y="634792"/>
                  </a:lnTo>
                  <a:cubicBezTo>
                    <a:pt x="344020" y="634792"/>
                    <a:pt x="344020" y="636017"/>
                    <a:pt x="342794" y="637242"/>
                  </a:cubicBezTo>
                  <a:cubicBezTo>
                    <a:pt x="342794" y="638467"/>
                    <a:pt x="342794" y="638467"/>
                    <a:pt x="342794" y="639692"/>
                  </a:cubicBezTo>
                  <a:lnTo>
                    <a:pt x="342794" y="645818"/>
                  </a:lnTo>
                  <a:lnTo>
                    <a:pt x="342794" y="653168"/>
                  </a:lnTo>
                  <a:cubicBezTo>
                    <a:pt x="344020" y="655618"/>
                    <a:pt x="342794" y="659294"/>
                    <a:pt x="340342" y="660519"/>
                  </a:cubicBezTo>
                  <a:cubicBezTo>
                    <a:pt x="337892" y="661744"/>
                    <a:pt x="335440" y="662969"/>
                    <a:pt x="331762" y="661744"/>
                  </a:cubicBezTo>
                  <a:lnTo>
                    <a:pt x="325634" y="659294"/>
                  </a:lnTo>
                  <a:lnTo>
                    <a:pt x="320732" y="656844"/>
                  </a:lnTo>
                  <a:cubicBezTo>
                    <a:pt x="319506" y="655618"/>
                    <a:pt x="318280" y="655618"/>
                    <a:pt x="317054" y="655618"/>
                  </a:cubicBezTo>
                  <a:cubicBezTo>
                    <a:pt x="317054" y="655618"/>
                    <a:pt x="314604" y="655618"/>
                    <a:pt x="314604" y="656844"/>
                  </a:cubicBezTo>
                  <a:lnTo>
                    <a:pt x="308474" y="659294"/>
                  </a:lnTo>
                  <a:lnTo>
                    <a:pt x="302346" y="661744"/>
                  </a:lnTo>
                  <a:cubicBezTo>
                    <a:pt x="298670" y="662969"/>
                    <a:pt x="296218" y="661744"/>
                    <a:pt x="293766" y="660519"/>
                  </a:cubicBezTo>
                  <a:cubicBezTo>
                    <a:pt x="291314" y="659294"/>
                    <a:pt x="291314" y="655618"/>
                    <a:pt x="291314" y="653168"/>
                  </a:cubicBezTo>
                  <a:lnTo>
                    <a:pt x="291314" y="645818"/>
                  </a:lnTo>
                  <a:lnTo>
                    <a:pt x="291314" y="639692"/>
                  </a:lnTo>
                  <a:cubicBezTo>
                    <a:pt x="291314" y="638467"/>
                    <a:pt x="291314" y="638467"/>
                    <a:pt x="291314" y="637242"/>
                  </a:cubicBezTo>
                  <a:cubicBezTo>
                    <a:pt x="291314" y="636017"/>
                    <a:pt x="290090" y="634792"/>
                    <a:pt x="290090" y="634792"/>
                  </a:cubicBezTo>
                  <a:lnTo>
                    <a:pt x="285186" y="628666"/>
                  </a:lnTo>
                  <a:lnTo>
                    <a:pt x="281510" y="623766"/>
                  </a:lnTo>
                  <a:cubicBezTo>
                    <a:pt x="279058" y="621316"/>
                    <a:pt x="279058" y="618865"/>
                    <a:pt x="279058" y="616415"/>
                  </a:cubicBezTo>
                  <a:cubicBezTo>
                    <a:pt x="280284" y="613965"/>
                    <a:pt x="282736" y="611515"/>
                    <a:pt x="285186" y="611515"/>
                  </a:cubicBezTo>
                  <a:lnTo>
                    <a:pt x="291314" y="609065"/>
                  </a:lnTo>
                  <a:lnTo>
                    <a:pt x="298670" y="607840"/>
                  </a:lnTo>
                  <a:cubicBezTo>
                    <a:pt x="298670" y="606614"/>
                    <a:pt x="299894" y="606614"/>
                    <a:pt x="301120" y="605389"/>
                  </a:cubicBezTo>
                  <a:cubicBezTo>
                    <a:pt x="301120" y="605389"/>
                    <a:pt x="302346" y="604164"/>
                    <a:pt x="303572" y="604164"/>
                  </a:cubicBezTo>
                  <a:lnTo>
                    <a:pt x="306024" y="598039"/>
                  </a:lnTo>
                  <a:lnTo>
                    <a:pt x="310926" y="593138"/>
                  </a:lnTo>
                  <a:cubicBezTo>
                    <a:pt x="312152" y="590688"/>
                    <a:pt x="314604" y="589463"/>
                    <a:pt x="317054" y="589463"/>
                  </a:cubicBezTo>
                  <a:close/>
                  <a:moveTo>
                    <a:pt x="317054" y="540036"/>
                  </a:moveTo>
                  <a:cubicBezTo>
                    <a:pt x="271050" y="540036"/>
                    <a:pt x="233750" y="577365"/>
                    <a:pt x="233750" y="624649"/>
                  </a:cubicBezTo>
                  <a:cubicBezTo>
                    <a:pt x="233750" y="648292"/>
                    <a:pt x="244940" y="669445"/>
                    <a:pt x="261104" y="685621"/>
                  </a:cubicBezTo>
                  <a:lnTo>
                    <a:pt x="226290" y="744104"/>
                  </a:lnTo>
                  <a:lnTo>
                    <a:pt x="263590" y="745349"/>
                  </a:lnTo>
                  <a:lnTo>
                    <a:pt x="283484" y="776457"/>
                  </a:lnTo>
                  <a:lnTo>
                    <a:pt x="317054" y="719218"/>
                  </a:lnTo>
                  <a:lnTo>
                    <a:pt x="351868" y="776457"/>
                  </a:lnTo>
                  <a:lnTo>
                    <a:pt x="370518" y="745349"/>
                  </a:lnTo>
                  <a:lnTo>
                    <a:pt x="407818" y="744104"/>
                  </a:lnTo>
                  <a:lnTo>
                    <a:pt x="373004" y="685621"/>
                  </a:lnTo>
                  <a:cubicBezTo>
                    <a:pt x="390412" y="669445"/>
                    <a:pt x="400358" y="648292"/>
                    <a:pt x="400358" y="624649"/>
                  </a:cubicBezTo>
                  <a:cubicBezTo>
                    <a:pt x="400358" y="577365"/>
                    <a:pt x="363058" y="540036"/>
                    <a:pt x="317054" y="540036"/>
                  </a:cubicBezTo>
                  <a:close/>
                  <a:moveTo>
                    <a:pt x="151688" y="481552"/>
                  </a:moveTo>
                  <a:cubicBezTo>
                    <a:pt x="146716" y="481552"/>
                    <a:pt x="141742" y="485285"/>
                    <a:pt x="141742" y="491507"/>
                  </a:cubicBezTo>
                  <a:cubicBezTo>
                    <a:pt x="141742" y="496484"/>
                    <a:pt x="146716" y="501462"/>
                    <a:pt x="151688" y="501462"/>
                  </a:cubicBezTo>
                  <a:lnTo>
                    <a:pt x="482420" y="501462"/>
                  </a:lnTo>
                  <a:cubicBezTo>
                    <a:pt x="488636" y="501462"/>
                    <a:pt x="492366" y="496484"/>
                    <a:pt x="492366" y="491507"/>
                  </a:cubicBezTo>
                  <a:cubicBezTo>
                    <a:pt x="492366" y="485285"/>
                    <a:pt x="488636" y="481552"/>
                    <a:pt x="482420" y="481552"/>
                  </a:cubicBezTo>
                  <a:close/>
                  <a:moveTo>
                    <a:pt x="151688" y="373296"/>
                  </a:moveTo>
                  <a:cubicBezTo>
                    <a:pt x="146716" y="373296"/>
                    <a:pt x="141742" y="378274"/>
                    <a:pt x="141742" y="383251"/>
                  </a:cubicBezTo>
                  <a:cubicBezTo>
                    <a:pt x="141742" y="389473"/>
                    <a:pt x="146716" y="394450"/>
                    <a:pt x="151688" y="394450"/>
                  </a:cubicBezTo>
                  <a:lnTo>
                    <a:pt x="482420" y="394450"/>
                  </a:lnTo>
                  <a:cubicBezTo>
                    <a:pt x="488636" y="394450"/>
                    <a:pt x="492366" y="389473"/>
                    <a:pt x="492366" y="383251"/>
                  </a:cubicBezTo>
                  <a:cubicBezTo>
                    <a:pt x="492366" y="378274"/>
                    <a:pt x="488636" y="373296"/>
                    <a:pt x="482420" y="373296"/>
                  </a:cubicBezTo>
                  <a:close/>
                  <a:moveTo>
                    <a:pt x="151688" y="265041"/>
                  </a:moveTo>
                  <a:cubicBezTo>
                    <a:pt x="146716" y="265041"/>
                    <a:pt x="141742" y="270018"/>
                    <a:pt x="141742" y="276239"/>
                  </a:cubicBezTo>
                  <a:cubicBezTo>
                    <a:pt x="141742" y="281217"/>
                    <a:pt x="146716" y="286194"/>
                    <a:pt x="151688" y="286194"/>
                  </a:cubicBezTo>
                  <a:lnTo>
                    <a:pt x="482420" y="286194"/>
                  </a:lnTo>
                  <a:cubicBezTo>
                    <a:pt x="488636" y="286194"/>
                    <a:pt x="492366" y="281217"/>
                    <a:pt x="492366" y="276239"/>
                  </a:cubicBezTo>
                  <a:cubicBezTo>
                    <a:pt x="492366" y="270018"/>
                    <a:pt x="488636" y="265041"/>
                    <a:pt x="482420" y="265041"/>
                  </a:cubicBezTo>
                  <a:close/>
                  <a:moveTo>
                    <a:pt x="174068" y="125676"/>
                  </a:moveTo>
                  <a:cubicBezTo>
                    <a:pt x="162878" y="125676"/>
                    <a:pt x="154176" y="130654"/>
                    <a:pt x="146716" y="136875"/>
                  </a:cubicBezTo>
                  <a:cubicBezTo>
                    <a:pt x="139256" y="144341"/>
                    <a:pt x="135526" y="154296"/>
                    <a:pt x="135526" y="164250"/>
                  </a:cubicBezTo>
                  <a:cubicBezTo>
                    <a:pt x="135526" y="175449"/>
                    <a:pt x="139256" y="185404"/>
                    <a:pt x="146716" y="192870"/>
                  </a:cubicBezTo>
                  <a:cubicBezTo>
                    <a:pt x="154176" y="200336"/>
                    <a:pt x="162878" y="204069"/>
                    <a:pt x="174068" y="204069"/>
                  </a:cubicBezTo>
                  <a:lnTo>
                    <a:pt x="317054" y="204069"/>
                  </a:lnTo>
                  <a:lnTo>
                    <a:pt x="460040" y="204069"/>
                  </a:lnTo>
                  <a:cubicBezTo>
                    <a:pt x="471230" y="204069"/>
                    <a:pt x="481176" y="200336"/>
                    <a:pt x="488636" y="192870"/>
                  </a:cubicBezTo>
                  <a:cubicBezTo>
                    <a:pt x="494852" y="185404"/>
                    <a:pt x="499826" y="175449"/>
                    <a:pt x="499826" y="164250"/>
                  </a:cubicBezTo>
                  <a:cubicBezTo>
                    <a:pt x="499826" y="154296"/>
                    <a:pt x="494852" y="144341"/>
                    <a:pt x="488636" y="136875"/>
                  </a:cubicBezTo>
                  <a:cubicBezTo>
                    <a:pt x="481176" y="130654"/>
                    <a:pt x="471230" y="125676"/>
                    <a:pt x="460040" y="125676"/>
                  </a:cubicBezTo>
                  <a:lnTo>
                    <a:pt x="317054" y="125676"/>
                  </a:lnTo>
                  <a:close/>
                  <a:moveTo>
                    <a:pt x="83304" y="0"/>
                  </a:moveTo>
                  <a:lnTo>
                    <a:pt x="550804" y="0"/>
                  </a:lnTo>
                  <a:cubicBezTo>
                    <a:pt x="596808" y="0"/>
                    <a:pt x="634108" y="37330"/>
                    <a:pt x="634108" y="83370"/>
                  </a:cubicBezTo>
                  <a:lnTo>
                    <a:pt x="634108" y="729172"/>
                  </a:lnTo>
                  <a:cubicBezTo>
                    <a:pt x="634108" y="775212"/>
                    <a:pt x="596808" y="812542"/>
                    <a:pt x="550804" y="812542"/>
                  </a:cubicBezTo>
                  <a:lnTo>
                    <a:pt x="83304" y="812542"/>
                  </a:lnTo>
                  <a:cubicBezTo>
                    <a:pt x="37300" y="812542"/>
                    <a:pt x="0" y="775212"/>
                    <a:pt x="0" y="729172"/>
                  </a:cubicBezTo>
                  <a:lnTo>
                    <a:pt x="0" y="83370"/>
                  </a:lnTo>
                  <a:cubicBezTo>
                    <a:pt x="0" y="37330"/>
                    <a:pt x="37300" y="0"/>
                    <a:pt x="83304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61DA87E3-7291-7883-E42E-B2ECBC39CC0C}"/>
                </a:ext>
              </a:extLst>
            </p:cNvPr>
            <p:cNvSpPr/>
            <p:nvPr/>
          </p:nvSpPr>
          <p:spPr>
            <a:xfrm>
              <a:off x="21542227" y="11842916"/>
              <a:ext cx="634108" cy="812542"/>
            </a:xfrm>
            <a:custGeom>
              <a:avLst/>
              <a:gdLst>
                <a:gd name="connsiteX0" fmla="*/ 317044 w 634108"/>
                <a:gd name="connsiteY0" fmla="*/ 589463 h 812542"/>
                <a:gd name="connsiteX1" fmla="*/ 323170 w 634108"/>
                <a:gd name="connsiteY1" fmla="*/ 593138 h 812542"/>
                <a:gd name="connsiteX2" fmla="*/ 326846 w 634108"/>
                <a:gd name="connsiteY2" fmla="*/ 598039 h 812542"/>
                <a:gd name="connsiteX3" fmla="*/ 330522 w 634108"/>
                <a:gd name="connsiteY3" fmla="*/ 604164 h 812542"/>
                <a:gd name="connsiteX4" fmla="*/ 332972 w 634108"/>
                <a:gd name="connsiteY4" fmla="*/ 605389 h 812542"/>
                <a:gd name="connsiteX5" fmla="*/ 335424 w 634108"/>
                <a:gd name="connsiteY5" fmla="*/ 607840 h 812542"/>
                <a:gd name="connsiteX6" fmla="*/ 342776 w 634108"/>
                <a:gd name="connsiteY6" fmla="*/ 609065 h 812542"/>
                <a:gd name="connsiteX7" fmla="*/ 348902 w 634108"/>
                <a:gd name="connsiteY7" fmla="*/ 611515 h 812542"/>
                <a:gd name="connsiteX8" fmla="*/ 353804 w 634108"/>
                <a:gd name="connsiteY8" fmla="*/ 616415 h 812542"/>
                <a:gd name="connsiteX9" fmla="*/ 352578 w 634108"/>
                <a:gd name="connsiteY9" fmla="*/ 623766 h 812542"/>
                <a:gd name="connsiteX10" fmla="*/ 348902 w 634108"/>
                <a:gd name="connsiteY10" fmla="*/ 628666 h 812542"/>
                <a:gd name="connsiteX11" fmla="*/ 344002 w 634108"/>
                <a:gd name="connsiteY11" fmla="*/ 634792 h 812542"/>
                <a:gd name="connsiteX12" fmla="*/ 342776 w 634108"/>
                <a:gd name="connsiteY12" fmla="*/ 637242 h 812542"/>
                <a:gd name="connsiteX13" fmla="*/ 342776 w 634108"/>
                <a:gd name="connsiteY13" fmla="*/ 639692 h 812542"/>
                <a:gd name="connsiteX14" fmla="*/ 342776 w 634108"/>
                <a:gd name="connsiteY14" fmla="*/ 645818 h 812542"/>
                <a:gd name="connsiteX15" fmla="*/ 342776 w 634108"/>
                <a:gd name="connsiteY15" fmla="*/ 653168 h 812542"/>
                <a:gd name="connsiteX16" fmla="*/ 340326 w 634108"/>
                <a:gd name="connsiteY16" fmla="*/ 660519 h 812542"/>
                <a:gd name="connsiteX17" fmla="*/ 331748 w 634108"/>
                <a:gd name="connsiteY17" fmla="*/ 661744 h 812542"/>
                <a:gd name="connsiteX18" fmla="*/ 325620 w 634108"/>
                <a:gd name="connsiteY18" fmla="*/ 659294 h 812542"/>
                <a:gd name="connsiteX19" fmla="*/ 319494 w 634108"/>
                <a:gd name="connsiteY19" fmla="*/ 656844 h 812542"/>
                <a:gd name="connsiteX20" fmla="*/ 317044 w 634108"/>
                <a:gd name="connsiteY20" fmla="*/ 655618 h 812542"/>
                <a:gd name="connsiteX21" fmla="*/ 313368 w 634108"/>
                <a:gd name="connsiteY21" fmla="*/ 656844 h 812542"/>
                <a:gd name="connsiteX22" fmla="*/ 307240 w 634108"/>
                <a:gd name="connsiteY22" fmla="*/ 659294 h 812542"/>
                <a:gd name="connsiteX23" fmla="*/ 302338 w 634108"/>
                <a:gd name="connsiteY23" fmla="*/ 661744 h 812542"/>
                <a:gd name="connsiteX24" fmla="*/ 293762 w 634108"/>
                <a:gd name="connsiteY24" fmla="*/ 660519 h 812542"/>
                <a:gd name="connsiteX25" fmla="*/ 290086 w 634108"/>
                <a:gd name="connsiteY25" fmla="*/ 653168 h 812542"/>
                <a:gd name="connsiteX26" fmla="*/ 290086 w 634108"/>
                <a:gd name="connsiteY26" fmla="*/ 645818 h 812542"/>
                <a:gd name="connsiteX27" fmla="*/ 290086 w 634108"/>
                <a:gd name="connsiteY27" fmla="*/ 639692 h 812542"/>
                <a:gd name="connsiteX28" fmla="*/ 290086 w 634108"/>
                <a:gd name="connsiteY28" fmla="*/ 637242 h 812542"/>
                <a:gd name="connsiteX29" fmla="*/ 288860 w 634108"/>
                <a:gd name="connsiteY29" fmla="*/ 634792 h 812542"/>
                <a:gd name="connsiteX30" fmla="*/ 283958 w 634108"/>
                <a:gd name="connsiteY30" fmla="*/ 628666 h 812542"/>
                <a:gd name="connsiteX31" fmla="*/ 280282 w 634108"/>
                <a:gd name="connsiteY31" fmla="*/ 623766 h 812542"/>
                <a:gd name="connsiteX32" fmla="*/ 279056 w 634108"/>
                <a:gd name="connsiteY32" fmla="*/ 616415 h 812542"/>
                <a:gd name="connsiteX33" fmla="*/ 283958 w 634108"/>
                <a:gd name="connsiteY33" fmla="*/ 611515 h 812542"/>
                <a:gd name="connsiteX34" fmla="*/ 291310 w 634108"/>
                <a:gd name="connsiteY34" fmla="*/ 609065 h 812542"/>
                <a:gd name="connsiteX35" fmla="*/ 297438 w 634108"/>
                <a:gd name="connsiteY35" fmla="*/ 607840 h 812542"/>
                <a:gd name="connsiteX36" fmla="*/ 299888 w 634108"/>
                <a:gd name="connsiteY36" fmla="*/ 605389 h 812542"/>
                <a:gd name="connsiteX37" fmla="*/ 302338 w 634108"/>
                <a:gd name="connsiteY37" fmla="*/ 604164 h 812542"/>
                <a:gd name="connsiteX38" fmla="*/ 306014 w 634108"/>
                <a:gd name="connsiteY38" fmla="*/ 598039 h 812542"/>
                <a:gd name="connsiteX39" fmla="*/ 309692 w 634108"/>
                <a:gd name="connsiteY39" fmla="*/ 593138 h 812542"/>
                <a:gd name="connsiteX40" fmla="*/ 317044 w 634108"/>
                <a:gd name="connsiteY40" fmla="*/ 589463 h 812542"/>
                <a:gd name="connsiteX41" fmla="*/ 317054 w 634108"/>
                <a:gd name="connsiteY41" fmla="*/ 540036 h 812542"/>
                <a:gd name="connsiteX42" fmla="*/ 233750 w 634108"/>
                <a:gd name="connsiteY42" fmla="*/ 624649 h 812542"/>
                <a:gd name="connsiteX43" fmla="*/ 259860 w 634108"/>
                <a:gd name="connsiteY43" fmla="*/ 685621 h 812542"/>
                <a:gd name="connsiteX44" fmla="*/ 226290 w 634108"/>
                <a:gd name="connsiteY44" fmla="*/ 744104 h 812542"/>
                <a:gd name="connsiteX45" fmla="*/ 263590 w 634108"/>
                <a:gd name="connsiteY45" fmla="*/ 745349 h 812542"/>
                <a:gd name="connsiteX46" fmla="*/ 282240 w 634108"/>
                <a:gd name="connsiteY46" fmla="*/ 776457 h 812542"/>
                <a:gd name="connsiteX47" fmla="*/ 317054 w 634108"/>
                <a:gd name="connsiteY47" fmla="*/ 719218 h 812542"/>
                <a:gd name="connsiteX48" fmla="*/ 350624 w 634108"/>
                <a:gd name="connsiteY48" fmla="*/ 776457 h 812542"/>
                <a:gd name="connsiteX49" fmla="*/ 370518 w 634108"/>
                <a:gd name="connsiteY49" fmla="*/ 745349 h 812542"/>
                <a:gd name="connsiteX50" fmla="*/ 407818 w 634108"/>
                <a:gd name="connsiteY50" fmla="*/ 744104 h 812542"/>
                <a:gd name="connsiteX51" fmla="*/ 371762 w 634108"/>
                <a:gd name="connsiteY51" fmla="*/ 685621 h 812542"/>
                <a:gd name="connsiteX52" fmla="*/ 400358 w 634108"/>
                <a:gd name="connsiteY52" fmla="*/ 624649 h 812542"/>
                <a:gd name="connsiteX53" fmla="*/ 317054 w 634108"/>
                <a:gd name="connsiteY53" fmla="*/ 540036 h 812542"/>
                <a:gd name="connsiteX54" fmla="*/ 151688 w 634108"/>
                <a:gd name="connsiteY54" fmla="*/ 481552 h 812542"/>
                <a:gd name="connsiteX55" fmla="*/ 140498 w 634108"/>
                <a:gd name="connsiteY55" fmla="*/ 491507 h 812542"/>
                <a:gd name="connsiteX56" fmla="*/ 151688 w 634108"/>
                <a:gd name="connsiteY56" fmla="*/ 501462 h 812542"/>
                <a:gd name="connsiteX57" fmla="*/ 481176 w 634108"/>
                <a:gd name="connsiteY57" fmla="*/ 501462 h 812542"/>
                <a:gd name="connsiteX58" fmla="*/ 491122 w 634108"/>
                <a:gd name="connsiteY58" fmla="*/ 491507 h 812542"/>
                <a:gd name="connsiteX59" fmla="*/ 481176 w 634108"/>
                <a:gd name="connsiteY59" fmla="*/ 481552 h 812542"/>
                <a:gd name="connsiteX60" fmla="*/ 151688 w 634108"/>
                <a:gd name="connsiteY60" fmla="*/ 373296 h 812542"/>
                <a:gd name="connsiteX61" fmla="*/ 140498 w 634108"/>
                <a:gd name="connsiteY61" fmla="*/ 383251 h 812542"/>
                <a:gd name="connsiteX62" fmla="*/ 151688 w 634108"/>
                <a:gd name="connsiteY62" fmla="*/ 394450 h 812542"/>
                <a:gd name="connsiteX63" fmla="*/ 481176 w 634108"/>
                <a:gd name="connsiteY63" fmla="*/ 394450 h 812542"/>
                <a:gd name="connsiteX64" fmla="*/ 491122 w 634108"/>
                <a:gd name="connsiteY64" fmla="*/ 383251 h 812542"/>
                <a:gd name="connsiteX65" fmla="*/ 481176 w 634108"/>
                <a:gd name="connsiteY65" fmla="*/ 373296 h 812542"/>
                <a:gd name="connsiteX66" fmla="*/ 151688 w 634108"/>
                <a:gd name="connsiteY66" fmla="*/ 265041 h 812542"/>
                <a:gd name="connsiteX67" fmla="*/ 140498 w 634108"/>
                <a:gd name="connsiteY67" fmla="*/ 276239 h 812542"/>
                <a:gd name="connsiteX68" fmla="*/ 151688 w 634108"/>
                <a:gd name="connsiteY68" fmla="*/ 286194 h 812542"/>
                <a:gd name="connsiteX69" fmla="*/ 481176 w 634108"/>
                <a:gd name="connsiteY69" fmla="*/ 286194 h 812542"/>
                <a:gd name="connsiteX70" fmla="*/ 491122 w 634108"/>
                <a:gd name="connsiteY70" fmla="*/ 276239 h 812542"/>
                <a:gd name="connsiteX71" fmla="*/ 481176 w 634108"/>
                <a:gd name="connsiteY71" fmla="*/ 265041 h 812542"/>
                <a:gd name="connsiteX72" fmla="*/ 174068 w 634108"/>
                <a:gd name="connsiteY72" fmla="*/ 125676 h 812542"/>
                <a:gd name="connsiteX73" fmla="*/ 145472 w 634108"/>
                <a:gd name="connsiteY73" fmla="*/ 136875 h 812542"/>
                <a:gd name="connsiteX74" fmla="*/ 134282 w 634108"/>
                <a:gd name="connsiteY74" fmla="*/ 164250 h 812542"/>
                <a:gd name="connsiteX75" fmla="*/ 145472 w 634108"/>
                <a:gd name="connsiteY75" fmla="*/ 192870 h 812542"/>
                <a:gd name="connsiteX76" fmla="*/ 174068 w 634108"/>
                <a:gd name="connsiteY76" fmla="*/ 204069 h 812542"/>
                <a:gd name="connsiteX77" fmla="*/ 317054 w 634108"/>
                <a:gd name="connsiteY77" fmla="*/ 204069 h 812542"/>
                <a:gd name="connsiteX78" fmla="*/ 460040 w 634108"/>
                <a:gd name="connsiteY78" fmla="*/ 204069 h 812542"/>
                <a:gd name="connsiteX79" fmla="*/ 487392 w 634108"/>
                <a:gd name="connsiteY79" fmla="*/ 192870 h 812542"/>
                <a:gd name="connsiteX80" fmla="*/ 498582 w 634108"/>
                <a:gd name="connsiteY80" fmla="*/ 164250 h 812542"/>
                <a:gd name="connsiteX81" fmla="*/ 487392 w 634108"/>
                <a:gd name="connsiteY81" fmla="*/ 136875 h 812542"/>
                <a:gd name="connsiteX82" fmla="*/ 460040 w 634108"/>
                <a:gd name="connsiteY82" fmla="*/ 125676 h 812542"/>
                <a:gd name="connsiteX83" fmla="*/ 317054 w 634108"/>
                <a:gd name="connsiteY83" fmla="*/ 125676 h 812542"/>
                <a:gd name="connsiteX84" fmla="*/ 82062 w 634108"/>
                <a:gd name="connsiteY84" fmla="*/ 0 h 812542"/>
                <a:gd name="connsiteX85" fmla="*/ 550804 w 634108"/>
                <a:gd name="connsiteY85" fmla="*/ 0 h 812542"/>
                <a:gd name="connsiteX86" fmla="*/ 634108 w 634108"/>
                <a:gd name="connsiteY86" fmla="*/ 83370 h 812542"/>
                <a:gd name="connsiteX87" fmla="*/ 634108 w 634108"/>
                <a:gd name="connsiteY87" fmla="*/ 729172 h 812542"/>
                <a:gd name="connsiteX88" fmla="*/ 550804 w 634108"/>
                <a:gd name="connsiteY88" fmla="*/ 812542 h 812542"/>
                <a:gd name="connsiteX89" fmla="*/ 82062 w 634108"/>
                <a:gd name="connsiteY89" fmla="*/ 812542 h 812542"/>
                <a:gd name="connsiteX90" fmla="*/ 0 w 634108"/>
                <a:gd name="connsiteY90" fmla="*/ 729172 h 812542"/>
                <a:gd name="connsiteX91" fmla="*/ 0 w 634108"/>
                <a:gd name="connsiteY91" fmla="*/ 83370 h 812542"/>
                <a:gd name="connsiteX92" fmla="*/ 82062 w 634108"/>
                <a:gd name="connsiteY92" fmla="*/ 0 h 81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34108" h="812542">
                  <a:moveTo>
                    <a:pt x="317044" y="589463"/>
                  </a:moveTo>
                  <a:cubicBezTo>
                    <a:pt x="319494" y="589463"/>
                    <a:pt x="321944" y="590688"/>
                    <a:pt x="323170" y="593138"/>
                  </a:cubicBezTo>
                  <a:lnTo>
                    <a:pt x="326846" y="598039"/>
                  </a:lnTo>
                  <a:lnTo>
                    <a:pt x="330522" y="604164"/>
                  </a:lnTo>
                  <a:cubicBezTo>
                    <a:pt x="331748" y="604164"/>
                    <a:pt x="331748" y="605389"/>
                    <a:pt x="332972" y="605389"/>
                  </a:cubicBezTo>
                  <a:cubicBezTo>
                    <a:pt x="334198" y="606614"/>
                    <a:pt x="335424" y="606614"/>
                    <a:pt x="335424" y="607840"/>
                  </a:cubicBezTo>
                  <a:lnTo>
                    <a:pt x="342776" y="609065"/>
                  </a:lnTo>
                  <a:lnTo>
                    <a:pt x="348902" y="611515"/>
                  </a:lnTo>
                  <a:cubicBezTo>
                    <a:pt x="351354" y="611515"/>
                    <a:pt x="353804" y="613965"/>
                    <a:pt x="353804" y="616415"/>
                  </a:cubicBezTo>
                  <a:cubicBezTo>
                    <a:pt x="355030" y="618865"/>
                    <a:pt x="353804" y="621316"/>
                    <a:pt x="352578" y="623766"/>
                  </a:cubicBezTo>
                  <a:lnTo>
                    <a:pt x="348902" y="628666"/>
                  </a:lnTo>
                  <a:lnTo>
                    <a:pt x="344002" y="634792"/>
                  </a:lnTo>
                  <a:cubicBezTo>
                    <a:pt x="344002" y="634792"/>
                    <a:pt x="342776" y="636017"/>
                    <a:pt x="342776" y="637242"/>
                  </a:cubicBezTo>
                  <a:cubicBezTo>
                    <a:pt x="342776" y="638467"/>
                    <a:pt x="342776" y="638467"/>
                    <a:pt x="342776" y="639692"/>
                  </a:cubicBezTo>
                  <a:lnTo>
                    <a:pt x="342776" y="645818"/>
                  </a:lnTo>
                  <a:lnTo>
                    <a:pt x="342776" y="653168"/>
                  </a:lnTo>
                  <a:cubicBezTo>
                    <a:pt x="342776" y="655618"/>
                    <a:pt x="341550" y="659294"/>
                    <a:pt x="340326" y="660519"/>
                  </a:cubicBezTo>
                  <a:cubicBezTo>
                    <a:pt x="337874" y="661744"/>
                    <a:pt x="335424" y="662969"/>
                    <a:pt x="331748" y="661744"/>
                  </a:cubicBezTo>
                  <a:lnTo>
                    <a:pt x="325620" y="659294"/>
                  </a:lnTo>
                  <a:lnTo>
                    <a:pt x="319494" y="656844"/>
                  </a:lnTo>
                  <a:cubicBezTo>
                    <a:pt x="319494" y="655618"/>
                    <a:pt x="317044" y="655618"/>
                    <a:pt x="317044" y="655618"/>
                  </a:cubicBezTo>
                  <a:cubicBezTo>
                    <a:pt x="315818" y="655618"/>
                    <a:pt x="314592" y="655618"/>
                    <a:pt x="313368" y="656844"/>
                  </a:cubicBezTo>
                  <a:lnTo>
                    <a:pt x="307240" y="659294"/>
                  </a:lnTo>
                  <a:lnTo>
                    <a:pt x="302338" y="661744"/>
                  </a:lnTo>
                  <a:cubicBezTo>
                    <a:pt x="298662" y="662969"/>
                    <a:pt x="296212" y="661744"/>
                    <a:pt x="293762" y="660519"/>
                  </a:cubicBezTo>
                  <a:cubicBezTo>
                    <a:pt x="291310" y="659294"/>
                    <a:pt x="290086" y="655618"/>
                    <a:pt x="290086" y="653168"/>
                  </a:cubicBezTo>
                  <a:lnTo>
                    <a:pt x="290086" y="645818"/>
                  </a:lnTo>
                  <a:lnTo>
                    <a:pt x="290086" y="639692"/>
                  </a:lnTo>
                  <a:cubicBezTo>
                    <a:pt x="290086" y="638467"/>
                    <a:pt x="290086" y="638467"/>
                    <a:pt x="290086" y="637242"/>
                  </a:cubicBezTo>
                  <a:cubicBezTo>
                    <a:pt x="290086" y="636017"/>
                    <a:pt x="290086" y="634792"/>
                    <a:pt x="288860" y="634792"/>
                  </a:cubicBezTo>
                  <a:lnTo>
                    <a:pt x="283958" y="628666"/>
                  </a:lnTo>
                  <a:lnTo>
                    <a:pt x="280282" y="623766"/>
                  </a:lnTo>
                  <a:cubicBezTo>
                    <a:pt x="279056" y="621316"/>
                    <a:pt x="279056" y="618865"/>
                    <a:pt x="279056" y="616415"/>
                  </a:cubicBezTo>
                  <a:cubicBezTo>
                    <a:pt x="280282" y="613965"/>
                    <a:pt x="282734" y="611515"/>
                    <a:pt x="283958" y="611515"/>
                  </a:cubicBezTo>
                  <a:lnTo>
                    <a:pt x="291310" y="609065"/>
                  </a:lnTo>
                  <a:lnTo>
                    <a:pt x="297438" y="607840"/>
                  </a:lnTo>
                  <a:cubicBezTo>
                    <a:pt x="298662" y="606614"/>
                    <a:pt x="299888" y="606614"/>
                    <a:pt x="299888" y="605389"/>
                  </a:cubicBezTo>
                  <a:cubicBezTo>
                    <a:pt x="301114" y="605389"/>
                    <a:pt x="302338" y="604164"/>
                    <a:pt x="302338" y="604164"/>
                  </a:cubicBezTo>
                  <a:lnTo>
                    <a:pt x="306014" y="598039"/>
                  </a:lnTo>
                  <a:lnTo>
                    <a:pt x="309692" y="593138"/>
                  </a:lnTo>
                  <a:cubicBezTo>
                    <a:pt x="310916" y="590688"/>
                    <a:pt x="313368" y="589463"/>
                    <a:pt x="317044" y="589463"/>
                  </a:cubicBezTo>
                  <a:close/>
                  <a:moveTo>
                    <a:pt x="317054" y="540036"/>
                  </a:moveTo>
                  <a:cubicBezTo>
                    <a:pt x="271050" y="540036"/>
                    <a:pt x="233750" y="577365"/>
                    <a:pt x="233750" y="624649"/>
                  </a:cubicBezTo>
                  <a:cubicBezTo>
                    <a:pt x="233750" y="648292"/>
                    <a:pt x="243696" y="669445"/>
                    <a:pt x="259860" y="685621"/>
                  </a:cubicBezTo>
                  <a:lnTo>
                    <a:pt x="226290" y="744104"/>
                  </a:lnTo>
                  <a:lnTo>
                    <a:pt x="263590" y="745349"/>
                  </a:lnTo>
                  <a:lnTo>
                    <a:pt x="282240" y="776457"/>
                  </a:lnTo>
                  <a:lnTo>
                    <a:pt x="317054" y="719218"/>
                  </a:lnTo>
                  <a:lnTo>
                    <a:pt x="350624" y="776457"/>
                  </a:lnTo>
                  <a:lnTo>
                    <a:pt x="370518" y="745349"/>
                  </a:lnTo>
                  <a:lnTo>
                    <a:pt x="407818" y="744104"/>
                  </a:lnTo>
                  <a:lnTo>
                    <a:pt x="371762" y="685621"/>
                  </a:lnTo>
                  <a:cubicBezTo>
                    <a:pt x="389168" y="669445"/>
                    <a:pt x="400358" y="648292"/>
                    <a:pt x="400358" y="624649"/>
                  </a:cubicBezTo>
                  <a:cubicBezTo>
                    <a:pt x="400358" y="577365"/>
                    <a:pt x="361814" y="540036"/>
                    <a:pt x="317054" y="540036"/>
                  </a:cubicBezTo>
                  <a:close/>
                  <a:moveTo>
                    <a:pt x="151688" y="481552"/>
                  </a:moveTo>
                  <a:cubicBezTo>
                    <a:pt x="145472" y="481552"/>
                    <a:pt x="140498" y="485285"/>
                    <a:pt x="140498" y="491507"/>
                  </a:cubicBezTo>
                  <a:cubicBezTo>
                    <a:pt x="140498" y="496484"/>
                    <a:pt x="145472" y="501462"/>
                    <a:pt x="151688" y="501462"/>
                  </a:cubicBezTo>
                  <a:lnTo>
                    <a:pt x="481176" y="501462"/>
                  </a:lnTo>
                  <a:cubicBezTo>
                    <a:pt x="487392" y="501462"/>
                    <a:pt x="491122" y="496484"/>
                    <a:pt x="491122" y="491507"/>
                  </a:cubicBezTo>
                  <a:cubicBezTo>
                    <a:pt x="491122" y="485285"/>
                    <a:pt x="487392" y="481552"/>
                    <a:pt x="481176" y="481552"/>
                  </a:cubicBezTo>
                  <a:close/>
                  <a:moveTo>
                    <a:pt x="151688" y="373296"/>
                  </a:moveTo>
                  <a:cubicBezTo>
                    <a:pt x="145472" y="373296"/>
                    <a:pt x="140498" y="378274"/>
                    <a:pt x="140498" y="383251"/>
                  </a:cubicBezTo>
                  <a:cubicBezTo>
                    <a:pt x="140498" y="389473"/>
                    <a:pt x="145472" y="394450"/>
                    <a:pt x="151688" y="394450"/>
                  </a:cubicBezTo>
                  <a:lnTo>
                    <a:pt x="481176" y="394450"/>
                  </a:lnTo>
                  <a:cubicBezTo>
                    <a:pt x="487392" y="394450"/>
                    <a:pt x="491122" y="389473"/>
                    <a:pt x="491122" y="383251"/>
                  </a:cubicBezTo>
                  <a:cubicBezTo>
                    <a:pt x="491122" y="378274"/>
                    <a:pt x="487392" y="373296"/>
                    <a:pt x="481176" y="373296"/>
                  </a:cubicBezTo>
                  <a:close/>
                  <a:moveTo>
                    <a:pt x="151688" y="265041"/>
                  </a:moveTo>
                  <a:cubicBezTo>
                    <a:pt x="145472" y="265041"/>
                    <a:pt x="140498" y="270018"/>
                    <a:pt x="140498" y="276239"/>
                  </a:cubicBezTo>
                  <a:cubicBezTo>
                    <a:pt x="140498" y="281217"/>
                    <a:pt x="145472" y="286194"/>
                    <a:pt x="151688" y="286194"/>
                  </a:cubicBezTo>
                  <a:lnTo>
                    <a:pt x="481176" y="286194"/>
                  </a:lnTo>
                  <a:cubicBezTo>
                    <a:pt x="487392" y="286194"/>
                    <a:pt x="491122" y="281217"/>
                    <a:pt x="491122" y="276239"/>
                  </a:cubicBezTo>
                  <a:cubicBezTo>
                    <a:pt x="491122" y="270018"/>
                    <a:pt x="487392" y="265041"/>
                    <a:pt x="481176" y="265041"/>
                  </a:cubicBezTo>
                  <a:close/>
                  <a:moveTo>
                    <a:pt x="174068" y="125676"/>
                  </a:moveTo>
                  <a:cubicBezTo>
                    <a:pt x="162878" y="125676"/>
                    <a:pt x="152932" y="130654"/>
                    <a:pt x="145472" y="136875"/>
                  </a:cubicBezTo>
                  <a:cubicBezTo>
                    <a:pt x="139256" y="144341"/>
                    <a:pt x="134282" y="154296"/>
                    <a:pt x="134282" y="164250"/>
                  </a:cubicBezTo>
                  <a:cubicBezTo>
                    <a:pt x="134282" y="175449"/>
                    <a:pt x="139256" y="185404"/>
                    <a:pt x="145472" y="192870"/>
                  </a:cubicBezTo>
                  <a:cubicBezTo>
                    <a:pt x="152932" y="200336"/>
                    <a:pt x="162878" y="204069"/>
                    <a:pt x="174068" y="204069"/>
                  </a:cubicBezTo>
                  <a:lnTo>
                    <a:pt x="317054" y="204069"/>
                  </a:lnTo>
                  <a:lnTo>
                    <a:pt x="460040" y="204069"/>
                  </a:lnTo>
                  <a:cubicBezTo>
                    <a:pt x="469986" y="204069"/>
                    <a:pt x="479932" y="200336"/>
                    <a:pt x="487392" y="192870"/>
                  </a:cubicBezTo>
                  <a:cubicBezTo>
                    <a:pt x="494852" y="185404"/>
                    <a:pt x="498582" y="175449"/>
                    <a:pt x="498582" y="164250"/>
                  </a:cubicBezTo>
                  <a:cubicBezTo>
                    <a:pt x="498582" y="154296"/>
                    <a:pt x="494852" y="144341"/>
                    <a:pt x="487392" y="136875"/>
                  </a:cubicBezTo>
                  <a:cubicBezTo>
                    <a:pt x="479932" y="130654"/>
                    <a:pt x="469986" y="125676"/>
                    <a:pt x="460040" y="125676"/>
                  </a:cubicBezTo>
                  <a:lnTo>
                    <a:pt x="317054" y="125676"/>
                  </a:lnTo>
                  <a:close/>
                  <a:moveTo>
                    <a:pt x="82062" y="0"/>
                  </a:moveTo>
                  <a:lnTo>
                    <a:pt x="550804" y="0"/>
                  </a:lnTo>
                  <a:cubicBezTo>
                    <a:pt x="596808" y="0"/>
                    <a:pt x="634108" y="37330"/>
                    <a:pt x="634108" y="83370"/>
                  </a:cubicBezTo>
                  <a:lnTo>
                    <a:pt x="634108" y="729172"/>
                  </a:lnTo>
                  <a:cubicBezTo>
                    <a:pt x="634108" y="775212"/>
                    <a:pt x="596808" y="812542"/>
                    <a:pt x="550804" y="812542"/>
                  </a:cubicBezTo>
                  <a:lnTo>
                    <a:pt x="82062" y="812542"/>
                  </a:lnTo>
                  <a:cubicBezTo>
                    <a:pt x="37300" y="812542"/>
                    <a:pt x="0" y="775212"/>
                    <a:pt x="0" y="729172"/>
                  </a:cubicBezTo>
                  <a:lnTo>
                    <a:pt x="0" y="83370"/>
                  </a:lnTo>
                  <a:cubicBezTo>
                    <a:pt x="0" y="37330"/>
                    <a:pt x="37300" y="0"/>
                    <a:pt x="82062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88" name="Freeform 387">
            <a:extLst>
              <a:ext uri="{FF2B5EF4-FFF2-40B4-BE49-F238E27FC236}">
                <a16:creationId xmlns:a16="http://schemas.microsoft.com/office/drawing/2014/main" id="{EBC1A116-F36E-CBAA-0CC3-9534118A3F59}"/>
              </a:ext>
            </a:extLst>
          </p:cNvPr>
          <p:cNvSpPr/>
          <p:nvPr/>
        </p:nvSpPr>
        <p:spPr>
          <a:xfrm>
            <a:off x="10411082" y="3610326"/>
            <a:ext cx="3556731" cy="35579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56" h="2856">
                <a:moveTo>
                  <a:pt x="2856" y="1428"/>
                </a:moveTo>
                <a:cubicBezTo>
                  <a:pt x="2856" y="2217"/>
                  <a:pt x="2216" y="2856"/>
                  <a:pt x="1428" y="2856"/>
                </a:cubicBezTo>
                <a:cubicBezTo>
                  <a:pt x="639" y="2856"/>
                  <a:pt x="0" y="2217"/>
                  <a:pt x="0" y="1428"/>
                </a:cubicBezTo>
                <a:cubicBezTo>
                  <a:pt x="0" y="640"/>
                  <a:pt x="639" y="0"/>
                  <a:pt x="1428" y="0"/>
                </a:cubicBezTo>
                <a:cubicBezTo>
                  <a:pt x="2216" y="0"/>
                  <a:pt x="2856" y="640"/>
                  <a:pt x="2856" y="1428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2" name="Straight Connector 401">
            <a:extLst>
              <a:ext uri="{FF2B5EF4-FFF2-40B4-BE49-F238E27FC236}">
                <a16:creationId xmlns:a16="http://schemas.microsoft.com/office/drawing/2014/main" id="{BD519FF8-B291-9E32-81B8-486D20F673F6}"/>
              </a:ext>
            </a:extLst>
          </p:cNvPr>
          <p:cNvSpPr/>
          <p:nvPr/>
        </p:nvSpPr>
        <p:spPr>
          <a:xfrm>
            <a:off x="12190072" y="7168311"/>
            <a:ext cx="0" cy="2501182"/>
          </a:xfrm>
          <a:prstGeom prst="line">
            <a:avLst/>
          </a:prstGeom>
          <a:noFill/>
          <a:ln w="63500" cap="flat">
            <a:solidFill>
              <a:schemeClr val="accent6"/>
            </a:solidFill>
            <a:prstDash val="solid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3" name="Round Same Side Corner Rectangle 402">
            <a:extLst>
              <a:ext uri="{FF2B5EF4-FFF2-40B4-BE49-F238E27FC236}">
                <a16:creationId xmlns:a16="http://schemas.microsoft.com/office/drawing/2014/main" id="{6B76102C-87A6-C934-AB5E-DBF1C5AD5F09}"/>
              </a:ext>
            </a:extLst>
          </p:cNvPr>
          <p:cNvSpPr/>
          <p:nvPr/>
        </p:nvSpPr>
        <p:spPr>
          <a:xfrm rot="5400000">
            <a:off x="3189445" y="766729"/>
            <a:ext cx="2827179" cy="9206074"/>
          </a:xfrm>
          <a:prstGeom prst="round2SameRect">
            <a:avLst>
              <a:gd name="adj1" fmla="val 8086"/>
              <a:gd name="adj2" fmla="val 0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4" name="Round Same Side Corner Rectangle 403">
            <a:extLst>
              <a:ext uri="{FF2B5EF4-FFF2-40B4-BE49-F238E27FC236}">
                <a16:creationId xmlns:a16="http://schemas.microsoft.com/office/drawing/2014/main" id="{FFDC2F47-C49D-16CD-A95D-8774478571CE}"/>
              </a:ext>
            </a:extLst>
          </p:cNvPr>
          <p:cNvSpPr/>
          <p:nvPr/>
        </p:nvSpPr>
        <p:spPr>
          <a:xfrm rot="16200000">
            <a:off x="18361025" y="766727"/>
            <a:ext cx="2827178" cy="9206076"/>
          </a:xfrm>
          <a:prstGeom prst="round2SameRect">
            <a:avLst>
              <a:gd name="adj1" fmla="val 8746"/>
              <a:gd name="adj2" fmla="val 0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EFD6F2-B2A9-AF9F-B8C7-6D6FBE2C9D20}"/>
              </a:ext>
            </a:extLst>
          </p:cNvPr>
          <p:cNvGrpSpPr/>
          <p:nvPr/>
        </p:nvGrpSpPr>
        <p:grpSpPr>
          <a:xfrm>
            <a:off x="3078350" y="4478948"/>
            <a:ext cx="2075488" cy="1820741"/>
            <a:chOff x="3078350" y="4478948"/>
            <a:chExt cx="2075488" cy="1820741"/>
          </a:xfrm>
        </p:grpSpPr>
        <p:sp>
          <p:nvSpPr>
            <p:cNvPr id="405" name="Freeform 404">
              <a:extLst>
                <a:ext uri="{FF2B5EF4-FFF2-40B4-BE49-F238E27FC236}">
                  <a16:creationId xmlns:a16="http://schemas.microsoft.com/office/drawing/2014/main" id="{BF12E6E6-D823-3E77-8E83-3F269EAF3AB6}"/>
                </a:ext>
              </a:extLst>
            </p:cNvPr>
            <p:cNvSpPr/>
            <p:nvPr/>
          </p:nvSpPr>
          <p:spPr>
            <a:xfrm>
              <a:off x="3207913" y="5541982"/>
              <a:ext cx="1816364" cy="7577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9" h="609">
                  <a:moveTo>
                    <a:pt x="1346" y="609"/>
                  </a:moveTo>
                  <a:lnTo>
                    <a:pt x="729" y="609"/>
                  </a:lnTo>
                  <a:lnTo>
                    <a:pt x="114" y="609"/>
                  </a:lnTo>
                  <a:cubicBezTo>
                    <a:pt x="82" y="609"/>
                    <a:pt x="54" y="596"/>
                    <a:pt x="33" y="576"/>
                  </a:cubicBezTo>
                  <a:cubicBezTo>
                    <a:pt x="13" y="555"/>
                    <a:pt x="0" y="527"/>
                    <a:pt x="0" y="496"/>
                  </a:cubicBezTo>
                  <a:lnTo>
                    <a:pt x="0" y="248"/>
                  </a:lnTo>
                  <a:lnTo>
                    <a:pt x="0" y="0"/>
                  </a:lnTo>
                  <a:lnTo>
                    <a:pt x="729" y="0"/>
                  </a:lnTo>
                  <a:lnTo>
                    <a:pt x="1459" y="0"/>
                  </a:lnTo>
                  <a:lnTo>
                    <a:pt x="1459" y="248"/>
                  </a:lnTo>
                  <a:lnTo>
                    <a:pt x="1459" y="496"/>
                  </a:lnTo>
                  <a:cubicBezTo>
                    <a:pt x="1459" y="527"/>
                    <a:pt x="1446" y="555"/>
                    <a:pt x="1426" y="576"/>
                  </a:cubicBezTo>
                  <a:cubicBezTo>
                    <a:pt x="1405" y="596"/>
                    <a:pt x="1377" y="609"/>
                    <a:pt x="1346" y="609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 405">
              <a:extLst>
                <a:ext uri="{FF2B5EF4-FFF2-40B4-BE49-F238E27FC236}">
                  <a16:creationId xmlns:a16="http://schemas.microsoft.com/office/drawing/2014/main" id="{DDA84D36-00D6-80CA-E10E-3678F1A142F6}"/>
                </a:ext>
              </a:extLst>
            </p:cNvPr>
            <p:cNvSpPr/>
            <p:nvPr/>
          </p:nvSpPr>
          <p:spPr>
            <a:xfrm>
              <a:off x="3207913" y="5541982"/>
              <a:ext cx="1816364" cy="523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9" h="43">
                  <a:moveTo>
                    <a:pt x="1459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 406">
              <a:extLst>
                <a:ext uri="{FF2B5EF4-FFF2-40B4-BE49-F238E27FC236}">
                  <a16:creationId xmlns:a16="http://schemas.microsoft.com/office/drawing/2014/main" id="{712EB4A3-FBA9-7B2E-1C8B-080770BB8869}"/>
                </a:ext>
              </a:extLst>
            </p:cNvPr>
            <p:cNvSpPr/>
            <p:nvPr/>
          </p:nvSpPr>
          <p:spPr>
            <a:xfrm>
              <a:off x="3322529" y="5701499"/>
              <a:ext cx="1587138" cy="4835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5" h="389">
                  <a:moveTo>
                    <a:pt x="1275" y="368"/>
                  </a:moveTo>
                  <a:cubicBezTo>
                    <a:pt x="1275" y="376"/>
                    <a:pt x="1272" y="380"/>
                    <a:pt x="1268" y="383"/>
                  </a:cubicBezTo>
                  <a:cubicBezTo>
                    <a:pt x="1266" y="386"/>
                    <a:pt x="1261" y="389"/>
                    <a:pt x="1254" y="389"/>
                  </a:cubicBezTo>
                  <a:lnTo>
                    <a:pt x="637" y="389"/>
                  </a:lnTo>
                  <a:lnTo>
                    <a:pt x="22" y="389"/>
                  </a:lnTo>
                  <a:cubicBezTo>
                    <a:pt x="14" y="389"/>
                    <a:pt x="9" y="386"/>
                    <a:pt x="6" y="383"/>
                  </a:cubicBezTo>
                  <a:cubicBezTo>
                    <a:pt x="4" y="380"/>
                    <a:pt x="0" y="376"/>
                    <a:pt x="0" y="368"/>
                  </a:cubicBezTo>
                  <a:lnTo>
                    <a:pt x="0" y="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1DA366FA-08A1-D74A-B71F-E4CCA8739AA9}"/>
                </a:ext>
              </a:extLst>
            </p:cNvPr>
            <p:cNvSpPr/>
            <p:nvPr/>
          </p:nvSpPr>
          <p:spPr>
            <a:xfrm>
              <a:off x="3078350" y="4908897"/>
              <a:ext cx="2075488" cy="6318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508">
                  <a:moveTo>
                    <a:pt x="1560" y="0"/>
                  </a:moveTo>
                  <a:lnTo>
                    <a:pt x="833" y="0"/>
                  </a:lnTo>
                  <a:lnTo>
                    <a:pt x="107" y="0"/>
                  </a:lnTo>
                  <a:cubicBezTo>
                    <a:pt x="77" y="0"/>
                    <a:pt x="51" y="12"/>
                    <a:pt x="31" y="32"/>
                  </a:cubicBezTo>
                  <a:cubicBezTo>
                    <a:pt x="11" y="51"/>
                    <a:pt x="0" y="78"/>
                    <a:pt x="0" y="108"/>
                  </a:cubicBezTo>
                  <a:lnTo>
                    <a:pt x="0" y="254"/>
                  </a:lnTo>
                  <a:lnTo>
                    <a:pt x="0" y="401"/>
                  </a:lnTo>
                  <a:cubicBezTo>
                    <a:pt x="0" y="430"/>
                    <a:pt x="11" y="457"/>
                    <a:pt x="31" y="476"/>
                  </a:cubicBezTo>
                  <a:cubicBezTo>
                    <a:pt x="51" y="496"/>
                    <a:pt x="77" y="508"/>
                    <a:pt x="107" y="508"/>
                  </a:cubicBezTo>
                  <a:lnTo>
                    <a:pt x="833" y="508"/>
                  </a:lnTo>
                  <a:lnTo>
                    <a:pt x="1560" y="508"/>
                  </a:lnTo>
                  <a:cubicBezTo>
                    <a:pt x="1590" y="508"/>
                    <a:pt x="1617" y="496"/>
                    <a:pt x="1636" y="476"/>
                  </a:cubicBezTo>
                  <a:cubicBezTo>
                    <a:pt x="1655" y="457"/>
                    <a:pt x="1667" y="430"/>
                    <a:pt x="1667" y="401"/>
                  </a:cubicBezTo>
                  <a:lnTo>
                    <a:pt x="1667" y="254"/>
                  </a:lnTo>
                  <a:lnTo>
                    <a:pt x="1667" y="108"/>
                  </a:lnTo>
                  <a:cubicBezTo>
                    <a:pt x="1667" y="78"/>
                    <a:pt x="1655" y="51"/>
                    <a:pt x="1636" y="32"/>
                  </a:cubicBezTo>
                  <a:cubicBezTo>
                    <a:pt x="1617" y="12"/>
                    <a:pt x="1590" y="0"/>
                    <a:pt x="1560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 408">
              <a:extLst>
                <a:ext uri="{FF2B5EF4-FFF2-40B4-BE49-F238E27FC236}">
                  <a16:creationId xmlns:a16="http://schemas.microsoft.com/office/drawing/2014/main" id="{7921066A-266A-0317-7E52-BB7C3834FF08}"/>
                </a:ext>
              </a:extLst>
            </p:cNvPr>
            <p:cNvSpPr/>
            <p:nvPr/>
          </p:nvSpPr>
          <p:spPr>
            <a:xfrm>
              <a:off x="3192967" y="5023550"/>
              <a:ext cx="1847509" cy="4025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4" h="324">
                  <a:moveTo>
                    <a:pt x="1468" y="0"/>
                  </a:moveTo>
                  <a:cubicBezTo>
                    <a:pt x="1473" y="0"/>
                    <a:pt x="1477" y="3"/>
                    <a:pt x="1479" y="5"/>
                  </a:cubicBezTo>
                  <a:cubicBezTo>
                    <a:pt x="1481" y="6"/>
                    <a:pt x="1484" y="10"/>
                    <a:pt x="1484" y="16"/>
                  </a:cubicBezTo>
                  <a:lnTo>
                    <a:pt x="1484" y="162"/>
                  </a:lnTo>
                  <a:lnTo>
                    <a:pt x="1484" y="309"/>
                  </a:lnTo>
                  <a:cubicBezTo>
                    <a:pt x="1484" y="314"/>
                    <a:pt x="1481" y="317"/>
                    <a:pt x="1479" y="320"/>
                  </a:cubicBezTo>
                  <a:cubicBezTo>
                    <a:pt x="1477" y="321"/>
                    <a:pt x="1473" y="324"/>
                    <a:pt x="1468" y="324"/>
                  </a:cubicBezTo>
                  <a:lnTo>
                    <a:pt x="741" y="324"/>
                  </a:lnTo>
                  <a:lnTo>
                    <a:pt x="15" y="324"/>
                  </a:lnTo>
                  <a:cubicBezTo>
                    <a:pt x="10" y="324"/>
                    <a:pt x="6" y="321"/>
                    <a:pt x="4" y="320"/>
                  </a:cubicBezTo>
                  <a:cubicBezTo>
                    <a:pt x="2" y="317"/>
                    <a:pt x="0" y="314"/>
                    <a:pt x="0" y="309"/>
                  </a:cubicBezTo>
                  <a:lnTo>
                    <a:pt x="0" y="162"/>
                  </a:lnTo>
                  <a:lnTo>
                    <a:pt x="0" y="16"/>
                  </a:lnTo>
                  <a:cubicBezTo>
                    <a:pt x="0" y="10"/>
                    <a:pt x="2" y="6"/>
                    <a:pt x="4" y="5"/>
                  </a:cubicBezTo>
                  <a:cubicBezTo>
                    <a:pt x="6" y="3"/>
                    <a:pt x="10" y="0"/>
                    <a:pt x="15" y="0"/>
                  </a:cubicBezTo>
                  <a:lnTo>
                    <a:pt x="741" y="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 409">
              <a:extLst>
                <a:ext uri="{FF2B5EF4-FFF2-40B4-BE49-F238E27FC236}">
                  <a16:creationId xmlns:a16="http://schemas.microsoft.com/office/drawing/2014/main" id="{D01BC46C-A42C-D0EE-317F-BAD8DAF57396}"/>
                </a:ext>
              </a:extLst>
            </p:cNvPr>
            <p:cNvSpPr/>
            <p:nvPr/>
          </p:nvSpPr>
          <p:spPr>
            <a:xfrm>
              <a:off x="3611553" y="4774301"/>
              <a:ext cx="242929" cy="1333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08">
                  <a:moveTo>
                    <a:pt x="131" y="0"/>
                  </a:moveTo>
                  <a:lnTo>
                    <a:pt x="98" y="0"/>
                  </a:lnTo>
                  <a:lnTo>
                    <a:pt x="64" y="0"/>
                  </a:lnTo>
                  <a:cubicBezTo>
                    <a:pt x="46" y="0"/>
                    <a:pt x="31" y="8"/>
                    <a:pt x="19" y="19"/>
                  </a:cubicBezTo>
                  <a:cubicBezTo>
                    <a:pt x="7" y="31"/>
                    <a:pt x="0" y="47"/>
                    <a:pt x="0" y="65"/>
                  </a:cubicBezTo>
                  <a:lnTo>
                    <a:pt x="0" y="87"/>
                  </a:lnTo>
                  <a:lnTo>
                    <a:pt x="0" y="108"/>
                  </a:lnTo>
                  <a:lnTo>
                    <a:pt x="98" y="108"/>
                  </a:lnTo>
                  <a:lnTo>
                    <a:pt x="196" y="108"/>
                  </a:lnTo>
                  <a:lnTo>
                    <a:pt x="196" y="87"/>
                  </a:lnTo>
                  <a:lnTo>
                    <a:pt x="196" y="65"/>
                  </a:lnTo>
                  <a:cubicBezTo>
                    <a:pt x="196" y="47"/>
                    <a:pt x="189" y="31"/>
                    <a:pt x="177" y="19"/>
                  </a:cubicBezTo>
                  <a:cubicBezTo>
                    <a:pt x="165" y="8"/>
                    <a:pt x="149" y="0"/>
                    <a:pt x="131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3267250A-1D7B-C850-570E-9885B1A0897C}"/>
                </a:ext>
              </a:extLst>
            </p:cNvPr>
            <p:cNvSpPr/>
            <p:nvPr/>
          </p:nvSpPr>
          <p:spPr>
            <a:xfrm>
              <a:off x="4382698" y="4774301"/>
              <a:ext cx="242929" cy="1333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08">
                  <a:moveTo>
                    <a:pt x="131" y="0"/>
                  </a:moveTo>
                  <a:lnTo>
                    <a:pt x="97" y="0"/>
                  </a:lnTo>
                  <a:lnTo>
                    <a:pt x="64" y="0"/>
                  </a:lnTo>
                  <a:cubicBezTo>
                    <a:pt x="46" y="0"/>
                    <a:pt x="30" y="8"/>
                    <a:pt x="19" y="19"/>
                  </a:cubicBezTo>
                  <a:cubicBezTo>
                    <a:pt x="7" y="31"/>
                    <a:pt x="0" y="47"/>
                    <a:pt x="0" y="65"/>
                  </a:cubicBezTo>
                  <a:lnTo>
                    <a:pt x="0" y="87"/>
                  </a:lnTo>
                  <a:lnTo>
                    <a:pt x="0" y="108"/>
                  </a:lnTo>
                  <a:lnTo>
                    <a:pt x="97" y="108"/>
                  </a:lnTo>
                  <a:lnTo>
                    <a:pt x="196" y="108"/>
                  </a:lnTo>
                  <a:lnTo>
                    <a:pt x="196" y="87"/>
                  </a:lnTo>
                  <a:lnTo>
                    <a:pt x="196" y="65"/>
                  </a:lnTo>
                  <a:cubicBezTo>
                    <a:pt x="196" y="47"/>
                    <a:pt x="189" y="31"/>
                    <a:pt x="177" y="19"/>
                  </a:cubicBezTo>
                  <a:cubicBezTo>
                    <a:pt x="165" y="8"/>
                    <a:pt x="149" y="0"/>
                    <a:pt x="131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 411">
              <a:extLst>
                <a:ext uri="{FF2B5EF4-FFF2-40B4-BE49-F238E27FC236}">
                  <a16:creationId xmlns:a16="http://schemas.microsoft.com/office/drawing/2014/main" id="{2267B931-65F1-97E6-521C-AF0D6235B49D}"/>
                </a:ext>
              </a:extLst>
            </p:cNvPr>
            <p:cNvSpPr/>
            <p:nvPr/>
          </p:nvSpPr>
          <p:spPr>
            <a:xfrm>
              <a:off x="3709967" y="4517581"/>
              <a:ext cx="817239" cy="2554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7" h="206">
                  <a:moveTo>
                    <a:pt x="657" y="206"/>
                  </a:moveTo>
                  <a:lnTo>
                    <a:pt x="619" y="206"/>
                  </a:lnTo>
                  <a:cubicBezTo>
                    <a:pt x="619" y="160"/>
                    <a:pt x="600" y="117"/>
                    <a:pt x="567" y="85"/>
                  </a:cubicBezTo>
                  <a:cubicBezTo>
                    <a:pt x="535" y="54"/>
                    <a:pt x="494" y="38"/>
                    <a:pt x="450" y="38"/>
                  </a:cubicBezTo>
                  <a:lnTo>
                    <a:pt x="206" y="38"/>
                  </a:lnTo>
                  <a:cubicBezTo>
                    <a:pt x="159" y="38"/>
                    <a:pt x="114" y="58"/>
                    <a:pt x="82" y="92"/>
                  </a:cubicBezTo>
                  <a:cubicBezTo>
                    <a:pt x="54" y="123"/>
                    <a:pt x="38" y="164"/>
                    <a:pt x="38" y="206"/>
                  </a:cubicBezTo>
                  <a:lnTo>
                    <a:pt x="0" y="206"/>
                  </a:lnTo>
                  <a:cubicBezTo>
                    <a:pt x="0" y="154"/>
                    <a:pt x="19" y="105"/>
                    <a:pt x="54" y="66"/>
                  </a:cubicBezTo>
                  <a:cubicBezTo>
                    <a:pt x="93" y="24"/>
                    <a:pt x="149" y="0"/>
                    <a:pt x="206" y="0"/>
                  </a:cubicBezTo>
                  <a:lnTo>
                    <a:pt x="450" y="0"/>
                  </a:lnTo>
                  <a:cubicBezTo>
                    <a:pt x="504" y="0"/>
                    <a:pt x="555" y="20"/>
                    <a:pt x="593" y="57"/>
                  </a:cubicBezTo>
                  <a:cubicBezTo>
                    <a:pt x="635" y="96"/>
                    <a:pt x="657" y="150"/>
                    <a:pt x="657" y="206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 412">
              <a:extLst>
                <a:ext uri="{FF2B5EF4-FFF2-40B4-BE49-F238E27FC236}">
                  <a16:creationId xmlns:a16="http://schemas.microsoft.com/office/drawing/2014/main" id="{D8428D9E-4BC3-7DE4-9CD0-AA982574C12C}"/>
                </a:ext>
              </a:extLst>
            </p:cNvPr>
            <p:cNvSpPr/>
            <p:nvPr/>
          </p:nvSpPr>
          <p:spPr>
            <a:xfrm>
              <a:off x="3606566" y="5427329"/>
              <a:ext cx="215522" cy="638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513">
                  <a:moveTo>
                    <a:pt x="174" y="513"/>
                  </a:moveTo>
                  <a:lnTo>
                    <a:pt x="0" y="513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 413">
              <a:extLst>
                <a:ext uri="{FF2B5EF4-FFF2-40B4-BE49-F238E27FC236}">
                  <a16:creationId xmlns:a16="http://schemas.microsoft.com/office/drawing/2014/main" id="{AA40EB48-F513-F629-7273-D8CEA30C2A9F}"/>
                </a:ext>
              </a:extLst>
            </p:cNvPr>
            <p:cNvSpPr/>
            <p:nvPr/>
          </p:nvSpPr>
          <p:spPr>
            <a:xfrm>
              <a:off x="3546771" y="5627972"/>
              <a:ext cx="333872" cy="209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9" h="169">
                  <a:moveTo>
                    <a:pt x="222" y="126"/>
                  </a:moveTo>
                  <a:lnTo>
                    <a:pt x="48" y="126"/>
                  </a:lnTo>
                  <a:lnTo>
                    <a:pt x="48" y="43"/>
                  </a:lnTo>
                  <a:lnTo>
                    <a:pt x="222" y="43"/>
                  </a:lnTo>
                  <a:close/>
                  <a:moveTo>
                    <a:pt x="0" y="42"/>
                  </a:moveTo>
                  <a:lnTo>
                    <a:pt x="0" y="84"/>
                  </a:lnTo>
                  <a:lnTo>
                    <a:pt x="0" y="126"/>
                  </a:lnTo>
                  <a:cubicBezTo>
                    <a:pt x="0" y="138"/>
                    <a:pt x="5" y="148"/>
                    <a:pt x="13" y="156"/>
                  </a:cubicBezTo>
                  <a:cubicBezTo>
                    <a:pt x="20" y="164"/>
                    <a:pt x="31" y="169"/>
                    <a:pt x="43" y="169"/>
                  </a:cubicBezTo>
                  <a:lnTo>
                    <a:pt x="135" y="169"/>
                  </a:lnTo>
                  <a:lnTo>
                    <a:pt x="227" y="169"/>
                  </a:lnTo>
                  <a:cubicBezTo>
                    <a:pt x="239" y="169"/>
                    <a:pt x="249" y="164"/>
                    <a:pt x="257" y="156"/>
                  </a:cubicBezTo>
                  <a:cubicBezTo>
                    <a:pt x="265" y="148"/>
                    <a:pt x="269" y="138"/>
                    <a:pt x="269" y="126"/>
                  </a:cubicBezTo>
                  <a:lnTo>
                    <a:pt x="269" y="84"/>
                  </a:lnTo>
                  <a:lnTo>
                    <a:pt x="269" y="42"/>
                  </a:lnTo>
                  <a:cubicBezTo>
                    <a:pt x="269" y="30"/>
                    <a:pt x="265" y="20"/>
                    <a:pt x="257" y="12"/>
                  </a:cubicBezTo>
                  <a:cubicBezTo>
                    <a:pt x="249" y="5"/>
                    <a:pt x="239" y="0"/>
                    <a:pt x="227" y="0"/>
                  </a:cubicBezTo>
                  <a:lnTo>
                    <a:pt x="135" y="0"/>
                  </a:lnTo>
                  <a:lnTo>
                    <a:pt x="43" y="0"/>
                  </a:lnTo>
                  <a:cubicBezTo>
                    <a:pt x="31" y="0"/>
                    <a:pt x="20" y="5"/>
                    <a:pt x="13" y="12"/>
                  </a:cubicBezTo>
                  <a:cubicBezTo>
                    <a:pt x="5" y="20"/>
                    <a:pt x="0" y="30"/>
                    <a:pt x="0" y="4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 414">
              <a:extLst>
                <a:ext uri="{FF2B5EF4-FFF2-40B4-BE49-F238E27FC236}">
                  <a16:creationId xmlns:a16="http://schemas.microsoft.com/office/drawing/2014/main" id="{E4382ACD-E57B-19F5-58C8-5F1FAE9C44ED}"/>
                </a:ext>
              </a:extLst>
            </p:cNvPr>
            <p:cNvSpPr/>
            <p:nvPr/>
          </p:nvSpPr>
          <p:spPr>
            <a:xfrm>
              <a:off x="4396401" y="5427329"/>
              <a:ext cx="215522" cy="638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513">
                  <a:moveTo>
                    <a:pt x="174" y="513"/>
                  </a:moveTo>
                  <a:lnTo>
                    <a:pt x="0" y="513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30AD174C-D493-3429-FE9B-0BDFC8E02172}"/>
                </a:ext>
              </a:extLst>
            </p:cNvPr>
            <p:cNvSpPr/>
            <p:nvPr/>
          </p:nvSpPr>
          <p:spPr>
            <a:xfrm>
              <a:off x="4337849" y="5627972"/>
              <a:ext cx="333872" cy="209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9" h="169">
                  <a:moveTo>
                    <a:pt x="221" y="126"/>
                  </a:moveTo>
                  <a:lnTo>
                    <a:pt x="47" y="126"/>
                  </a:lnTo>
                  <a:lnTo>
                    <a:pt x="47" y="43"/>
                  </a:lnTo>
                  <a:lnTo>
                    <a:pt x="221" y="43"/>
                  </a:lnTo>
                  <a:close/>
                  <a:moveTo>
                    <a:pt x="0" y="42"/>
                  </a:moveTo>
                  <a:lnTo>
                    <a:pt x="0" y="84"/>
                  </a:lnTo>
                  <a:lnTo>
                    <a:pt x="0" y="126"/>
                  </a:lnTo>
                  <a:cubicBezTo>
                    <a:pt x="0" y="138"/>
                    <a:pt x="4" y="148"/>
                    <a:pt x="12" y="156"/>
                  </a:cubicBezTo>
                  <a:cubicBezTo>
                    <a:pt x="19" y="164"/>
                    <a:pt x="30" y="169"/>
                    <a:pt x="42" y="169"/>
                  </a:cubicBezTo>
                  <a:lnTo>
                    <a:pt x="134" y="169"/>
                  </a:lnTo>
                  <a:lnTo>
                    <a:pt x="227" y="169"/>
                  </a:lnTo>
                  <a:cubicBezTo>
                    <a:pt x="238" y="169"/>
                    <a:pt x="248" y="164"/>
                    <a:pt x="256" y="156"/>
                  </a:cubicBezTo>
                  <a:cubicBezTo>
                    <a:pt x="264" y="148"/>
                    <a:pt x="269" y="138"/>
                    <a:pt x="269" y="126"/>
                  </a:cubicBezTo>
                  <a:lnTo>
                    <a:pt x="269" y="84"/>
                  </a:lnTo>
                  <a:lnTo>
                    <a:pt x="269" y="42"/>
                  </a:lnTo>
                  <a:cubicBezTo>
                    <a:pt x="269" y="30"/>
                    <a:pt x="264" y="20"/>
                    <a:pt x="256" y="12"/>
                  </a:cubicBezTo>
                  <a:cubicBezTo>
                    <a:pt x="248" y="5"/>
                    <a:pt x="238" y="0"/>
                    <a:pt x="227" y="0"/>
                  </a:cubicBezTo>
                  <a:lnTo>
                    <a:pt x="134" y="0"/>
                  </a:lnTo>
                  <a:lnTo>
                    <a:pt x="42" y="0"/>
                  </a:lnTo>
                  <a:cubicBezTo>
                    <a:pt x="30" y="0"/>
                    <a:pt x="19" y="5"/>
                    <a:pt x="12" y="12"/>
                  </a:cubicBezTo>
                  <a:cubicBezTo>
                    <a:pt x="4" y="20"/>
                    <a:pt x="0" y="30"/>
                    <a:pt x="0" y="4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A8C18FE2-9DB0-C0A5-E14C-EA38A5ED51D8}"/>
                </a:ext>
              </a:extLst>
            </p:cNvPr>
            <p:cNvSpPr/>
            <p:nvPr/>
          </p:nvSpPr>
          <p:spPr>
            <a:xfrm>
              <a:off x="3888115" y="4478948"/>
              <a:ext cx="460943" cy="1221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" h="99">
                  <a:moveTo>
                    <a:pt x="321" y="99"/>
                  </a:moveTo>
                  <a:lnTo>
                    <a:pt x="50" y="99"/>
                  </a:lnTo>
                  <a:cubicBezTo>
                    <a:pt x="22" y="99"/>
                    <a:pt x="0" y="77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lnTo>
                    <a:pt x="321" y="0"/>
                  </a:lnTo>
                  <a:cubicBezTo>
                    <a:pt x="349" y="0"/>
                    <a:pt x="371" y="22"/>
                    <a:pt x="371" y="50"/>
                  </a:cubicBezTo>
                  <a:cubicBezTo>
                    <a:pt x="371" y="77"/>
                    <a:pt x="349" y="99"/>
                    <a:pt x="321" y="99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398F5F-37B6-7AFF-9A00-ED4E2312D2C8}"/>
              </a:ext>
            </a:extLst>
          </p:cNvPr>
          <p:cNvGrpSpPr/>
          <p:nvPr/>
        </p:nvGrpSpPr>
        <p:grpSpPr>
          <a:xfrm>
            <a:off x="19535254" y="4480194"/>
            <a:ext cx="1452597" cy="1817003"/>
            <a:chOff x="19535254" y="4480194"/>
            <a:chExt cx="1452597" cy="1817003"/>
          </a:xfrm>
        </p:grpSpPr>
        <p:sp>
          <p:nvSpPr>
            <p:cNvPr id="418" name="Freeform 417">
              <a:extLst>
                <a:ext uri="{FF2B5EF4-FFF2-40B4-BE49-F238E27FC236}">
                  <a16:creationId xmlns:a16="http://schemas.microsoft.com/office/drawing/2014/main" id="{29371086-05DA-7574-8D4C-72461D84E753}"/>
                </a:ext>
              </a:extLst>
            </p:cNvPr>
            <p:cNvSpPr/>
            <p:nvPr/>
          </p:nvSpPr>
          <p:spPr>
            <a:xfrm>
              <a:off x="19697211" y="4480194"/>
              <a:ext cx="1290640" cy="16525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7" h="1327">
                  <a:moveTo>
                    <a:pt x="902" y="0"/>
                  </a:moveTo>
                  <a:lnTo>
                    <a:pt x="135" y="0"/>
                  </a:lnTo>
                  <a:cubicBezTo>
                    <a:pt x="60" y="0"/>
                    <a:pt x="0" y="61"/>
                    <a:pt x="0" y="136"/>
                  </a:cubicBezTo>
                  <a:lnTo>
                    <a:pt x="0" y="1192"/>
                  </a:lnTo>
                  <a:cubicBezTo>
                    <a:pt x="0" y="1266"/>
                    <a:pt x="60" y="1327"/>
                    <a:pt x="135" y="1327"/>
                  </a:cubicBezTo>
                  <a:lnTo>
                    <a:pt x="902" y="1327"/>
                  </a:lnTo>
                  <a:cubicBezTo>
                    <a:pt x="976" y="1327"/>
                    <a:pt x="1037" y="1266"/>
                    <a:pt x="1037" y="1192"/>
                  </a:cubicBezTo>
                  <a:lnTo>
                    <a:pt x="1037" y="136"/>
                  </a:lnTo>
                  <a:cubicBezTo>
                    <a:pt x="1037" y="61"/>
                    <a:pt x="976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EEEF3B98-845C-05B0-5A61-2C1846D8AC37}"/>
                </a:ext>
              </a:extLst>
            </p:cNvPr>
            <p:cNvSpPr/>
            <p:nvPr/>
          </p:nvSpPr>
          <p:spPr>
            <a:xfrm>
              <a:off x="19535254" y="4645943"/>
              <a:ext cx="1291886" cy="16512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8" h="1326">
                  <a:moveTo>
                    <a:pt x="902" y="0"/>
                  </a:moveTo>
                  <a:lnTo>
                    <a:pt x="136" y="0"/>
                  </a:lnTo>
                  <a:cubicBezTo>
                    <a:pt x="61" y="0"/>
                    <a:pt x="0" y="61"/>
                    <a:pt x="0" y="135"/>
                  </a:cubicBezTo>
                  <a:lnTo>
                    <a:pt x="0" y="1192"/>
                  </a:lnTo>
                  <a:cubicBezTo>
                    <a:pt x="0" y="1266"/>
                    <a:pt x="61" y="1326"/>
                    <a:pt x="136" y="1326"/>
                  </a:cubicBezTo>
                  <a:lnTo>
                    <a:pt x="902" y="1326"/>
                  </a:lnTo>
                  <a:cubicBezTo>
                    <a:pt x="977" y="1326"/>
                    <a:pt x="1038" y="1266"/>
                    <a:pt x="1038" y="1192"/>
                  </a:cubicBezTo>
                  <a:lnTo>
                    <a:pt x="1038" y="135"/>
                  </a:lnTo>
                  <a:cubicBezTo>
                    <a:pt x="1038" y="61"/>
                    <a:pt x="977" y="0"/>
                    <a:pt x="902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4001093E-179E-A3D0-8C95-783739991272}"/>
                </a:ext>
              </a:extLst>
            </p:cNvPr>
            <p:cNvSpPr/>
            <p:nvPr/>
          </p:nvSpPr>
          <p:spPr>
            <a:xfrm>
              <a:off x="19810574" y="4901420"/>
              <a:ext cx="741246" cy="1582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128">
                  <a:moveTo>
                    <a:pt x="532" y="0"/>
                  </a:moveTo>
                  <a:lnTo>
                    <a:pt x="298" y="0"/>
                  </a:lnTo>
                  <a:lnTo>
                    <a:pt x="64" y="0"/>
                  </a:lnTo>
                  <a:cubicBezTo>
                    <a:pt x="47" y="0"/>
                    <a:pt x="30" y="7"/>
                    <a:pt x="19" y="19"/>
                  </a:cubicBezTo>
                  <a:cubicBezTo>
                    <a:pt x="8" y="30"/>
                    <a:pt x="0" y="46"/>
                    <a:pt x="0" y="64"/>
                  </a:cubicBezTo>
                  <a:cubicBezTo>
                    <a:pt x="0" y="82"/>
                    <a:pt x="8" y="98"/>
                    <a:pt x="19" y="109"/>
                  </a:cubicBezTo>
                  <a:cubicBezTo>
                    <a:pt x="30" y="121"/>
                    <a:pt x="47" y="128"/>
                    <a:pt x="64" y="128"/>
                  </a:cubicBezTo>
                  <a:lnTo>
                    <a:pt x="298" y="128"/>
                  </a:lnTo>
                  <a:lnTo>
                    <a:pt x="532" y="128"/>
                  </a:lnTo>
                  <a:cubicBezTo>
                    <a:pt x="550" y="128"/>
                    <a:pt x="566" y="121"/>
                    <a:pt x="577" y="109"/>
                  </a:cubicBezTo>
                  <a:cubicBezTo>
                    <a:pt x="589" y="98"/>
                    <a:pt x="596" y="82"/>
                    <a:pt x="596" y="64"/>
                  </a:cubicBezTo>
                  <a:cubicBezTo>
                    <a:pt x="596" y="46"/>
                    <a:pt x="589" y="30"/>
                    <a:pt x="577" y="19"/>
                  </a:cubicBezTo>
                  <a:cubicBezTo>
                    <a:pt x="566" y="7"/>
                    <a:pt x="550" y="0"/>
                    <a:pt x="532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 420">
              <a:extLst>
                <a:ext uri="{FF2B5EF4-FFF2-40B4-BE49-F238E27FC236}">
                  <a16:creationId xmlns:a16="http://schemas.microsoft.com/office/drawing/2014/main" id="{B8EDA214-BA82-334B-BE06-5619C05BCD1B}"/>
                </a:ext>
              </a:extLst>
            </p:cNvPr>
            <p:cNvSpPr/>
            <p:nvPr/>
          </p:nvSpPr>
          <p:spPr>
            <a:xfrm>
              <a:off x="19824282" y="5185557"/>
              <a:ext cx="713838" cy="411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4" h="34">
                  <a:moveTo>
                    <a:pt x="557" y="34"/>
                  </a:moveTo>
                  <a:lnTo>
                    <a:pt x="17" y="34"/>
                  </a:ln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lnTo>
                    <a:pt x="557" y="0"/>
                  </a:lnTo>
                  <a:cubicBezTo>
                    <a:pt x="566" y="0"/>
                    <a:pt x="574" y="8"/>
                    <a:pt x="574" y="17"/>
                  </a:cubicBezTo>
                  <a:cubicBezTo>
                    <a:pt x="574" y="26"/>
                    <a:pt x="566" y="34"/>
                    <a:pt x="557" y="34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AA423F04-9855-B414-8EA3-2D45B3586453}"/>
                </a:ext>
              </a:extLst>
            </p:cNvPr>
            <p:cNvSpPr/>
            <p:nvPr/>
          </p:nvSpPr>
          <p:spPr>
            <a:xfrm>
              <a:off x="19824282" y="5404897"/>
              <a:ext cx="713838" cy="411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4" h="34">
                  <a:moveTo>
                    <a:pt x="557" y="34"/>
                  </a:moveTo>
                  <a:lnTo>
                    <a:pt x="17" y="34"/>
                  </a:lnTo>
                  <a:cubicBezTo>
                    <a:pt x="8" y="34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lnTo>
                    <a:pt x="557" y="0"/>
                  </a:lnTo>
                  <a:cubicBezTo>
                    <a:pt x="566" y="0"/>
                    <a:pt x="574" y="8"/>
                    <a:pt x="574" y="17"/>
                  </a:cubicBezTo>
                  <a:cubicBezTo>
                    <a:pt x="574" y="27"/>
                    <a:pt x="566" y="34"/>
                    <a:pt x="557" y="34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30E81DD5-8424-C66E-E21B-9EE26956F0CA}"/>
                </a:ext>
              </a:extLst>
            </p:cNvPr>
            <p:cNvSpPr/>
            <p:nvPr/>
          </p:nvSpPr>
          <p:spPr>
            <a:xfrm>
              <a:off x="19824282" y="5624233"/>
              <a:ext cx="713838" cy="411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4" h="34">
                  <a:moveTo>
                    <a:pt x="557" y="34"/>
                  </a:moveTo>
                  <a:lnTo>
                    <a:pt x="17" y="34"/>
                  </a:ln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lnTo>
                    <a:pt x="557" y="0"/>
                  </a:lnTo>
                  <a:cubicBezTo>
                    <a:pt x="566" y="0"/>
                    <a:pt x="574" y="8"/>
                    <a:pt x="574" y="17"/>
                  </a:cubicBezTo>
                  <a:cubicBezTo>
                    <a:pt x="574" y="26"/>
                    <a:pt x="566" y="34"/>
                    <a:pt x="557" y="34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DDF2DE0F-AC74-0550-3C3D-E4EE872C2C7A}"/>
                </a:ext>
              </a:extLst>
            </p:cNvPr>
            <p:cNvSpPr/>
            <p:nvPr/>
          </p:nvSpPr>
          <p:spPr>
            <a:xfrm>
              <a:off x="19998692" y="5996856"/>
              <a:ext cx="366263" cy="2293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185">
                  <a:moveTo>
                    <a:pt x="218" y="0"/>
                  </a:moveTo>
                  <a:lnTo>
                    <a:pt x="147" y="41"/>
                  </a:lnTo>
                  <a:lnTo>
                    <a:pt x="77" y="0"/>
                  </a:lnTo>
                  <a:lnTo>
                    <a:pt x="0" y="131"/>
                  </a:lnTo>
                  <a:lnTo>
                    <a:pt x="59" y="133"/>
                  </a:lnTo>
                  <a:lnTo>
                    <a:pt x="91" y="185"/>
                  </a:lnTo>
                  <a:lnTo>
                    <a:pt x="147" y="90"/>
                  </a:lnTo>
                  <a:lnTo>
                    <a:pt x="203" y="185"/>
                  </a:lnTo>
                  <a:lnTo>
                    <a:pt x="235" y="133"/>
                  </a:lnTo>
                  <a:lnTo>
                    <a:pt x="295" y="131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 424">
              <a:extLst>
                <a:ext uri="{FF2B5EF4-FFF2-40B4-BE49-F238E27FC236}">
                  <a16:creationId xmlns:a16="http://schemas.microsoft.com/office/drawing/2014/main" id="{967646CB-8253-CDBD-A78C-F20FA1E52C22}"/>
                </a:ext>
              </a:extLst>
            </p:cNvPr>
            <p:cNvSpPr/>
            <p:nvPr/>
          </p:nvSpPr>
          <p:spPr>
            <a:xfrm>
              <a:off x="20012393" y="5747610"/>
              <a:ext cx="337609" cy="3364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271">
                  <a:moveTo>
                    <a:pt x="272" y="136"/>
                  </a:moveTo>
                  <a:cubicBezTo>
                    <a:pt x="272" y="210"/>
                    <a:pt x="211" y="271"/>
                    <a:pt x="136" y="271"/>
                  </a:cubicBezTo>
                  <a:cubicBezTo>
                    <a:pt x="61" y="271"/>
                    <a:pt x="0" y="210"/>
                    <a:pt x="0" y="136"/>
                  </a:cubicBezTo>
                  <a:cubicBezTo>
                    <a:pt x="0" y="60"/>
                    <a:pt x="61" y="0"/>
                    <a:pt x="136" y="0"/>
                  </a:cubicBezTo>
                  <a:cubicBezTo>
                    <a:pt x="211" y="0"/>
                    <a:pt x="272" y="60"/>
                    <a:pt x="272" y="13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D0EC2C40-FB25-9634-7E5D-9B16C964A623}"/>
                </a:ext>
              </a:extLst>
            </p:cNvPr>
            <p:cNvSpPr/>
            <p:nvPr/>
          </p:nvSpPr>
          <p:spPr>
            <a:xfrm>
              <a:off x="20103339" y="5844816"/>
              <a:ext cx="155724" cy="1483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20">
                  <a:moveTo>
                    <a:pt x="75" y="5"/>
                  </a:moveTo>
                  <a:lnTo>
                    <a:pt x="81" y="14"/>
                  </a:lnTo>
                  <a:lnTo>
                    <a:pt x="87" y="23"/>
                  </a:lnTo>
                  <a:cubicBezTo>
                    <a:pt x="88" y="25"/>
                    <a:pt x="89" y="26"/>
                    <a:pt x="90" y="27"/>
                  </a:cubicBezTo>
                  <a:cubicBezTo>
                    <a:pt x="91" y="28"/>
                    <a:pt x="93" y="29"/>
                    <a:pt x="94" y="29"/>
                  </a:cubicBezTo>
                  <a:lnTo>
                    <a:pt x="105" y="32"/>
                  </a:lnTo>
                  <a:lnTo>
                    <a:pt x="116" y="36"/>
                  </a:lnTo>
                  <a:cubicBezTo>
                    <a:pt x="121" y="37"/>
                    <a:pt x="124" y="41"/>
                    <a:pt x="125" y="44"/>
                  </a:cubicBezTo>
                  <a:cubicBezTo>
                    <a:pt x="127" y="48"/>
                    <a:pt x="126" y="53"/>
                    <a:pt x="123" y="57"/>
                  </a:cubicBezTo>
                  <a:lnTo>
                    <a:pt x="116" y="65"/>
                  </a:lnTo>
                  <a:lnTo>
                    <a:pt x="109" y="74"/>
                  </a:lnTo>
                  <a:cubicBezTo>
                    <a:pt x="108" y="75"/>
                    <a:pt x="107" y="76"/>
                    <a:pt x="107" y="78"/>
                  </a:cubicBezTo>
                  <a:cubicBezTo>
                    <a:pt x="106" y="80"/>
                    <a:pt x="106" y="81"/>
                    <a:pt x="106" y="83"/>
                  </a:cubicBezTo>
                  <a:lnTo>
                    <a:pt x="106" y="94"/>
                  </a:lnTo>
                  <a:lnTo>
                    <a:pt x="107" y="105"/>
                  </a:lnTo>
                  <a:cubicBezTo>
                    <a:pt x="107" y="110"/>
                    <a:pt x="105" y="115"/>
                    <a:pt x="101" y="117"/>
                  </a:cubicBezTo>
                  <a:cubicBezTo>
                    <a:pt x="98" y="120"/>
                    <a:pt x="93" y="121"/>
                    <a:pt x="88" y="119"/>
                  </a:cubicBezTo>
                  <a:lnTo>
                    <a:pt x="78" y="115"/>
                  </a:lnTo>
                  <a:lnTo>
                    <a:pt x="68" y="111"/>
                  </a:lnTo>
                  <a:cubicBezTo>
                    <a:pt x="67" y="110"/>
                    <a:pt x="65" y="110"/>
                    <a:pt x="63" y="110"/>
                  </a:cubicBezTo>
                  <a:cubicBezTo>
                    <a:pt x="61" y="110"/>
                    <a:pt x="60" y="110"/>
                    <a:pt x="58" y="111"/>
                  </a:cubicBezTo>
                  <a:lnTo>
                    <a:pt x="48" y="115"/>
                  </a:lnTo>
                  <a:lnTo>
                    <a:pt x="38" y="119"/>
                  </a:lnTo>
                  <a:cubicBezTo>
                    <a:pt x="33" y="121"/>
                    <a:pt x="28" y="120"/>
                    <a:pt x="25" y="117"/>
                  </a:cubicBezTo>
                  <a:cubicBezTo>
                    <a:pt x="21" y="115"/>
                    <a:pt x="19" y="110"/>
                    <a:pt x="19" y="105"/>
                  </a:cubicBezTo>
                  <a:lnTo>
                    <a:pt x="20" y="94"/>
                  </a:lnTo>
                  <a:lnTo>
                    <a:pt x="20" y="83"/>
                  </a:lnTo>
                  <a:cubicBezTo>
                    <a:pt x="20" y="81"/>
                    <a:pt x="20" y="80"/>
                    <a:pt x="20" y="78"/>
                  </a:cubicBezTo>
                  <a:cubicBezTo>
                    <a:pt x="19" y="76"/>
                    <a:pt x="19" y="75"/>
                    <a:pt x="17" y="74"/>
                  </a:cubicBezTo>
                  <a:lnTo>
                    <a:pt x="10" y="65"/>
                  </a:lnTo>
                  <a:lnTo>
                    <a:pt x="4" y="57"/>
                  </a:lnTo>
                  <a:cubicBezTo>
                    <a:pt x="1" y="53"/>
                    <a:pt x="-1" y="48"/>
                    <a:pt x="1" y="44"/>
                  </a:cubicBezTo>
                  <a:cubicBezTo>
                    <a:pt x="3" y="41"/>
                    <a:pt x="6" y="37"/>
                    <a:pt x="10" y="36"/>
                  </a:cubicBezTo>
                  <a:lnTo>
                    <a:pt x="21" y="32"/>
                  </a:lnTo>
                  <a:lnTo>
                    <a:pt x="32" y="29"/>
                  </a:lnTo>
                  <a:cubicBezTo>
                    <a:pt x="34" y="29"/>
                    <a:pt x="35" y="28"/>
                    <a:pt x="36" y="27"/>
                  </a:cubicBezTo>
                  <a:cubicBezTo>
                    <a:pt x="37" y="26"/>
                    <a:pt x="38" y="25"/>
                    <a:pt x="39" y="23"/>
                  </a:cubicBezTo>
                  <a:lnTo>
                    <a:pt x="45" y="14"/>
                  </a:lnTo>
                  <a:lnTo>
                    <a:pt x="51" y="5"/>
                  </a:lnTo>
                  <a:cubicBezTo>
                    <a:pt x="54" y="1"/>
                    <a:pt x="59" y="0"/>
                    <a:pt x="63" y="0"/>
                  </a:cubicBezTo>
                  <a:cubicBezTo>
                    <a:pt x="67" y="0"/>
                    <a:pt x="72" y="1"/>
                    <a:pt x="75" y="5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33" name="TextBox 432">
            <a:extLst>
              <a:ext uri="{FF2B5EF4-FFF2-40B4-BE49-F238E27FC236}">
                <a16:creationId xmlns:a16="http://schemas.microsoft.com/office/drawing/2014/main" id="{4406E9DF-5D35-E41F-92E1-BCBEFB3C183E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B22CBB59-21B2-CDDB-D566-071320825C3F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403B5134-B063-26D1-E48E-D6C56096FF48}"/>
              </a:ext>
            </a:extLst>
          </p:cNvPr>
          <p:cNvSpPr txBox="1"/>
          <p:nvPr/>
        </p:nvSpPr>
        <p:spPr>
          <a:xfrm>
            <a:off x="2330141" y="7549083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94030939-36B2-8AC4-A42E-92C888B5F06E}"/>
              </a:ext>
            </a:extLst>
          </p:cNvPr>
          <p:cNvSpPr txBox="1"/>
          <p:nvPr/>
        </p:nvSpPr>
        <p:spPr>
          <a:xfrm>
            <a:off x="2330141" y="8229069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A316BC9A-1B83-E40C-71D6-93DDBF80C670}"/>
              </a:ext>
            </a:extLst>
          </p:cNvPr>
          <p:cNvSpPr txBox="1"/>
          <p:nvPr/>
        </p:nvSpPr>
        <p:spPr>
          <a:xfrm>
            <a:off x="16063953" y="7552359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2FCD0358-B138-206B-6C84-9FD875564F79}"/>
              </a:ext>
            </a:extLst>
          </p:cNvPr>
          <p:cNvSpPr txBox="1"/>
          <p:nvPr/>
        </p:nvSpPr>
        <p:spPr>
          <a:xfrm>
            <a:off x="16065807" y="8231456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207BE41B-A732-7D14-C113-C78066C078A0}"/>
              </a:ext>
            </a:extLst>
          </p:cNvPr>
          <p:cNvSpPr txBox="1"/>
          <p:nvPr/>
        </p:nvSpPr>
        <p:spPr>
          <a:xfrm>
            <a:off x="4648199" y="10425386"/>
            <a:ext cx="452757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3AF11B4C-FB87-0DC5-C84D-1C691120EF95}"/>
              </a:ext>
            </a:extLst>
          </p:cNvPr>
          <p:cNvSpPr txBox="1"/>
          <p:nvPr/>
        </p:nvSpPr>
        <p:spPr>
          <a:xfrm>
            <a:off x="15207938" y="10418460"/>
            <a:ext cx="452757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B412D1E0-C044-5BC9-7D1F-35279D54420E}"/>
              </a:ext>
            </a:extLst>
          </p:cNvPr>
          <p:cNvSpPr txBox="1"/>
          <p:nvPr/>
        </p:nvSpPr>
        <p:spPr>
          <a:xfrm>
            <a:off x="10632619" y="4838409"/>
            <a:ext cx="3081932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YOUR TITLE HERE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D66DCE97-0538-3072-4623-8A1DD0B64E3E}"/>
              </a:ext>
            </a:extLst>
          </p:cNvPr>
          <p:cNvSpPr txBox="1"/>
          <p:nvPr/>
        </p:nvSpPr>
        <p:spPr>
          <a:xfrm>
            <a:off x="5436918" y="4740850"/>
            <a:ext cx="2909455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145+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CB5A26DC-D320-553C-C38C-650202789A83}"/>
              </a:ext>
            </a:extLst>
          </p:cNvPr>
          <p:cNvSpPr txBox="1"/>
          <p:nvPr/>
        </p:nvSpPr>
        <p:spPr>
          <a:xfrm>
            <a:off x="15862463" y="4715120"/>
            <a:ext cx="2909455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389+</a:t>
            </a:r>
          </a:p>
        </p:txBody>
      </p:sp>
    </p:spTree>
    <p:extLst>
      <p:ext uri="{BB962C8B-B14F-4D97-AF65-F5344CB8AC3E}">
        <p14:creationId xmlns:p14="http://schemas.microsoft.com/office/powerpoint/2010/main" val="93191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8EDB4-63BF-7553-5BA4-17B62E3471E4}"/>
              </a:ext>
            </a:extLst>
          </p:cNvPr>
          <p:cNvGrpSpPr/>
          <p:nvPr/>
        </p:nvGrpSpPr>
        <p:grpSpPr>
          <a:xfrm>
            <a:off x="1503674" y="4268335"/>
            <a:ext cx="9380812" cy="7729115"/>
            <a:chOff x="1503674" y="4268335"/>
            <a:chExt cx="9380812" cy="7729115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75DEF6-1787-B74D-D647-E8E58C5E5B0D}"/>
                </a:ext>
              </a:extLst>
            </p:cNvPr>
            <p:cNvSpPr/>
            <p:nvPr/>
          </p:nvSpPr>
          <p:spPr>
            <a:xfrm>
              <a:off x="1503674" y="11543822"/>
              <a:ext cx="9380812" cy="4536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31" h="365">
                  <a:moveTo>
                    <a:pt x="7348" y="365"/>
                  </a:moveTo>
                  <a:lnTo>
                    <a:pt x="3766" y="365"/>
                  </a:lnTo>
                  <a:lnTo>
                    <a:pt x="183" y="365"/>
                  </a:lnTo>
                  <a:cubicBezTo>
                    <a:pt x="133" y="365"/>
                    <a:pt x="87" y="345"/>
                    <a:pt x="54" y="312"/>
                  </a:cubicBezTo>
                  <a:cubicBezTo>
                    <a:pt x="21" y="279"/>
                    <a:pt x="0" y="233"/>
                    <a:pt x="0" y="182"/>
                  </a:cubicBezTo>
                  <a:cubicBezTo>
                    <a:pt x="0" y="132"/>
                    <a:pt x="21" y="86"/>
                    <a:pt x="54" y="53"/>
                  </a:cubicBezTo>
                  <a:cubicBezTo>
                    <a:pt x="87" y="20"/>
                    <a:pt x="133" y="0"/>
                    <a:pt x="183" y="0"/>
                  </a:cubicBezTo>
                  <a:lnTo>
                    <a:pt x="3766" y="0"/>
                  </a:lnTo>
                  <a:lnTo>
                    <a:pt x="7348" y="0"/>
                  </a:lnTo>
                  <a:cubicBezTo>
                    <a:pt x="7399" y="0"/>
                    <a:pt x="7445" y="20"/>
                    <a:pt x="7478" y="53"/>
                  </a:cubicBezTo>
                  <a:cubicBezTo>
                    <a:pt x="7511" y="86"/>
                    <a:pt x="7531" y="132"/>
                    <a:pt x="7531" y="182"/>
                  </a:cubicBezTo>
                  <a:cubicBezTo>
                    <a:pt x="7531" y="233"/>
                    <a:pt x="7511" y="279"/>
                    <a:pt x="7478" y="312"/>
                  </a:cubicBezTo>
                  <a:cubicBezTo>
                    <a:pt x="7445" y="345"/>
                    <a:pt x="7399" y="365"/>
                    <a:pt x="7348" y="36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0DA779B-4566-D1AF-4C8B-BD4535DCC0FD}"/>
                </a:ext>
              </a:extLst>
            </p:cNvPr>
            <p:cNvSpPr/>
            <p:nvPr/>
          </p:nvSpPr>
          <p:spPr>
            <a:xfrm>
              <a:off x="2634849" y="10624102"/>
              <a:ext cx="6764649" cy="9184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1" h="738">
                  <a:moveTo>
                    <a:pt x="0" y="738"/>
                  </a:moveTo>
                  <a:cubicBezTo>
                    <a:pt x="0" y="738"/>
                    <a:pt x="309" y="320"/>
                    <a:pt x="871" y="658"/>
                  </a:cubicBezTo>
                  <a:cubicBezTo>
                    <a:pt x="871" y="658"/>
                    <a:pt x="1463" y="-189"/>
                    <a:pt x="2411" y="375"/>
                  </a:cubicBezTo>
                  <a:cubicBezTo>
                    <a:pt x="2411" y="375"/>
                    <a:pt x="3628" y="-561"/>
                    <a:pt x="4562" y="524"/>
                  </a:cubicBezTo>
                  <a:cubicBezTo>
                    <a:pt x="4562" y="524"/>
                    <a:pt x="4983" y="261"/>
                    <a:pt x="5431" y="73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FD50B54-A975-9530-0ED4-B1625607A010}"/>
                </a:ext>
              </a:extLst>
            </p:cNvPr>
            <p:cNvSpPr/>
            <p:nvPr/>
          </p:nvSpPr>
          <p:spPr>
            <a:xfrm>
              <a:off x="5346942" y="7477376"/>
              <a:ext cx="649057" cy="7091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2" h="570">
                  <a:moveTo>
                    <a:pt x="438" y="287"/>
                  </a:moveTo>
                  <a:lnTo>
                    <a:pt x="438" y="0"/>
                  </a:lnTo>
                  <a:lnTo>
                    <a:pt x="85" y="0"/>
                  </a:lnTo>
                  <a:lnTo>
                    <a:pt x="85" y="272"/>
                  </a:lnTo>
                  <a:cubicBezTo>
                    <a:pt x="58" y="273"/>
                    <a:pt x="30" y="274"/>
                    <a:pt x="0" y="276"/>
                  </a:cubicBezTo>
                  <a:cubicBezTo>
                    <a:pt x="9" y="330"/>
                    <a:pt x="56" y="567"/>
                    <a:pt x="253" y="570"/>
                  </a:cubicBezTo>
                  <a:cubicBezTo>
                    <a:pt x="477" y="575"/>
                    <a:pt x="516" y="374"/>
                    <a:pt x="522" y="296"/>
                  </a:cubicBezTo>
                  <a:cubicBezTo>
                    <a:pt x="495" y="293"/>
                    <a:pt x="467" y="289"/>
                    <a:pt x="438" y="287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2F4B89A-6CAF-5E2A-295E-0D67283E4D40}"/>
                </a:ext>
              </a:extLst>
            </p:cNvPr>
            <p:cNvSpPr/>
            <p:nvPr/>
          </p:nvSpPr>
          <p:spPr>
            <a:xfrm>
              <a:off x="5452834" y="7477376"/>
              <a:ext cx="438519" cy="319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" h="257">
                  <a:moveTo>
                    <a:pt x="353" y="208"/>
                  </a:moveTo>
                  <a:lnTo>
                    <a:pt x="353" y="0"/>
                  </a:lnTo>
                  <a:lnTo>
                    <a:pt x="0" y="0"/>
                  </a:lnTo>
                  <a:lnTo>
                    <a:pt x="0" y="207"/>
                  </a:lnTo>
                  <a:cubicBezTo>
                    <a:pt x="35" y="231"/>
                    <a:pt x="90" y="257"/>
                    <a:pt x="169" y="257"/>
                  </a:cubicBezTo>
                  <a:cubicBezTo>
                    <a:pt x="254" y="258"/>
                    <a:pt x="315" y="233"/>
                    <a:pt x="353" y="20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EE2B3F5-7033-3188-1196-15012591CCD1}"/>
                </a:ext>
              </a:extLst>
            </p:cNvPr>
            <p:cNvSpPr/>
            <p:nvPr/>
          </p:nvSpPr>
          <p:spPr>
            <a:xfrm>
              <a:off x="4364008" y="9589735"/>
              <a:ext cx="2563836" cy="24077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9" h="1933">
                  <a:moveTo>
                    <a:pt x="354" y="0"/>
                  </a:moveTo>
                  <a:cubicBezTo>
                    <a:pt x="354" y="0"/>
                    <a:pt x="22" y="357"/>
                    <a:pt x="2" y="802"/>
                  </a:cubicBezTo>
                  <a:cubicBezTo>
                    <a:pt x="-29" y="1490"/>
                    <a:pt x="244" y="1933"/>
                    <a:pt x="244" y="1933"/>
                  </a:cubicBezTo>
                  <a:lnTo>
                    <a:pt x="1814" y="1933"/>
                  </a:lnTo>
                  <a:cubicBezTo>
                    <a:pt x="1814" y="1933"/>
                    <a:pt x="2087" y="1490"/>
                    <a:pt x="2056" y="802"/>
                  </a:cubicBezTo>
                  <a:cubicBezTo>
                    <a:pt x="2036" y="357"/>
                    <a:pt x="1704" y="0"/>
                    <a:pt x="1704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8F427EA-B69C-0FD6-4AE0-3BC46D815D86}"/>
                </a:ext>
              </a:extLst>
            </p:cNvPr>
            <p:cNvSpPr/>
            <p:nvPr/>
          </p:nvSpPr>
          <p:spPr>
            <a:xfrm>
              <a:off x="4279298" y="7828813"/>
              <a:ext cx="1046465" cy="24974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1" h="2005">
                  <a:moveTo>
                    <a:pt x="788" y="0"/>
                  </a:moveTo>
                  <a:cubicBezTo>
                    <a:pt x="375" y="45"/>
                    <a:pt x="-153" y="256"/>
                    <a:pt x="211" y="1104"/>
                  </a:cubicBezTo>
                  <a:cubicBezTo>
                    <a:pt x="211" y="1104"/>
                    <a:pt x="277" y="1552"/>
                    <a:pt x="0" y="1726"/>
                  </a:cubicBezTo>
                  <a:cubicBezTo>
                    <a:pt x="0" y="1726"/>
                    <a:pt x="211" y="1914"/>
                    <a:pt x="596" y="2005"/>
                  </a:cubicBezTo>
                  <a:cubicBezTo>
                    <a:pt x="842" y="1670"/>
                    <a:pt x="841" y="1284"/>
                    <a:pt x="841" y="1284"/>
                  </a:cubicBezTo>
                  <a:cubicBezTo>
                    <a:pt x="554" y="634"/>
                    <a:pt x="718" y="154"/>
                    <a:pt x="788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7C57AFF-1ECF-1A73-0A6A-71043D833A0C}"/>
                </a:ext>
              </a:extLst>
            </p:cNvPr>
            <p:cNvSpPr/>
            <p:nvPr/>
          </p:nvSpPr>
          <p:spPr>
            <a:xfrm>
              <a:off x="6020915" y="7861215"/>
              <a:ext cx="1838789" cy="24151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7" h="1939">
                  <a:moveTo>
                    <a:pt x="1477" y="1387"/>
                  </a:moveTo>
                  <a:cubicBezTo>
                    <a:pt x="1477" y="1387"/>
                    <a:pt x="1065" y="1038"/>
                    <a:pt x="861" y="772"/>
                  </a:cubicBezTo>
                  <a:cubicBezTo>
                    <a:pt x="751" y="627"/>
                    <a:pt x="622" y="321"/>
                    <a:pt x="429" y="136"/>
                  </a:cubicBezTo>
                  <a:cubicBezTo>
                    <a:pt x="364" y="73"/>
                    <a:pt x="237" y="29"/>
                    <a:pt x="65" y="0"/>
                  </a:cubicBezTo>
                  <a:cubicBezTo>
                    <a:pt x="142" y="178"/>
                    <a:pt x="283" y="645"/>
                    <a:pt x="0" y="1258"/>
                  </a:cubicBezTo>
                  <a:cubicBezTo>
                    <a:pt x="0" y="1258"/>
                    <a:pt x="-1" y="1614"/>
                    <a:pt x="216" y="1939"/>
                  </a:cubicBezTo>
                  <a:cubicBezTo>
                    <a:pt x="380" y="1891"/>
                    <a:pt x="554" y="1822"/>
                    <a:pt x="739" y="1726"/>
                  </a:cubicBezTo>
                  <a:cubicBezTo>
                    <a:pt x="739" y="1726"/>
                    <a:pt x="486" y="1522"/>
                    <a:pt x="486" y="1213"/>
                  </a:cubicBezTo>
                  <a:lnTo>
                    <a:pt x="1013" y="1651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6ABBD535-CB67-5EDE-3982-67D2C843292B}"/>
                </a:ext>
              </a:extLst>
            </p:cNvPr>
            <p:cNvSpPr/>
            <p:nvPr/>
          </p:nvSpPr>
          <p:spPr>
            <a:xfrm>
              <a:off x="5021790" y="7821332"/>
              <a:ext cx="1266967" cy="25647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8" h="2059">
                  <a:moveTo>
                    <a:pt x="802" y="1290"/>
                  </a:moveTo>
                  <a:cubicBezTo>
                    <a:pt x="1085" y="677"/>
                    <a:pt x="944" y="210"/>
                    <a:pt x="867" y="32"/>
                  </a:cubicBezTo>
                  <a:cubicBezTo>
                    <a:pt x="840" y="28"/>
                    <a:pt x="813" y="24"/>
                    <a:pt x="783" y="20"/>
                  </a:cubicBezTo>
                  <a:cubicBezTo>
                    <a:pt x="777" y="98"/>
                    <a:pt x="738" y="299"/>
                    <a:pt x="514" y="294"/>
                  </a:cubicBezTo>
                  <a:cubicBezTo>
                    <a:pt x="317" y="291"/>
                    <a:pt x="270" y="54"/>
                    <a:pt x="261" y="0"/>
                  </a:cubicBezTo>
                  <a:cubicBezTo>
                    <a:pt x="239" y="2"/>
                    <a:pt x="216" y="4"/>
                    <a:pt x="192" y="6"/>
                  </a:cubicBezTo>
                  <a:cubicBezTo>
                    <a:pt x="122" y="160"/>
                    <a:pt x="-42" y="640"/>
                    <a:pt x="245" y="1290"/>
                  </a:cubicBezTo>
                  <a:cubicBezTo>
                    <a:pt x="245" y="1290"/>
                    <a:pt x="246" y="1676"/>
                    <a:pt x="0" y="2011"/>
                  </a:cubicBezTo>
                  <a:cubicBezTo>
                    <a:pt x="262" y="2073"/>
                    <a:pt x="606" y="2090"/>
                    <a:pt x="1018" y="1971"/>
                  </a:cubicBezTo>
                  <a:cubicBezTo>
                    <a:pt x="801" y="1646"/>
                    <a:pt x="802" y="1290"/>
                    <a:pt x="802" y="129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B37BCE82-6735-D0E7-DC96-3176BF9A2AA8}"/>
                </a:ext>
              </a:extLst>
            </p:cNvPr>
            <p:cNvSpPr/>
            <p:nvPr/>
          </p:nvSpPr>
          <p:spPr>
            <a:xfrm>
              <a:off x="4702867" y="7123447"/>
              <a:ext cx="818485" cy="1272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1022">
                  <a:moveTo>
                    <a:pt x="230" y="71"/>
                  </a:moveTo>
                  <a:cubicBezTo>
                    <a:pt x="230" y="71"/>
                    <a:pt x="-14" y="117"/>
                    <a:pt x="146" y="381"/>
                  </a:cubicBezTo>
                  <a:cubicBezTo>
                    <a:pt x="146" y="381"/>
                    <a:pt x="-88" y="616"/>
                    <a:pt x="36" y="735"/>
                  </a:cubicBezTo>
                  <a:lnTo>
                    <a:pt x="127" y="800"/>
                  </a:lnTo>
                  <a:cubicBezTo>
                    <a:pt x="127" y="800"/>
                    <a:pt x="153" y="1009"/>
                    <a:pt x="341" y="1022"/>
                  </a:cubicBezTo>
                  <a:cubicBezTo>
                    <a:pt x="529" y="1034"/>
                    <a:pt x="768" y="599"/>
                    <a:pt x="602" y="162"/>
                  </a:cubicBezTo>
                  <a:cubicBezTo>
                    <a:pt x="586" y="121"/>
                    <a:pt x="535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7725861-F12A-4688-B9CA-13909330A253}"/>
                </a:ext>
              </a:extLst>
            </p:cNvPr>
            <p:cNvSpPr/>
            <p:nvPr/>
          </p:nvSpPr>
          <p:spPr>
            <a:xfrm>
              <a:off x="5839029" y="7114723"/>
              <a:ext cx="893233" cy="10680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8" h="858">
                  <a:moveTo>
                    <a:pt x="423" y="97"/>
                  </a:moveTo>
                  <a:cubicBezTo>
                    <a:pt x="423" y="97"/>
                    <a:pt x="650" y="222"/>
                    <a:pt x="564" y="386"/>
                  </a:cubicBezTo>
                  <a:cubicBezTo>
                    <a:pt x="564" y="386"/>
                    <a:pt x="735" y="483"/>
                    <a:pt x="717" y="612"/>
                  </a:cubicBezTo>
                  <a:cubicBezTo>
                    <a:pt x="699" y="741"/>
                    <a:pt x="575" y="735"/>
                    <a:pt x="575" y="735"/>
                  </a:cubicBezTo>
                  <a:cubicBezTo>
                    <a:pt x="575" y="735"/>
                    <a:pt x="518" y="885"/>
                    <a:pt x="322" y="853"/>
                  </a:cubicBezTo>
                  <a:cubicBezTo>
                    <a:pt x="189" y="831"/>
                    <a:pt x="-57" y="746"/>
                    <a:pt x="12" y="319"/>
                  </a:cubicBezTo>
                  <a:cubicBezTo>
                    <a:pt x="31" y="203"/>
                    <a:pt x="86" y="-177"/>
                    <a:pt x="423" y="9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221107E-D968-9271-754C-8C1EB7F437F5}"/>
                </a:ext>
              </a:extLst>
            </p:cNvPr>
            <p:cNvSpPr/>
            <p:nvPr/>
          </p:nvSpPr>
          <p:spPr>
            <a:xfrm>
              <a:off x="5891353" y="8397093"/>
              <a:ext cx="2353301" cy="1509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0" h="1212">
                  <a:moveTo>
                    <a:pt x="1796" y="1212"/>
                  </a:moveTo>
                  <a:lnTo>
                    <a:pt x="945" y="1212"/>
                  </a:lnTo>
                  <a:lnTo>
                    <a:pt x="94" y="1212"/>
                  </a:lnTo>
                  <a:cubicBezTo>
                    <a:pt x="68" y="1212"/>
                    <a:pt x="44" y="1202"/>
                    <a:pt x="28" y="1186"/>
                  </a:cubicBezTo>
                  <a:cubicBezTo>
                    <a:pt x="11" y="1169"/>
                    <a:pt x="0" y="1145"/>
                    <a:pt x="0" y="1119"/>
                  </a:cubicBezTo>
                  <a:lnTo>
                    <a:pt x="0" y="606"/>
                  </a:lnTo>
                  <a:lnTo>
                    <a:pt x="0" y="94"/>
                  </a:lnTo>
                  <a:cubicBezTo>
                    <a:pt x="0" y="68"/>
                    <a:pt x="11" y="44"/>
                    <a:pt x="28" y="28"/>
                  </a:cubicBezTo>
                  <a:cubicBezTo>
                    <a:pt x="44" y="11"/>
                    <a:pt x="68" y="0"/>
                    <a:pt x="94" y="0"/>
                  </a:cubicBezTo>
                  <a:lnTo>
                    <a:pt x="945" y="0"/>
                  </a:lnTo>
                  <a:lnTo>
                    <a:pt x="1796" y="0"/>
                  </a:lnTo>
                  <a:cubicBezTo>
                    <a:pt x="1823" y="0"/>
                    <a:pt x="1846" y="11"/>
                    <a:pt x="1863" y="28"/>
                  </a:cubicBezTo>
                  <a:cubicBezTo>
                    <a:pt x="1880" y="44"/>
                    <a:pt x="1890" y="68"/>
                    <a:pt x="1890" y="94"/>
                  </a:cubicBezTo>
                  <a:lnTo>
                    <a:pt x="1890" y="606"/>
                  </a:lnTo>
                  <a:lnTo>
                    <a:pt x="1890" y="1119"/>
                  </a:lnTo>
                  <a:cubicBezTo>
                    <a:pt x="1890" y="1145"/>
                    <a:pt x="1880" y="1169"/>
                    <a:pt x="1863" y="1186"/>
                  </a:cubicBezTo>
                  <a:cubicBezTo>
                    <a:pt x="1846" y="1202"/>
                    <a:pt x="1823" y="1212"/>
                    <a:pt x="1796" y="1212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F94B51C-19D2-315A-5598-E5E701D4F21D}"/>
                </a:ext>
              </a:extLst>
            </p:cNvPr>
            <p:cNvSpPr/>
            <p:nvPr/>
          </p:nvSpPr>
          <p:spPr>
            <a:xfrm>
              <a:off x="6014686" y="8535425"/>
              <a:ext cx="1052694" cy="12337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991">
                  <a:moveTo>
                    <a:pt x="0" y="991"/>
                  </a:moveTo>
                  <a:lnTo>
                    <a:pt x="846" y="991"/>
                  </a:lnTo>
                  <a:lnTo>
                    <a:pt x="8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386DD01-C737-D898-E47F-7D246EEC4A7E}"/>
                </a:ext>
              </a:extLst>
            </p:cNvPr>
            <p:cNvSpPr/>
            <p:nvPr/>
          </p:nvSpPr>
          <p:spPr>
            <a:xfrm>
              <a:off x="7068626" y="8535425"/>
              <a:ext cx="1052694" cy="12337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991">
                  <a:moveTo>
                    <a:pt x="846" y="0"/>
                  </a:moveTo>
                  <a:lnTo>
                    <a:pt x="0" y="0"/>
                  </a:lnTo>
                  <a:lnTo>
                    <a:pt x="0" y="991"/>
                  </a:lnTo>
                  <a:lnTo>
                    <a:pt x="846" y="991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6D6EA68-1ECC-4F2C-1FC6-A47FB00AE34F}"/>
                </a:ext>
              </a:extLst>
            </p:cNvPr>
            <p:cNvSpPr/>
            <p:nvPr/>
          </p:nvSpPr>
          <p:spPr>
            <a:xfrm>
              <a:off x="7328996" y="8736068"/>
              <a:ext cx="546903" cy="194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157">
                  <a:moveTo>
                    <a:pt x="362" y="0"/>
                  </a:moveTo>
                  <a:lnTo>
                    <a:pt x="221" y="0"/>
                  </a:lnTo>
                  <a:lnTo>
                    <a:pt x="79" y="0"/>
                  </a:lnTo>
                  <a:cubicBezTo>
                    <a:pt x="57" y="0"/>
                    <a:pt x="38" y="8"/>
                    <a:pt x="23" y="23"/>
                  </a:cubicBezTo>
                  <a:cubicBezTo>
                    <a:pt x="9" y="37"/>
                    <a:pt x="0" y="56"/>
                    <a:pt x="0" y="78"/>
                  </a:cubicBezTo>
                  <a:cubicBezTo>
                    <a:pt x="0" y="100"/>
                    <a:pt x="9" y="120"/>
                    <a:pt x="23" y="134"/>
                  </a:cubicBezTo>
                  <a:cubicBezTo>
                    <a:pt x="38" y="148"/>
                    <a:pt x="57" y="157"/>
                    <a:pt x="79" y="157"/>
                  </a:cubicBezTo>
                  <a:lnTo>
                    <a:pt x="221" y="157"/>
                  </a:lnTo>
                  <a:lnTo>
                    <a:pt x="362" y="157"/>
                  </a:lnTo>
                  <a:cubicBezTo>
                    <a:pt x="383" y="157"/>
                    <a:pt x="403" y="148"/>
                    <a:pt x="417" y="134"/>
                  </a:cubicBezTo>
                  <a:cubicBezTo>
                    <a:pt x="431" y="120"/>
                    <a:pt x="440" y="100"/>
                    <a:pt x="440" y="78"/>
                  </a:cubicBezTo>
                  <a:cubicBezTo>
                    <a:pt x="440" y="56"/>
                    <a:pt x="431" y="37"/>
                    <a:pt x="417" y="23"/>
                  </a:cubicBezTo>
                  <a:cubicBezTo>
                    <a:pt x="403" y="8"/>
                    <a:pt x="383" y="0"/>
                    <a:pt x="362" y="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8AD949DB-B6F9-47FD-2E79-27345FC85C5F}"/>
                </a:ext>
              </a:extLst>
            </p:cNvPr>
            <p:cNvSpPr/>
            <p:nvPr/>
          </p:nvSpPr>
          <p:spPr>
            <a:xfrm>
              <a:off x="7295356" y="9098720"/>
              <a:ext cx="615421" cy="249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5" h="21">
                  <a:moveTo>
                    <a:pt x="484" y="21"/>
                  </a:moveTo>
                  <a:lnTo>
                    <a:pt x="11" y="21"/>
                  </a:ln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lnTo>
                    <a:pt x="484" y="0"/>
                  </a:lnTo>
                  <a:cubicBezTo>
                    <a:pt x="490" y="0"/>
                    <a:pt x="495" y="5"/>
                    <a:pt x="495" y="11"/>
                  </a:cubicBezTo>
                  <a:cubicBezTo>
                    <a:pt x="495" y="16"/>
                    <a:pt x="490" y="21"/>
                    <a:pt x="484" y="21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200E8C4-BB58-93EA-D0D6-45614123108A}"/>
                </a:ext>
              </a:extLst>
            </p:cNvPr>
            <p:cNvSpPr/>
            <p:nvPr/>
          </p:nvSpPr>
          <p:spPr>
            <a:xfrm>
              <a:off x="7295356" y="9295625"/>
              <a:ext cx="615421" cy="249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5" h="21">
                  <a:moveTo>
                    <a:pt x="484" y="21"/>
                  </a:moveTo>
                  <a:lnTo>
                    <a:pt x="11" y="21"/>
                  </a:ln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lnTo>
                    <a:pt x="484" y="0"/>
                  </a:lnTo>
                  <a:cubicBezTo>
                    <a:pt x="490" y="0"/>
                    <a:pt x="495" y="5"/>
                    <a:pt x="495" y="11"/>
                  </a:cubicBezTo>
                  <a:cubicBezTo>
                    <a:pt x="495" y="17"/>
                    <a:pt x="490" y="21"/>
                    <a:pt x="484" y="21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52219E98-4861-0449-02F7-44F6DACBD05B}"/>
                </a:ext>
              </a:extLst>
            </p:cNvPr>
            <p:cNvSpPr/>
            <p:nvPr/>
          </p:nvSpPr>
          <p:spPr>
            <a:xfrm>
              <a:off x="7295356" y="9492529"/>
              <a:ext cx="615421" cy="261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5" h="22">
                  <a:moveTo>
                    <a:pt x="484" y="22"/>
                  </a:moveTo>
                  <a:lnTo>
                    <a:pt x="11" y="22"/>
                  </a:ln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lnTo>
                    <a:pt x="484" y="0"/>
                  </a:lnTo>
                  <a:cubicBezTo>
                    <a:pt x="490" y="0"/>
                    <a:pt x="495" y="5"/>
                    <a:pt x="495" y="11"/>
                  </a:cubicBezTo>
                  <a:cubicBezTo>
                    <a:pt x="495" y="17"/>
                    <a:pt x="490" y="22"/>
                    <a:pt x="484" y="2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1D1197C-8488-16EC-AEAD-0F9BD18EA05A}"/>
                </a:ext>
              </a:extLst>
            </p:cNvPr>
            <p:cNvSpPr/>
            <p:nvPr/>
          </p:nvSpPr>
          <p:spPr>
            <a:xfrm>
              <a:off x="6233945" y="9295625"/>
              <a:ext cx="614175" cy="249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4" h="21">
                  <a:moveTo>
                    <a:pt x="484" y="21"/>
                  </a:moveTo>
                  <a:lnTo>
                    <a:pt x="11" y="21"/>
                  </a:ln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lnTo>
                    <a:pt x="484" y="0"/>
                  </a:lnTo>
                  <a:cubicBezTo>
                    <a:pt x="490" y="0"/>
                    <a:pt x="494" y="5"/>
                    <a:pt x="494" y="11"/>
                  </a:cubicBezTo>
                  <a:cubicBezTo>
                    <a:pt x="494" y="17"/>
                    <a:pt x="490" y="21"/>
                    <a:pt x="484" y="21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A77E787-468E-D5DF-B5EA-693F75BEC56C}"/>
                </a:ext>
              </a:extLst>
            </p:cNvPr>
            <p:cNvSpPr/>
            <p:nvPr/>
          </p:nvSpPr>
          <p:spPr>
            <a:xfrm>
              <a:off x="6233945" y="9492529"/>
              <a:ext cx="614175" cy="261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4" h="22">
                  <a:moveTo>
                    <a:pt x="484" y="22"/>
                  </a:moveTo>
                  <a:lnTo>
                    <a:pt x="11" y="22"/>
                  </a:ln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lnTo>
                    <a:pt x="484" y="0"/>
                  </a:lnTo>
                  <a:cubicBezTo>
                    <a:pt x="490" y="0"/>
                    <a:pt x="494" y="5"/>
                    <a:pt x="494" y="11"/>
                  </a:cubicBezTo>
                  <a:cubicBezTo>
                    <a:pt x="494" y="17"/>
                    <a:pt x="490" y="22"/>
                    <a:pt x="484" y="2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9682B0A-D502-350E-E6E6-BCA892723071}"/>
                </a:ext>
              </a:extLst>
            </p:cNvPr>
            <p:cNvSpPr/>
            <p:nvPr/>
          </p:nvSpPr>
          <p:spPr>
            <a:xfrm>
              <a:off x="6181622" y="8701173"/>
              <a:ext cx="720068" cy="4212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9" h="339">
                  <a:moveTo>
                    <a:pt x="0" y="59"/>
                  </a:moveTo>
                  <a:lnTo>
                    <a:pt x="0" y="169"/>
                  </a:lnTo>
                  <a:lnTo>
                    <a:pt x="0" y="280"/>
                  </a:lnTo>
                  <a:cubicBezTo>
                    <a:pt x="0" y="296"/>
                    <a:pt x="6" y="311"/>
                    <a:pt x="17" y="322"/>
                  </a:cubicBezTo>
                  <a:cubicBezTo>
                    <a:pt x="28" y="333"/>
                    <a:pt x="42" y="339"/>
                    <a:pt x="59" y="339"/>
                  </a:cubicBezTo>
                  <a:lnTo>
                    <a:pt x="289" y="339"/>
                  </a:lnTo>
                  <a:lnTo>
                    <a:pt x="519" y="339"/>
                  </a:lnTo>
                  <a:cubicBezTo>
                    <a:pt x="536" y="339"/>
                    <a:pt x="551" y="333"/>
                    <a:pt x="562" y="322"/>
                  </a:cubicBezTo>
                  <a:cubicBezTo>
                    <a:pt x="572" y="311"/>
                    <a:pt x="579" y="296"/>
                    <a:pt x="579" y="280"/>
                  </a:cubicBezTo>
                  <a:lnTo>
                    <a:pt x="579" y="169"/>
                  </a:lnTo>
                  <a:lnTo>
                    <a:pt x="579" y="59"/>
                  </a:lnTo>
                  <a:cubicBezTo>
                    <a:pt x="579" y="42"/>
                    <a:pt x="572" y="28"/>
                    <a:pt x="562" y="18"/>
                  </a:cubicBezTo>
                  <a:cubicBezTo>
                    <a:pt x="551" y="7"/>
                    <a:pt x="536" y="0"/>
                    <a:pt x="519" y="0"/>
                  </a:cubicBezTo>
                  <a:lnTo>
                    <a:pt x="289" y="0"/>
                  </a:lnTo>
                  <a:lnTo>
                    <a:pt x="59" y="0"/>
                  </a:lnTo>
                  <a:cubicBezTo>
                    <a:pt x="42" y="0"/>
                    <a:pt x="28" y="7"/>
                    <a:pt x="17" y="18"/>
                  </a:cubicBezTo>
                  <a:cubicBezTo>
                    <a:pt x="6" y="28"/>
                    <a:pt x="0" y="42"/>
                    <a:pt x="0" y="59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3057400-74D7-B6C9-4107-A436F80E365A}"/>
                </a:ext>
              </a:extLst>
            </p:cNvPr>
            <p:cNvSpPr/>
            <p:nvPr/>
          </p:nvSpPr>
          <p:spPr>
            <a:xfrm>
              <a:off x="6043339" y="8739806"/>
              <a:ext cx="817239" cy="7938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7" h="638">
                  <a:moveTo>
                    <a:pt x="0" y="382"/>
                  </a:moveTo>
                  <a:lnTo>
                    <a:pt x="94" y="327"/>
                  </a:lnTo>
                  <a:cubicBezTo>
                    <a:pt x="94" y="327"/>
                    <a:pt x="77" y="224"/>
                    <a:pt x="168" y="145"/>
                  </a:cubicBezTo>
                  <a:cubicBezTo>
                    <a:pt x="258" y="65"/>
                    <a:pt x="296" y="21"/>
                    <a:pt x="314" y="28"/>
                  </a:cubicBezTo>
                  <a:cubicBezTo>
                    <a:pt x="358" y="45"/>
                    <a:pt x="347" y="137"/>
                    <a:pt x="300" y="187"/>
                  </a:cubicBezTo>
                  <a:lnTo>
                    <a:pt x="401" y="126"/>
                  </a:lnTo>
                  <a:cubicBezTo>
                    <a:pt x="401" y="126"/>
                    <a:pt x="533" y="-67"/>
                    <a:pt x="583" y="24"/>
                  </a:cubicBezTo>
                  <a:cubicBezTo>
                    <a:pt x="590" y="36"/>
                    <a:pt x="590" y="55"/>
                    <a:pt x="590" y="55"/>
                  </a:cubicBezTo>
                  <a:cubicBezTo>
                    <a:pt x="590" y="55"/>
                    <a:pt x="624" y="60"/>
                    <a:pt x="636" y="88"/>
                  </a:cubicBezTo>
                  <a:cubicBezTo>
                    <a:pt x="643" y="104"/>
                    <a:pt x="639" y="126"/>
                    <a:pt x="639" y="141"/>
                  </a:cubicBezTo>
                  <a:cubicBezTo>
                    <a:pt x="639" y="141"/>
                    <a:pt x="682" y="187"/>
                    <a:pt x="637" y="273"/>
                  </a:cubicBezTo>
                  <a:cubicBezTo>
                    <a:pt x="602" y="338"/>
                    <a:pt x="525" y="434"/>
                    <a:pt x="525" y="434"/>
                  </a:cubicBezTo>
                  <a:lnTo>
                    <a:pt x="127" y="638"/>
                  </a:ln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357B962-2D8D-DD15-4A3C-403FC85F2A49}"/>
                </a:ext>
              </a:extLst>
            </p:cNvPr>
            <p:cNvSpPr/>
            <p:nvPr/>
          </p:nvSpPr>
          <p:spPr>
            <a:xfrm>
              <a:off x="4542157" y="8787163"/>
              <a:ext cx="1801415" cy="11328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7" h="910">
                  <a:moveTo>
                    <a:pt x="480" y="0"/>
                  </a:moveTo>
                  <a:lnTo>
                    <a:pt x="731" y="311"/>
                  </a:lnTo>
                  <a:lnTo>
                    <a:pt x="1260" y="177"/>
                  </a:lnTo>
                  <a:lnTo>
                    <a:pt x="1447" y="598"/>
                  </a:lnTo>
                  <a:cubicBezTo>
                    <a:pt x="1447" y="598"/>
                    <a:pt x="856" y="989"/>
                    <a:pt x="559" y="896"/>
                  </a:cubicBezTo>
                  <a:cubicBezTo>
                    <a:pt x="321" y="821"/>
                    <a:pt x="0" y="335"/>
                    <a:pt x="0" y="335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B756E21-09E0-140F-2AFF-036EED406BAD}"/>
                </a:ext>
              </a:extLst>
            </p:cNvPr>
            <p:cNvSpPr/>
            <p:nvPr/>
          </p:nvSpPr>
          <p:spPr>
            <a:xfrm>
              <a:off x="7490946" y="9806579"/>
              <a:ext cx="551886" cy="317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" h="256">
                  <a:moveTo>
                    <a:pt x="7" y="143"/>
                  </a:moveTo>
                  <a:cubicBezTo>
                    <a:pt x="7" y="143"/>
                    <a:pt x="49" y="-34"/>
                    <a:pt x="138" y="42"/>
                  </a:cubicBezTo>
                  <a:cubicBezTo>
                    <a:pt x="138" y="42"/>
                    <a:pt x="190" y="-21"/>
                    <a:pt x="250" y="22"/>
                  </a:cubicBezTo>
                  <a:cubicBezTo>
                    <a:pt x="250" y="22"/>
                    <a:pt x="325" y="-33"/>
                    <a:pt x="362" y="31"/>
                  </a:cubicBezTo>
                  <a:cubicBezTo>
                    <a:pt x="362" y="31"/>
                    <a:pt x="438" y="-9"/>
                    <a:pt x="444" y="69"/>
                  </a:cubicBezTo>
                  <a:cubicBezTo>
                    <a:pt x="449" y="146"/>
                    <a:pt x="413" y="289"/>
                    <a:pt x="315" y="246"/>
                  </a:cubicBezTo>
                  <a:cubicBezTo>
                    <a:pt x="315" y="246"/>
                    <a:pt x="248" y="272"/>
                    <a:pt x="213" y="239"/>
                  </a:cubicBezTo>
                  <a:cubicBezTo>
                    <a:pt x="213" y="239"/>
                    <a:pt x="154" y="278"/>
                    <a:pt x="90" y="231"/>
                  </a:cubicBezTo>
                  <a:cubicBezTo>
                    <a:pt x="90" y="231"/>
                    <a:pt x="-29" y="245"/>
                    <a:pt x="7" y="143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F41021A-2739-3B82-F100-5910B5F5B544}"/>
                </a:ext>
              </a:extLst>
            </p:cNvPr>
            <p:cNvSpPr/>
            <p:nvPr/>
          </p:nvSpPr>
          <p:spPr>
            <a:xfrm>
              <a:off x="5226100" y="6634921"/>
              <a:ext cx="859596" cy="10580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1" h="850">
                  <a:moveTo>
                    <a:pt x="691" y="400"/>
                  </a:moveTo>
                  <a:cubicBezTo>
                    <a:pt x="691" y="652"/>
                    <a:pt x="536" y="850"/>
                    <a:pt x="345" y="850"/>
                  </a:cubicBezTo>
                  <a:cubicBezTo>
                    <a:pt x="154" y="850"/>
                    <a:pt x="0" y="652"/>
                    <a:pt x="0" y="400"/>
                  </a:cubicBezTo>
                  <a:cubicBezTo>
                    <a:pt x="0" y="148"/>
                    <a:pt x="141" y="0"/>
                    <a:pt x="331" y="0"/>
                  </a:cubicBezTo>
                  <a:cubicBezTo>
                    <a:pt x="522" y="0"/>
                    <a:pt x="691" y="148"/>
                    <a:pt x="691" y="400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FFD1007-0E63-AA12-32D4-4DEBA9A0CE69}"/>
                </a:ext>
              </a:extLst>
            </p:cNvPr>
            <p:cNvSpPr/>
            <p:nvPr/>
          </p:nvSpPr>
          <p:spPr>
            <a:xfrm>
              <a:off x="4988154" y="6515287"/>
              <a:ext cx="1376600" cy="743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6" h="598">
                  <a:moveTo>
                    <a:pt x="196" y="521"/>
                  </a:moveTo>
                  <a:cubicBezTo>
                    <a:pt x="413" y="459"/>
                    <a:pt x="465" y="447"/>
                    <a:pt x="443" y="314"/>
                  </a:cubicBezTo>
                  <a:cubicBezTo>
                    <a:pt x="438" y="280"/>
                    <a:pt x="698" y="187"/>
                    <a:pt x="698" y="187"/>
                  </a:cubicBezTo>
                  <a:cubicBezTo>
                    <a:pt x="698" y="187"/>
                    <a:pt x="726" y="473"/>
                    <a:pt x="890" y="559"/>
                  </a:cubicBezTo>
                  <a:cubicBezTo>
                    <a:pt x="992" y="612"/>
                    <a:pt x="1097" y="603"/>
                    <a:pt x="1106" y="579"/>
                  </a:cubicBezTo>
                  <a:cubicBezTo>
                    <a:pt x="1106" y="579"/>
                    <a:pt x="994" y="104"/>
                    <a:pt x="694" y="20"/>
                  </a:cubicBezTo>
                  <a:cubicBezTo>
                    <a:pt x="395" y="-64"/>
                    <a:pt x="-21" y="121"/>
                    <a:pt x="1" y="56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FD3F31A8-62F6-74AC-3296-A57B83D69233}"/>
                </a:ext>
              </a:extLst>
            </p:cNvPr>
            <p:cNvSpPr/>
            <p:nvPr/>
          </p:nvSpPr>
          <p:spPr>
            <a:xfrm>
              <a:off x="2712092" y="5023550"/>
              <a:ext cx="6748454" cy="53675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8" h="4308">
                  <a:moveTo>
                    <a:pt x="5184" y="4308"/>
                  </a:moveTo>
                  <a:lnTo>
                    <a:pt x="5164" y="4300"/>
                  </a:lnTo>
                  <a:cubicBezTo>
                    <a:pt x="5318" y="3909"/>
                    <a:pt x="5397" y="3492"/>
                    <a:pt x="5397" y="3061"/>
                  </a:cubicBezTo>
                  <a:cubicBezTo>
                    <a:pt x="5397" y="2650"/>
                    <a:pt x="5326" y="2252"/>
                    <a:pt x="5185" y="1877"/>
                  </a:cubicBezTo>
                  <a:cubicBezTo>
                    <a:pt x="5050" y="1515"/>
                    <a:pt x="4856" y="1190"/>
                    <a:pt x="4609" y="912"/>
                  </a:cubicBezTo>
                  <a:cubicBezTo>
                    <a:pt x="4362" y="632"/>
                    <a:pt x="4074" y="413"/>
                    <a:pt x="3755" y="260"/>
                  </a:cubicBezTo>
                  <a:cubicBezTo>
                    <a:pt x="3423" y="102"/>
                    <a:pt x="3072" y="22"/>
                    <a:pt x="2709" y="22"/>
                  </a:cubicBezTo>
                  <a:cubicBezTo>
                    <a:pt x="2346" y="22"/>
                    <a:pt x="1994" y="102"/>
                    <a:pt x="1663" y="260"/>
                  </a:cubicBezTo>
                  <a:cubicBezTo>
                    <a:pt x="1343" y="413"/>
                    <a:pt x="1055" y="632"/>
                    <a:pt x="809" y="912"/>
                  </a:cubicBezTo>
                  <a:cubicBezTo>
                    <a:pt x="562" y="1190"/>
                    <a:pt x="368" y="1515"/>
                    <a:pt x="232" y="1877"/>
                  </a:cubicBezTo>
                  <a:cubicBezTo>
                    <a:pt x="92" y="2252"/>
                    <a:pt x="21" y="2650"/>
                    <a:pt x="21" y="3061"/>
                  </a:cubicBezTo>
                  <a:cubicBezTo>
                    <a:pt x="21" y="3488"/>
                    <a:pt x="98" y="3901"/>
                    <a:pt x="249" y="4289"/>
                  </a:cubicBezTo>
                  <a:lnTo>
                    <a:pt x="230" y="4297"/>
                  </a:lnTo>
                  <a:cubicBezTo>
                    <a:pt x="77" y="3906"/>
                    <a:pt x="0" y="3491"/>
                    <a:pt x="0" y="3061"/>
                  </a:cubicBezTo>
                  <a:cubicBezTo>
                    <a:pt x="0" y="2648"/>
                    <a:pt x="71" y="2247"/>
                    <a:pt x="213" y="1870"/>
                  </a:cubicBezTo>
                  <a:cubicBezTo>
                    <a:pt x="349" y="1505"/>
                    <a:pt x="544" y="1178"/>
                    <a:pt x="792" y="897"/>
                  </a:cubicBezTo>
                  <a:cubicBezTo>
                    <a:pt x="1041" y="616"/>
                    <a:pt x="1331" y="396"/>
                    <a:pt x="1654" y="241"/>
                  </a:cubicBezTo>
                  <a:cubicBezTo>
                    <a:pt x="1988" y="81"/>
                    <a:pt x="2343" y="0"/>
                    <a:pt x="2709" y="0"/>
                  </a:cubicBezTo>
                  <a:cubicBezTo>
                    <a:pt x="3074" y="0"/>
                    <a:pt x="3429" y="81"/>
                    <a:pt x="3764" y="241"/>
                  </a:cubicBezTo>
                  <a:cubicBezTo>
                    <a:pt x="4086" y="396"/>
                    <a:pt x="4376" y="616"/>
                    <a:pt x="4625" y="897"/>
                  </a:cubicBezTo>
                  <a:cubicBezTo>
                    <a:pt x="4874" y="1178"/>
                    <a:pt x="5069" y="1505"/>
                    <a:pt x="5205" y="1870"/>
                  </a:cubicBezTo>
                  <a:cubicBezTo>
                    <a:pt x="5347" y="2247"/>
                    <a:pt x="5418" y="2648"/>
                    <a:pt x="5418" y="3061"/>
                  </a:cubicBezTo>
                  <a:cubicBezTo>
                    <a:pt x="5418" y="3495"/>
                    <a:pt x="5339" y="3914"/>
                    <a:pt x="5184" y="430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C94CEEFF-7A14-DE3D-39E4-8AB8B6817DC8}"/>
                </a:ext>
              </a:extLst>
            </p:cNvPr>
            <p:cNvSpPr/>
            <p:nvPr/>
          </p:nvSpPr>
          <p:spPr>
            <a:xfrm>
              <a:off x="1861213" y="9139846"/>
              <a:ext cx="1725422" cy="17260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6" h="1386">
                  <a:moveTo>
                    <a:pt x="1386" y="693"/>
                  </a:moveTo>
                  <a:cubicBezTo>
                    <a:pt x="1386" y="1076"/>
                    <a:pt x="1076" y="1386"/>
                    <a:pt x="693" y="1386"/>
                  </a:cubicBezTo>
                  <a:cubicBezTo>
                    <a:pt x="310" y="1386"/>
                    <a:pt x="0" y="1076"/>
                    <a:pt x="0" y="693"/>
                  </a:cubicBezTo>
                  <a:cubicBezTo>
                    <a:pt x="0" y="310"/>
                    <a:pt x="310" y="0"/>
                    <a:pt x="693" y="0"/>
                  </a:cubicBezTo>
                  <a:cubicBezTo>
                    <a:pt x="1076" y="0"/>
                    <a:pt x="1386" y="310"/>
                    <a:pt x="1386" y="69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E4CC00B-C44E-FCAB-23FB-CF2C54CBF81B}"/>
                </a:ext>
              </a:extLst>
            </p:cNvPr>
            <p:cNvSpPr/>
            <p:nvPr/>
          </p:nvSpPr>
          <p:spPr>
            <a:xfrm>
              <a:off x="2262358" y="9539886"/>
              <a:ext cx="595488" cy="5956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" h="479">
                  <a:moveTo>
                    <a:pt x="479" y="191"/>
                  </a:moveTo>
                  <a:lnTo>
                    <a:pt x="191" y="479"/>
                  </a:lnTo>
                  <a:lnTo>
                    <a:pt x="0" y="28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FADE7C9-9974-103E-AB99-B0C4812168E4}"/>
                </a:ext>
              </a:extLst>
            </p:cNvPr>
            <p:cNvSpPr/>
            <p:nvPr/>
          </p:nvSpPr>
          <p:spPr>
            <a:xfrm>
              <a:off x="2181381" y="9875121"/>
              <a:ext cx="340101" cy="3414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4" h="275">
                  <a:moveTo>
                    <a:pt x="265" y="265"/>
                  </a:moveTo>
                  <a:cubicBezTo>
                    <a:pt x="272" y="259"/>
                    <a:pt x="274" y="250"/>
                    <a:pt x="274" y="242"/>
                  </a:cubicBezTo>
                  <a:cubicBezTo>
                    <a:pt x="274" y="234"/>
                    <a:pt x="272" y="225"/>
                    <a:pt x="265" y="219"/>
                  </a:cubicBezTo>
                  <a:lnTo>
                    <a:pt x="160" y="115"/>
                  </a:lnTo>
                  <a:lnTo>
                    <a:pt x="55" y="10"/>
                  </a:lnTo>
                  <a:cubicBezTo>
                    <a:pt x="49" y="3"/>
                    <a:pt x="41" y="0"/>
                    <a:pt x="33" y="0"/>
                  </a:cubicBezTo>
                  <a:cubicBezTo>
                    <a:pt x="25" y="0"/>
                    <a:pt x="16" y="3"/>
                    <a:pt x="10" y="10"/>
                  </a:cubicBezTo>
                  <a:cubicBezTo>
                    <a:pt x="3" y="16"/>
                    <a:pt x="0" y="25"/>
                    <a:pt x="0" y="33"/>
                  </a:cubicBezTo>
                  <a:cubicBezTo>
                    <a:pt x="0" y="41"/>
                    <a:pt x="3" y="50"/>
                    <a:pt x="10" y="56"/>
                  </a:cubicBezTo>
                  <a:lnTo>
                    <a:pt x="114" y="161"/>
                  </a:lnTo>
                  <a:lnTo>
                    <a:pt x="219" y="265"/>
                  </a:lnTo>
                  <a:cubicBezTo>
                    <a:pt x="225" y="271"/>
                    <a:pt x="233" y="275"/>
                    <a:pt x="242" y="275"/>
                  </a:cubicBezTo>
                  <a:cubicBezTo>
                    <a:pt x="250" y="275"/>
                    <a:pt x="259" y="271"/>
                    <a:pt x="265" y="26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8C899956-0030-7625-186E-ECB5BAF1D901}"/>
                </a:ext>
              </a:extLst>
            </p:cNvPr>
            <p:cNvSpPr/>
            <p:nvPr/>
          </p:nvSpPr>
          <p:spPr>
            <a:xfrm>
              <a:off x="2596233" y="9460127"/>
              <a:ext cx="341347" cy="3414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5" h="275">
                  <a:moveTo>
                    <a:pt x="265" y="265"/>
                  </a:moveTo>
                  <a:cubicBezTo>
                    <a:pt x="272" y="259"/>
                    <a:pt x="275" y="250"/>
                    <a:pt x="275" y="242"/>
                  </a:cubicBezTo>
                  <a:cubicBezTo>
                    <a:pt x="275" y="234"/>
                    <a:pt x="272" y="225"/>
                    <a:pt x="265" y="219"/>
                  </a:cubicBezTo>
                  <a:lnTo>
                    <a:pt x="160" y="114"/>
                  </a:lnTo>
                  <a:lnTo>
                    <a:pt x="56" y="9"/>
                  </a:lnTo>
                  <a:cubicBezTo>
                    <a:pt x="50" y="3"/>
                    <a:pt x="41" y="0"/>
                    <a:pt x="33" y="0"/>
                  </a:cubicBezTo>
                  <a:cubicBezTo>
                    <a:pt x="25" y="0"/>
                    <a:pt x="16" y="3"/>
                    <a:pt x="10" y="9"/>
                  </a:cubicBezTo>
                  <a:cubicBezTo>
                    <a:pt x="4" y="16"/>
                    <a:pt x="0" y="24"/>
                    <a:pt x="0" y="32"/>
                  </a:cubicBezTo>
                  <a:cubicBezTo>
                    <a:pt x="0" y="41"/>
                    <a:pt x="4" y="49"/>
                    <a:pt x="10" y="56"/>
                  </a:cubicBezTo>
                  <a:lnTo>
                    <a:pt x="115" y="160"/>
                  </a:lnTo>
                  <a:lnTo>
                    <a:pt x="219" y="265"/>
                  </a:lnTo>
                  <a:cubicBezTo>
                    <a:pt x="225" y="271"/>
                    <a:pt x="234" y="275"/>
                    <a:pt x="243" y="275"/>
                  </a:cubicBezTo>
                  <a:cubicBezTo>
                    <a:pt x="250" y="275"/>
                    <a:pt x="259" y="271"/>
                    <a:pt x="265" y="26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0697360D-0532-1630-4F72-C2E03B1496FF}"/>
                </a:ext>
              </a:extLst>
            </p:cNvPr>
            <p:cNvSpPr/>
            <p:nvPr/>
          </p:nvSpPr>
          <p:spPr>
            <a:xfrm>
              <a:off x="2631116" y="9908769"/>
              <a:ext cx="130808" cy="1321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7">
                  <a:moveTo>
                    <a:pt x="78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5" y="84"/>
                  </a:lnTo>
                  <a:lnTo>
                    <a:pt x="11" y="90"/>
                  </a:lnTo>
                  <a:cubicBezTo>
                    <a:pt x="22" y="101"/>
                    <a:pt x="36" y="107"/>
                    <a:pt x="50" y="107"/>
                  </a:cubicBezTo>
                  <a:cubicBezTo>
                    <a:pt x="65" y="107"/>
                    <a:pt x="79" y="101"/>
                    <a:pt x="90" y="90"/>
                  </a:cubicBezTo>
                  <a:cubicBezTo>
                    <a:pt x="101" y="80"/>
                    <a:pt x="106" y="65"/>
                    <a:pt x="106" y="51"/>
                  </a:cubicBezTo>
                  <a:cubicBezTo>
                    <a:pt x="106" y="37"/>
                    <a:pt x="101" y="23"/>
                    <a:pt x="90" y="12"/>
                  </a:cubicBezTo>
                  <a:lnTo>
                    <a:pt x="84" y="6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14FA2879-02B4-94F5-4E86-814EBEE13C19}"/>
                </a:ext>
              </a:extLst>
            </p:cNvPr>
            <p:cNvSpPr/>
            <p:nvPr/>
          </p:nvSpPr>
          <p:spPr>
            <a:xfrm>
              <a:off x="2728287" y="10007222"/>
              <a:ext cx="93434" cy="934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65" y="11"/>
                  </a:moveTo>
                  <a:cubicBezTo>
                    <a:pt x="80" y="26"/>
                    <a:pt x="80" y="50"/>
                    <a:pt x="65" y="65"/>
                  </a:cubicBezTo>
                  <a:cubicBezTo>
                    <a:pt x="51" y="80"/>
                    <a:pt x="26" y="80"/>
                    <a:pt x="12" y="65"/>
                  </a:cubicBezTo>
                  <a:cubicBezTo>
                    <a:pt x="-4" y="50"/>
                    <a:pt x="-4" y="26"/>
                    <a:pt x="12" y="11"/>
                  </a:cubicBezTo>
                  <a:cubicBezTo>
                    <a:pt x="26" y="-4"/>
                    <a:pt x="51" y="-4"/>
                    <a:pt x="65" y="11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DA861843-D263-2C7B-A4DC-34B48150586B}"/>
                </a:ext>
              </a:extLst>
            </p:cNvPr>
            <p:cNvSpPr/>
            <p:nvPr/>
          </p:nvSpPr>
          <p:spPr>
            <a:xfrm>
              <a:off x="2791823" y="10070776"/>
              <a:ext cx="474647" cy="4748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382">
                  <a:moveTo>
                    <a:pt x="362" y="362"/>
                  </a:moveTo>
                  <a:cubicBezTo>
                    <a:pt x="350" y="376"/>
                    <a:pt x="332" y="382"/>
                    <a:pt x="315" y="382"/>
                  </a:cubicBezTo>
                  <a:cubicBezTo>
                    <a:pt x="297" y="381"/>
                    <a:pt x="280" y="374"/>
                    <a:pt x="268" y="361"/>
                  </a:cubicBezTo>
                  <a:lnTo>
                    <a:pt x="140" y="221"/>
                  </a:lnTo>
                  <a:lnTo>
                    <a:pt x="13" y="81"/>
                  </a:lnTo>
                  <a:cubicBezTo>
                    <a:pt x="4" y="72"/>
                    <a:pt x="0" y="60"/>
                    <a:pt x="0" y="47"/>
                  </a:cubicBezTo>
                  <a:cubicBezTo>
                    <a:pt x="0" y="35"/>
                    <a:pt x="5" y="24"/>
                    <a:pt x="14" y="14"/>
                  </a:cubicBezTo>
                  <a:cubicBezTo>
                    <a:pt x="24" y="5"/>
                    <a:pt x="36" y="0"/>
                    <a:pt x="47" y="0"/>
                  </a:cubicBezTo>
                  <a:cubicBezTo>
                    <a:pt x="60" y="0"/>
                    <a:pt x="72" y="4"/>
                    <a:pt x="82" y="12"/>
                  </a:cubicBezTo>
                  <a:lnTo>
                    <a:pt x="221" y="140"/>
                  </a:lnTo>
                  <a:lnTo>
                    <a:pt x="361" y="267"/>
                  </a:lnTo>
                  <a:cubicBezTo>
                    <a:pt x="375" y="280"/>
                    <a:pt x="381" y="297"/>
                    <a:pt x="382" y="314"/>
                  </a:cubicBezTo>
                  <a:cubicBezTo>
                    <a:pt x="383" y="332"/>
                    <a:pt x="376" y="349"/>
                    <a:pt x="362" y="362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0AD5E52C-3087-7D48-3A4C-3B2CBA313742}"/>
                </a:ext>
              </a:extLst>
            </p:cNvPr>
            <p:cNvSpPr/>
            <p:nvPr/>
          </p:nvSpPr>
          <p:spPr>
            <a:xfrm>
              <a:off x="5222359" y="4268335"/>
              <a:ext cx="1726667" cy="17260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7" h="1386">
                  <a:moveTo>
                    <a:pt x="1387" y="693"/>
                  </a:moveTo>
                  <a:cubicBezTo>
                    <a:pt x="1387" y="1076"/>
                    <a:pt x="1077" y="1386"/>
                    <a:pt x="694" y="1386"/>
                  </a:cubicBezTo>
                  <a:cubicBezTo>
                    <a:pt x="311" y="1386"/>
                    <a:pt x="0" y="1076"/>
                    <a:pt x="0" y="693"/>
                  </a:cubicBezTo>
                  <a:cubicBezTo>
                    <a:pt x="0" y="310"/>
                    <a:pt x="311" y="0"/>
                    <a:pt x="694" y="0"/>
                  </a:cubicBezTo>
                  <a:cubicBezTo>
                    <a:pt x="1077" y="0"/>
                    <a:pt x="1387" y="310"/>
                    <a:pt x="1387" y="69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974A99A-9D1C-18F7-928A-DFC1E0F09E91}"/>
                </a:ext>
              </a:extLst>
            </p:cNvPr>
            <p:cNvSpPr/>
            <p:nvPr/>
          </p:nvSpPr>
          <p:spPr>
            <a:xfrm>
              <a:off x="5754312" y="4654667"/>
              <a:ext cx="662761" cy="1146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3" h="93">
                  <a:moveTo>
                    <a:pt x="486" y="93"/>
                  </a:moveTo>
                  <a:lnTo>
                    <a:pt x="267" y="93"/>
                  </a:lnTo>
                  <a:lnTo>
                    <a:pt x="47" y="93"/>
                  </a:lnTo>
                  <a:cubicBezTo>
                    <a:pt x="34" y="93"/>
                    <a:pt x="22" y="89"/>
                    <a:pt x="14" y="80"/>
                  </a:cubicBezTo>
                  <a:cubicBezTo>
                    <a:pt x="5" y="71"/>
                    <a:pt x="0" y="60"/>
                    <a:pt x="0" y="47"/>
                  </a:cubicBezTo>
                  <a:cubicBezTo>
                    <a:pt x="0" y="33"/>
                    <a:pt x="5" y="22"/>
                    <a:pt x="14" y="13"/>
                  </a:cubicBezTo>
                  <a:cubicBezTo>
                    <a:pt x="22" y="5"/>
                    <a:pt x="34" y="0"/>
                    <a:pt x="47" y="0"/>
                  </a:cubicBezTo>
                  <a:lnTo>
                    <a:pt x="267" y="0"/>
                  </a:lnTo>
                  <a:lnTo>
                    <a:pt x="486" y="0"/>
                  </a:lnTo>
                  <a:cubicBezTo>
                    <a:pt x="499" y="0"/>
                    <a:pt x="511" y="5"/>
                    <a:pt x="519" y="13"/>
                  </a:cubicBezTo>
                  <a:cubicBezTo>
                    <a:pt x="528" y="22"/>
                    <a:pt x="533" y="33"/>
                    <a:pt x="533" y="47"/>
                  </a:cubicBezTo>
                  <a:cubicBezTo>
                    <a:pt x="533" y="60"/>
                    <a:pt x="528" y="71"/>
                    <a:pt x="519" y="80"/>
                  </a:cubicBezTo>
                  <a:cubicBezTo>
                    <a:pt x="511" y="89"/>
                    <a:pt x="499" y="93"/>
                    <a:pt x="486" y="93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A33CF55A-0DB0-8CD1-5A14-24B6BA91DB1F}"/>
                </a:ext>
              </a:extLst>
            </p:cNvPr>
            <p:cNvSpPr/>
            <p:nvPr/>
          </p:nvSpPr>
          <p:spPr>
            <a:xfrm>
              <a:off x="5754312" y="5492133"/>
              <a:ext cx="662761" cy="115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3" h="94">
                  <a:moveTo>
                    <a:pt x="47" y="0"/>
                  </a:moveTo>
                  <a:lnTo>
                    <a:pt x="267" y="0"/>
                  </a:lnTo>
                  <a:lnTo>
                    <a:pt x="486" y="0"/>
                  </a:lnTo>
                  <a:cubicBezTo>
                    <a:pt x="499" y="0"/>
                    <a:pt x="511" y="5"/>
                    <a:pt x="519" y="13"/>
                  </a:cubicBezTo>
                  <a:cubicBezTo>
                    <a:pt x="528" y="22"/>
                    <a:pt x="533" y="33"/>
                    <a:pt x="533" y="46"/>
                  </a:cubicBezTo>
                  <a:cubicBezTo>
                    <a:pt x="533" y="60"/>
                    <a:pt x="528" y="71"/>
                    <a:pt x="519" y="80"/>
                  </a:cubicBezTo>
                  <a:cubicBezTo>
                    <a:pt x="511" y="89"/>
                    <a:pt x="499" y="94"/>
                    <a:pt x="486" y="94"/>
                  </a:cubicBezTo>
                  <a:lnTo>
                    <a:pt x="267" y="94"/>
                  </a:lnTo>
                  <a:lnTo>
                    <a:pt x="47" y="94"/>
                  </a:lnTo>
                  <a:cubicBezTo>
                    <a:pt x="34" y="94"/>
                    <a:pt x="22" y="89"/>
                    <a:pt x="14" y="80"/>
                  </a:cubicBezTo>
                  <a:cubicBezTo>
                    <a:pt x="5" y="71"/>
                    <a:pt x="0" y="60"/>
                    <a:pt x="0" y="46"/>
                  </a:cubicBezTo>
                  <a:cubicBezTo>
                    <a:pt x="0" y="33"/>
                    <a:pt x="5" y="22"/>
                    <a:pt x="14" y="13"/>
                  </a:cubicBezTo>
                  <a:cubicBezTo>
                    <a:pt x="22" y="5"/>
                    <a:pt x="34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594F7B6-4806-75BF-09D7-45E64461F83C}"/>
                </a:ext>
              </a:extLst>
            </p:cNvPr>
            <p:cNvSpPr/>
            <p:nvPr/>
          </p:nvSpPr>
          <p:spPr>
            <a:xfrm>
              <a:off x="5819097" y="4770566"/>
              <a:ext cx="534445" cy="7203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0" h="579">
                  <a:moveTo>
                    <a:pt x="215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0" y="83"/>
                  </a:lnTo>
                  <a:cubicBezTo>
                    <a:pt x="0" y="110"/>
                    <a:pt x="6" y="135"/>
                    <a:pt x="19" y="157"/>
                  </a:cubicBezTo>
                  <a:cubicBezTo>
                    <a:pt x="32" y="180"/>
                    <a:pt x="50" y="198"/>
                    <a:pt x="73" y="211"/>
                  </a:cubicBezTo>
                  <a:lnTo>
                    <a:pt x="144" y="253"/>
                  </a:lnTo>
                  <a:lnTo>
                    <a:pt x="164" y="265"/>
                  </a:lnTo>
                  <a:cubicBezTo>
                    <a:pt x="184" y="276"/>
                    <a:pt x="184" y="304"/>
                    <a:pt x="164" y="315"/>
                  </a:cubicBezTo>
                  <a:lnTo>
                    <a:pt x="144" y="326"/>
                  </a:lnTo>
                  <a:lnTo>
                    <a:pt x="73" y="368"/>
                  </a:lnTo>
                  <a:cubicBezTo>
                    <a:pt x="50" y="381"/>
                    <a:pt x="32" y="400"/>
                    <a:pt x="19" y="422"/>
                  </a:cubicBezTo>
                  <a:cubicBezTo>
                    <a:pt x="6" y="444"/>
                    <a:pt x="0" y="469"/>
                    <a:pt x="0" y="496"/>
                  </a:cubicBezTo>
                  <a:lnTo>
                    <a:pt x="0" y="537"/>
                  </a:lnTo>
                  <a:lnTo>
                    <a:pt x="0" y="579"/>
                  </a:lnTo>
                  <a:lnTo>
                    <a:pt x="215" y="579"/>
                  </a:lnTo>
                  <a:lnTo>
                    <a:pt x="430" y="579"/>
                  </a:lnTo>
                  <a:lnTo>
                    <a:pt x="430" y="537"/>
                  </a:lnTo>
                  <a:lnTo>
                    <a:pt x="430" y="496"/>
                  </a:lnTo>
                  <a:cubicBezTo>
                    <a:pt x="430" y="469"/>
                    <a:pt x="423" y="444"/>
                    <a:pt x="410" y="422"/>
                  </a:cubicBezTo>
                  <a:cubicBezTo>
                    <a:pt x="398" y="400"/>
                    <a:pt x="379" y="381"/>
                    <a:pt x="356" y="368"/>
                  </a:cubicBezTo>
                  <a:lnTo>
                    <a:pt x="285" y="326"/>
                  </a:lnTo>
                  <a:lnTo>
                    <a:pt x="265" y="315"/>
                  </a:lnTo>
                  <a:cubicBezTo>
                    <a:pt x="246" y="304"/>
                    <a:pt x="246" y="276"/>
                    <a:pt x="265" y="265"/>
                  </a:cubicBezTo>
                  <a:lnTo>
                    <a:pt x="285" y="253"/>
                  </a:lnTo>
                  <a:lnTo>
                    <a:pt x="356" y="211"/>
                  </a:lnTo>
                  <a:cubicBezTo>
                    <a:pt x="379" y="198"/>
                    <a:pt x="398" y="180"/>
                    <a:pt x="410" y="157"/>
                  </a:cubicBezTo>
                  <a:cubicBezTo>
                    <a:pt x="423" y="135"/>
                    <a:pt x="430" y="110"/>
                    <a:pt x="430" y="83"/>
                  </a:cubicBezTo>
                  <a:lnTo>
                    <a:pt x="430" y="42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B49B66D5-9190-D3C1-4E28-B4B405B07AD3}"/>
                </a:ext>
              </a:extLst>
            </p:cNvPr>
            <p:cNvSpPr/>
            <p:nvPr/>
          </p:nvSpPr>
          <p:spPr>
            <a:xfrm>
              <a:off x="5650915" y="4704516"/>
              <a:ext cx="102155" cy="853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686">
                  <a:moveTo>
                    <a:pt x="83" y="686"/>
                  </a:moveTo>
                  <a:cubicBezTo>
                    <a:pt x="60" y="686"/>
                    <a:pt x="40" y="677"/>
                    <a:pt x="25" y="661"/>
                  </a:cubicBezTo>
                  <a:cubicBezTo>
                    <a:pt x="9" y="646"/>
                    <a:pt x="0" y="625"/>
                    <a:pt x="0" y="602"/>
                  </a:cubicBezTo>
                  <a:lnTo>
                    <a:pt x="0" y="83"/>
                  </a:lnTo>
                  <a:cubicBezTo>
                    <a:pt x="0" y="60"/>
                    <a:pt x="9" y="39"/>
                    <a:pt x="25" y="24"/>
                  </a:cubicBezTo>
                  <a:cubicBezTo>
                    <a:pt x="40" y="8"/>
                    <a:pt x="60" y="0"/>
                    <a:pt x="83" y="0"/>
                  </a:cubicBezTo>
                  <a:lnTo>
                    <a:pt x="83" y="14"/>
                  </a:lnTo>
                  <a:cubicBezTo>
                    <a:pt x="65" y="14"/>
                    <a:pt x="48" y="21"/>
                    <a:pt x="34" y="34"/>
                  </a:cubicBezTo>
                  <a:cubicBezTo>
                    <a:pt x="21" y="47"/>
                    <a:pt x="14" y="65"/>
                    <a:pt x="14" y="83"/>
                  </a:cubicBezTo>
                  <a:lnTo>
                    <a:pt x="14" y="602"/>
                  </a:lnTo>
                  <a:cubicBezTo>
                    <a:pt x="14" y="621"/>
                    <a:pt x="21" y="639"/>
                    <a:pt x="34" y="652"/>
                  </a:cubicBezTo>
                  <a:cubicBezTo>
                    <a:pt x="48" y="664"/>
                    <a:pt x="65" y="672"/>
                    <a:pt x="83" y="672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7FC95756-082B-6B2D-FDB4-F98404163133}"/>
                </a:ext>
              </a:extLst>
            </p:cNvPr>
            <p:cNvSpPr/>
            <p:nvPr/>
          </p:nvSpPr>
          <p:spPr>
            <a:xfrm>
              <a:off x="5606066" y="5077135"/>
              <a:ext cx="107138" cy="1071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87">
                  <a:moveTo>
                    <a:pt x="87" y="44"/>
                  </a:moveTo>
                  <a:cubicBezTo>
                    <a:pt x="87" y="67"/>
                    <a:pt x="68" y="87"/>
                    <a:pt x="43" y="87"/>
                  </a:cubicBezTo>
                  <a:cubicBezTo>
                    <a:pt x="20" y="87"/>
                    <a:pt x="0" y="67"/>
                    <a:pt x="0" y="44"/>
                  </a:cubicBezTo>
                  <a:cubicBezTo>
                    <a:pt x="0" y="20"/>
                    <a:pt x="20" y="0"/>
                    <a:pt x="43" y="0"/>
                  </a:cubicBezTo>
                  <a:cubicBezTo>
                    <a:pt x="68" y="0"/>
                    <a:pt x="87" y="20"/>
                    <a:pt x="87" y="4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A01E8BF-CE8F-D39A-40CD-500A58E2665D}"/>
                </a:ext>
              </a:extLst>
            </p:cNvPr>
            <p:cNvSpPr/>
            <p:nvPr/>
          </p:nvSpPr>
          <p:spPr>
            <a:xfrm>
              <a:off x="6418322" y="4704516"/>
              <a:ext cx="102155" cy="853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686">
                  <a:moveTo>
                    <a:pt x="0" y="686"/>
                  </a:moveTo>
                  <a:lnTo>
                    <a:pt x="0" y="672"/>
                  </a:lnTo>
                  <a:cubicBezTo>
                    <a:pt x="19" y="672"/>
                    <a:pt x="36" y="664"/>
                    <a:pt x="49" y="652"/>
                  </a:cubicBezTo>
                  <a:cubicBezTo>
                    <a:pt x="62" y="639"/>
                    <a:pt x="69" y="621"/>
                    <a:pt x="69" y="602"/>
                  </a:cubicBezTo>
                  <a:lnTo>
                    <a:pt x="69" y="83"/>
                  </a:lnTo>
                  <a:cubicBezTo>
                    <a:pt x="69" y="65"/>
                    <a:pt x="62" y="47"/>
                    <a:pt x="49" y="34"/>
                  </a:cubicBezTo>
                  <a:cubicBezTo>
                    <a:pt x="36" y="21"/>
                    <a:pt x="19" y="14"/>
                    <a:pt x="0" y="14"/>
                  </a:cubicBezTo>
                  <a:lnTo>
                    <a:pt x="0" y="0"/>
                  </a:lnTo>
                  <a:cubicBezTo>
                    <a:pt x="23" y="0"/>
                    <a:pt x="43" y="8"/>
                    <a:pt x="59" y="24"/>
                  </a:cubicBezTo>
                  <a:cubicBezTo>
                    <a:pt x="75" y="39"/>
                    <a:pt x="83" y="60"/>
                    <a:pt x="83" y="83"/>
                  </a:cubicBezTo>
                  <a:lnTo>
                    <a:pt x="83" y="602"/>
                  </a:lnTo>
                  <a:cubicBezTo>
                    <a:pt x="83" y="625"/>
                    <a:pt x="75" y="646"/>
                    <a:pt x="59" y="661"/>
                  </a:cubicBezTo>
                  <a:cubicBezTo>
                    <a:pt x="43" y="677"/>
                    <a:pt x="23" y="686"/>
                    <a:pt x="0" y="68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E791A0B0-F92C-DAFC-2175-498E0016B3A6}"/>
                </a:ext>
              </a:extLst>
            </p:cNvPr>
            <p:cNvSpPr/>
            <p:nvPr/>
          </p:nvSpPr>
          <p:spPr>
            <a:xfrm>
              <a:off x="6458188" y="5077135"/>
              <a:ext cx="107138" cy="1071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87">
                  <a:moveTo>
                    <a:pt x="0" y="44"/>
                  </a:moveTo>
                  <a:cubicBezTo>
                    <a:pt x="0" y="67"/>
                    <a:pt x="20" y="87"/>
                    <a:pt x="44" y="87"/>
                  </a:cubicBezTo>
                  <a:cubicBezTo>
                    <a:pt x="67" y="87"/>
                    <a:pt x="87" y="67"/>
                    <a:pt x="87" y="44"/>
                  </a:cubicBezTo>
                  <a:cubicBezTo>
                    <a:pt x="87" y="20"/>
                    <a:pt x="67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A012D02-BE14-7834-65C3-DEC473222FF6}"/>
                </a:ext>
              </a:extLst>
            </p:cNvPr>
            <p:cNvSpPr/>
            <p:nvPr/>
          </p:nvSpPr>
          <p:spPr>
            <a:xfrm>
              <a:off x="5951151" y="5295228"/>
              <a:ext cx="267845" cy="135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" h="110">
                  <a:moveTo>
                    <a:pt x="115" y="1"/>
                  </a:moveTo>
                  <a:lnTo>
                    <a:pt x="113" y="1"/>
                  </a:lnTo>
                  <a:cubicBezTo>
                    <a:pt x="111" y="0"/>
                    <a:pt x="109" y="0"/>
                    <a:pt x="106" y="0"/>
                  </a:cubicBezTo>
                  <a:cubicBezTo>
                    <a:pt x="105" y="0"/>
                    <a:pt x="104" y="0"/>
                    <a:pt x="102" y="1"/>
                  </a:cubicBezTo>
                  <a:lnTo>
                    <a:pt x="100" y="1"/>
                  </a:lnTo>
                  <a:cubicBezTo>
                    <a:pt x="80" y="11"/>
                    <a:pt x="61" y="23"/>
                    <a:pt x="44" y="37"/>
                  </a:cubicBezTo>
                  <a:cubicBezTo>
                    <a:pt x="28" y="52"/>
                    <a:pt x="13" y="69"/>
                    <a:pt x="1" y="89"/>
                  </a:cubicBezTo>
                  <a:cubicBezTo>
                    <a:pt x="-2" y="94"/>
                    <a:pt x="0" y="100"/>
                    <a:pt x="3" y="105"/>
                  </a:cubicBezTo>
                  <a:cubicBezTo>
                    <a:pt x="6" y="108"/>
                    <a:pt x="9" y="110"/>
                    <a:pt x="14" y="110"/>
                  </a:cubicBezTo>
                  <a:lnTo>
                    <a:pt x="202" y="110"/>
                  </a:lnTo>
                  <a:cubicBezTo>
                    <a:pt x="207" y="110"/>
                    <a:pt x="211" y="107"/>
                    <a:pt x="214" y="103"/>
                  </a:cubicBezTo>
                  <a:cubicBezTo>
                    <a:pt x="216" y="99"/>
                    <a:pt x="217" y="94"/>
                    <a:pt x="214" y="89"/>
                  </a:cubicBezTo>
                  <a:cubicBezTo>
                    <a:pt x="203" y="70"/>
                    <a:pt x="190" y="55"/>
                    <a:pt x="174" y="40"/>
                  </a:cubicBezTo>
                  <a:cubicBezTo>
                    <a:pt x="157" y="24"/>
                    <a:pt x="137" y="11"/>
                    <a:pt x="115" y="1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E52A8E5-A3F1-3B31-A934-9071994B6EC6}"/>
                </a:ext>
              </a:extLst>
            </p:cNvPr>
            <p:cNvSpPr/>
            <p:nvPr/>
          </p:nvSpPr>
          <p:spPr>
            <a:xfrm>
              <a:off x="8234687" y="6284735"/>
              <a:ext cx="1726667" cy="17260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7" h="1386">
                  <a:moveTo>
                    <a:pt x="1387" y="693"/>
                  </a:moveTo>
                  <a:cubicBezTo>
                    <a:pt x="1387" y="1076"/>
                    <a:pt x="1077" y="1386"/>
                    <a:pt x="694" y="1386"/>
                  </a:cubicBezTo>
                  <a:cubicBezTo>
                    <a:pt x="311" y="1386"/>
                    <a:pt x="0" y="1076"/>
                    <a:pt x="0" y="693"/>
                  </a:cubicBezTo>
                  <a:cubicBezTo>
                    <a:pt x="0" y="310"/>
                    <a:pt x="311" y="0"/>
                    <a:pt x="694" y="0"/>
                  </a:cubicBezTo>
                  <a:cubicBezTo>
                    <a:pt x="1077" y="0"/>
                    <a:pt x="1387" y="310"/>
                    <a:pt x="1387" y="69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69D04784-0C89-78E7-29CF-134CB749598D}"/>
                </a:ext>
              </a:extLst>
            </p:cNvPr>
            <p:cNvSpPr/>
            <p:nvPr/>
          </p:nvSpPr>
          <p:spPr>
            <a:xfrm>
              <a:off x="8689401" y="6699729"/>
              <a:ext cx="905691" cy="6281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8" h="505">
                  <a:moveTo>
                    <a:pt x="728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C26A675-004A-B9CD-3679-C28DCBE38553}"/>
                </a:ext>
              </a:extLst>
            </p:cNvPr>
            <p:cNvSpPr/>
            <p:nvPr/>
          </p:nvSpPr>
          <p:spPr>
            <a:xfrm>
              <a:off x="8884987" y="6813136"/>
              <a:ext cx="24916" cy="4162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335">
                  <a:moveTo>
                    <a:pt x="10" y="335"/>
                  </a:moveTo>
                  <a:cubicBezTo>
                    <a:pt x="4" y="335"/>
                    <a:pt x="0" y="331"/>
                    <a:pt x="0" y="325"/>
                  </a:cubicBezTo>
                  <a:lnTo>
                    <a:pt x="0" y="11"/>
                  </a:ln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lnTo>
                    <a:pt x="21" y="325"/>
                  </a:lnTo>
                  <a:cubicBezTo>
                    <a:pt x="21" y="331"/>
                    <a:pt x="16" y="335"/>
                    <a:pt x="10" y="33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C762F0A-8A5A-3E5F-6E60-146AFB3642FF}"/>
                </a:ext>
              </a:extLst>
            </p:cNvPr>
            <p:cNvSpPr/>
            <p:nvPr/>
          </p:nvSpPr>
          <p:spPr>
            <a:xfrm>
              <a:off x="9129165" y="6813136"/>
              <a:ext cx="26162" cy="4162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" h="335">
                  <a:moveTo>
                    <a:pt x="11" y="335"/>
                  </a:moveTo>
                  <a:cubicBezTo>
                    <a:pt x="5" y="335"/>
                    <a:pt x="0" y="331"/>
                    <a:pt x="0" y="325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lnTo>
                    <a:pt x="22" y="325"/>
                  </a:lnTo>
                  <a:cubicBezTo>
                    <a:pt x="22" y="331"/>
                    <a:pt x="17" y="335"/>
                    <a:pt x="11" y="33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A3F34956-95EF-525E-3CDE-6E956A3B0B3A}"/>
                </a:ext>
              </a:extLst>
            </p:cNvPr>
            <p:cNvSpPr/>
            <p:nvPr/>
          </p:nvSpPr>
          <p:spPr>
            <a:xfrm>
              <a:off x="9374586" y="6813136"/>
              <a:ext cx="26162" cy="4162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" h="335">
                  <a:moveTo>
                    <a:pt x="11" y="335"/>
                  </a:moveTo>
                  <a:cubicBezTo>
                    <a:pt x="5" y="335"/>
                    <a:pt x="0" y="331"/>
                    <a:pt x="0" y="325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lnTo>
                    <a:pt x="22" y="325"/>
                  </a:lnTo>
                  <a:cubicBezTo>
                    <a:pt x="22" y="331"/>
                    <a:pt x="17" y="335"/>
                    <a:pt x="11" y="33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C370A163-3549-D082-8BFA-6C647AD24C73}"/>
                </a:ext>
              </a:extLst>
            </p:cNvPr>
            <p:cNvSpPr/>
            <p:nvPr/>
          </p:nvSpPr>
          <p:spPr>
            <a:xfrm>
              <a:off x="8548626" y="6879186"/>
              <a:ext cx="1098788" cy="716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3" h="576">
                  <a:moveTo>
                    <a:pt x="514" y="8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576"/>
                  </a:lnTo>
                  <a:lnTo>
                    <a:pt x="883" y="576"/>
                  </a:lnTo>
                  <a:lnTo>
                    <a:pt x="883" y="8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E1BBDDC4-8058-87FC-5D56-91440CC26DFE}"/>
                </a:ext>
              </a:extLst>
            </p:cNvPr>
            <p:cNvSpPr/>
            <p:nvPr/>
          </p:nvSpPr>
          <p:spPr>
            <a:xfrm>
              <a:off x="8960980" y="7112231"/>
              <a:ext cx="274074" cy="272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220">
                  <a:moveTo>
                    <a:pt x="221" y="110"/>
                  </a:moveTo>
                  <a:cubicBezTo>
                    <a:pt x="221" y="171"/>
                    <a:pt x="171" y="220"/>
                    <a:pt x="111" y="220"/>
                  </a:cubicBezTo>
                  <a:cubicBezTo>
                    <a:pt x="50" y="220"/>
                    <a:pt x="0" y="171"/>
                    <a:pt x="0" y="110"/>
                  </a:cubicBezTo>
                  <a:cubicBezTo>
                    <a:pt x="0" y="49"/>
                    <a:pt x="50" y="0"/>
                    <a:pt x="111" y="0"/>
                  </a:cubicBezTo>
                  <a:cubicBezTo>
                    <a:pt x="171" y="0"/>
                    <a:pt x="221" y="49"/>
                    <a:pt x="221" y="11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F2B67CA9-B27A-37E4-2323-AB61A2A9D972}"/>
                </a:ext>
              </a:extLst>
            </p:cNvPr>
            <p:cNvSpPr/>
            <p:nvPr/>
          </p:nvSpPr>
          <p:spPr>
            <a:xfrm>
              <a:off x="9035731" y="7204448"/>
              <a:ext cx="138283" cy="1046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" h="85">
                  <a:moveTo>
                    <a:pt x="38" y="85"/>
                  </a:moveTo>
                  <a:cubicBezTo>
                    <a:pt x="36" y="85"/>
                    <a:pt x="33" y="83"/>
                    <a:pt x="31" y="82"/>
                  </a:cubicBezTo>
                  <a:lnTo>
                    <a:pt x="3" y="54"/>
                  </a:lnTo>
                  <a:cubicBezTo>
                    <a:pt x="-1" y="50"/>
                    <a:pt x="-1" y="43"/>
                    <a:pt x="3" y="39"/>
                  </a:cubicBezTo>
                  <a:cubicBezTo>
                    <a:pt x="7" y="35"/>
                    <a:pt x="14" y="35"/>
                    <a:pt x="18" y="39"/>
                  </a:cubicBezTo>
                  <a:lnTo>
                    <a:pt x="38" y="59"/>
                  </a:lnTo>
                  <a:lnTo>
                    <a:pt x="94" y="3"/>
                  </a:lnTo>
                  <a:cubicBezTo>
                    <a:pt x="99" y="-1"/>
                    <a:pt x="105" y="-1"/>
                    <a:pt x="110" y="3"/>
                  </a:cubicBezTo>
                  <a:cubicBezTo>
                    <a:pt x="113" y="6"/>
                    <a:pt x="113" y="14"/>
                    <a:pt x="110" y="18"/>
                  </a:cubicBezTo>
                  <a:lnTo>
                    <a:pt x="46" y="82"/>
                  </a:lnTo>
                  <a:cubicBezTo>
                    <a:pt x="44" y="83"/>
                    <a:pt x="41" y="85"/>
                    <a:pt x="38" y="85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C7136328-F7C2-7B3F-B59E-A1CBB08BEE12}"/>
                </a:ext>
              </a:extLst>
            </p:cNvPr>
            <p:cNvSpPr/>
            <p:nvPr/>
          </p:nvSpPr>
          <p:spPr>
            <a:xfrm>
              <a:off x="8584754" y="9164770"/>
              <a:ext cx="1725422" cy="17260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6" h="1386">
                  <a:moveTo>
                    <a:pt x="1386" y="692"/>
                  </a:moveTo>
                  <a:cubicBezTo>
                    <a:pt x="1386" y="1075"/>
                    <a:pt x="1076" y="1386"/>
                    <a:pt x="693" y="1386"/>
                  </a:cubicBezTo>
                  <a:cubicBezTo>
                    <a:pt x="310" y="1386"/>
                    <a:pt x="0" y="1075"/>
                    <a:pt x="0" y="692"/>
                  </a:cubicBezTo>
                  <a:cubicBezTo>
                    <a:pt x="0" y="310"/>
                    <a:pt x="310" y="0"/>
                    <a:pt x="693" y="0"/>
                  </a:cubicBezTo>
                  <a:cubicBezTo>
                    <a:pt x="1076" y="0"/>
                    <a:pt x="1386" y="310"/>
                    <a:pt x="1386" y="69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0E81B4E9-F164-7F68-56EB-07C1134A7967}"/>
                </a:ext>
              </a:extLst>
            </p:cNvPr>
            <p:cNvSpPr/>
            <p:nvPr/>
          </p:nvSpPr>
          <p:spPr>
            <a:xfrm>
              <a:off x="9060643" y="10010960"/>
              <a:ext cx="773637" cy="3427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2" h="276">
                  <a:moveTo>
                    <a:pt x="622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A54FB14C-30C7-B407-8D50-CA51716F764E}"/>
                </a:ext>
              </a:extLst>
            </p:cNvPr>
            <p:cNvSpPr/>
            <p:nvPr/>
          </p:nvSpPr>
          <p:spPr>
            <a:xfrm>
              <a:off x="8917381" y="9630860"/>
              <a:ext cx="1060169" cy="3788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2" h="305">
                  <a:moveTo>
                    <a:pt x="694" y="121"/>
                  </a:moveTo>
                  <a:lnTo>
                    <a:pt x="478" y="121"/>
                  </a:lnTo>
                  <a:lnTo>
                    <a:pt x="299" y="0"/>
                  </a:lnTo>
                  <a:lnTo>
                    <a:pt x="0" y="305"/>
                  </a:lnTo>
                  <a:lnTo>
                    <a:pt x="852" y="305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5DDD4A4-0936-076B-95A5-2D37D900AA53}"/>
                </a:ext>
              </a:extLst>
            </p:cNvPr>
            <p:cNvSpPr/>
            <p:nvPr/>
          </p:nvSpPr>
          <p:spPr>
            <a:xfrm>
              <a:off x="9009566" y="10354919"/>
              <a:ext cx="875792" cy="685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56">
                  <a:moveTo>
                    <a:pt x="704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704" y="56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93ADBBF7-C466-B17A-5D83-F063F912193E}"/>
                </a:ext>
              </a:extLst>
            </p:cNvPr>
            <p:cNvSpPr/>
            <p:nvPr/>
          </p:nvSpPr>
          <p:spPr>
            <a:xfrm>
              <a:off x="9201421" y="10182940"/>
              <a:ext cx="117104" cy="1707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38">
                  <a:moveTo>
                    <a:pt x="95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00F62C92-805B-18A5-BE3B-2BFDE7551292}"/>
                </a:ext>
              </a:extLst>
            </p:cNvPr>
            <p:cNvSpPr/>
            <p:nvPr/>
          </p:nvSpPr>
          <p:spPr>
            <a:xfrm>
              <a:off x="9699734" y="10098196"/>
              <a:ext cx="87205" cy="1283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104">
                  <a:moveTo>
                    <a:pt x="71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583AAF04-B648-E307-C839-83F9F32F6663}"/>
                </a:ext>
              </a:extLst>
            </p:cNvPr>
            <p:cNvSpPr/>
            <p:nvPr/>
          </p:nvSpPr>
          <p:spPr>
            <a:xfrm>
              <a:off x="2231213" y="6256071"/>
              <a:ext cx="1725422" cy="1727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6" h="1387">
                  <a:moveTo>
                    <a:pt x="1386" y="694"/>
                  </a:moveTo>
                  <a:cubicBezTo>
                    <a:pt x="1386" y="1076"/>
                    <a:pt x="1076" y="1387"/>
                    <a:pt x="693" y="1387"/>
                  </a:cubicBezTo>
                  <a:cubicBezTo>
                    <a:pt x="310" y="1387"/>
                    <a:pt x="0" y="1076"/>
                    <a:pt x="0" y="694"/>
                  </a:cubicBezTo>
                  <a:cubicBezTo>
                    <a:pt x="0" y="311"/>
                    <a:pt x="310" y="0"/>
                    <a:pt x="693" y="0"/>
                  </a:cubicBezTo>
                  <a:cubicBezTo>
                    <a:pt x="1076" y="0"/>
                    <a:pt x="1386" y="311"/>
                    <a:pt x="1386" y="694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6B8F944-5CDF-722D-B553-EB256FC1CD2A}"/>
                </a:ext>
              </a:extLst>
            </p:cNvPr>
            <p:cNvSpPr/>
            <p:nvPr/>
          </p:nvSpPr>
          <p:spPr>
            <a:xfrm>
              <a:off x="2798052" y="6647387"/>
              <a:ext cx="687677" cy="851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3" h="684">
                  <a:moveTo>
                    <a:pt x="553" y="684"/>
                  </a:moveTo>
                  <a:lnTo>
                    <a:pt x="0" y="684"/>
                  </a:lnTo>
                  <a:lnTo>
                    <a:pt x="0" y="0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1EDE0E2-62D4-CB34-F140-B26F5719FF52}"/>
                </a:ext>
              </a:extLst>
            </p:cNvPr>
            <p:cNvSpPr/>
            <p:nvPr/>
          </p:nvSpPr>
          <p:spPr>
            <a:xfrm>
              <a:off x="2700880" y="6740854"/>
              <a:ext cx="688923" cy="851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4" h="684">
                  <a:moveTo>
                    <a:pt x="554" y="684"/>
                  </a:moveTo>
                  <a:lnTo>
                    <a:pt x="0" y="684"/>
                  </a:lnTo>
                  <a:lnTo>
                    <a:pt x="0" y="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DE657693-271D-6BB4-5991-1C62204E5373}"/>
                </a:ext>
              </a:extLst>
            </p:cNvPr>
            <p:cNvSpPr/>
            <p:nvPr/>
          </p:nvSpPr>
          <p:spPr>
            <a:xfrm>
              <a:off x="2839163" y="6940251"/>
              <a:ext cx="412357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14">
                  <a:moveTo>
                    <a:pt x="324" y="14"/>
                  </a:moveTo>
                  <a:lnTo>
                    <a:pt x="8" y="14"/>
                  </a:ln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324" y="0"/>
                  </a:lnTo>
                  <a:cubicBezTo>
                    <a:pt x="329" y="0"/>
                    <a:pt x="332" y="3"/>
                    <a:pt x="332" y="7"/>
                  </a:cubicBezTo>
                  <a:cubicBezTo>
                    <a:pt x="332" y="11"/>
                    <a:pt x="329" y="14"/>
                    <a:pt x="324" y="14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84F832B-4E7A-5D77-915B-4090974B7721}"/>
                </a:ext>
              </a:extLst>
            </p:cNvPr>
            <p:cNvSpPr/>
            <p:nvPr/>
          </p:nvSpPr>
          <p:spPr>
            <a:xfrm>
              <a:off x="2839163" y="7119708"/>
              <a:ext cx="412357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14">
                  <a:moveTo>
                    <a:pt x="324" y="14"/>
                  </a:moveTo>
                  <a:lnTo>
                    <a:pt x="8" y="14"/>
                  </a:lnTo>
                  <a:cubicBezTo>
                    <a:pt x="4" y="14"/>
                    <a:pt x="0" y="11"/>
                    <a:pt x="0" y="6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324" y="0"/>
                  </a:lnTo>
                  <a:cubicBezTo>
                    <a:pt x="329" y="0"/>
                    <a:pt x="332" y="3"/>
                    <a:pt x="332" y="6"/>
                  </a:cubicBezTo>
                  <a:cubicBezTo>
                    <a:pt x="332" y="11"/>
                    <a:pt x="329" y="14"/>
                    <a:pt x="324" y="14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FB97F72-20DE-21E5-8D63-E4BAA2396701}"/>
                </a:ext>
              </a:extLst>
            </p:cNvPr>
            <p:cNvSpPr/>
            <p:nvPr/>
          </p:nvSpPr>
          <p:spPr>
            <a:xfrm>
              <a:off x="2839163" y="7299165"/>
              <a:ext cx="412357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14">
                  <a:moveTo>
                    <a:pt x="324" y="14"/>
                  </a:moveTo>
                  <a:lnTo>
                    <a:pt x="8" y="14"/>
                  </a:lnTo>
                  <a:cubicBezTo>
                    <a:pt x="4" y="14"/>
                    <a:pt x="0" y="11"/>
                    <a:pt x="0" y="6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324" y="0"/>
                  </a:lnTo>
                  <a:cubicBezTo>
                    <a:pt x="329" y="0"/>
                    <a:pt x="332" y="3"/>
                    <a:pt x="332" y="6"/>
                  </a:cubicBezTo>
                  <a:cubicBezTo>
                    <a:pt x="332" y="11"/>
                    <a:pt x="329" y="14"/>
                    <a:pt x="324" y="14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0A1DA83-7DD2-D2BC-DF6B-DDA7BD4D1B4A}"/>
                </a:ext>
              </a:extLst>
            </p:cNvPr>
            <p:cNvSpPr/>
            <p:nvPr/>
          </p:nvSpPr>
          <p:spPr>
            <a:xfrm>
              <a:off x="3136907" y="7403848"/>
              <a:ext cx="109630" cy="1084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88">
                  <a:moveTo>
                    <a:pt x="89" y="44"/>
                  </a:moveTo>
                  <a:cubicBezTo>
                    <a:pt x="89" y="68"/>
                    <a:pt x="69" y="88"/>
                    <a:pt x="45" y="88"/>
                  </a:cubicBezTo>
                  <a:cubicBezTo>
                    <a:pt x="20" y="88"/>
                    <a:pt x="0" y="68"/>
                    <a:pt x="0" y="44"/>
                  </a:cubicBezTo>
                  <a:cubicBezTo>
                    <a:pt x="0" y="19"/>
                    <a:pt x="20" y="0"/>
                    <a:pt x="45" y="0"/>
                  </a:cubicBezTo>
                  <a:cubicBezTo>
                    <a:pt x="69" y="0"/>
                    <a:pt x="89" y="19"/>
                    <a:pt x="89" y="44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4DAD8085-F438-9039-CDF2-A1F4197A78B5}"/>
              </a:ext>
            </a:extLst>
          </p:cNvPr>
          <p:cNvSpPr/>
          <p:nvPr/>
        </p:nvSpPr>
        <p:spPr>
          <a:xfrm>
            <a:off x="12669705" y="3293784"/>
            <a:ext cx="10200539" cy="2617082"/>
          </a:xfrm>
          <a:prstGeom prst="roundRect">
            <a:avLst/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64769F6-861F-2436-F9CB-B940102A9DCB}"/>
              </a:ext>
            </a:extLst>
          </p:cNvPr>
          <p:cNvSpPr/>
          <p:nvPr/>
        </p:nvSpPr>
        <p:spPr>
          <a:xfrm>
            <a:off x="20424759" y="3293784"/>
            <a:ext cx="1937206" cy="29049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56" h="2332">
                <a:moveTo>
                  <a:pt x="0" y="1785"/>
                </a:moveTo>
                <a:lnTo>
                  <a:pt x="778" y="2332"/>
                </a:lnTo>
                <a:lnTo>
                  <a:pt x="1556" y="1785"/>
                </a:lnTo>
                <a:lnTo>
                  <a:pt x="155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0" name="Freeform 369">
            <a:extLst>
              <a:ext uri="{FF2B5EF4-FFF2-40B4-BE49-F238E27FC236}">
                <a16:creationId xmlns:a16="http://schemas.microsoft.com/office/drawing/2014/main" id="{FD03BF79-444D-5481-B1C7-46EDA3045B03}"/>
              </a:ext>
            </a:extLst>
          </p:cNvPr>
          <p:cNvSpPr/>
          <p:nvPr/>
        </p:nvSpPr>
        <p:spPr>
          <a:xfrm>
            <a:off x="20767352" y="4115049"/>
            <a:ext cx="1253266" cy="974551"/>
          </a:xfrm>
          <a:custGeom>
            <a:avLst/>
            <a:gdLst>
              <a:gd name="connsiteX0" fmla="*/ 37336 w 1253266"/>
              <a:gd name="connsiteY0" fmla="*/ 835985 h 974551"/>
              <a:gd name="connsiteX1" fmla="*/ 32358 w 1253266"/>
              <a:gd name="connsiteY1" fmla="*/ 840934 h 974551"/>
              <a:gd name="connsiteX2" fmla="*/ 133168 w 1253266"/>
              <a:gd name="connsiteY2" fmla="*/ 942384 h 974551"/>
              <a:gd name="connsiteX3" fmla="*/ 1118854 w 1253266"/>
              <a:gd name="connsiteY3" fmla="*/ 942384 h 974551"/>
              <a:gd name="connsiteX4" fmla="*/ 1220908 w 1253266"/>
              <a:gd name="connsiteY4" fmla="*/ 840934 h 974551"/>
              <a:gd name="connsiteX5" fmla="*/ 1214684 w 1253266"/>
              <a:gd name="connsiteY5" fmla="*/ 835985 h 974551"/>
              <a:gd name="connsiteX6" fmla="*/ 771624 w 1253266"/>
              <a:gd name="connsiteY6" fmla="*/ 835985 h 974551"/>
              <a:gd name="connsiteX7" fmla="*/ 725576 w 1253266"/>
              <a:gd name="connsiteY7" fmla="*/ 859492 h 974551"/>
              <a:gd name="connsiteX8" fmla="*/ 626010 w 1253266"/>
              <a:gd name="connsiteY8" fmla="*/ 910217 h 974551"/>
              <a:gd name="connsiteX9" fmla="*/ 526446 w 1253266"/>
              <a:gd name="connsiteY9" fmla="*/ 859492 h 974551"/>
              <a:gd name="connsiteX10" fmla="*/ 480398 w 1253266"/>
              <a:gd name="connsiteY10" fmla="*/ 835985 h 974551"/>
              <a:gd name="connsiteX11" fmla="*/ 37336 w 1253266"/>
              <a:gd name="connsiteY11" fmla="*/ 803818 h 974551"/>
              <a:gd name="connsiteX12" fmla="*/ 480398 w 1253266"/>
              <a:gd name="connsiteY12" fmla="*/ 803818 h 974551"/>
              <a:gd name="connsiteX13" fmla="*/ 553826 w 1253266"/>
              <a:gd name="connsiteY13" fmla="*/ 839697 h 974551"/>
              <a:gd name="connsiteX14" fmla="*/ 626010 w 1253266"/>
              <a:gd name="connsiteY14" fmla="*/ 878050 h 974551"/>
              <a:gd name="connsiteX15" fmla="*/ 699440 w 1253266"/>
              <a:gd name="connsiteY15" fmla="*/ 839697 h 974551"/>
              <a:gd name="connsiteX16" fmla="*/ 771624 w 1253266"/>
              <a:gd name="connsiteY16" fmla="*/ 803818 h 974551"/>
              <a:gd name="connsiteX17" fmla="*/ 1214684 w 1253266"/>
              <a:gd name="connsiteY17" fmla="*/ 803818 h 974551"/>
              <a:gd name="connsiteX18" fmla="*/ 1253266 w 1253266"/>
              <a:gd name="connsiteY18" fmla="*/ 840934 h 974551"/>
              <a:gd name="connsiteX19" fmla="*/ 1118854 w 1253266"/>
              <a:gd name="connsiteY19" fmla="*/ 974551 h 974551"/>
              <a:gd name="connsiteX20" fmla="*/ 133168 w 1253266"/>
              <a:gd name="connsiteY20" fmla="*/ 974551 h 974551"/>
              <a:gd name="connsiteX21" fmla="*/ 0 w 1253266"/>
              <a:gd name="connsiteY21" fmla="*/ 840934 h 974551"/>
              <a:gd name="connsiteX22" fmla="*/ 37336 w 1253266"/>
              <a:gd name="connsiteY22" fmla="*/ 803818 h 974551"/>
              <a:gd name="connsiteX23" fmla="*/ 594126 w 1253266"/>
              <a:gd name="connsiteY23" fmla="*/ 802572 h 974551"/>
              <a:gd name="connsiteX24" fmla="*/ 657912 w 1253266"/>
              <a:gd name="connsiteY24" fmla="*/ 802572 h 974551"/>
              <a:gd name="connsiteX25" fmla="*/ 666498 w 1253266"/>
              <a:gd name="connsiteY25" fmla="*/ 812240 h 974551"/>
              <a:gd name="connsiteX26" fmla="*/ 626020 w 1253266"/>
              <a:gd name="connsiteY26" fmla="*/ 842451 h 974551"/>
              <a:gd name="connsiteX27" fmla="*/ 586768 w 1253266"/>
              <a:gd name="connsiteY27" fmla="*/ 811031 h 974551"/>
              <a:gd name="connsiteX28" fmla="*/ 594126 w 1253266"/>
              <a:gd name="connsiteY28" fmla="*/ 802572 h 974551"/>
              <a:gd name="connsiteX29" fmla="*/ 581570 w 1253266"/>
              <a:gd name="connsiteY29" fmla="*/ 484747 h 974551"/>
              <a:gd name="connsiteX30" fmla="*/ 669180 w 1253266"/>
              <a:gd name="connsiteY30" fmla="*/ 487166 h 974551"/>
              <a:gd name="connsiteX31" fmla="*/ 688922 w 1253266"/>
              <a:gd name="connsiteY31" fmla="*/ 496843 h 974551"/>
              <a:gd name="connsiteX32" fmla="*/ 677816 w 1253266"/>
              <a:gd name="connsiteY32" fmla="*/ 517406 h 974551"/>
              <a:gd name="connsiteX33" fmla="*/ 627226 w 1253266"/>
              <a:gd name="connsiteY33" fmla="*/ 524663 h 974551"/>
              <a:gd name="connsiteX34" fmla="*/ 570466 w 1253266"/>
              <a:gd name="connsiteY34" fmla="*/ 514987 h 974551"/>
              <a:gd name="connsiteX35" fmla="*/ 560594 w 1253266"/>
              <a:gd name="connsiteY35" fmla="*/ 494424 h 974551"/>
              <a:gd name="connsiteX36" fmla="*/ 581570 w 1253266"/>
              <a:gd name="connsiteY36" fmla="*/ 484747 h 974551"/>
              <a:gd name="connsiteX37" fmla="*/ 798710 w 1253266"/>
              <a:gd name="connsiteY37" fmla="*/ 368297 h 974551"/>
              <a:gd name="connsiteX38" fmla="*/ 798710 w 1253266"/>
              <a:gd name="connsiteY38" fmla="*/ 442880 h 974551"/>
              <a:gd name="connsiteX39" fmla="*/ 826044 w 1253266"/>
              <a:gd name="connsiteY39" fmla="*/ 411804 h 974551"/>
              <a:gd name="connsiteX40" fmla="*/ 826044 w 1253266"/>
              <a:gd name="connsiteY40" fmla="*/ 408075 h 974551"/>
              <a:gd name="connsiteX41" fmla="*/ 798710 w 1253266"/>
              <a:gd name="connsiteY41" fmla="*/ 368297 h 974551"/>
              <a:gd name="connsiteX42" fmla="*/ 453308 w 1253266"/>
              <a:gd name="connsiteY42" fmla="*/ 364568 h 974551"/>
              <a:gd name="connsiteX43" fmla="*/ 425974 w 1253266"/>
              <a:gd name="connsiteY43" fmla="*/ 396887 h 974551"/>
              <a:gd name="connsiteX44" fmla="*/ 425974 w 1253266"/>
              <a:gd name="connsiteY44" fmla="*/ 400616 h 974551"/>
              <a:gd name="connsiteX45" fmla="*/ 453308 w 1253266"/>
              <a:gd name="connsiteY45" fmla="*/ 441637 h 974551"/>
              <a:gd name="connsiteX46" fmla="*/ 664524 w 1253266"/>
              <a:gd name="connsiteY46" fmla="*/ 343436 h 974551"/>
              <a:gd name="connsiteX47" fmla="*/ 664524 w 1253266"/>
              <a:gd name="connsiteY47" fmla="*/ 370783 h 974551"/>
              <a:gd name="connsiteX48" fmla="*/ 676948 w 1253266"/>
              <a:gd name="connsiteY48" fmla="*/ 383214 h 974551"/>
              <a:gd name="connsiteX49" fmla="*/ 746526 w 1253266"/>
              <a:gd name="connsiteY49" fmla="*/ 383214 h 974551"/>
              <a:gd name="connsiteX50" fmla="*/ 758950 w 1253266"/>
              <a:gd name="connsiteY50" fmla="*/ 370783 h 974551"/>
              <a:gd name="connsiteX51" fmla="*/ 758950 w 1253266"/>
              <a:gd name="connsiteY51" fmla="*/ 343436 h 974551"/>
              <a:gd name="connsiteX52" fmla="*/ 621038 w 1253266"/>
              <a:gd name="connsiteY52" fmla="*/ 343436 h 974551"/>
              <a:gd name="connsiteX53" fmla="*/ 621038 w 1253266"/>
              <a:gd name="connsiteY53" fmla="*/ 370783 h 974551"/>
              <a:gd name="connsiteX54" fmla="*/ 575068 w 1253266"/>
              <a:gd name="connsiteY54" fmla="*/ 415533 h 974551"/>
              <a:gd name="connsiteX55" fmla="*/ 506732 w 1253266"/>
              <a:gd name="connsiteY55" fmla="*/ 415533 h 974551"/>
              <a:gd name="connsiteX56" fmla="*/ 486854 w 1253266"/>
              <a:gd name="connsiteY56" fmla="*/ 411804 h 974551"/>
              <a:gd name="connsiteX57" fmla="*/ 486854 w 1253266"/>
              <a:gd name="connsiteY57" fmla="*/ 452824 h 974551"/>
              <a:gd name="connsiteX58" fmla="*/ 626008 w 1253266"/>
              <a:gd name="connsiteY58" fmla="*/ 592045 h 974551"/>
              <a:gd name="connsiteX59" fmla="*/ 766406 w 1253266"/>
              <a:gd name="connsiteY59" fmla="*/ 452824 h 974551"/>
              <a:gd name="connsiteX60" fmla="*/ 766406 w 1253266"/>
              <a:gd name="connsiteY60" fmla="*/ 411804 h 974551"/>
              <a:gd name="connsiteX61" fmla="*/ 746526 w 1253266"/>
              <a:gd name="connsiteY61" fmla="*/ 415533 h 974551"/>
              <a:gd name="connsiteX62" fmla="*/ 676948 w 1253266"/>
              <a:gd name="connsiteY62" fmla="*/ 415533 h 974551"/>
              <a:gd name="connsiteX63" fmla="*/ 630978 w 1253266"/>
              <a:gd name="connsiteY63" fmla="*/ 370783 h 974551"/>
              <a:gd name="connsiteX64" fmla="*/ 630978 w 1253266"/>
              <a:gd name="connsiteY64" fmla="*/ 343436 h 974551"/>
              <a:gd name="connsiteX65" fmla="*/ 494308 w 1253266"/>
              <a:gd name="connsiteY65" fmla="*/ 343436 h 974551"/>
              <a:gd name="connsiteX66" fmla="*/ 494308 w 1253266"/>
              <a:gd name="connsiteY66" fmla="*/ 370783 h 974551"/>
              <a:gd name="connsiteX67" fmla="*/ 506732 w 1253266"/>
              <a:gd name="connsiteY67" fmla="*/ 383214 h 974551"/>
              <a:gd name="connsiteX68" fmla="*/ 575068 w 1253266"/>
              <a:gd name="connsiteY68" fmla="*/ 383214 h 974551"/>
              <a:gd name="connsiteX69" fmla="*/ 588734 w 1253266"/>
              <a:gd name="connsiteY69" fmla="*/ 370783 h 974551"/>
              <a:gd name="connsiteX70" fmla="*/ 588734 w 1253266"/>
              <a:gd name="connsiteY70" fmla="*/ 343436 h 974551"/>
              <a:gd name="connsiteX71" fmla="*/ 675706 w 1253266"/>
              <a:gd name="connsiteY71" fmla="*/ 237778 h 974551"/>
              <a:gd name="connsiteX72" fmla="*/ 486854 w 1253266"/>
              <a:gd name="connsiteY72" fmla="*/ 288743 h 974551"/>
              <a:gd name="connsiteX73" fmla="*/ 486854 w 1253266"/>
              <a:gd name="connsiteY73" fmla="*/ 309874 h 974551"/>
              <a:gd name="connsiteX74" fmla="*/ 489338 w 1253266"/>
              <a:gd name="connsiteY74" fmla="*/ 309874 h 974551"/>
              <a:gd name="connsiteX75" fmla="*/ 593704 w 1253266"/>
              <a:gd name="connsiteY75" fmla="*/ 309874 h 974551"/>
              <a:gd name="connsiteX76" fmla="*/ 659554 w 1253266"/>
              <a:gd name="connsiteY76" fmla="*/ 309874 h 974551"/>
              <a:gd name="connsiteX77" fmla="*/ 763920 w 1253266"/>
              <a:gd name="connsiteY77" fmla="*/ 309874 h 974551"/>
              <a:gd name="connsiteX78" fmla="*/ 766406 w 1253266"/>
              <a:gd name="connsiteY78" fmla="*/ 309874 h 974551"/>
              <a:gd name="connsiteX79" fmla="*/ 766406 w 1253266"/>
              <a:gd name="connsiteY79" fmla="*/ 285014 h 974551"/>
              <a:gd name="connsiteX80" fmla="*/ 675706 w 1253266"/>
              <a:gd name="connsiteY80" fmla="*/ 237778 h 974551"/>
              <a:gd name="connsiteX81" fmla="*/ 598674 w 1253266"/>
              <a:gd name="connsiteY81" fmla="*/ 173140 h 974551"/>
              <a:gd name="connsiteX82" fmla="*/ 490580 w 1253266"/>
              <a:gd name="connsiteY82" fmla="*/ 255181 h 974551"/>
              <a:gd name="connsiteX83" fmla="*/ 664524 w 1253266"/>
              <a:gd name="connsiteY83" fmla="*/ 206702 h 974551"/>
              <a:gd name="connsiteX84" fmla="*/ 694344 w 1253266"/>
              <a:gd name="connsiteY84" fmla="*/ 210431 h 974551"/>
              <a:gd name="connsiteX85" fmla="*/ 761436 w 1253266"/>
              <a:gd name="connsiteY85" fmla="*/ 250208 h 974551"/>
              <a:gd name="connsiteX86" fmla="*/ 653342 w 1253266"/>
              <a:gd name="connsiteY86" fmla="*/ 173140 h 974551"/>
              <a:gd name="connsiteX87" fmla="*/ 598674 w 1253266"/>
              <a:gd name="connsiteY87" fmla="*/ 139578 h 974551"/>
              <a:gd name="connsiteX88" fmla="*/ 653342 w 1253266"/>
              <a:gd name="connsiteY88" fmla="*/ 139578 h 974551"/>
              <a:gd name="connsiteX89" fmla="*/ 797466 w 1253266"/>
              <a:gd name="connsiteY89" fmla="*/ 265125 h 974551"/>
              <a:gd name="connsiteX90" fmla="*/ 798710 w 1253266"/>
              <a:gd name="connsiteY90" fmla="*/ 267611 h 974551"/>
              <a:gd name="connsiteX91" fmla="*/ 798710 w 1253266"/>
              <a:gd name="connsiteY91" fmla="*/ 285014 h 974551"/>
              <a:gd name="connsiteX92" fmla="*/ 798710 w 1253266"/>
              <a:gd name="connsiteY92" fmla="*/ 309874 h 974551"/>
              <a:gd name="connsiteX93" fmla="*/ 812376 w 1253266"/>
              <a:gd name="connsiteY93" fmla="*/ 309874 h 974551"/>
              <a:gd name="connsiteX94" fmla="*/ 828528 w 1253266"/>
              <a:gd name="connsiteY94" fmla="*/ 326034 h 974551"/>
              <a:gd name="connsiteX95" fmla="*/ 818588 w 1253266"/>
              <a:gd name="connsiteY95" fmla="*/ 340950 h 974551"/>
              <a:gd name="connsiteX96" fmla="*/ 858348 w 1253266"/>
              <a:gd name="connsiteY96" fmla="*/ 408075 h 974551"/>
              <a:gd name="connsiteX97" fmla="*/ 858348 w 1253266"/>
              <a:gd name="connsiteY97" fmla="*/ 411804 h 974551"/>
              <a:gd name="connsiteX98" fmla="*/ 797466 w 1253266"/>
              <a:gd name="connsiteY98" fmla="*/ 476442 h 974551"/>
              <a:gd name="connsiteX99" fmla="*/ 626008 w 1253266"/>
              <a:gd name="connsiteY99" fmla="*/ 625607 h 974551"/>
              <a:gd name="connsiteX100" fmla="*/ 454550 w 1253266"/>
              <a:gd name="connsiteY100" fmla="*/ 475199 h 974551"/>
              <a:gd name="connsiteX101" fmla="*/ 394912 w 1253266"/>
              <a:gd name="connsiteY101" fmla="*/ 400616 h 974551"/>
              <a:gd name="connsiteX102" fmla="*/ 394912 w 1253266"/>
              <a:gd name="connsiteY102" fmla="*/ 396887 h 974551"/>
              <a:gd name="connsiteX103" fmla="*/ 429700 w 1253266"/>
              <a:gd name="connsiteY103" fmla="*/ 339707 h 974551"/>
              <a:gd name="connsiteX104" fmla="*/ 424730 w 1253266"/>
              <a:gd name="connsiteY104" fmla="*/ 326034 h 974551"/>
              <a:gd name="connsiteX105" fmla="*/ 439640 w 1253266"/>
              <a:gd name="connsiteY105" fmla="*/ 309874 h 974551"/>
              <a:gd name="connsiteX106" fmla="*/ 453308 w 1253266"/>
              <a:gd name="connsiteY106" fmla="*/ 309874 h 974551"/>
              <a:gd name="connsiteX107" fmla="*/ 453308 w 1253266"/>
              <a:gd name="connsiteY107" fmla="*/ 285014 h 974551"/>
              <a:gd name="connsiteX108" fmla="*/ 453308 w 1253266"/>
              <a:gd name="connsiteY108" fmla="*/ 276312 h 974551"/>
              <a:gd name="connsiteX109" fmla="*/ 453308 w 1253266"/>
              <a:gd name="connsiteY109" fmla="*/ 272583 h 974551"/>
              <a:gd name="connsiteX110" fmla="*/ 454550 w 1253266"/>
              <a:gd name="connsiteY110" fmla="*/ 266368 h 974551"/>
              <a:gd name="connsiteX111" fmla="*/ 598674 w 1253266"/>
              <a:gd name="connsiteY111" fmla="*/ 139578 h 974551"/>
              <a:gd name="connsiteX112" fmla="*/ 626010 w 1253266"/>
              <a:gd name="connsiteY112" fmla="*/ 84683 h 974551"/>
              <a:gd name="connsiteX113" fmla="*/ 328828 w 1253266"/>
              <a:gd name="connsiteY113" fmla="*/ 383215 h 974551"/>
              <a:gd name="connsiteX114" fmla="*/ 626010 w 1253266"/>
              <a:gd name="connsiteY114" fmla="*/ 679259 h 974551"/>
              <a:gd name="connsiteX115" fmla="*/ 923192 w 1253266"/>
              <a:gd name="connsiteY115" fmla="*/ 383215 h 974551"/>
              <a:gd name="connsiteX116" fmla="*/ 626010 w 1253266"/>
              <a:gd name="connsiteY116" fmla="*/ 84683 h 974551"/>
              <a:gd name="connsiteX117" fmla="*/ 626010 w 1253266"/>
              <a:gd name="connsiteY117" fmla="*/ 52342 h 974551"/>
              <a:gd name="connsiteX118" fmla="*/ 955522 w 1253266"/>
              <a:gd name="connsiteY118" fmla="*/ 383215 h 974551"/>
              <a:gd name="connsiteX119" fmla="*/ 626010 w 1253266"/>
              <a:gd name="connsiteY119" fmla="*/ 712844 h 974551"/>
              <a:gd name="connsiteX120" fmla="*/ 296498 w 1253266"/>
              <a:gd name="connsiteY120" fmla="*/ 383215 h 974551"/>
              <a:gd name="connsiteX121" fmla="*/ 626010 w 1253266"/>
              <a:gd name="connsiteY121" fmla="*/ 52342 h 974551"/>
              <a:gd name="connsiteX122" fmla="*/ 169350 w 1253266"/>
              <a:gd name="connsiteY122" fmla="*/ 32349 h 974551"/>
              <a:gd name="connsiteX123" fmla="*/ 136998 w 1253266"/>
              <a:gd name="connsiteY123" fmla="*/ 64698 h 974551"/>
              <a:gd name="connsiteX124" fmla="*/ 136998 w 1253266"/>
              <a:gd name="connsiteY124" fmla="*/ 699242 h 974551"/>
              <a:gd name="connsiteX125" fmla="*/ 169350 w 1253266"/>
              <a:gd name="connsiteY125" fmla="*/ 732836 h 974551"/>
              <a:gd name="connsiteX126" fmla="*/ 1082670 w 1253266"/>
              <a:gd name="connsiteY126" fmla="*/ 732836 h 974551"/>
              <a:gd name="connsiteX127" fmla="*/ 1115022 w 1253266"/>
              <a:gd name="connsiteY127" fmla="*/ 699242 h 974551"/>
              <a:gd name="connsiteX128" fmla="*/ 1115022 w 1253266"/>
              <a:gd name="connsiteY128" fmla="*/ 64698 h 974551"/>
              <a:gd name="connsiteX129" fmla="*/ 1082670 w 1253266"/>
              <a:gd name="connsiteY129" fmla="*/ 32349 h 974551"/>
              <a:gd name="connsiteX130" fmla="*/ 169350 w 1253266"/>
              <a:gd name="connsiteY130" fmla="*/ 0 h 974551"/>
              <a:gd name="connsiteX131" fmla="*/ 1082670 w 1253266"/>
              <a:gd name="connsiteY131" fmla="*/ 0 h 974551"/>
              <a:gd name="connsiteX132" fmla="*/ 1148620 w 1253266"/>
              <a:gd name="connsiteY132" fmla="*/ 64698 h 974551"/>
              <a:gd name="connsiteX133" fmla="*/ 1148620 w 1253266"/>
              <a:gd name="connsiteY133" fmla="*/ 699242 h 974551"/>
              <a:gd name="connsiteX134" fmla="*/ 1082670 w 1253266"/>
              <a:gd name="connsiteY134" fmla="*/ 765185 h 974551"/>
              <a:gd name="connsiteX135" fmla="*/ 169350 w 1253266"/>
              <a:gd name="connsiteY135" fmla="*/ 765185 h 974551"/>
              <a:gd name="connsiteX136" fmla="*/ 104646 w 1253266"/>
              <a:gd name="connsiteY136" fmla="*/ 699242 h 974551"/>
              <a:gd name="connsiteX137" fmla="*/ 104646 w 1253266"/>
              <a:gd name="connsiteY137" fmla="*/ 64698 h 974551"/>
              <a:gd name="connsiteX138" fmla="*/ 169350 w 1253266"/>
              <a:gd name="connsiteY138" fmla="*/ 0 h 974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1253266" h="974551">
                <a:moveTo>
                  <a:pt x="37336" y="835985"/>
                </a:moveTo>
                <a:cubicBezTo>
                  <a:pt x="34848" y="835985"/>
                  <a:pt x="32358" y="837223"/>
                  <a:pt x="32358" y="840934"/>
                </a:cubicBezTo>
                <a:cubicBezTo>
                  <a:pt x="32358" y="896608"/>
                  <a:pt x="78406" y="942384"/>
                  <a:pt x="133168" y="942384"/>
                </a:cubicBezTo>
                <a:lnTo>
                  <a:pt x="1118854" y="942384"/>
                </a:lnTo>
                <a:cubicBezTo>
                  <a:pt x="1174860" y="942384"/>
                  <a:pt x="1220908" y="896608"/>
                  <a:pt x="1220908" y="840934"/>
                </a:cubicBezTo>
                <a:cubicBezTo>
                  <a:pt x="1220908" y="837223"/>
                  <a:pt x="1218418" y="835985"/>
                  <a:pt x="1214684" y="835985"/>
                </a:cubicBezTo>
                <a:lnTo>
                  <a:pt x="771624" y="835985"/>
                </a:lnTo>
                <a:cubicBezTo>
                  <a:pt x="752956" y="835985"/>
                  <a:pt x="735532" y="844646"/>
                  <a:pt x="725576" y="859492"/>
                </a:cubicBezTo>
                <a:cubicBezTo>
                  <a:pt x="703174" y="891659"/>
                  <a:pt x="665836" y="910217"/>
                  <a:pt x="626010" y="910217"/>
                </a:cubicBezTo>
                <a:cubicBezTo>
                  <a:pt x="586184" y="910217"/>
                  <a:pt x="548848" y="891659"/>
                  <a:pt x="526446" y="859492"/>
                </a:cubicBezTo>
                <a:cubicBezTo>
                  <a:pt x="517734" y="844646"/>
                  <a:pt x="499066" y="835985"/>
                  <a:pt x="480398" y="835985"/>
                </a:cubicBezTo>
                <a:close/>
                <a:moveTo>
                  <a:pt x="37336" y="803818"/>
                </a:moveTo>
                <a:lnTo>
                  <a:pt x="480398" y="803818"/>
                </a:lnTo>
                <a:cubicBezTo>
                  <a:pt x="510268" y="803818"/>
                  <a:pt x="537648" y="817427"/>
                  <a:pt x="553826" y="839697"/>
                </a:cubicBezTo>
                <a:cubicBezTo>
                  <a:pt x="570006" y="864441"/>
                  <a:pt x="597386" y="878050"/>
                  <a:pt x="626010" y="878050"/>
                </a:cubicBezTo>
                <a:cubicBezTo>
                  <a:pt x="654636" y="878050"/>
                  <a:pt x="682016" y="864441"/>
                  <a:pt x="699440" y="839697"/>
                </a:cubicBezTo>
                <a:cubicBezTo>
                  <a:pt x="715618" y="817427"/>
                  <a:pt x="742998" y="803818"/>
                  <a:pt x="771624" y="803818"/>
                </a:cubicBezTo>
                <a:lnTo>
                  <a:pt x="1214684" y="803818"/>
                </a:lnTo>
                <a:cubicBezTo>
                  <a:pt x="1237086" y="803818"/>
                  <a:pt x="1253266" y="821139"/>
                  <a:pt x="1253266" y="840934"/>
                </a:cubicBezTo>
                <a:cubicBezTo>
                  <a:pt x="1253266" y="915166"/>
                  <a:pt x="1193528" y="974551"/>
                  <a:pt x="1118854" y="974551"/>
                </a:cubicBezTo>
                <a:lnTo>
                  <a:pt x="133168" y="974551"/>
                </a:lnTo>
                <a:cubicBezTo>
                  <a:pt x="59738" y="974551"/>
                  <a:pt x="0" y="915166"/>
                  <a:pt x="0" y="840934"/>
                </a:cubicBezTo>
                <a:cubicBezTo>
                  <a:pt x="0" y="821139"/>
                  <a:pt x="16180" y="803818"/>
                  <a:pt x="37336" y="803818"/>
                </a:cubicBezTo>
                <a:close/>
                <a:moveTo>
                  <a:pt x="594126" y="802572"/>
                </a:moveTo>
                <a:lnTo>
                  <a:pt x="657912" y="802572"/>
                </a:lnTo>
                <a:cubicBezTo>
                  <a:pt x="664044" y="802572"/>
                  <a:pt x="667724" y="807406"/>
                  <a:pt x="666498" y="812240"/>
                </a:cubicBezTo>
                <a:cubicBezTo>
                  <a:pt x="661592" y="829158"/>
                  <a:pt x="645646" y="842451"/>
                  <a:pt x="626020" y="842451"/>
                </a:cubicBezTo>
                <a:cubicBezTo>
                  <a:pt x="607620" y="842451"/>
                  <a:pt x="590446" y="829158"/>
                  <a:pt x="586768" y="811031"/>
                </a:cubicBezTo>
                <a:cubicBezTo>
                  <a:pt x="585540" y="807406"/>
                  <a:pt x="589220" y="802572"/>
                  <a:pt x="594126" y="802572"/>
                </a:cubicBezTo>
                <a:close/>
                <a:moveTo>
                  <a:pt x="581570" y="484747"/>
                </a:moveTo>
                <a:cubicBezTo>
                  <a:pt x="608716" y="494424"/>
                  <a:pt x="640798" y="494424"/>
                  <a:pt x="669180" y="487166"/>
                </a:cubicBezTo>
                <a:cubicBezTo>
                  <a:pt x="676582" y="483537"/>
                  <a:pt x="686454" y="488376"/>
                  <a:pt x="688922" y="496843"/>
                </a:cubicBezTo>
                <a:cubicBezTo>
                  <a:pt x="691390" y="505310"/>
                  <a:pt x="686454" y="513777"/>
                  <a:pt x="677816" y="517406"/>
                </a:cubicBezTo>
                <a:cubicBezTo>
                  <a:pt x="661776" y="522244"/>
                  <a:pt x="644500" y="524663"/>
                  <a:pt x="627226" y="524663"/>
                </a:cubicBezTo>
                <a:cubicBezTo>
                  <a:pt x="607484" y="524663"/>
                  <a:pt x="588974" y="521034"/>
                  <a:pt x="570466" y="514987"/>
                </a:cubicBezTo>
                <a:cubicBezTo>
                  <a:pt x="563062" y="511358"/>
                  <a:pt x="558126" y="502891"/>
                  <a:pt x="560594" y="494424"/>
                </a:cubicBezTo>
                <a:cubicBezTo>
                  <a:pt x="564296" y="485956"/>
                  <a:pt x="572934" y="482327"/>
                  <a:pt x="581570" y="484747"/>
                </a:cubicBezTo>
                <a:close/>
                <a:moveTo>
                  <a:pt x="798710" y="368297"/>
                </a:moveTo>
                <a:lnTo>
                  <a:pt x="798710" y="442880"/>
                </a:lnTo>
                <a:cubicBezTo>
                  <a:pt x="814862" y="440394"/>
                  <a:pt x="826044" y="427963"/>
                  <a:pt x="826044" y="411804"/>
                </a:cubicBezTo>
                <a:lnTo>
                  <a:pt x="826044" y="408075"/>
                </a:lnTo>
                <a:cubicBezTo>
                  <a:pt x="826044" y="389429"/>
                  <a:pt x="814862" y="374512"/>
                  <a:pt x="798710" y="368297"/>
                </a:cubicBezTo>
                <a:close/>
                <a:moveTo>
                  <a:pt x="453308" y="364568"/>
                </a:moveTo>
                <a:cubicBezTo>
                  <a:pt x="438398" y="368297"/>
                  <a:pt x="425974" y="380728"/>
                  <a:pt x="425974" y="396887"/>
                </a:cubicBezTo>
                <a:lnTo>
                  <a:pt x="425974" y="400616"/>
                </a:lnTo>
                <a:cubicBezTo>
                  <a:pt x="425974" y="419262"/>
                  <a:pt x="437156" y="434178"/>
                  <a:pt x="453308" y="441637"/>
                </a:cubicBezTo>
                <a:close/>
                <a:moveTo>
                  <a:pt x="664524" y="343436"/>
                </a:moveTo>
                <a:lnTo>
                  <a:pt x="664524" y="370783"/>
                </a:lnTo>
                <a:cubicBezTo>
                  <a:pt x="664524" y="378242"/>
                  <a:pt x="669494" y="383214"/>
                  <a:pt x="676948" y="383214"/>
                </a:cubicBezTo>
                <a:lnTo>
                  <a:pt x="746526" y="383214"/>
                </a:lnTo>
                <a:cubicBezTo>
                  <a:pt x="752738" y="383214"/>
                  <a:pt x="758950" y="378242"/>
                  <a:pt x="758950" y="370783"/>
                </a:cubicBezTo>
                <a:lnTo>
                  <a:pt x="758950" y="343436"/>
                </a:lnTo>
                <a:close/>
                <a:moveTo>
                  <a:pt x="621038" y="343436"/>
                </a:moveTo>
                <a:lnTo>
                  <a:pt x="621038" y="370783"/>
                </a:lnTo>
                <a:cubicBezTo>
                  <a:pt x="621038" y="396887"/>
                  <a:pt x="599916" y="415533"/>
                  <a:pt x="575068" y="415533"/>
                </a:cubicBezTo>
                <a:lnTo>
                  <a:pt x="506732" y="415533"/>
                </a:lnTo>
                <a:cubicBezTo>
                  <a:pt x="499278" y="415533"/>
                  <a:pt x="491824" y="414290"/>
                  <a:pt x="486854" y="411804"/>
                </a:cubicBezTo>
                <a:lnTo>
                  <a:pt x="486854" y="452824"/>
                </a:lnTo>
                <a:cubicBezTo>
                  <a:pt x="486854" y="529893"/>
                  <a:pt x="548976" y="592045"/>
                  <a:pt x="626008" y="592045"/>
                </a:cubicBezTo>
                <a:cubicBezTo>
                  <a:pt x="704282" y="592045"/>
                  <a:pt x="766406" y="529893"/>
                  <a:pt x="766406" y="452824"/>
                </a:cubicBezTo>
                <a:lnTo>
                  <a:pt x="766406" y="411804"/>
                </a:lnTo>
                <a:cubicBezTo>
                  <a:pt x="760194" y="414290"/>
                  <a:pt x="753980" y="415533"/>
                  <a:pt x="746526" y="415533"/>
                </a:cubicBezTo>
                <a:lnTo>
                  <a:pt x="676948" y="415533"/>
                </a:lnTo>
                <a:cubicBezTo>
                  <a:pt x="652100" y="415533"/>
                  <a:pt x="630978" y="396887"/>
                  <a:pt x="630978" y="370783"/>
                </a:cubicBezTo>
                <a:lnTo>
                  <a:pt x="630978" y="343436"/>
                </a:lnTo>
                <a:close/>
                <a:moveTo>
                  <a:pt x="494308" y="343436"/>
                </a:moveTo>
                <a:lnTo>
                  <a:pt x="494308" y="370783"/>
                </a:lnTo>
                <a:cubicBezTo>
                  <a:pt x="494308" y="378242"/>
                  <a:pt x="499278" y="383214"/>
                  <a:pt x="506732" y="383214"/>
                </a:cubicBezTo>
                <a:lnTo>
                  <a:pt x="575068" y="383214"/>
                </a:lnTo>
                <a:cubicBezTo>
                  <a:pt x="582522" y="383214"/>
                  <a:pt x="588734" y="378242"/>
                  <a:pt x="588734" y="370783"/>
                </a:cubicBezTo>
                <a:lnTo>
                  <a:pt x="588734" y="343436"/>
                </a:lnTo>
                <a:close/>
                <a:moveTo>
                  <a:pt x="675706" y="237778"/>
                </a:moveTo>
                <a:cubicBezTo>
                  <a:pt x="612342" y="275069"/>
                  <a:pt x="521642" y="286257"/>
                  <a:pt x="486854" y="288743"/>
                </a:cubicBezTo>
                <a:lnTo>
                  <a:pt x="486854" y="309874"/>
                </a:lnTo>
                <a:lnTo>
                  <a:pt x="489338" y="309874"/>
                </a:lnTo>
                <a:lnTo>
                  <a:pt x="593704" y="309874"/>
                </a:lnTo>
                <a:lnTo>
                  <a:pt x="659554" y="309874"/>
                </a:lnTo>
                <a:lnTo>
                  <a:pt x="763920" y="309874"/>
                </a:lnTo>
                <a:lnTo>
                  <a:pt x="766406" y="309874"/>
                </a:lnTo>
                <a:lnTo>
                  <a:pt x="766406" y="285014"/>
                </a:lnTo>
                <a:cubicBezTo>
                  <a:pt x="720434" y="280041"/>
                  <a:pt x="689374" y="253938"/>
                  <a:pt x="675706" y="237778"/>
                </a:cubicBezTo>
                <a:close/>
                <a:moveTo>
                  <a:pt x="598674" y="173140"/>
                </a:moveTo>
                <a:cubicBezTo>
                  <a:pt x="547734" y="173140"/>
                  <a:pt x="504248" y="207945"/>
                  <a:pt x="490580" y="255181"/>
                </a:cubicBezTo>
                <a:cubicBezTo>
                  <a:pt x="529096" y="251451"/>
                  <a:pt x="611098" y="241507"/>
                  <a:pt x="664524" y="206702"/>
                </a:cubicBezTo>
                <a:cubicBezTo>
                  <a:pt x="674464" y="199244"/>
                  <a:pt x="686888" y="201730"/>
                  <a:pt x="694344" y="210431"/>
                </a:cubicBezTo>
                <a:cubicBezTo>
                  <a:pt x="701798" y="219132"/>
                  <a:pt x="725404" y="242750"/>
                  <a:pt x="761436" y="250208"/>
                </a:cubicBezTo>
                <a:cubicBezTo>
                  <a:pt x="746526" y="205459"/>
                  <a:pt x="704282" y="173140"/>
                  <a:pt x="653342" y="173140"/>
                </a:cubicBezTo>
                <a:close/>
                <a:moveTo>
                  <a:pt x="598674" y="139578"/>
                </a:moveTo>
                <a:lnTo>
                  <a:pt x="653342" y="139578"/>
                </a:lnTo>
                <a:cubicBezTo>
                  <a:pt x="726646" y="139578"/>
                  <a:pt x="787528" y="194272"/>
                  <a:pt x="797466" y="265125"/>
                </a:cubicBezTo>
                <a:cubicBezTo>
                  <a:pt x="797466" y="266368"/>
                  <a:pt x="797466" y="266368"/>
                  <a:pt x="798710" y="267611"/>
                </a:cubicBezTo>
                <a:cubicBezTo>
                  <a:pt x="798710" y="273826"/>
                  <a:pt x="798710" y="280041"/>
                  <a:pt x="798710" y="285014"/>
                </a:cubicBezTo>
                <a:lnTo>
                  <a:pt x="798710" y="309874"/>
                </a:lnTo>
                <a:lnTo>
                  <a:pt x="812376" y="309874"/>
                </a:lnTo>
                <a:cubicBezTo>
                  <a:pt x="821074" y="309874"/>
                  <a:pt x="828528" y="317333"/>
                  <a:pt x="828528" y="326034"/>
                </a:cubicBezTo>
                <a:cubicBezTo>
                  <a:pt x="828528" y="333492"/>
                  <a:pt x="824800" y="338464"/>
                  <a:pt x="818588" y="340950"/>
                </a:cubicBezTo>
                <a:cubicBezTo>
                  <a:pt x="842196" y="354624"/>
                  <a:pt x="858348" y="378242"/>
                  <a:pt x="858348" y="408075"/>
                </a:cubicBezTo>
                <a:lnTo>
                  <a:pt x="858348" y="411804"/>
                </a:lnTo>
                <a:cubicBezTo>
                  <a:pt x="858348" y="446609"/>
                  <a:pt x="831014" y="473956"/>
                  <a:pt x="797466" y="476442"/>
                </a:cubicBezTo>
                <a:cubicBezTo>
                  <a:pt x="785042" y="560969"/>
                  <a:pt x="712980" y="625607"/>
                  <a:pt x="626008" y="625607"/>
                </a:cubicBezTo>
                <a:cubicBezTo>
                  <a:pt x="539036" y="625607"/>
                  <a:pt x="466974" y="559726"/>
                  <a:pt x="454550" y="475199"/>
                </a:cubicBezTo>
                <a:cubicBezTo>
                  <a:pt x="419762" y="468984"/>
                  <a:pt x="394912" y="437908"/>
                  <a:pt x="394912" y="400616"/>
                </a:cubicBezTo>
                <a:lnTo>
                  <a:pt x="394912" y="396887"/>
                </a:lnTo>
                <a:cubicBezTo>
                  <a:pt x="394912" y="372026"/>
                  <a:pt x="408578" y="349652"/>
                  <a:pt x="429700" y="339707"/>
                </a:cubicBezTo>
                <a:cubicBezTo>
                  <a:pt x="425974" y="335978"/>
                  <a:pt x="424730" y="331006"/>
                  <a:pt x="424730" y="326034"/>
                </a:cubicBezTo>
                <a:cubicBezTo>
                  <a:pt x="424730" y="317333"/>
                  <a:pt x="430944" y="309874"/>
                  <a:pt x="439640" y="309874"/>
                </a:cubicBezTo>
                <a:lnTo>
                  <a:pt x="453308" y="309874"/>
                </a:lnTo>
                <a:lnTo>
                  <a:pt x="453308" y="285014"/>
                </a:lnTo>
                <a:cubicBezTo>
                  <a:pt x="453308" y="282527"/>
                  <a:pt x="453308" y="280041"/>
                  <a:pt x="453308" y="276312"/>
                </a:cubicBezTo>
                <a:cubicBezTo>
                  <a:pt x="453308" y="275069"/>
                  <a:pt x="453308" y="275069"/>
                  <a:pt x="453308" y="272583"/>
                </a:cubicBezTo>
                <a:cubicBezTo>
                  <a:pt x="453308" y="271340"/>
                  <a:pt x="453308" y="268854"/>
                  <a:pt x="454550" y="266368"/>
                </a:cubicBezTo>
                <a:cubicBezTo>
                  <a:pt x="464490" y="194272"/>
                  <a:pt x="525370" y="139578"/>
                  <a:pt x="598674" y="139578"/>
                </a:cubicBezTo>
                <a:close/>
                <a:moveTo>
                  <a:pt x="626010" y="84683"/>
                </a:moveTo>
                <a:cubicBezTo>
                  <a:pt x="463120" y="84683"/>
                  <a:pt x="328828" y="217778"/>
                  <a:pt x="328828" y="383215"/>
                </a:cubicBezTo>
                <a:cubicBezTo>
                  <a:pt x="328828" y="547408"/>
                  <a:pt x="463120" y="679259"/>
                  <a:pt x="626010" y="679259"/>
                </a:cubicBezTo>
                <a:cubicBezTo>
                  <a:pt x="790144" y="679259"/>
                  <a:pt x="923192" y="547408"/>
                  <a:pt x="923192" y="383215"/>
                </a:cubicBezTo>
                <a:cubicBezTo>
                  <a:pt x="923192" y="217778"/>
                  <a:pt x="790144" y="84683"/>
                  <a:pt x="626010" y="84683"/>
                </a:cubicBezTo>
                <a:close/>
                <a:moveTo>
                  <a:pt x="626010" y="52342"/>
                </a:moveTo>
                <a:cubicBezTo>
                  <a:pt x="808796" y="52342"/>
                  <a:pt x="955522" y="200364"/>
                  <a:pt x="955522" y="383215"/>
                </a:cubicBezTo>
                <a:cubicBezTo>
                  <a:pt x="955522" y="564822"/>
                  <a:pt x="808796" y="712844"/>
                  <a:pt x="626010" y="712844"/>
                </a:cubicBezTo>
                <a:cubicBezTo>
                  <a:pt x="444468" y="712844"/>
                  <a:pt x="296498" y="564822"/>
                  <a:pt x="296498" y="383215"/>
                </a:cubicBezTo>
                <a:cubicBezTo>
                  <a:pt x="296498" y="200364"/>
                  <a:pt x="444468" y="52342"/>
                  <a:pt x="626010" y="52342"/>
                </a:cubicBezTo>
                <a:close/>
                <a:moveTo>
                  <a:pt x="169350" y="32349"/>
                </a:moveTo>
                <a:cubicBezTo>
                  <a:pt x="151930" y="32349"/>
                  <a:pt x="136998" y="47280"/>
                  <a:pt x="136998" y="64698"/>
                </a:cubicBezTo>
                <a:lnTo>
                  <a:pt x="136998" y="699242"/>
                </a:lnTo>
                <a:cubicBezTo>
                  <a:pt x="136998" y="717905"/>
                  <a:pt x="151930" y="732836"/>
                  <a:pt x="169350" y="732836"/>
                </a:cubicBezTo>
                <a:lnTo>
                  <a:pt x="1082670" y="732836"/>
                </a:lnTo>
                <a:cubicBezTo>
                  <a:pt x="1101336" y="732836"/>
                  <a:pt x="1115022" y="717905"/>
                  <a:pt x="1115022" y="699242"/>
                </a:cubicBezTo>
                <a:lnTo>
                  <a:pt x="1115022" y="64698"/>
                </a:lnTo>
                <a:cubicBezTo>
                  <a:pt x="1115022" y="47280"/>
                  <a:pt x="1101336" y="32349"/>
                  <a:pt x="1082670" y="32349"/>
                </a:cubicBezTo>
                <a:close/>
                <a:moveTo>
                  <a:pt x="169350" y="0"/>
                </a:moveTo>
                <a:lnTo>
                  <a:pt x="1082670" y="0"/>
                </a:lnTo>
                <a:cubicBezTo>
                  <a:pt x="1118756" y="0"/>
                  <a:pt x="1148620" y="29861"/>
                  <a:pt x="1148620" y="64698"/>
                </a:cubicBezTo>
                <a:lnTo>
                  <a:pt x="1148620" y="699242"/>
                </a:lnTo>
                <a:cubicBezTo>
                  <a:pt x="1148620" y="735324"/>
                  <a:pt x="1118756" y="765185"/>
                  <a:pt x="1082670" y="765185"/>
                </a:cubicBezTo>
                <a:lnTo>
                  <a:pt x="169350" y="765185"/>
                </a:lnTo>
                <a:cubicBezTo>
                  <a:pt x="133266" y="765185"/>
                  <a:pt x="104646" y="735324"/>
                  <a:pt x="104646" y="699242"/>
                </a:cubicBezTo>
                <a:lnTo>
                  <a:pt x="104646" y="64698"/>
                </a:lnTo>
                <a:cubicBezTo>
                  <a:pt x="104646" y="29861"/>
                  <a:pt x="133266" y="0"/>
                  <a:pt x="169350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45A12A2-83AC-1509-584E-1FF85B74BB1F}"/>
              </a:ext>
            </a:extLst>
          </p:cNvPr>
          <p:cNvSpPr/>
          <p:nvPr/>
        </p:nvSpPr>
        <p:spPr>
          <a:xfrm>
            <a:off x="12669705" y="6681035"/>
            <a:ext cx="10200539" cy="2617082"/>
          </a:xfrm>
          <a:prstGeom prst="roundRect">
            <a:avLst/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D5693FD9-0E9B-D2C4-349E-AEE1F466F443}"/>
              </a:ext>
            </a:extLst>
          </p:cNvPr>
          <p:cNvSpPr/>
          <p:nvPr/>
        </p:nvSpPr>
        <p:spPr>
          <a:xfrm>
            <a:off x="13176743" y="6681035"/>
            <a:ext cx="1937206" cy="29049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56" h="2332">
                <a:moveTo>
                  <a:pt x="0" y="1784"/>
                </a:moveTo>
                <a:lnTo>
                  <a:pt x="778" y="2332"/>
                </a:lnTo>
                <a:lnTo>
                  <a:pt x="1556" y="1784"/>
                </a:lnTo>
                <a:lnTo>
                  <a:pt x="155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9" name="Freeform 368">
            <a:extLst>
              <a:ext uri="{FF2B5EF4-FFF2-40B4-BE49-F238E27FC236}">
                <a16:creationId xmlns:a16="http://schemas.microsoft.com/office/drawing/2014/main" id="{1DAA5004-3081-EA22-B093-D383E4C43395}"/>
              </a:ext>
            </a:extLst>
          </p:cNvPr>
          <p:cNvSpPr/>
          <p:nvPr/>
        </p:nvSpPr>
        <p:spPr>
          <a:xfrm>
            <a:off x="13501894" y="7413818"/>
            <a:ext cx="1288149" cy="1149023"/>
          </a:xfrm>
          <a:custGeom>
            <a:avLst/>
            <a:gdLst>
              <a:gd name="connsiteX0" fmla="*/ 37337 w 1288149"/>
              <a:gd name="connsiteY0" fmla="*/ 1010457 h 1149023"/>
              <a:gd name="connsiteX1" fmla="*/ 32358 w 1288149"/>
              <a:gd name="connsiteY1" fmla="*/ 1015406 h 1149023"/>
              <a:gd name="connsiteX2" fmla="*/ 133167 w 1288149"/>
              <a:gd name="connsiteY2" fmla="*/ 1116856 h 1149023"/>
              <a:gd name="connsiteX3" fmla="*/ 1118854 w 1288149"/>
              <a:gd name="connsiteY3" fmla="*/ 1116856 h 1149023"/>
              <a:gd name="connsiteX4" fmla="*/ 1220908 w 1288149"/>
              <a:gd name="connsiteY4" fmla="*/ 1015406 h 1149023"/>
              <a:gd name="connsiteX5" fmla="*/ 1215929 w 1288149"/>
              <a:gd name="connsiteY5" fmla="*/ 1010457 h 1149023"/>
              <a:gd name="connsiteX6" fmla="*/ 772868 w 1288149"/>
              <a:gd name="connsiteY6" fmla="*/ 1010457 h 1149023"/>
              <a:gd name="connsiteX7" fmla="*/ 725575 w 1288149"/>
              <a:gd name="connsiteY7" fmla="*/ 1033964 h 1149023"/>
              <a:gd name="connsiteX8" fmla="*/ 626011 w 1288149"/>
              <a:gd name="connsiteY8" fmla="*/ 1084689 h 1149023"/>
              <a:gd name="connsiteX9" fmla="*/ 527691 w 1288149"/>
              <a:gd name="connsiteY9" fmla="*/ 1033964 h 1149023"/>
              <a:gd name="connsiteX10" fmla="*/ 480398 w 1288149"/>
              <a:gd name="connsiteY10" fmla="*/ 1010457 h 1149023"/>
              <a:gd name="connsiteX11" fmla="*/ 37337 w 1288149"/>
              <a:gd name="connsiteY11" fmla="*/ 978290 h 1149023"/>
              <a:gd name="connsiteX12" fmla="*/ 480398 w 1288149"/>
              <a:gd name="connsiteY12" fmla="*/ 978290 h 1149023"/>
              <a:gd name="connsiteX13" fmla="*/ 553827 w 1288149"/>
              <a:gd name="connsiteY13" fmla="*/ 1015406 h 1149023"/>
              <a:gd name="connsiteX14" fmla="*/ 626011 w 1288149"/>
              <a:gd name="connsiteY14" fmla="*/ 1052522 h 1149023"/>
              <a:gd name="connsiteX15" fmla="*/ 699439 w 1288149"/>
              <a:gd name="connsiteY15" fmla="*/ 1015406 h 1149023"/>
              <a:gd name="connsiteX16" fmla="*/ 772868 w 1288149"/>
              <a:gd name="connsiteY16" fmla="*/ 978290 h 1149023"/>
              <a:gd name="connsiteX17" fmla="*/ 1215929 w 1288149"/>
              <a:gd name="connsiteY17" fmla="*/ 978290 h 1149023"/>
              <a:gd name="connsiteX18" fmla="*/ 1253266 w 1288149"/>
              <a:gd name="connsiteY18" fmla="*/ 1015406 h 1149023"/>
              <a:gd name="connsiteX19" fmla="*/ 1118854 w 1288149"/>
              <a:gd name="connsiteY19" fmla="*/ 1149023 h 1149023"/>
              <a:gd name="connsiteX20" fmla="*/ 133167 w 1288149"/>
              <a:gd name="connsiteY20" fmla="*/ 1149023 h 1149023"/>
              <a:gd name="connsiteX21" fmla="*/ 0 w 1288149"/>
              <a:gd name="connsiteY21" fmla="*/ 1015406 h 1149023"/>
              <a:gd name="connsiteX22" fmla="*/ 37337 w 1288149"/>
              <a:gd name="connsiteY22" fmla="*/ 978290 h 1149023"/>
              <a:gd name="connsiteX23" fmla="*/ 595354 w 1288149"/>
              <a:gd name="connsiteY23" fmla="*/ 977044 h 1149023"/>
              <a:gd name="connsiteX24" fmla="*/ 659139 w 1288149"/>
              <a:gd name="connsiteY24" fmla="*/ 977044 h 1149023"/>
              <a:gd name="connsiteX25" fmla="*/ 666499 w 1288149"/>
              <a:gd name="connsiteY25" fmla="*/ 986712 h 1149023"/>
              <a:gd name="connsiteX26" fmla="*/ 626020 w 1288149"/>
              <a:gd name="connsiteY26" fmla="*/ 1016923 h 1149023"/>
              <a:gd name="connsiteX27" fmla="*/ 586768 w 1288149"/>
              <a:gd name="connsiteY27" fmla="*/ 985503 h 1149023"/>
              <a:gd name="connsiteX28" fmla="*/ 595354 w 1288149"/>
              <a:gd name="connsiteY28" fmla="*/ 977044 h 1149023"/>
              <a:gd name="connsiteX29" fmla="*/ 322431 w 1288149"/>
              <a:gd name="connsiteY29" fmla="*/ 660872 h 1149023"/>
              <a:gd name="connsiteX30" fmla="*/ 275141 w 1288149"/>
              <a:gd name="connsiteY30" fmla="*/ 683274 h 1149023"/>
              <a:gd name="connsiteX31" fmla="*/ 262696 w 1288149"/>
              <a:gd name="connsiteY31" fmla="*/ 735546 h 1149023"/>
              <a:gd name="connsiteX32" fmla="*/ 265185 w 1288149"/>
              <a:gd name="connsiteY32" fmla="*/ 744258 h 1149023"/>
              <a:gd name="connsiteX33" fmla="*/ 255229 w 1288149"/>
              <a:gd name="connsiteY33" fmla="*/ 907298 h 1149023"/>
              <a:gd name="connsiteX34" fmla="*/ 999429 w 1288149"/>
              <a:gd name="connsiteY34" fmla="*/ 907298 h 1149023"/>
              <a:gd name="connsiteX35" fmla="*/ 988229 w 1288149"/>
              <a:gd name="connsiteY35" fmla="*/ 740525 h 1149023"/>
              <a:gd name="connsiteX36" fmla="*/ 989473 w 1288149"/>
              <a:gd name="connsiteY36" fmla="*/ 735546 h 1149023"/>
              <a:gd name="connsiteX37" fmla="*/ 978273 w 1288149"/>
              <a:gd name="connsiteY37" fmla="*/ 683274 h 1149023"/>
              <a:gd name="connsiteX38" fmla="*/ 930983 w 1288149"/>
              <a:gd name="connsiteY38" fmla="*/ 660872 h 1149023"/>
              <a:gd name="connsiteX39" fmla="*/ 815246 w 1288149"/>
              <a:gd name="connsiteY39" fmla="*/ 660872 h 1149023"/>
              <a:gd name="connsiteX40" fmla="*/ 626085 w 1288149"/>
              <a:gd name="connsiteY40" fmla="*/ 762927 h 1149023"/>
              <a:gd name="connsiteX41" fmla="*/ 438168 w 1288149"/>
              <a:gd name="connsiteY41" fmla="*/ 660872 h 1149023"/>
              <a:gd name="connsiteX42" fmla="*/ 743066 w 1288149"/>
              <a:gd name="connsiteY42" fmla="*/ 347238 h 1149023"/>
              <a:gd name="connsiteX43" fmla="*/ 851336 w 1288149"/>
              <a:gd name="connsiteY43" fmla="*/ 538903 h 1149023"/>
              <a:gd name="connsiteX44" fmla="*/ 832669 w 1288149"/>
              <a:gd name="connsiteY44" fmla="*/ 627268 h 1149023"/>
              <a:gd name="connsiteX45" fmla="*/ 930983 w 1288149"/>
              <a:gd name="connsiteY45" fmla="*/ 627268 h 1149023"/>
              <a:gd name="connsiteX46" fmla="*/ 1003163 w 1288149"/>
              <a:gd name="connsiteY46" fmla="*/ 663361 h 1149023"/>
              <a:gd name="connsiteX47" fmla="*/ 1021830 w 1288149"/>
              <a:gd name="connsiteY47" fmla="*/ 741769 h 1149023"/>
              <a:gd name="connsiteX48" fmla="*/ 1020585 w 1288149"/>
              <a:gd name="connsiteY48" fmla="*/ 746748 h 1149023"/>
              <a:gd name="connsiteX49" fmla="*/ 1034275 w 1288149"/>
              <a:gd name="connsiteY49" fmla="*/ 904809 h 1149023"/>
              <a:gd name="connsiteX50" fmla="*/ 1029297 w 1288149"/>
              <a:gd name="connsiteY50" fmla="*/ 907298 h 1149023"/>
              <a:gd name="connsiteX51" fmla="*/ 1082810 w 1288149"/>
              <a:gd name="connsiteY51" fmla="*/ 907298 h 1149023"/>
              <a:gd name="connsiteX52" fmla="*/ 1116411 w 1288149"/>
              <a:gd name="connsiteY52" fmla="*/ 873695 h 1149023"/>
              <a:gd name="connsiteX53" fmla="*/ 1116411 w 1288149"/>
              <a:gd name="connsiteY53" fmla="*/ 347238 h 1149023"/>
              <a:gd name="connsiteX54" fmla="*/ 1034275 w 1288149"/>
              <a:gd name="connsiteY54" fmla="*/ 347238 h 1149023"/>
              <a:gd name="connsiteX55" fmla="*/ 949650 w 1288149"/>
              <a:gd name="connsiteY55" fmla="*/ 431869 h 1149023"/>
              <a:gd name="connsiteX56" fmla="*/ 944672 w 1288149"/>
              <a:gd name="connsiteY56" fmla="*/ 435603 h 1149023"/>
              <a:gd name="connsiteX57" fmla="*/ 943428 w 1288149"/>
              <a:gd name="connsiteY57" fmla="*/ 435603 h 1149023"/>
              <a:gd name="connsiteX58" fmla="*/ 932227 w 1288149"/>
              <a:gd name="connsiteY58" fmla="*/ 439337 h 1149023"/>
              <a:gd name="connsiteX59" fmla="*/ 930983 w 1288149"/>
              <a:gd name="connsiteY59" fmla="*/ 438092 h 1149023"/>
              <a:gd name="connsiteX60" fmla="*/ 928494 w 1288149"/>
              <a:gd name="connsiteY60" fmla="*/ 438092 h 1149023"/>
              <a:gd name="connsiteX61" fmla="*/ 922271 w 1288149"/>
              <a:gd name="connsiteY61" fmla="*/ 436847 h 1149023"/>
              <a:gd name="connsiteX62" fmla="*/ 906093 w 1288149"/>
              <a:gd name="connsiteY62" fmla="*/ 413200 h 1149023"/>
              <a:gd name="connsiteX63" fmla="*/ 906093 w 1288149"/>
              <a:gd name="connsiteY63" fmla="*/ 347238 h 1149023"/>
              <a:gd name="connsiteX64" fmla="*/ 626085 w 1288149"/>
              <a:gd name="connsiteY64" fmla="*/ 347238 h 1149023"/>
              <a:gd name="connsiteX65" fmla="*/ 434435 w 1288149"/>
              <a:gd name="connsiteY65" fmla="*/ 538903 h 1149023"/>
              <a:gd name="connsiteX66" fmla="*/ 626085 w 1288149"/>
              <a:gd name="connsiteY66" fmla="*/ 730568 h 1149023"/>
              <a:gd name="connsiteX67" fmla="*/ 795334 w 1288149"/>
              <a:gd name="connsiteY67" fmla="*/ 629757 h 1149023"/>
              <a:gd name="connsiteX68" fmla="*/ 795334 w 1288149"/>
              <a:gd name="connsiteY68" fmla="*/ 627268 h 1149023"/>
              <a:gd name="connsiteX69" fmla="*/ 796579 w 1288149"/>
              <a:gd name="connsiteY69" fmla="*/ 627268 h 1149023"/>
              <a:gd name="connsiteX70" fmla="*/ 817735 w 1288149"/>
              <a:gd name="connsiteY70" fmla="*/ 538903 h 1149023"/>
              <a:gd name="connsiteX71" fmla="*/ 626085 w 1288149"/>
              <a:gd name="connsiteY71" fmla="*/ 347238 h 1149023"/>
              <a:gd name="connsiteX72" fmla="*/ 791026 w 1288149"/>
              <a:gd name="connsiteY72" fmla="*/ 209367 h 1149023"/>
              <a:gd name="connsiteX73" fmla="*/ 1171093 w 1288149"/>
              <a:gd name="connsiteY73" fmla="*/ 209367 h 1149023"/>
              <a:gd name="connsiteX74" fmla="*/ 1187240 w 1288149"/>
              <a:gd name="connsiteY74" fmla="*/ 226144 h 1149023"/>
              <a:gd name="connsiteX75" fmla="*/ 1171093 w 1288149"/>
              <a:gd name="connsiteY75" fmla="*/ 240523 h 1149023"/>
              <a:gd name="connsiteX76" fmla="*/ 791026 w 1288149"/>
              <a:gd name="connsiteY76" fmla="*/ 240523 h 1149023"/>
              <a:gd name="connsiteX77" fmla="*/ 773637 w 1288149"/>
              <a:gd name="connsiteY77" fmla="*/ 226144 h 1149023"/>
              <a:gd name="connsiteX78" fmla="*/ 791026 w 1288149"/>
              <a:gd name="connsiteY78" fmla="*/ 209367 h 1149023"/>
              <a:gd name="connsiteX79" fmla="*/ 169360 w 1288149"/>
              <a:gd name="connsiteY79" fmla="*/ 206600 h 1149023"/>
              <a:gd name="connsiteX80" fmla="*/ 137004 w 1288149"/>
              <a:gd name="connsiteY80" fmla="*/ 240204 h 1149023"/>
              <a:gd name="connsiteX81" fmla="*/ 137004 w 1288149"/>
              <a:gd name="connsiteY81" fmla="*/ 873695 h 1149023"/>
              <a:gd name="connsiteX82" fmla="*/ 169360 w 1288149"/>
              <a:gd name="connsiteY82" fmla="*/ 907298 h 1149023"/>
              <a:gd name="connsiteX83" fmla="*/ 220384 w 1288149"/>
              <a:gd name="connsiteY83" fmla="*/ 907298 h 1149023"/>
              <a:gd name="connsiteX84" fmla="*/ 232829 w 1288149"/>
              <a:gd name="connsiteY84" fmla="*/ 751726 h 1149023"/>
              <a:gd name="connsiteX85" fmla="*/ 231584 w 1288149"/>
              <a:gd name="connsiteY85" fmla="*/ 741769 h 1149023"/>
              <a:gd name="connsiteX86" fmla="*/ 249007 w 1288149"/>
              <a:gd name="connsiteY86" fmla="*/ 663361 h 1149023"/>
              <a:gd name="connsiteX87" fmla="*/ 322431 w 1288149"/>
              <a:gd name="connsiteY87" fmla="*/ 627268 h 1149023"/>
              <a:gd name="connsiteX88" fmla="*/ 420745 w 1288149"/>
              <a:gd name="connsiteY88" fmla="*/ 627268 h 1149023"/>
              <a:gd name="connsiteX89" fmla="*/ 402078 w 1288149"/>
              <a:gd name="connsiteY89" fmla="*/ 538903 h 1149023"/>
              <a:gd name="connsiteX90" fmla="*/ 626085 w 1288149"/>
              <a:gd name="connsiteY90" fmla="*/ 313634 h 1149023"/>
              <a:gd name="connsiteX91" fmla="*/ 704487 w 1288149"/>
              <a:gd name="connsiteY91" fmla="*/ 328569 h 1149023"/>
              <a:gd name="connsiteX92" fmla="*/ 697020 w 1288149"/>
              <a:gd name="connsiteY92" fmla="*/ 306167 h 1149023"/>
              <a:gd name="connsiteX93" fmla="*/ 697020 w 1288149"/>
              <a:gd name="connsiteY93" fmla="*/ 206600 h 1149023"/>
              <a:gd name="connsiteX94" fmla="*/ 791014 w 1288149"/>
              <a:gd name="connsiteY94" fmla="*/ 139575 h 1149023"/>
              <a:gd name="connsiteX95" fmla="*/ 1097602 w 1288149"/>
              <a:gd name="connsiteY95" fmla="*/ 139575 h 1149023"/>
              <a:gd name="connsiteX96" fmla="*/ 1113738 w 1288149"/>
              <a:gd name="connsiteY96" fmla="*/ 155153 h 1149023"/>
              <a:gd name="connsiteX97" fmla="*/ 1097602 w 1288149"/>
              <a:gd name="connsiteY97" fmla="*/ 170731 h 1149023"/>
              <a:gd name="connsiteX98" fmla="*/ 791014 w 1288149"/>
              <a:gd name="connsiteY98" fmla="*/ 170731 h 1149023"/>
              <a:gd name="connsiteX99" fmla="*/ 773637 w 1288149"/>
              <a:gd name="connsiteY99" fmla="*/ 155153 h 1149023"/>
              <a:gd name="connsiteX100" fmla="*/ 791014 w 1288149"/>
              <a:gd name="connsiteY100" fmla="*/ 139575 h 1149023"/>
              <a:gd name="connsiteX101" fmla="*/ 790989 w 1288149"/>
              <a:gd name="connsiteY101" fmla="*/ 69789 h 1149023"/>
              <a:gd name="connsiteX102" fmla="*/ 999209 w 1288149"/>
              <a:gd name="connsiteY102" fmla="*/ 69789 h 1149023"/>
              <a:gd name="connsiteX103" fmla="*/ 1015321 w 1288149"/>
              <a:gd name="connsiteY103" fmla="*/ 85367 h 1149023"/>
              <a:gd name="connsiteX104" fmla="*/ 999209 w 1288149"/>
              <a:gd name="connsiteY104" fmla="*/ 100945 h 1149023"/>
              <a:gd name="connsiteX105" fmla="*/ 790989 w 1288149"/>
              <a:gd name="connsiteY105" fmla="*/ 100945 h 1149023"/>
              <a:gd name="connsiteX106" fmla="*/ 773637 w 1288149"/>
              <a:gd name="connsiteY106" fmla="*/ 85367 h 1149023"/>
              <a:gd name="connsiteX107" fmla="*/ 790989 w 1288149"/>
              <a:gd name="connsiteY107" fmla="*/ 69789 h 1149023"/>
              <a:gd name="connsiteX108" fmla="*/ 738088 w 1288149"/>
              <a:gd name="connsiteY108" fmla="*/ 32359 h 1149023"/>
              <a:gd name="connsiteX109" fmla="*/ 729377 w 1288149"/>
              <a:gd name="connsiteY109" fmla="*/ 39826 h 1149023"/>
              <a:gd name="connsiteX110" fmla="*/ 729377 w 1288149"/>
              <a:gd name="connsiteY110" fmla="*/ 174241 h 1149023"/>
              <a:gd name="connsiteX111" fmla="*/ 729377 w 1288149"/>
              <a:gd name="connsiteY111" fmla="*/ 306167 h 1149023"/>
              <a:gd name="connsiteX112" fmla="*/ 738088 w 1288149"/>
              <a:gd name="connsiteY112" fmla="*/ 313634 h 1149023"/>
              <a:gd name="connsiteX113" fmla="*/ 939694 w 1288149"/>
              <a:gd name="connsiteY113" fmla="*/ 313634 h 1149023"/>
              <a:gd name="connsiteX114" fmla="*/ 939694 w 1288149"/>
              <a:gd name="connsiteY114" fmla="*/ 395776 h 1149023"/>
              <a:gd name="connsiteX115" fmla="*/ 1021830 w 1288149"/>
              <a:gd name="connsiteY115" fmla="*/ 313634 h 1149023"/>
              <a:gd name="connsiteX116" fmla="*/ 1148767 w 1288149"/>
              <a:gd name="connsiteY116" fmla="*/ 313634 h 1149023"/>
              <a:gd name="connsiteX117" fmla="*/ 1248326 w 1288149"/>
              <a:gd name="connsiteY117" fmla="*/ 313634 h 1149023"/>
              <a:gd name="connsiteX118" fmla="*/ 1255792 w 1288149"/>
              <a:gd name="connsiteY118" fmla="*/ 306167 h 1149023"/>
              <a:gd name="connsiteX119" fmla="*/ 1255792 w 1288149"/>
              <a:gd name="connsiteY119" fmla="*/ 39826 h 1149023"/>
              <a:gd name="connsiteX120" fmla="*/ 1248326 w 1288149"/>
              <a:gd name="connsiteY120" fmla="*/ 32359 h 1149023"/>
              <a:gd name="connsiteX121" fmla="*/ 738088 w 1288149"/>
              <a:gd name="connsiteY121" fmla="*/ 0 h 1149023"/>
              <a:gd name="connsiteX122" fmla="*/ 1248326 w 1288149"/>
              <a:gd name="connsiteY122" fmla="*/ 0 h 1149023"/>
              <a:gd name="connsiteX123" fmla="*/ 1288149 w 1288149"/>
              <a:gd name="connsiteY123" fmla="*/ 39826 h 1149023"/>
              <a:gd name="connsiteX124" fmla="*/ 1288149 w 1288149"/>
              <a:gd name="connsiteY124" fmla="*/ 306167 h 1149023"/>
              <a:gd name="connsiteX125" fmla="*/ 1248326 w 1288149"/>
              <a:gd name="connsiteY125" fmla="*/ 347238 h 1149023"/>
              <a:gd name="connsiteX126" fmla="*/ 1148767 w 1288149"/>
              <a:gd name="connsiteY126" fmla="*/ 347238 h 1149023"/>
              <a:gd name="connsiteX127" fmla="*/ 1148767 w 1288149"/>
              <a:gd name="connsiteY127" fmla="*/ 873695 h 1149023"/>
              <a:gd name="connsiteX128" fmla="*/ 1082810 w 1288149"/>
              <a:gd name="connsiteY128" fmla="*/ 939657 h 1149023"/>
              <a:gd name="connsiteX129" fmla="*/ 169360 w 1288149"/>
              <a:gd name="connsiteY129" fmla="*/ 939657 h 1149023"/>
              <a:gd name="connsiteX130" fmla="*/ 104647 w 1288149"/>
              <a:gd name="connsiteY130" fmla="*/ 873695 h 1149023"/>
              <a:gd name="connsiteX131" fmla="*/ 104647 w 1288149"/>
              <a:gd name="connsiteY131" fmla="*/ 240204 h 1149023"/>
              <a:gd name="connsiteX132" fmla="*/ 169360 w 1288149"/>
              <a:gd name="connsiteY132" fmla="*/ 174241 h 1149023"/>
              <a:gd name="connsiteX133" fmla="*/ 697020 w 1288149"/>
              <a:gd name="connsiteY133" fmla="*/ 174241 h 1149023"/>
              <a:gd name="connsiteX134" fmla="*/ 697020 w 1288149"/>
              <a:gd name="connsiteY134" fmla="*/ 39826 h 1149023"/>
              <a:gd name="connsiteX135" fmla="*/ 738088 w 1288149"/>
              <a:gd name="connsiteY135" fmla="*/ 0 h 114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288149" h="1149023">
                <a:moveTo>
                  <a:pt x="37337" y="1010457"/>
                </a:moveTo>
                <a:cubicBezTo>
                  <a:pt x="34848" y="1010457"/>
                  <a:pt x="32358" y="1012931"/>
                  <a:pt x="32358" y="1015406"/>
                </a:cubicBezTo>
                <a:cubicBezTo>
                  <a:pt x="32358" y="1071080"/>
                  <a:pt x="78407" y="1116856"/>
                  <a:pt x="133167" y="1116856"/>
                </a:cubicBezTo>
                <a:lnTo>
                  <a:pt x="1118854" y="1116856"/>
                </a:lnTo>
                <a:cubicBezTo>
                  <a:pt x="1174859" y="1116856"/>
                  <a:pt x="1220908" y="1071080"/>
                  <a:pt x="1220908" y="1015406"/>
                </a:cubicBezTo>
                <a:cubicBezTo>
                  <a:pt x="1220908" y="1012931"/>
                  <a:pt x="1218418" y="1010457"/>
                  <a:pt x="1215929" y="1010457"/>
                </a:cubicBezTo>
                <a:lnTo>
                  <a:pt x="772868" y="1010457"/>
                </a:lnTo>
                <a:cubicBezTo>
                  <a:pt x="752955" y="1010457"/>
                  <a:pt x="735532" y="1019117"/>
                  <a:pt x="725575" y="1033964"/>
                </a:cubicBezTo>
                <a:cubicBezTo>
                  <a:pt x="703173" y="1066131"/>
                  <a:pt x="665836" y="1084689"/>
                  <a:pt x="626011" y="1084689"/>
                </a:cubicBezTo>
                <a:cubicBezTo>
                  <a:pt x="586185" y="1084689"/>
                  <a:pt x="548848" y="1066131"/>
                  <a:pt x="527691" y="1033964"/>
                </a:cubicBezTo>
                <a:cubicBezTo>
                  <a:pt x="517734" y="1019117"/>
                  <a:pt x="500311" y="1010457"/>
                  <a:pt x="480398" y="1010457"/>
                </a:cubicBezTo>
                <a:close/>
                <a:moveTo>
                  <a:pt x="37337" y="978290"/>
                </a:moveTo>
                <a:lnTo>
                  <a:pt x="480398" y="978290"/>
                </a:lnTo>
                <a:cubicBezTo>
                  <a:pt x="510267" y="978290"/>
                  <a:pt x="537647" y="991899"/>
                  <a:pt x="553827" y="1015406"/>
                </a:cubicBezTo>
                <a:cubicBezTo>
                  <a:pt x="570006" y="1037675"/>
                  <a:pt x="597386" y="1052522"/>
                  <a:pt x="626011" y="1052522"/>
                </a:cubicBezTo>
                <a:cubicBezTo>
                  <a:pt x="654635" y="1052522"/>
                  <a:pt x="682016" y="1037675"/>
                  <a:pt x="699439" y="1015406"/>
                </a:cubicBezTo>
                <a:cubicBezTo>
                  <a:pt x="715619" y="991899"/>
                  <a:pt x="742999" y="978290"/>
                  <a:pt x="772868" y="978290"/>
                </a:cubicBezTo>
                <a:lnTo>
                  <a:pt x="1215929" y="978290"/>
                </a:lnTo>
                <a:cubicBezTo>
                  <a:pt x="1237087" y="978290"/>
                  <a:pt x="1253266" y="995611"/>
                  <a:pt x="1253266" y="1015406"/>
                </a:cubicBezTo>
                <a:cubicBezTo>
                  <a:pt x="1253266" y="1088400"/>
                  <a:pt x="1193527" y="1149023"/>
                  <a:pt x="1118854" y="1149023"/>
                </a:cubicBezTo>
                <a:lnTo>
                  <a:pt x="133167" y="1149023"/>
                </a:lnTo>
                <a:cubicBezTo>
                  <a:pt x="59739" y="1149023"/>
                  <a:pt x="0" y="1088400"/>
                  <a:pt x="0" y="1015406"/>
                </a:cubicBezTo>
                <a:cubicBezTo>
                  <a:pt x="0" y="995611"/>
                  <a:pt x="16179" y="978290"/>
                  <a:pt x="37337" y="978290"/>
                </a:cubicBezTo>
                <a:close/>
                <a:moveTo>
                  <a:pt x="595354" y="977044"/>
                </a:moveTo>
                <a:lnTo>
                  <a:pt x="659139" y="977044"/>
                </a:lnTo>
                <a:cubicBezTo>
                  <a:pt x="664046" y="977044"/>
                  <a:pt x="667726" y="981878"/>
                  <a:pt x="666499" y="986712"/>
                </a:cubicBezTo>
                <a:cubicBezTo>
                  <a:pt x="661592" y="1003630"/>
                  <a:pt x="645646" y="1016923"/>
                  <a:pt x="626020" y="1016923"/>
                </a:cubicBezTo>
                <a:cubicBezTo>
                  <a:pt x="607621" y="1016923"/>
                  <a:pt x="590448" y="1003630"/>
                  <a:pt x="586768" y="985503"/>
                </a:cubicBezTo>
                <a:cubicBezTo>
                  <a:pt x="585541" y="980669"/>
                  <a:pt x="589221" y="977044"/>
                  <a:pt x="595354" y="977044"/>
                </a:cubicBezTo>
                <a:close/>
                <a:moveTo>
                  <a:pt x="322431" y="660872"/>
                </a:moveTo>
                <a:cubicBezTo>
                  <a:pt x="303764" y="660872"/>
                  <a:pt x="286341" y="668339"/>
                  <a:pt x="275141" y="683274"/>
                </a:cubicBezTo>
                <a:cubicBezTo>
                  <a:pt x="262696" y="698209"/>
                  <a:pt x="258963" y="716878"/>
                  <a:pt x="262696" y="735546"/>
                </a:cubicBezTo>
                <a:lnTo>
                  <a:pt x="265185" y="744258"/>
                </a:lnTo>
                <a:cubicBezTo>
                  <a:pt x="277630" y="799020"/>
                  <a:pt x="273896" y="855026"/>
                  <a:pt x="255229" y="907298"/>
                </a:cubicBezTo>
                <a:lnTo>
                  <a:pt x="999429" y="907298"/>
                </a:lnTo>
                <a:cubicBezTo>
                  <a:pt x="980762" y="852537"/>
                  <a:pt x="975784" y="795286"/>
                  <a:pt x="988229" y="740525"/>
                </a:cubicBezTo>
                <a:lnTo>
                  <a:pt x="989473" y="735546"/>
                </a:lnTo>
                <a:cubicBezTo>
                  <a:pt x="994451" y="716878"/>
                  <a:pt x="989473" y="698209"/>
                  <a:pt x="978273" y="683274"/>
                </a:cubicBezTo>
                <a:cubicBezTo>
                  <a:pt x="967073" y="668339"/>
                  <a:pt x="949650" y="660872"/>
                  <a:pt x="930983" y="660872"/>
                </a:cubicBezTo>
                <a:lnTo>
                  <a:pt x="815246" y="660872"/>
                </a:lnTo>
                <a:cubicBezTo>
                  <a:pt x="774178" y="721856"/>
                  <a:pt x="705732" y="762927"/>
                  <a:pt x="626085" y="762927"/>
                </a:cubicBezTo>
                <a:cubicBezTo>
                  <a:pt x="547682" y="762927"/>
                  <a:pt x="479236" y="721856"/>
                  <a:pt x="438168" y="660872"/>
                </a:cubicBezTo>
                <a:close/>
                <a:moveTo>
                  <a:pt x="743066" y="347238"/>
                </a:moveTo>
                <a:cubicBezTo>
                  <a:pt x="807779" y="385820"/>
                  <a:pt x="851336" y="456761"/>
                  <a:pt x="851336" y="538903"/>
                </a:cubicBezTo>
                <a:cubicBezTo>
                  <a:pt x="851336" y="570017"/>
                  <a:pt x="845114" y="599887"/>
                  <a:pt x="832669" y="627268"/>
                </a:cubicBezTo>
                <a:lnTo>
                  <a:pt x="930983" y="627268"/>
                </a:lnTo>
                <a:cubicBezTo>
                  <a:pt x="959606" y="627268"/>
                  <a:pt x="985740" y="640958"/>
                  <a:pt x="1003163" y="663361"/>
                </a:cubicBezTo>
                <a:cubicBezTo>
                  <a:pt x="1021830" y="685763"/>
                  <a:pt x="1028052" y="714388"/>
                  <a:pt x="1021830" y="741769"/>
                </a:cubicBezTo>
                <a:lnTo>
                  <a:pt x="1020585" y="746748"/>
                </a:lnTo>
                <a:cubicBezTo>
                  <a:pt x="1008141" y="800264"/>
                  <a:pt x="1013119" y="855026"/>
                  <a:pt x="1034275" y="904809"/>
                </a:cubicBezTo>
                <a:lnTo>
                  <a:pt x="1029297" y="907298"/>
                </a:lnTo>
                <a:lnTo>
                  <a:pt x="1082810" y="907298"/>
                </a:lnTo>
                <a:cubicBezTo>
                  <a:pt x="1101477" y="907298"/>
                  <a:pt x="1116411" y="892363"/>
                  <a:pt x="1116411" y="873695"/>
                </a:cubicBezTo>
                <a:lnTo>
                  <a:pt x="1116411" y="347238"/>
                </a:lnTo>
                <a:lnTo>
                  <a:pt x="1034275" y="347238"/>
                </a:lnTo>
                <a:lnTo>
                  <a:pt x="949650" y="431869"/>
                </a:lnTo>
                <a:cubicBezTo>
                  <a:pt x="948406" y="433114"/>
                  <a:pt x="947161" y="434358"/>
                  <a:pt x="944672" y="435603"/>
                </a:cubicBezTo>
                <a:lnTo>
                  <a:pt x="943428" y="435603"/>
                </a:lnTo>
                <a:cubicBezTo>
                  <a:pt x="939694" y="436847"/>
                  <a:pt x="935961" y="439337"/>
                  <a:pt x="932227" y="439337"/>
                </a:cubicBezTo>
                <a:cubicBezTo>
                  <a:pt x="930983" y="439337"/>
                  <a:pt x="930983" y="438092"/>
                  <a:pt x="930983" y="438092"/>
                </a:cubicBezTo>
                <a:cubicBezTo>
                  <a:pt x="929738" y="438092"/>
                  <a:pt x="929738" y="438092"/>
                  <a:pt x="928494" y="438092"/>
                </a:cubicBezTo>
                <a:cubicBezTo>
                  <a:pt x="927249" y="438092"/>
                  <a:pt x="924760" y="436847"/>
                  <a:pt x="922271" y="436847"/>
                </a:cubicBezTo>
                <a:cubicBezTo>
                  <a:pt x="912316" y="433114"/>
                  <a:pt x="906093" y="423157"/>
                  <a:pt x="906093" y="413200"/>
                </a:cubicBezTo>
                <a:lnTo>
                  <a:pt x="906093" y="347238"/>
                </a:lnTo>
                <a:close/>
                <a:moveTo>
                  <a:pt x="626085" y="347238"/>
                </a:moveTo>
                <a:cubicBezTo>
                  <a:pt x="520304" y="347238"/>
                  <a:pt x="434435" y="433114"/>
                  <a:pt x="434435" y="538903"/>
                </a:cubicBezTo>
                <a:cubicBezTo>
                  <a:pt x="434435" y="644692"/>
                  <a:pt x="520304" y="730568"/>
                  <a:pt x="626085" y="730568"/>
                </a:cubicBezTo>
                <a:cubicBezTo>
                  <a:pt x="699509" y="730568"/>
                  <a:pt x="762978" y="689497"/>
                  <a:pt x="795334" y="629757"/>
                </a:cubicBezTo>
                <a:lnTo>
                  <a:pt x="795334" y="627268"/>
                </a:lnTo>
                <a:lnTo>
                  <a:pt x="796579" y="627268"/>
                </a:lnTo>
                <a:cubicBezTo>
                  <a:pt x="810268" y="601132"/>
                  <a:pt x="817735" y="571262"/>
                  <a:pt x="817735" y="538903"/>
                </a:cubicBezTo>
                <a:cubicBezTo>
                  <a:pt x="817735" y="433114"/>
                  <a:pt x="731866" y="347238"/>
                  <a:pt x="626085" y="347238"/>
                </a:cubicBezTo>
                <a:close/>
                <a:moveTo>
                  <a:pt x="791026" y="209367"/>
                </a:moveTo>
                <a:lnTo>
                  <a:pt x="1171093" y="209367"/>
                </a:lnTo>
                <a:cubicBezTo>
                  <a:pt x="1179788" y="209367"/>
                  <a:pt x="1187240" y="216557"/>
                  <a:pt x="1187240" y="226144"/>
                </a:cubicBezTo>
                <a:cubicBezTo>
                  <a:pt x="1187240" y="233333"/>
                  <a:pt x="1179788" y="240523"/>
                  <a:pt x="1171093" y="240523"/>
                </a:cubicBezTo>
                <a:lnTo>
                  <a:pt x="791026" y="240523"/>
                </a:lnTo>
                <a:cubicBezTo>
                  <a:pt x="781089" y="240523"/>
                  <a:pt x="773637" y="233333"/>
                  <a:pt x="773637" y="226144"/>
                </a:cubicBezTo>
                <a:cubicBezTo>
                  <a:pt x="773637" y="216557"/>
                  <a:pt x="781089" y="209367"/>
                  <a:pt x="791026" y="209367"/>
                </a:cubicBezTo>
                <a:close/>
                <a:moveTo>
                  <a:pt x="169360" y="206600"/>
                </a:moveTo>
                <a:cubicBezTo>
                  <a:pt x="151937" y="206600"/>
                  <a:pt x="137004" y="221535"/>
                  <a:pt x="137004" y="240204"/>
                </a:cubicBezTo>
                <a:lnTo>
                  <a:pt x="137004" y="873695"/>
                </a:lnTo>
                <a:cubicBezTo>
                  <a:pt x="137004" y="892363"/>
                  <a:pt x="151937" y="907298"/>
                  <a:pt x="169360" y="907298"/>
                </a:cubicBezTo>
                <a:lnTo>
                  <a:pt x="220384" y="907298"/>
                </a:lnTo>
                <a:cubicBezTo>
                  <a:pt x="240296" y="858760"/>
                  <a:pt x="245273" y="803998"/>
                  <a:pt x="232829" y="751726"/>
                </a:cubicBezTo>
                <a:lnTo>
                  <a:pt x="231584" y="741769"/>
                </a:lnTo>
                <a:cubicBezTo>
                  <a:pt x="225362" y="714388"/>
                  <a:pt x="231584" y="685763"/>
                  <a:pt x="249007" y="663361"/>
                </a:cubicBezTo>
                <a:cubicBezTo>
                  <a:pt x="267674" y="640958"/>
                  <a:pt x="293808" y="627268"/>
                  <a:pt x="322431" y="627268"/>
                </a:cubicBezTo>
                <a:lnTo>
                  <a:pt x="420745" y="627268"/>
                </a:lnTo>
                <a:cubicBezTo>
                  <a:pt x="408300" y="599887"/>
                  <a:pt x="402078" y="570017"/>
                  <a:pt x="402078" y="538903"/>
                </a:cubicBezTo>
                <a:cubicBezTo>
                  <a:pt x="402078" y="414445"/>
                  <a:pt x="502881" y="313634"/>
                  <a:pt x="626085" y="313634"/>
                </a:cubicBezTo>
                <a:cubicBezTo>
                  <a:pt x="653463" y="313634"/>
                  <a:pt x="679598" y="318612"/>
                  <a:pt x="704487" y="328569"/>
                </a:cubicBezTo>
                <a:cubicBezTo>
                  <a:pt x="699509" y="322346"/>
                  <a:pt x="697020" y="313634"/>
                  <a:pt x="697020" y="306167"/>
                </a:cubicBezTo>
                <a:lnTo>
                  <a:pt x="697020" y="206600"/>
                </a:lnTo>
                <a:close/>
                <a:moveTo>
                  <a:pt x="791014" y="139575"/>
                </a:moveTo>
                <a:lnTo>
                  <a:pt x="1097602" y="139575"/>
                </a:lnTo>
                <a:cubicBezTo>
                  <a:pt x="1106291" y="139575"/>
                  <a:pt x="1113738" y="146765"/>
                  <a:pt x="1113738" y="155153"/>
                </a:cubicBezTo>
                <a:cubicBezTo>
                  <a:pt x="1113738" y="164739"/>
                  <a:pt x="1106291" y="170731"/>
                  <a:pt x="1097602" y="170731"/>
                </a:cubicBezTo>
                <a:lnTo>
                  <a:pt x="791014" y="170731"/>
                </a:lnTo>
                <a:cubicBezTo>
                  <a:pt x="781084" y="170731"/>
                  <a:pt x="773637" y="164739"/>
                  <a:pt x="773637" y="155153"/>
                </a:cubicBezTo>
                <a:cubicBezTo>
                  <a:pt x="773637" y="146765"/>
                  <a:pt x="781084" y="139575"/>
                  <a:pt x="791014" y="139575"/>
                </a:cubicBezTo>
                <a:close/>
                <a:moveTo>
                  <a:pt x="790989" y="69789"/>
                </a:moveTo>
                <a:lnTo>
                  <a:pt x="999209" y="69789"/>
                </a:lnTo>
                <a:cubicBezTo>
                  <a:pt x="1009124" y="69789"/>
                  <a:pt x="1015321" y="76979"/>
                  <a:pt x="1015321" y="85367"/>
                </a:cubicBezTo>
                <a:cubicBezTo>
                  <a:pt x="1015321" y="93755"/>
                  <a:pt x="1009124" y="100945"/>
                  <a:pt x="999209" y="100945"/>
                </a:cubicBezTo>
                <a:lnTo>
                  <a:pt x="790989" y="100945"/>
                </a:lnTo>
                <a:cubicBezTo>
                  <a:pt x="781073" y="100945"/>
                  <a:pt x="773637" y="93755"/>
                  <a:pt x="773637" y="85367"/>
                </a:cubicBezTo>
                <a:cubicBezTo>
                  <a:pt x="773637" y="76979"/>
                  <a:pt x="781073" y="69789"/>
                  <a:pt x="790989" y="69789"/>
                </a:cubicBezTo>
                <a:close/>
                <a:moveTo>
                  <a:pt x="738088" y="32359"/>
                </a:moveTo>
                <a:cubicBezTo>
                  <a:pt x="733110" y="32359"/>
                  <a:pt x="729377" y="36093"/>
                  <a:pt x="729377" y="39826"/>
                </a:cubicBezTo>
                <a:lnTo>
                  <a:pt x="729377" y="174241"/>
                </a:lnTo>
                <a:lnTo>
                  <a:pt x="729377" y="306167"/>
                </a:lnTo>
                <a:cubicBezTo>
                  <a:pt x="729377" y="309900"/>
                  <a:pt x="733110" y="313634"/>
                  <a:pt x="738088" y="313634"/>
                </a:cubicBezTo>
                <a:lnTo>
                  <a:pt x="939694" y="313634"/>
                </a:lnTo>
                <a:lnTo>
                  <a:pt x="939694" y="395776"/>
                </a:lnTo>
                <a:lnTo>
                  <a:pt x="1021830" y="313634"/>
                </a:lnTo>
                <a:lnTo>
                  <a:pt x="1148767" y="313634"/>
                </a:lnTo>
                <a:lnTo>
                  <a:pt x="1248326" y="313634"/>
                </a:lnTo>
                <a:cubicBezTo>
                  <a:pt x="1252059" y="313634"/>
                  <a:pt x="1255792" y="309900"/>
                  <a:pt x="1255792" y="306167"/>
                </a:cubicBezTo>
                <a:lnTo>
                  <a:pt x="1255792" y="39826"/>
                </a:lnTo>
                <a:cubicBezTo>
                  <a:pt x="1255792" y="36093"/>
                  <a:pt x="1252059" y="32359"/>
                  <a:pt x="1248326" y="32359"/>
                </a:cubicBezTo>
                <a:close/>
                <a:moveTo>
                  <a:pt x="738088" y="0"/>
                </a:moveTo>
                <a:lnTo>
                  <a:pt x="1248326" y="0"/>
                </a:lnTo>
                <a:cubicBezTo>
                  <a:pt x="1269482" y="0"/>
                  <a:pt x="1288149" y="18668"/>
                  <a:pt x="1288149" y="39826"/>
                </a:cubicBezTo>
                <a:lnTo>
                  <a:pt x="1288149" y="306167"/>
                </a:lnTo>
                <a:cubicBezTo>
                  <a:pt x="1288149" y="328569"/>
                  <a:pt x="1269482" y="347238"/>
                  <a:pt x="1248326" y="347238"/>
                </a:cubicBezTo>
                <a:lnTo>
                  <a:pt x="1148767" y="347238"/>
                </a:lnTo>
                <a:lnTo>
                  <a:pt x="1148767" y="873695"/>
                </a:lnTo>
                <a:cubicBezTo>
                  <a:pt x="1148767" y="909787"/>
                  <a:pt x="1118900" y="939657"/>
                  <a:pt x="1082810" y="939657"/>
                </a:cubicBezTo>
                <a:lnTo>
                  <a:pt x="169360" y="939657"/>
                </a:lnTo>
                <a:cubicBezTo>
                  <a:pt x="133270" y="939657"/>
                  <a:pt x="104647" y="909787"/>
                  <a:pt x="104647" y="873695"/>
                </a:cubicBezTo>
                <a:lnTo>
                  <a:pt x="104647" y="240204"/>
                </a:lnTo>
                <a:cubicBezTo>
                  <a:pt x="104647" y="204111"/>
                  <a:pt x="133270" y="174241"/>
                  <a:pt x="169360" y="174241"/>
                </a:cubicBezTo>
                <a:lnTo>
                  <a:pt x="697020" y="174241"/>
                </a:lnTo>
                <a:lnTo>
                  <a:pt x="697020" y="39826"/>
                </a:lnTo>
                <a:cubicBezTo>
                  <a:pt x="697020" y="18668"/>
                  <a:pt x="715687" y="0"/>
                  <a:pt x="738088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7" name="Rounded Rectangle 286">
            <a:extLst>
              <a:ext uri="{FF2B5EF4-FFF2-40B4-BE49-F238E27FC236}">
                <a16:creationId xmlns:a16="http://schemas.microsoft.com/office/drawing/2014/main" id="{0DB94184-D75A-4372-D65E-305FE9F19650}"/>
              </a:ext>
            </a:extLst>
          </p:cNvPr>
          <p:cNvSpPr/>
          <p:nvPr/>
        </p:nvSpPr>
        <p:spPr>
          <a:xfrm>
            <a:off x="12669705" y="10067037"/>
            <a:ext cx="10200539" cy="2617082"/>
          </a:xfrm>
          <a:prstGeom prst="roundRect">
            <a:avLst/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9" name="Freeform 358">
            <a:extLst>
              <a:ext uri="{FF2B5EF4-FFF2-40B4-BE49-F238E27FC236}">
                <a16:creationId xmlns:a16="http://schemas.microsoft.com/office/drawing/2014/main" id="{9FF55D73-7AC9-1835-8434-B173CDDDCF89}"/>
              </a:ext>
            </a:extLst>
          </p:cNvPr>
          <p:cNvSpPr/>
          <p:nvPr/>
        </p:nvSpPr>
        <p:spPr>
          <a:xfrm>
            <a:off x="20424759" y="10067037"/>
            <a:ext cx="1937206" cy="29049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56" h="2332">
                <a:moveTo>
                  <a:pt x="0" y="1784"/>
                </a:moveTo>
                <a:lnTo>
                  <a:pt x="778" y="2332"/>
                </a:lnTo>
                <a:lnTo>
                  <a:pt x="1556" y="1784"/>
                </a:lnTo>
                <a:lnTo>
                  <a:pt x="155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8" name="Freeform 367">
            <a:extLst>
              <a:ext uri="{FF2B5EF4-FFF2-40B4-BE49-F238E27FC236}">
                <a16:creationId xmlns:a16="http://schemas.microsoft.com/office/drawing/2014/main" id="{A742CD54-30EE-422E-9FEE-CE02CA8D1451}"/>
              </a:ext>
            </a:extLst>
          </p:cNvPr>
          <p:cNvSpPr/>
          <p:nvPr/>
        </p:nvSpPr>
        <p:spPr>
          <a:xfrm>
            <a:off x="20898159" y="10773653"/>
            <a:ext cx="990404" cy="1205104"/>
          </a:xfrm>
          <a:custGeom>
            <a:avLst/>
            <a:gdLst>
              <a:gd name="connsiteX0" fmla="*/ 169390 w 990404"/>
              <a:gd name="connsiteY0" fmla="*/ 943395 h 1205104"/>
              <a:gd name="connsiteX1" fmla="*/ 667782 w 990404"/>
              <a:gd name="connsiteY1" fmla="*/ 943395 h 1205104"/>
              <a:gd name="connsiteX2" fmla="*/ 683940 w 990404"/>
              <a:gd name="connsiteY2" fmla="*/ 957775 h 1205104"/>
              <a:gd name="connsiteX3" fmla="*/ 667782 w 990404"/>
              <a:gd name="connsiteY3" fmla="*/ 974551 h 1205104"/>
              <a:gd name="connsiteX4" fmla="*/ 169390 w 990404"/>
              <a:gd name="connsiteY4" fmla="*/ 974551 h 1205104"/>
              <a:gd name="connsiteX5" fmla="*/ 153232 w 990404"/>
              <a:gd name="connsiteY5" fmla="*/ 957775 h 1205104"/>
              <a:gd name="connsiteX6" fmla="*/ 169390 w 990404"/>
              <a:gd name="connsiteY6" fmla="*/ 943395 h 1205104"/>
              <a:gd name="connsiteX7" fmla="*/ 169390 w 990404"/>
              <a:gd name="connsiteY7" fmla="*/ 866129 h 1205104"/>
              <a:gd name="connsiteX8" fmla="*/ 667782 w 990404"/>
              <a:gd name="connsiteY8" fmla="*/ 866129 h 1205104"/>
              <a:gd name="connsiteX9" fmla="*/ 683940 w 990404"/>
              <a:gd name="connsiteY9" fmla="*/ 881707 h 1205104"/>
              <a:gd name="connsiteX10" fmla="*/ 667782 w 990404"/>
              <a:gd name="connsiteY10" fmla="*/ 897285 h 1205104"/>
              <a:gd name="connsiteX11" fmla="*/ 169390 w 990404"/>
              <a:gd name="connsiteY11" fmla="*/ 897285 h 1205104"/>
              <a:gd name="connsiteX12" fmla="*/ 153232 w 990404"/>
              <a:gd name="connsiteY12" fmla="*/ 881707 h 1205104"/>
              <a:gd name="connsiteX13" fmla="*/ 169390 w 990404"/>
              <a:gd name="connsiteY13" fmla="*/ 866129 h 1205104"/>
              <a:gd name="connsiteX14" fmla="*/ 169320 w 990404"/>
              <a:gd name="connsiteY14" fmla="*/ 788859 h 1205104"/>
              <a:gd name="connsiteX15" fmla="*/ 322768 w 990404"/>
              <a:gd name="connsiteY15" fmla="*/ 788859 h 1205104"/>
              <a:gd name="connsiteX16" fmla="*/ 338856 w 990404"/>
              <a:gd name="connsiteY16" fmla="*/ 805635 h 1205104"/>
              <a:gd name="connsiteX17" fmla="*/ 322768 w 990404"/>
              <a:gd name="connsiteY17" fmla="*/ 820015 h 1205104"/>
              <a:gd name="connsiteX18" fmla="*/ 169320 w 990404"/>
              <a:gd name="connsiteY18" fmla="*/ 820015 h 1205104"/>
              <a:gd name="connsiteX19" fmla="*/ 153232 w 990404"/>
              <a:gd name="connsiteY19" fmla="*/ 805635 h 1205104"/>
              <a:gd name="connsiteX20" fmla="*/ 169320 w 990404"/>
              <a:gd name="connsiteY20" fmla="*/ 788859 h 1205104"/>
              <a:gd name="connsiteX21" fmla="*/ 581162 w 990404"/>
              <a:gd name="connsiteY21" fmla="*/ 564538 h 1205104"/>
              <a:gd name="connsiteX22" fmla="*/ 596734 w 990404"/>
              <a:gd name="connsiteY22" fmla="*/ 580620 h 1205104"/>
              <a:gd name="connsiteX23" fmla="*/ 596734 w 990404"/>
              <a:gd name="connsiteY23" fmla="*/ 716697 h 1205104"/>
              <a:gd name="connsiteX24" fmla="*/ 581162 w 990404"/>
              <a:gd name="connsiteY24" fmla="*/ 732779 h 1205104"/>
              <a:gd name="connsiteX25" fmla="*/ 565588 w 990404"/>
              <a:gd name="connsiteY25" fmla="*/ 716697 h 1205104"/>
              <a:gd name="connsiteX26" fmla="*/ 565588 w 990404"/>
              <a:gd name="connsiteY26" fmla="*/ 580620 h 1205104"/>
              <a:gd name="connsiteX27" fmla="*/ 581162 w 990404"/>
              <a:gd name="connsiteY27" fmla="*/ 564538 h 1205104"/>
              <a:gd name="connsiteX28" fmla="*/ 257230 w 990404"/>
              <a:gd name="connsiteY28" fmla="*/ 564538 h 1205104"/>
              <a:gd name="connsiteX29" fmla="*/ 272824 w 990404"/>
              <a:gd name="connsiteY29" fmla="*/ 580620 h 1205104"/>
              <a:gd name="connsiteX30" fmla="*/ 272824 w 990404"/>
              <a:gd name="connsiteY30" fmla="*/ 716697 h 1205104"/>
              <a:gd name="connsiteX31" fmla="*/ 257230 w 990404"/>
              <a:gd name="connsiteY31" fmla="*/ 732779 h 1205104"/>
              <a:gd name="connsiteX32" fmla="*/ 240434 w 990404"/>
              <a:gd name="connsiteY32" fmla="*/ 716697 h 1205104"/>
              <a:gd name="connsiteX33" fmla="*/ 240434 w 990404"/>
              <a:gd name="connsiteY33" fmla="*/ 580620 h 1205104"/>
              <a:gd name="connsiteX34" fmla="*/ 257230 w 990404"/>
              <a:gd name="connsiteY34" fmla="*/ 564538 h 1205104"/>
              <a:gd name="connsiteX35" fmla="*/ 354574 w 990404"/>
              <a:gd name="connsiteY35" fmla="*/ 424834 h 1205104"/>
              <a:gd name="connsiteX36" fmla="*/ 302370 w 990404"/>
              <a:gd name="connsiteY36" fmla="*/ 449668 h 1205104"/>
              <a:gd name="connsiteX37" fmla="*/ 398076 w 990404"/>
              <a:gd name="connsiteY37" fmla="*/ 541555 h 1205104"/>
              <a:gd name="connsiteX38" fmla="*/ 398076 w 990404"/>
              <a:gd name="connsiteY38" fmla="*/ 542797 h 1205104"/>
              <a:gd name="connsiteX39" fmla="*/ 439094 w 990404"/>
              <a:gd name="connsiteY39" fmla="*/ 542797 h 1205104"/>
              <a:gd name="connsiteX40" fmla="*/ 440336 w 990404"/>
              <a:gd name="connsiteY40" fmla="*/ 540313 h 1205104"/>
              <a:gd name="connsiteX41" fmla="*/ 526100 w 990404"/>
              <a:gd name="connsiteY41" fmla="*/ 443460 h 1205104"/>
              <a:gd name="connsiteX42" fmla="*/ 485082 w 990404"/>
              <a:gd name="connsiteY42" fmla="*/ 424834 h 1205104"/>
              <a:gd name="connsiteX43" fmla="*/ 440336 w 990404"/>
              <a:gd name="connsiteY43" fmla="*/ 486920 h 1205104"/>
              <a:gd name="connsiteX44" fmla="*/ 419206 w 990404"/>
              <a:gd name="connsiteY44" fmla="*/ 496853 h 1205104"/>
              <a:gd name="connsiteX45" fmla="*/ 396834 w 990404"/>
              <a:gd name="connsiteY45" fmla="*/ 486920 h 1205104"/>
              <a:gd name="connsiteX46" fmla="*/ 350846 w 990404"/>
              <a:gd name="connsiteY46" fmla="*/ 391308 h 1205104"/>
              <a:gd name="connsiteX47" fmla="*/ 378190 w 990404"/>
              <a:gd name="connsiteY47" fmla="*/ 402483 h 1205104"/>
              <a:gd name="connsiteX48" fmla="*/ 419206 w 990404"/>
              <a:gd name="connsiteY48" fmla="*/ 460844 h 1205104"/>
              <a:gd name="connsiteX49" fmla="*/ 461466 w 990404"/>
              <a:gd name="connsiteY49" fmla="*/ 401241 h 1205104"/>
              <a:gd name="connsiteX50" fmla="*/ 488812 w 990404"/>
              <a:gd name="connsiteY50" fmla="*/ 391308 h 1205104"/>
              <a:gd name="connsiteX51" fmla="*/ 492540 w 990404"/>
              <a:gd name="connsiteY51" fmla="*/ 391308 h 1205104"/>
              <a:gd name="connsiteX52" fmla="*/ 629264 w 990404"/>
              <a:gd name="connsiteY52" fmla="*/ 455877 h 1205104"/>
              <a:gd name="connsiteX53" fmla="*/ 690168 w 990404"/>
              <a:gd name="connsiteY53" fmla="*/ 550247 h 1205104"/>
              <a:gd name="connsiteX54" fmla="*/ 690168 w 990404"/>
              <a:gd name="connsiteY54" fmla="*/ 716637 h 1205104"/>
              <a:gd name="connsiteX55" fmla="*/ 672766 w 990404"/>
              <a:gd name="connsiteY55" fmla="*/ 732779 h 1205104"/>
              <a:gd name="connsiteX56" fmla="*/ 656608 w 990404"/>
              <a:gd name="connsiteY56" fmla="*/ 716637 h 1205104"/>
              <a:gd name="connsiteX57" fmla="*/ 656608 w 990404"/>
              <a:gd name="connsiteY57" fmla="*/ 550247 h 1205104"/>
              <a:gd name="connsiteX58" fmla="*/ 615592 w 990404"/>
              <a:gd name="connsiteY58" fmla="*/ 485678 h 1205104"/>
              <a:gd name="connsiteX59" fmla="*/ 557174 w 990404"/>
              <a:gd name="connsiteY59" fmla="*/ 458360 h 1205104"/>
              <a:gd name="connsiteX60" fmla="*/ 466438 w 990404"/>
              <a:gd name="connsiteY60" fmla="*/ 561423 h 1205104"/>
              <a:gd name="connsiteX61" fmla="*/ 463952 w 990404"/>
              <a:gd name="connsiteY61" fmla="*/ 573840 h 1205104"/>
              <a:gd name="connsiteX62" fmla="*/ 481354 w 990404"/>
              <a:gd name="connsiteY62" fmla="*/ 714153 h 1205104"/>
              <a:gd name="connsiteX63" fmla="*/ 466438 w 990404"/>
              <a:gd name="connsiteY63" fmla="*/ 732779 h 1205104"/>
              <a:gd name="connsiteX64" fmla="*/ 465196 w 990404"/>
              <a:gd name="connsiteY64" fmla="*/ 732779 h 1205104"/>
              <a:gd name="connsiteX65" fmla="*/ 449038 w 990404"/>
              <a:gd name="connsiteY65" fmla="*/ 717878 h 1205104"/>
              <a:gd name="connsiteX66" fmla="*/ 431636 w 990404"/>
              <a:gd name="connsiteY66" fmla="*/ 577565 h 1205104"/>
              <a:gd name="connsiteX67" fmla="*/ 431636 w 990404"/>
              <a:gd name="connsiteY67" fmla="*/ 575081 h 1205104"/>
              <a:gd name="connsiteX68" fmla="*/ 406778 w 990404"/>
              <a:gd name="connsiteY68" fmla="*/ 575081 h 1205104"/>
              <a:gd name="connsiteX69" fmla="*/ 406778 w 990404"/>
              <a:gd name="connsiteY69" fmla="*/ 577565 h 1205104"/>
              <a:gd name="connsiteX70" fmla="*/ 388134 w 990404"/>
              <a:gd name="connsiteY70" fmla="*/ 717878 h 1205104"/>
              <a:gd name="connsiteX71" fmla="*/ 373218 w 990404"/>
              <a:gd name="connsiteY71" fmla="*/ 732779 h 1205104"/>
              <a:gd name="connsiteX72" fmla="*/ 370732 w 990404"/>
              <a:gd name="connsiteY72" fmla="*/ 732779 h 1205104"/>
              <a:gd name="connsiteX73" fmla="*/ 355816 w 990404"/>
              <a:gd name="connsiteY73" fmla="*/ 714153 h 1205104"/>
              <a:gd name="connsiteX74" fmla="*/ 373218 w 990404"/>
              <a:gd name="connsiteY74" fmla="*/ 573840 h 1205104"/>
              <a:gd name="connsiteX75" fmla="*/ 371976 w 990404"/>
              <a:gd name="connsiteY75" fmla="*/ 561423 h 1205104"/>
              <a:gd name="connsiteX76" fmla="*/ 271298 w 990404"/>
              <a:gd name="connsiteY76" fmla="*/ 463327 h 1205104"/>
              <a:gd name="connsiteX77" fmla="*/ 221580 w 990404"/>
              <a:gd name="connsiteY77" fmla="*/ 486920 h 1205104"/>
              <a:gd name="connsiteX78" fmla="*/ 180562 w 990404"/>
              <a:gd name="connsiteY78" fmla="*/ 551489 h 1205104"/>
              <a:gd name="connsiteX79" fmla="*/ 180562 w 990404"/>
              <a:gd name="connsiteY79" fmla="*/ 716637 h 1205104"/>
              <a:gd name="connsiteX80" fmla="*/ 164404 w 990404"/>
              <a:gd name="connsiteY80" fmla="*/ 732779 h 1205104"/>
              <a:gd name="connsiteX81" fmla="*/ 147004 w 990404"/>
              <a:gd name="connsiteY81" fmla="*/ 716637 h 1205104"/>
              <a:gd name="connsiteX82" fmla="*/ 147004 w 990404"/>
              <a:gd name="connsiteY82" fmla="*/ 551489 h 1205104"/>
              <a:gd name="connsiteX83" fmla="*/ 207908 w 990404"/>
              <a:gd name="connsiteY83" fmla="*/ 458360 h 1205104"/>
              <a:gd name="connsiteX84" fmla="*/ 267568 w 990404"/>
              <a:gd name="connsiteY84" fmla="*/ 429801 h 1205104"/>
              <a:gd name="connsiteX85" fmla="*/ 268812 w 990404"/>
              <a:gd name="connsiteY85" fmla="*/ 429801 h 1205104"/>
              <a:gd name="connsiteX86" fmla="*/ 419208 w 990404"/>
              <a:gd name="connsiteY86" fmla="*/ 201690 h 1205104"/>
              <a:gd name="connsiteX87" fmla="*/ 347382 w 990404"/>
              <a:gd name="connsiteY87" fmla="*/ 273544 h 1205104"/>
              <a:gd name="connsiteX88" fmla="*/ 419208 w 990404"/>
              <a:gd name="connsiteY88" fmla="*/ 345398 h 1205104"/>
              <a:gd name="connsiteX89" fmla="*/ 491034 w 990404"/>
              <a:gd name="connsiteY89" fmla="*/ 273544 h 1205104"/>
              <a:gd name="connsiteX90" fmla="*/ 419208 w 990404"/>
              <a:gd name="connsiteY90" fmla="*/ 201690 h 1205104"/>
              <a:gd name="connsiteX91" fmla="*/ 419208 w 990404"/>
              <a:gd name="connsiteY91" fmla="*/ 168241 h 1205104"/>
              <a:gd name="connsiteX92" fmla="*/ 523232 w 990404"/>
              <a:gd name="connsiteY92" fmla="*/ 273544 h 1205104"/>
              <a:gd name="connsiteX93" fmla="*/ 419208 w 990404"/>
              <a:gd name="connsiteY93" fmla="*/ 377608 h 1205104"/>
              <a:gd name="connsiteX94" fmla="*/ 315184 w 990404"/>
              <a:gd name="connsiteY94" fmla="*/ 273544 h 1205104"/>
              <a:gd name="connsiteX95" fmla="*/ 419208 w 990404"/>
              <a:gd name="connsiteY95" fmla="*/ 168241 h 1205104"/>
              <a:gd name="connsiteX96" fmla="*/ 837364 w 990404"/>
              <a:gd name="connsiteY96" fmla="*/ 92126 h 1205104"/>
              <a:gd name="connsiteX97" fmla="*/ 837364 w 990404"/>
              <a:gd name="connsiteY97" fmla="*/ 1073140 h 1205104"/>
              <a:gd name="connsiteX98" fmla="*/ 766444 w 990404"/>
              <a:gd name="connsiteY98" fmla="*/ 1144102 h 1205104"/>
              <a:gd name="connsiteX99" fmla="*/ 110736 w 990404"/>
              <a:gd name="connsiteY99" fmla="*/ 1144102 h 1205104"/>
              <a:gd name="connsiteX100" fmla="*/ 146818 w 990404"/>
              <a:gd name="connsiteY100" fmla="*/ 1171491 h 1205104"/>
              <a:gd name="connsiteX101" fmla="*/ 843586 w 990404"/>
              <a:gd name="connsiteY101" fmla="*/ 1171491 h 1205104"/>
              <a:gd name="connsiteX102" fmla="*/ 882156 w 990404"/>
              <a:gd name="connsiteY102" fmla="*/ 1134142 h 1205104"/>
              <a:gd name="connsiteX103" fmla="*/ 882156 w 990404"/>
              <a:gd name="connsiteY103" fmla="*/ 130719 h 1205104"/>
              <a:gd name="connsiteX104" fmla="*/ 843586 w 990404"/>
              <a:gd name="connsiteY104" fmla="*/ 92126 h 1205104"/>
              <a:gd name="connsiteX105" fmla="*/ 826166 w 990404"/>
              <a:gd name="connsiteY105" fmla="*/ 32368 h 1205104"/>
              <a:gd name="connsiteX106" fmla="*/ 837364 w 990404"/>
              <a:gd name="connsiteY106" fmla="*/ 59757 h 1205104"/>
              <a:gd name="connsiteX107" fmla="*/ 843586 w 990404"/>
              <a:gd name="connsiteY107" fmla="*/ 59757 h 1205104"/>
              <a:gd name="connsiteX108" fmla="*/ 914506 w 990404"/>
              <a:gd name="connsiteY108" fmla="*/ 130719 h 1205104"/>
              <a:gd name="connsiteX109" fmla="*/ 914506 w 990404"/>
              <a:gd name="connsiteY109" fmla="*/ 1112978 h 1205104"/>
              <a:gd name="connsiteX110" fmla="*/ 920728 w 990404"/>
              <a:gd name="connsiteY110" fmla="*/ 1111733 h 1205104"/>
              <a:gd name="connsiteX111" fmla="*/ 958054 w 990404"/>
              <a:gd name="connsiteY111" fmla="*/ 1073140 h 1205104"/>
              <a:gd name="connsiteX112" fmla="*/ 958054 w 990404"/>
              <a:gd name="connsiteY112" fmla="*/ 69717 h 1205104"/>
              <a:gd name="connsiteX113" fmla="*/ 920728 w 990404"/>
              <a:gd name="connsiteY113" fmla="*/ 32368 h 1205104"/>
              <a:gd name="connsiteX114" fmla="*/ 70920 w 990404"/>
              <a:gd name="connsiteY114" fmla="*/ 32368 h 1205104"/>
              <a:gd name="connsiteX115" fmla="*/ 32350 w 990404"/>
              <a:gd name="connsiteY115" fmla="*/ 69717 h 1205104"/>
              <a:gd name="connsiteX116" fmla="*/ 32350 w 990404"/>
              <a:gd name="connsiteY116" fmla="*/ 1073140 h 1205104"/>
              <a:gd name="connsiteX117" fmla="*/ 70920 w 990404"/>
              <a:gd name="connsiteY117" fmla="*/ 1111733 h 1205104"/>
              <a:gd name="connsiteX118" fmla="*/ 766444 w 990404"/>
              <a:gd name="connsiteY118" fmla="*/ 1111733 h 1205104"/>
              <a:gd name="connsiteX119" fmla="*/ 805014 w 990404"/>
              <a:gd name="connsiteY119" fmla="*/ 1073140 h 1205104"/>
              <a:gd name="connsiteX120" fmla="*/ 805014 w 990404"/>
              <a:gd name="connsiteY120" fmla="*/ 69717 h 1205104"/>
              <a:gd name="connsiteX121" fmla="*/ 766444 w 990404"/>
              <a:gd name="connsiteY121" fmla="*/ 32368 h 1205104"/>
              <a:gd name="connsiteX122" fmla="*/ 736582 w 990404"/>
              <a:gd name="connsiteY122" fmla="*/ 32368 h 1205104"/>
              <a:gd name="connsiteX123" fmla="*/ 70920 w 990404"/>
              <a:gd name="connsiteY123" fmla="*/ 0 h 1205104"/>
              <a:gd name="connsiteX124" fmla="*/ 736582 w 990404"/>
              <a:gd name="connsiteY124" fmla="*/ 0 h 1205104"/>
              <a:gd name="connsiteX125" fmla="*/ 766444 w 990404"/>
              <a:gd name="connsiteY125" fmla="*/ 0 h 1205104"/>
              <a:gd name="connsiteX126" fmla="*/ 920728 w 990404"/>
              <a:gd name="connsiteY126" fmla="*/ 0 h 1205104"/>
              <a:gd name="connsiteX127" fmla="*/ 990404 w 990404"/>
              <a:gd name="connsiteY127" fmla="*/ 69717 h 1205104"/>
              <a:gd name="connsiteX128" fmla="*/ 990404 w 990404"/>
              <a:gd name="connsiteY128" fmla="*/ 1073140 h 1205104"/>
              <a:gd name="connsiteX129" fmla="*/ 920728 w 990404"/>
              <a:gd name="connsiteY129" fmla="*/ 1144102 h 1205104"/>
              <a:gd name="connsiteX130" fmla="*/ 914506 w 990404"/>
              <a:gd name="connsiteY130" fmla="*/ 1142857 h 1205104"/>
              <a:gd name="connsiteX131" fmla="*/ 843586 w 990404"/>
              <a:gd name="connsiteY131" fmla="*/ 1205104 h 1205104"/>
              <a:gd name="connsiteX132" fmla="*/ 146818 w 990404"/>
              <a:gd name="connsiteY132" fmla="*/ 1205104 h 1205104"/>
              <a:gd name="connsiteX133" fmla="*/ 77142 w 990404"/>
              <a:gd name="connsiteY133" fmla="*/ 1144102 h 1205104"/>
              <a:gd name="connsiteX134" fmla="*/ 70920 w 990404"/>
              <a:gd name="connsiteY134" fmla="*/ 1144102 h 1205104"/>
              <a:gd name="connsiteX135" fmla="*/ 0 w 990404"/>
              <a:gd name="connsiteY135" fmla="*/ 1073140 h 1205104"/>
              <a:gd name="connsiteX136" fmla="*/ 0 w 990404"/>
              <a:gd name="connsiteY136" fmla="*/ 69717 h 1205104"/>
              <a:gd name="connsiteX137" fmla="*/ 70920 w 990404"/>
              <a:gd name="connsiteY137" fmla="*/ 0 h 120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990404" h="1205104">
                <a:moveTo>
                  <a:pt x="169390" y="943395"/>
                </a:moveTo>
                <a:lnTo>
                  <a:pt x="667782" y="943395"/>
                </a:lnTo>
                <a:cubicBezTo>
                  <a:pt x="676482" y="943395"/>
                  <a:pt x="683940" y="949387"/>
                  <a:pt x="683940" y="957775"/>
                </a:cubicBezTo>
                <a:cubicBezTo>
                  <a:pt x="683940" y="967361"/>
                  <a:pt x="676482" y="974551"/>
                  <a:pt x="667782" y="974551"/>
                </a:cubicBezTo>
                <a:lnTo>
                  <a:pt x="169390" y="974551"/>
                </a:lnTo>
                <a:cubicBezTo>
                  <a:pt x="160690" y="974551"/>
                  <a:pt x="153232" y="967361"/>
                  <a:pt x="153232" y="957775"/>
                </a:cubicBezTo>
                <a:cubicBezTo>
                  <a:pt x="153232" y="949387"/>
                  <a:pt x="160690" y="943395"/>
                  <a:pt x="169390" y="943395"/>
                </a:cubicBezTo>
                <a:close/>
                <a:moveTo>
                  <a:pt x="169390" y="866129"/>
                </a:moveTo>
                <a:lnTo>
                  <a:pt x="667782" y="866129"/>
                </a:lnTo>
                <a:cubicBezTo>
                  <a:pt x="676482" y="866129"/>
                  <a:pt x="683940" y="872121"/>
                  <a:pt x="683940" y="881707"/>
                </a:cubicBezTo>
                <a:cubicBezTo>
                  <a:pt x="683940" y="890095"/>
                  <a:pt x="676482" y="897285"/>
                  <a:pt x="667782" y="897285"/>
                </a:cubicBezTo>
                <a:lnTo>
                  <a:pt x="169390" y="897285"/>
                </a:lnTo>
                <a:cubicBezTo>
                  <a:pt x="160690" y="897285"/>
                  <a:pt x="153232" y="890095"/>
                  <a:pt x="153232" y="881707"/>
                </a:cubicBezTo>
                <a:cubicBezTo>
                  <a:pt x="153232" y="872121"/>
                  <a:pt x="160690" y="866129"/>
                  <a:pt x="169390" y="866129"/>
                </a:cubicBezTo>
                <a:close/>
                <a:moveTo>
                  <a:pt x="169320" y="788859"/>
                </a:moveTo>
                <a:lnTo>
                  <a:pt x="322768" y="788859"/>
                </a:lnTo>
                <a:cubicBezTo>
                  <a:pt x="331430" y="788859"/>
                  <a:pt x="338856" y="796049"/>
                  <a:pt x="338856" y="805635"/>
                </a:cubicBezTo>
                <a:cubicBezTo>
                  <a:pt x="338856" y="812825"/>
                  <a:pt x="331430" y="820015"/>
                  <a:pt x="322768" y="820015"/>
                </a:cubicBezTo>
                <a:lnTo>
                  <a:pt x="169320" y="820015"/>
                </a:lnTo>
                <a:cubicBezTo>
                  <a:pt x="160656" y="820015"/>
                  <a:pt x="153232" y="812825"/>
                  <a:pt x="153232" y="805635"/>
                </a:cubicBezTo>
                <a:cubicBezTo>
                  <a:pt x="153232" y="796049"/>
                  <a:pt x="160656" y="788859"/>
                  <a:pt x="169320" y="788859"/>
                </a:cubicBezTo>
                <a:close/>
                <a:moveTo>
                  <a:pt x="581162" y="564538"/>
                </a:moveTo>
                <a:cubicBezTo>
                  <a:pt x="589546" y="564538"/>
                  <a:pt x="596734" y="570723"/>
                  <a:pt x="596734" y="580620"/>
                </a:cubicBezTo>
                <a:lnTo>
                  <a:pt x="596734" y="716697"/>
                </a:lnTo>
                <a:cubicBezTo>
                  <a:pt x="596734" y="725357"/>
                  <a:pt x="589546" y="732779"/>
                  <a:pt x="581162" y="732779"/>
                </a:cubicBezTo>
                <a:cubicBezTo>
                  <a:pt x="572776" y="732779"/>
                  <a:pt x="565588" y="725357"/>
                  <a:pt x="565588" y="716697"/>
                </a:cubicBezTo>
                <a:lnTo>
                  <a:pt x="565588" y="580620"/>
                </a:lnTo>
                <a:cubicBezTo>
                  <a:pt x="565588" y="570723"/>
                  <a:pt x="572776" y="564538"/>
                  <a:pt x="581162" y="564538"/>
                </a:cubicBezTo>
                <a:close/>
                <a:moveTo>
                  <a:pt x="257230" y="564538"/>
                </a:moveTo>
                <a:cubicBezTo>
                  <a:pt x="264428" y="564538"/>
                  <a:pt x="272824" y="570723"/>
                  <a:pt x="272824" y="580620"/>
                </a:cubicBezTo>
                <a:lnTo>
                  <a:pt x="272824" y="716697"/>
                </a:lnTo>
                <a:cubicBezTo>
                  <a:pt x="272824" y="725357"/>
                  <a:pt x="264428" y="732779"/>
                  <a:pt x="257230" y="732779"/>
                </a:cubicBezTo>
                <a:cubicBezTo>
                  <a:pt x="247632" y="732779"/>
                  <a:pt x="240434" y="725357"/>
                  <a:pt x="240434" y="716697"/>
                </a:cubicBezTo>
                <a:lnTo>
                  <a:pt x="240434" y="580620"/>
                </a:lnTo>
                <a:cubicBezTo>
                  <a:pt x="240434" y="570723"/>
                  <a:pt x="247632" y="564538"/>
                  <a:pt x="257230" y="564538"/>
                </a:cubicBezTo>
                <a:close/>
                <a:moveTo>
                  <a:pt x="354574" y="424834"/>
                </a:moveTo>
                <a:lnTo>
                  <a:pt x="302370" y="449668"/>
                </a:lnTo>
                <a:lnTo>
                  <a:pt x="398076" y="541555"/>
                </a:lnTo>
                <a:lnTo>
                  <a:pt x="398076" y="542797"/>
                </a:lnTo>
                <a:lnTo>
                  <a:pt x="439094" y="542797"/>
                </a:lnTo>
                <a:lnTo>
                  <a:pt x="440336" y="540313"/>
                </a:lnTo>
                <a:lnTo>
                  <a:pt x="526100" y="443460"/>
                </a:lnTo>
                <a:lnTo>
                  <a:pt x="485082" y="424834"/>
                </a:lnTo>
                <a:lnTo>
                  <a:pt x="440336" y="486920"/>
                </a:lnTo>
                <a:cubicBezTo>
                  <a:pt x="436608" y="493128"/>
                  <a:pt x="427908" y="496853"/>
                  <a:pt x="419206" y="496853"/>
                </a:cubicBezTo>
                <a:cubicBezTo>
                  <a:pt x="410506" y="496853"/>
                  <a:pt x="401806" y="493128"/>
                  <a:pt x="396834" y="486920"/>
                </a:cubicBezTo>
                <a:close/>
                <a:moveTo>
                  <a:pt x="350846" y="391308"/>
                </a:moveTo>
                <a:cubicBezTo>
                  <a:pt x="360788" y="390066"/>
                  <a:pt x="371976" y="393791"/>
                  <a:pt x="378190" y="402483"/>
                </a:cubicBezTo>
                <a:lnTo>
                  <a:pt x="419206" y="460844"/>
                </a:lnTo>
                <a:lnTo>
                  <a:pt x="461466" y="401241"/>
                </a:lnTo>
                <a:cubicBezTo>
                  <a:pt x="467682" y="393791"/>
                  <a:pt x="478868" y="388824"/>
                  <a:pt x="488812" y="391308"/>
                </a:cubicBezTo>
                <a:lnTo>
                  <a:pt x="492540" y="391308"/>
                </a:lnTo>
                <a:lnTo>
                  <a:pt x="629264" y="455877"/>
                </a:lnTo>
                <a:cubicBezTo>
                  <a:pt x="666552" y="472019"/>
                  <a:pt x="690168" y="509271"/>
                  <a:pt x="690168" y="550247"/>
                </a:cubicBezTo>
                <a:lnTo>
                  <a:pt x="690168" y="716637"/>
                </a:lnTo>
                <a:cubicBezTo>
                  <a:pt x="690168" y="725329"/>
                  <a:pt x="681468" y="732779"/>
                  <a:pt x="672766" y="732779"/>
                </a:cubicBezTo>
                <a:cubicBezTo>
                  <a:pt x="665310" y="732779"/>
                  <a:pt x="656608" y="725329"/>
                  <a:pt x="656608" y="716637"/>
                </a:cubicBezTo>
                <a:lnTo>
                  <a:pt x="656608" y="550247"/>
                </a:lnTo>
                <a:cubicBezTo>
                  <a:pt x="656608" y="521688"/>
                  <a:pt x="640450" y="496853"/>
                  <a:pt x="615592" y="485678"/>
                </a:cubicBezTo>
                <a:lnTo>
                  <a:pt x="557174" y="458360"/>
                </a:lnTo>
                <a:lnTo>
                  <a:pt x="466438" y="561423"/>
                </a:lnTo>
                <a:cubicBezTo>
                  <a:pt x="465196" y="565148"/>
                  <a:pt x="462710" y="570115"/>
                  <a:pt x="463952" y="573840"/>
                </a:cubicBezTo>
                <a:lnTo>
                  <a:pt x="481354" y="714153"/>
                </a:lnTo>
                <a:cubicBezTo>
                  <a:pt x="482596" y="722845"/>
                  <a:pt x="476382" y="730296"/>
                  <a:pt x="466438" y="732779"/>
                </a:cubicBezTo>
                <a:lnTo>
                  <a:pt x="465196" y="732779"/>
                </a:lnTo>
                <a:cubicBezTo>
                  <a:pt x="457738" y="732779"/>
                  <a:pt x="449038" y="726570"/>
                  <a:pt x="449038" y="717878"/>
                </a:cubicBezTo>
                <a:lnTo>
                  <a:pt x="431636" y="577565"/>
                </a:lnTo>
                <a:cubicBezTo>
                  <a:pt x="431636" y="577565"/>
                  <a:pt x="431636" y="576323"/>
                  <a:pt x="431636" y="575081"/>
                </a:cubicBezTo>
                <a:lnTo>
                  <a:pt x="406778" y="575081"/>
                </a:lnTo>
                <a:cubicBezTo>
                  <a:pt x="406778" y="576323"/>
                  <a:pt x="406778" y="577565"/>
                  <a:pt x="406778" y="577565"/>
                </a:cubicBezTo>
                <a:lnTo>
                  <a:pt x="388134" y="717878"/>
                </a:lnTo>
                <a:cubicBezTo>
                  <a:pt x="388134" y="726570"/>
                  <a:pt x="380676" y="732779"/>
                  <a:pt x="373218" y="732779"/>
                </a:cubicBezTo>
                <a:cubicBezTo>
                  <a:pt x="371976" y="732779"/>
                  <a:pt x="371976" y="732779"/>
                  <a:pt x="370732" y="732779"/>
                </a:cubicBezTo>
                <a:cubicBezTo>
                  <a:pt x="360788" y="730296"/>
                  <a:pt x="355816" y="722845"/>
                  <a:pt x="355816" y="714153"/>
                </a:cubicBezTo>
                <a:lnTo>
                  <a:pt x="373218" y="573840"/>
                </a:lnTo>
                <a:cubicBezTo>
                  <a:pt x="374462" y="570115"/>
                  <a:pt x="373218" y="565148"/>
                  <a:pt x="371976" y="561423"/>
                </a:cubicBezTo>
                <a:lnTo>
                  <a:pt x="271298" y="463327"/>
                </a:lnTo>
                <a:lnTo>
                  <a:pt x="221580" y="486920"/>
                </a:lnTo>
                <a:cubicBezTo>
                  <a:pt x="196720" y="499337"/>
                  <a:pt x="180562" y="524171"/>
                  <a:pt x="180562" y="551489"/>
                </a:cubicBezTo>
                <a:lnTo>
                  <a:pt x="180562" y="716637"/>
                </a:lnTo>
                <a:cubicBezTo>
                  <a:pt x="180562" y="725329"/>
                  <a:pt x="173104" y="732779"/>
                  <a:pt x="164404" y="732779"/>
                </a:cubicBezTo>
                <a:cubicBezTo>
                  <a:pt x="155704" y="732779"/>
                  <a:pt x="147004" y="725329"/>
                  <a:pt x="147004" y="716637"/>
                </a:cubicBezTo>
                <a:lnTo>
                  <a:pt x="147004" y="551489"/>
                </a:lnTo>
                <a:cubicBezTo>
                  <a:pt x="147004" y="511754"/>
                  <a:pt x="171862" y="475744"/>
                  <a:pt x="207908" y="458360"/>
                </a:cubicBezTo>
                <a:lnTo>
                  <a:pt x="267568" y="429801"/>
                </a:lnTo>
                <a:lnTo>
                  <a:pt x="268812" y="429801"/>
                </a:lnTo>
                <a:close/>
                <a:moveTo>
                  <a:pt x="419208" y="201690"/>
                </a:moveTo>
                <a:cubicBezTo>
                  <a:pt x="379580" y="201690"/>
                  <a:pt x="347382" y="233900"/>
                  <a:pt x="347382" y="273544"/>
                </a:cubicBezTo>
                <a:cubicBezTo>
                  <a:pt x="347382" y="313187"/>
                  <a:pt x="379580" y="345398"/>
                  <a:pt x="419208" y="345398"/>
                </a:cubicBezTo>
                <a:cubicBezTo>
                  <a:pt x="458836" y="345398"/>
                  <a:pt x="491034" y="313187"/>
                  <a:pt x="491034" y="273544"/>
                </a:cubicBezTo>
                <a:cubicBezTo>
                  <a:pt x="491034" y="233900"/>
                  <a:pt x="458836" y="201690"/>
                  <a:pt x="419208" y="201690"/>
                </a:cubicBezTo>
                <a:close/>
                <a:moveTo>
                  <a:pt x="419208" y="168241"/>
                </a:moveTo>
                <a:cubicBezTo>
                  <a:pt x="476174" y="168241"/>
                  <a:pt x="523232" y="215318"/>
                  <a:pt x="523232" y="273544"/>
                </a:cubicBezTo>
                <a:cubicBezTo>
                  <a:pt x="523232" y="330531"/>
                  <a:pt x="476174" y="377608"/>
                  <a:pt x="419208" y="377608"/>
                </a:cubicBezTo>
                <a:cubicBezTo>
                  <a:pt x="361004" y="377608"/>
                  <a:pt x="315184" y="330531"/>
                  <a:pt x="315184" y="273544"/>
                </a:cubicBezTo>
                <a:cubicBezTo>
                  <a:pt x="315184" y="215318"/>
                  <a:pt x="361004" y="168241"/>
                  <a:pt x="419208" y="168241"/>
                </a:cubicBezTo>
                <a:close/>
                <a:moveTo>
                  <a:pt x="837364" y="92126"/>
                </a:moveTo>
                <a:lnTo>
                  <a:pt x="837364" y="1073140"/>
                </a:lnTo>
                <a:cubicBezTo>
                  <a:pt x="837364" y="1112978"/>
                  <a:pt x="806258" y="1144102"/>
                  <a:pt x="766444" y="1144102"/>
                </a:cubicBezTo>
                <a:lnTo>
                  <a:pt x="110736" y="1144102"/>
                </a:lnTo>
                <a:cubicBezTo>
                  <a:pt x="115714" y="1160286"/>
                  <a:pt x="130644" y="1171491"/>
                  <a:pt x="146818" y="1171491"/>
                </a:cubicBezTo>
                <a:lnTo>
                  <a:pt x="843586" y="1171491"/>
                </a:lnTo>
                <a:cubicBezTo>
                  <a:pt x="864738" y="1171491"/>
                  <a:pt x="882156" y="1155306"/>
                  <a:pt x="882156" y="1134142"/>
                </a:cubicBezTo>
                <a:lnTo>
                  <a:pt x="882156" y="130719"/>
                </a:lnTo>
                <a:cubicBezTo>
                  <a:pt x="882156" y="109555"/>
                  <a:pt x="864738" y="92126"/>
                  <a:pt x="843586" y="92126"/>
                </a:cubicBezTo>
                <a:close/>
                <a:moveTo>
                  <a:pt x="826166" y="32368"/>
                </a:moveTo>
                <a:cubicBezTo>
                  <a:pt x="831144" y="39838"/>
                  <a:pt x="836120" y="49798"/>
                  <a:pt x="837364" y="59757"/>
                </a:cubicBezTo>
                <a:lnTo>
                  <a:pt x="843586" y="59757"/>
                </a:lnTo>
                <a:cubicBezTo>
                  <a:pt x="882156" y="59757"/>
                  <a:pt x="914506" y="92126"/>
                  <a:pt x="914506" y="130719"/>
                </a:cubicBezTo>
                <a:lnTo>
                  <a:pt x="914506" y="1112978"/>
                </a:lnTo>
                <a:cubicBezTo>
                  <a:pt x="915750" y="1111733"/>
                  <a:pt x="918238" y="1111733"/>
                  <a:pt x="920728" y="1111733"/>
                </a:cubicBezTo>
                <a:cubicBezTo>
                  <a:pt x="940634" y="1111733"/>
                  <a:pt x="958054" y="1094304"/>
                  <a:pt x="958054" y="1073140"/>
                </a:cubicBezTo>
                <a:lnTo>
                  <a:pt x="958054" y="69717"/>
                </a:lnTo>
                <a:cubicBezTo>
                  <a:pt x="958054" y="48553"/>
                  <a:pt x="940634" y="32368"/>
                  <a:pt x="920728" y="32368"/>
                </a:cubicBezTo>
                <a:close/>
                <a:moveTo>
                  <a:pt x="70920" y="32368"/>
                </a:moveTo>
                <a:cubicBezTo>
                  <a:pt x="49770" y="32368"/>
                  <a:pt x="32350" y="48553"/>
                  <a:pt x="32350" y="69717"/>
                </a:cubicBezTo>
                <a:lnTo>
                  <a:pt x="32350" y="1073140"/>
                </a:lnTo>
                <a:cubicBezTo>
                  <a:pt x="32350" y="1094304"/>
                  <a:pt x="49770" y="1111733"/>
                  <a:pt x="70920" y="1111733"/>
                </a:cubicBezTo>
                <a:lnTo>
                  <a:pt x="766444" y="1111733"/>
                </a:lnTo>
                <a:cubicBezTo>
                  <a:pt x="788840" y="1111733"/>
                  <a:pt x="805014" y="1094304"/>
                  <a:pt x="805014" y="1073140"/>
                </a:cubicBezTo>
                <a:lnTo>
                  <a:pt x="805014" y="69717"/>
                </a:lnTo>
                <a:cubicBezTo>
                  <a:pt x="805014" y="48553"/>
                  <a:pt x="788840" y="32368"/>
                  <a:pt x="766444" y="32368"/>
                </a:cubicBezTo>
                <a:lnTo>
                  <a:pt x="736582" y="32368"/>
                </a:lnTo>
                <a:close/>
                <a:moveTo>
                  <a:pt x="70920" y="0"/>
                </a:moveTo>
                <a:lnTo>
                  <a:pt x="736582" y="0"/>
                </a:lnTo>
                <a:lnTo>
                  <a:pt x="766444" y="0"/>
                </a:lnTo>
                <a:lnTo>
                  <a:pt x="920728" y="0"/>
                </a:lnTo>
                <a:cubicBezTo>
                  <a:pt x="959298" y="0"/>
                  <a:pt x="990404" y="31124"/>
                  <a:pt x="990404" y="69717"/>
                </a:cubicBezTo>
                <a:lnTo>
                  <a:pt x="990404" y="1073140"/>
                </a:lnTo>
                <a:cubicBezTo>
                  <a:pt x="990404" y="1112978"/>
                  <a:pt x="959298" y="1144102"/>
                  <a:pt x="920728" y="1144102"/>
                </a:cubicBezTo>
                <a:cubicBezTo>
                  <a:pt x="918238" y="1144102"/>
                  <a:pt x="915750" y="1142857"/>
                  <a:pt x="914506" y="1142857"/>
                </a:cubicBezTo>
                <a:cubicBezTo>
                  <a:pt x="909530" y="1177715"/>
                  <a:pt x="879668" y="1205104"/>
                  <a:pt x="843586" y="1205104"/>
                </a:cubicBezTo>
                <a:lnTo>
                  <a:pt x="146818" y="1205104"/>
                </a:lnTo>
                <a:cubicBezTo>
                  <a:pt x="111980" y="1205104"/>
                  <a:pt x="82118" y="1177715"/>
                  <a:pt x="77142" y="1144102"/>
                </a:cubicBezTo>
                <a:lnTo>
                  <a:pt x="70920" y="1144102"/>
                </a:lnTo>
                <a:cubicBezTo>
                  <a:pt x="32350" y="1144102"/>
                  <a:pt x="0" y="1112978"/>
                  <a:pt x="0" y="1073140"/>
                </a:cubicBezTo>
                <a:lnTo>
                  <a:pt x="0" y="69717"/>
                </a:lnTo>
                <a:cubicBezTo>
                  <a:pt x="0" y="31124"/>
                  <a:pt x="32350" y="0"/>
                  <a:pt x="70920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8C6CE871-B67B-299C-918C-8792BDC84332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EA3344AE-A20D-1AFB-2BF7-50C533F31450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711F8D16-7A57-3058-8868-359640E08CF1}"/>
              </a:ext>
            </a:extLst>
          </p:cNvPr>
          <p:cNvSpPr txBox="1"/>
          <p:nvPr/>
        </p:nvSpPr>
        <p:spPr>
          <a:xfrm>
            <a:off x="13433507" y="3731197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D6F1A3C4-D17B-AFE7-BF09-3BDB03E11FD1}"/>
              </a:ext>
            </a:extLst>
          </p:cNvPr>
          <p:cNvSpPr txBox="1"/>
          <p:nvPr/>
        </p:nvSpPr>
        <p:spPr>
          <a:xfrm>
            <a:off x="13433505" y="4407438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E2FF51D-0FA5-96EC-5CAB-E712AAE1BE66}"/>
              </a:ext>
            </a:extLst>
          </p:cNvPr>
          <p:cNvSpPr txBox="1"/>
          <p:nvPr/>
        </p:nvSpPr>
        <p:spPr>
          <a:xfrm>
            <a:off x="16113124" y="7115434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CA871BB-538B-0950-9C9F-9CEA65FB27EC}"/>
              </a:ext>
            </a:extLst>
          </p:cNvPr>
          <p:cNvSpPr txBox="1"/>
          <p:nvPr/>
        </p:nvSpPr>
        <p:spPr>
          <a:xfrm>
            <a:off x="16122747" y="7782050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C570E55C-F594-D23B-56FA-658B14C55A7A}"/>
              </a:ext>
            </a:extLst>
          </p:cNvPr>
          <p:cNvSpPr txBox="1"/>
          <p:nvPr/>
        </p:nvSpPr>
        <p:spPr>
          <a:xfrm>
            <a:off x="13452757" y="10499671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86A75931-904E-E216-F7FF-239D699F6148}"/>
              </a:ext>
            </a:extLst>
          </p:cNvPr>
          <p:cNvSpPr txBox="1"/>
          <p:nvPr/>
        </p:nvSpPr>
        <p:spPr>
          <a:xfrm>
            <a:off x="13433507" y="11179455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08651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2F4816A-4A69-F454-6466-EB98C1EADDB3}"/>
              </a:ext>
            </a:extLst>
          </p:cNvPr>
          <p:cNvSpPr/>
          <p:nvPr/>
        </p:nvSpPr>
        <p:spPr>
          <a:xfrm>
            <a:off x="1503674" y="4188577"/>
            <a:ext cx="4883504" cy="4134985"/>
          </a:xfrm>
          <a:prstGeom prst="roundRect">
            <a:avLst>
              <a:gd name="adj" fmla="val 12981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FEDA30E3-AD77-7038-5810-7A45EF7784E7}"/>
              </a:ext>
            </a:extLst>
          </p:cNvPr>
          <p:cNvSpPr/>
          <p:nvPr/>
        </p:nvSpPr>
        <p:spPr>
          <a:xfrm>
            <a:off x="1681819" y="3471995"/>
            <a:ext cx="1813873" cy="8387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7" h="674">
                <a:moveTo>
                  <a:pt x="265" y="575"/>
                </a:moveTo>
                <a:lnTo>
                  <a:pt x="1457" y="575"/>
                </a:lnTo>
                <a:lnTo>
                  <a:pt x="1457" y="280"/>
                </a:lnTo>
                <a:cubicBezTo>
                  <a:pt x="1457" y="125"/>
                  <a:pt x="1332" y="0"/>
                  <a:pt x="1178" y="0"/>
                </a:cubicBezTo>
                <a:lnTo>
                  <a:pt x="280" y="0"/>
                </a:lnTo>
                <a:cubicBezTo>
                  <a:pt x="126" y="0"/>
                  <a:pt x="0" y="125"/>
                  <a:pt x="0" y="280"/>
                </a:cubicBezTo>
                <a:lnTo>
                  <a:pt x="0" y="674"/>
                </a:lnTo>
                <a:cubicBezTo>
                  <a:pt x="71" y="612"/>
                  <a:pt x="164" y="575"/>
                  <a:pt x="265" y="575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A24C26F7-5DFB-6498-B34D-0417D84C3509}"/>
              </a:ext>
            </a:extLst>
          </p:cNvPr>
          <p:cNvSpPr/>
          <p:nvPr/>
        </p:nvSpPr>
        <p:spPr>
          <a:xfrm>
            <a:off x="1503674" y="3293784"/>
            <a:ext cx="1815119" cy="21983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8" h="1765">
                <a:moveTo>
                  <a:pt x="1178" y="1765"/>
                </a:moveTo>
                <a:lnTo>
                  <a:pt x="280" y="1765"/>
                </a:lnTo>
                <a:cubicBezTo>
                  <a:pt x="126" y="1765"/>
                  <a:pt x="0" y="1639"/>
                  <a:pt x="0" y="1484"/>
                </a:cubicBezTo>
                <a:lnTo>
                  <a:pt x="0" y="280"/>
                </a:lnTo>
                <a:cubicBezTo>
                  <a:pt x="0" y="125"/>
                  <a:pt x="126" y="0"/>
                  <a:pt x="280" y="0"/>
                </a:cubicBezTo>
                <a:lnTo>
                  <a:pt x="1178" y="0"/>
                </a:lnTo>
                <a:cubicBezTo>
                  <a:pt x="1332" y="0"/>
                  <a:pt x="1458" y="125"/>
                  <a:pt x="1458" y="280"/>
                </a:cubicBezTo>
                <a:lnTo>
                  <a:pt x="1458" y="1484"/>
                </a:lnTo>
                <a:cubicBezTo>
                  <a:pt x="1458" y="1639"/>
                  <a:pt x="1332" y="1765"/>
                  <a:pt x="1178" y="176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49AFF394-5A77-36AF-6433-659CEABAFBC6}"/>
              </a:ext>
            </a:extLst>
          </p:cNvPr>
          <p:cNvSpPr/>
          <p:nvPr/>
        </p:nvSpPr>
        <p:spPr>
          <a:xfrm>
            <a:off x="12491554" y="4188577"/>
            <a:ext cx="4883504" cy="4134985"/>
          </a:xfrm>
          <a:prstGeom prst="roundRect">
            <a:avLst>
              <a:gd name="adj" fmla="val 13508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F533AD05-0D26-36A8-7B5B-53FEEE74E9E5}"/>
              </a:ext>
            </a:extLst>
          </p:cNvPr>
          <p:cNvSpPr/>
          <p:nvPr/>
        </p:nvSpPr>
        <p:spPr>
          <a:xfrm>
            <a:off x="12669705" y="3471995"/>
            <a:ext cx="1813873" cy="8387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7" h="674">
                <a:moveTo>
                  <a:pt x="265" y="575"/>
                </a:moveTo>
                <a:lnTo>
                  <a:pt x="1457" y="575"/>
                </a:lnTo>
                <a:lnTo>
                  <a:pt x="1457" y="280"/>
                </a:lnTo>
                <a:cubicBezTo>
                  <a:pt x="1457" y="125"/>
                  <a:pt x="1332" y="0"/>
                  <a:pt x="1178" y="0"/>
                </a:cubicBezTo>
                <a:lnTo>
                  <a:pt x="280" y="0"/>
                </a:lnTo>
                <a:cubicBezTo>
                  <a:pt x="126" y="0"/>
                  <a:pt x="0" y="125"/>
                  <a:pt x="0" y="280"/>
                </a:cubicBezTo>
                <a:lnTo>
                  <a:pt x="0" y="674"/>
                </a:lnTo>
                <a:cubicBezTo>
                  <a:pt x="72" y="612"/>
                  <a:pt x="164" y="575"/>
                  <a:pt x="265" y="575"/>
                </a:cubicBezTo>
                <a:close/>
              </a:path>
            </a:pathLst>
          </a:custGeom>
          <a:solidFill>
            <a:schemeClr val="accent3">
              <a:alpha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4FCB37FB-A9C7-02F3-3FF8-F6EDDFA64CC4}"/>
              </a:ext>
            </a:extLst>
          </p:cNvPr>
          <p:cNvSpPr/>
          <p:nvPr/>
        </p:nvSpPr>
        <p:spPr>
          <a:xfrm>
            <a:off x="12491554" y="3293784"/>
            <a:ext cx="1815119" cy="21983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8" h="1765">
                <a:moveTo>
                  <a:pt x="1178" y="1765"/>
                </a:moveTo>
                <a:lnTo>
                  <a:pt x="281" y="1765"/>
                </a:lnTo>
                <a:cubicBezTo>
                  <a:pt x="126" y="1765"/>
                  <a:pt x="0" y="1639"/>
                  <a:pt x="0" y="1484"/>
                </a:cubicBezTo>
                <a:lnTo>
                  <a:pt x="0" y="280"/>
                </a:lnTo>
                <a:cubicBezTo>
                  <a:pt x="0" y="125"/>
                  <a:pt x="126" y="0"/>
                  <a:pt x="281" y="0"/>
                </a:cubicBezTo>
                <a:lnTo>
                  <a:pt x="1178" y="0"/>
                </a:lnTo>
                <a:cubicBezTo>
                  <a:pt x="1332" y="0"/>
                  <a:pt x="1458" y="125"/>
                  <a:pt x="1458" y="280"/>
                </a:cubicBezTo>
                <a:lnTo>
                  <a:pt x="1458" y="1484"/>
                </a:lnTo>
                <a:cubicBezTo>
                  <a:pt x="1458" y="1639"/>
                  <a:pt x="1332" y="1765"/>
                  <a:pt x="1178" y="176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428B6AA6-D67C-2B90-9BE2-53AA6B40ED79}"/>
              </a:ext>
            </a:extLst>
          </p:cNvPr>
          <p:cNvSpPr/>
          <p:nvPr/>
        </p:nvSpPr>
        <p:spPr>
          <a:xfrm>
            <a:off x="12627345" y="9981051"/>
            <a:ext cx="4613167" cy="299095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63500" cap="flat">
            <a:solidFill>
              <a:schemeClr val="accent3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Straight Connector 161">
            <a:extLst>
              <a:ext uri="{FF2B5EF4-FFF2-40B4-BE49-F238E27FC236}">
                <a16:creationId xmlns:a16="http://schemas.microsoft.com/office/drawing/2014/main" id="{40AD2E00-2D64-B708-EFE7-C0453B92F55D}"/>
              </a:ext>
            </a:extLst>
          </p:cNvPr>
          <p:cNvSpPr/>
          <p:nvPr/>
        </p:nvSpPr>
        <p:spPr>
          <a:xfrm>
            <a:off x="14934555" y="8323566"/>
            <a:ext cx="0" cy="1657485"/>
          </a:xfrm>
          <a:prstGeom prst="line">
            <a:avLst/>
          </a:prstGeom>
          <a:noFill/>
          <a:ln w="38100" cap="flat">
            <a:solidFill>
              <a:schemeClr val="accent3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379727C1-E429-D8CA-75CB-9EA7188EDF5A}"/>
              </a:ext>
            </a:extLst>
          </p:cNvPr>
          <p:cNvSpPr/>
          <p:nvPr/>
        </p:nvSpPr>
        <p:spPr>
          <a:xfrm>
            <a:off x="14795026" y="9841473"/>
            <a:ext cx="279057" cy="2791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5" h="225">
                <a:moveTo>
                  <a:pt x="225" y="112"/>
                </a:moveTo>
                <a:cubicBezTo>
                  <a:pt x="225" y="175"/>
                  <a:pt x="174" y="225"/>
                  <a:pt x="112" y="225"/>
                </a:cubicBezTo>
                <a:cubicBezTo>
                  <a:pt x="50" y="225"/>
                  <a:pt x="0" y="175"/>
                  <a:pt x="0" y="112"/>
                </a:cubicBezTo>
                <a:cubicBezTo>
                  <a:pt x="0" y="51"/>
                  <a:pt x="50" y="0"/>
                  <a:pt x="112" y="0"/>
                </a:cubicBezTo>
                <a:cubicBezTo>
                  <a:pt x="174" y="0"/>
                  <a:pt x="225" y="51"/>
                  <a:pt x="225" y="11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 163">
            <a:extLst>
              <a:ext uri="{FF2B5EF4-FFF2-40B4-BE49-F238E27FC236}">
                <a16:creationId xmlns:a16="http://schemas.microsoft.com/office/drawing/2014/main" id="{6B69FDA6-ED7E-55E0-5CBE-F2A134C103E2}"/>
              </a:ext>
            </a:extLst>
          </p:cNvPr>
          <p:cNvSpPr/>
          <p:nvPr/>
        </p:nvSpPr>
        <p:spPr>
          <a:xfrm>
            <a:off x="14795026" y="9841473"/>
            <a:ext cx="279057" cy="2791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5" h="225">
                <a:moveTo>
                  <a:pt x="225" y="112"/>
                </a:moveTo>
                <a:cubicBezTo>
                  <a:pt x="225" y="175"/>
                  <a:pt x="174" y="225"/>
                  <a:pt x="112" y="225"/>
                </a:cubicBezTo>
                <a:cubicBezTo>
                  <a:pt x="50" y="225"/>
                  <a:pt x="0" y="175"/>
                  <a:pt x="0" y="112"/>
                </a:cubicBezTo>
                <a:cubicBezTo>
                  <a:pt x="0" y="51"/>
                  <a:pt x="50" y="0"/>
                  <a:pt x="112" y="0"/>
                </a:cubicBezTo>
                <a:cubicBezTo>
                  <a:pt x="174" y="0"/>
                  <a:pt x="225" y="51"/>
                  <a:pt x="225" y="112"/>
                </a:cubicBezTo>
                <a:close/>
              </a:path>
            </a:pathLst>
          </a:custGeom>
          <a:solidFill>
            <a:srgbClr val="ECF3F6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E6FD27-8A2A-70B0-C172-B1461A6FC4A9}"/>
              </a:ext>
            </a:extLst>
          </p:cNvPr>
          <p:cNvGrpSpPr/>
          <p:nvPr/>
        </p:nvGrpSpPr>
        <p:grpSpPr>
          <a:xfrm>
            <a:off x="13837012" y="10424708"/>
            <a:ext cx="2193836" cy="2104878"/>
            <a:chOff x="13837012" y="10424708"/>
            <a:chExt cx="2193836" cy="2104878"/>
          </a:xfrm>
        </p:grpSpPr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48799A70-F650-A5A2-8105-FE5691A2E575}"/>
                </a:ext>
              </a:extLst>
            </p:cNvPr>
            <p:cNvSpPr/>
            <p:nvPr/>
          </p:nvSpPr>
          <p:spPr>
            <a:xfrm>
              <a:off x="14268056" y="10424708"/>
              <a:ext cx="1762792" cy="1092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6" h="878">
                  <a:moveTo>
                    <a:pt x="1258" y="878"/>
                  </a:moveTo>
                  <a:lnTo>
                    <a:pt x="708" y="878"/>
                  </a:lnTo>
                  <a:lnTo>
                    <a:pt x="158" y="878"/>
                  </a:lnTo>
                  <a:cubicBezTo>
                    <a:pt x="114" y="878"/>
                    <a:pt x="75" y="860"/>
                    <a:pt x="46" y="832"/>
                  </a:cubicBezTo>
                  <a:cubicBezTo>
                    <a:pt x="18" y="803"/>
                    <a:pt x="0" y="764"/>
                    <a:pt x="0" y="721"/>
                  </a:cubicBezTo>
                  <a:lnTo>
                    <a:pt x="0" y="439"/>
                  </a:lnTo>
                  <a:lnTo>
                    <a:pt x="0" y="157"/>
                  </a:lnTo>
                  <a:cubicBezTo>
                    <a:pt x="0" y="113"/>
                    <a:pt x="18" y="74"/>
                    <a:pt x="46" y="45"/>
                  </a:cubicBezTo>
                  <a:cubicBezTo>
                    <a:pt x="75" y="17"/>
                    <a:pt x="114" y="0"/>
                    <a:pt x="158" y="0"/>
                  </a:cubicBezTo>
                  <a:lnTo>
                    <a:pt x="708" y="0"/>
                  </a:lnTo>
                  <a:lnTo>
                    <a:pt x="1258" y="0"/>
                  </a:lnTo>
                  <a:cubicBezTo>
                    <a:pt x="1302" y="0"/>
                    <a:pt x="1341" y="17"/>
                    <a:pt x="1370" y="45"/>
                  </a:cubicBezTo>
                  <a:cubicBezTo>
                    <a:pt x="1398" y="74"/>
                    <a:pt x="1416" y="113"/>
                    <a:pt x="1416" y="157"/>
                  </a:cubicBezTo>
                  <a:lnTo>
                    <a:pt x="1416" y="439"/>
                  </a:lnTo>
                  <a:lnTo>
                    <a:pt x="1416" y="721"/>
                  </a:lnTo>
                  <a:cubicBezTo>
                    <a:pt x="1416" y="764"/>
                    <a:pt x="1398" y="803"/>
                    <a:pt x="1370" y="832"/>
                  </a:cubicBezTo>
                  <a:cubicBezTo>
                    <a:pt x="1341" y="860"/>
                    <a:pt x="1302" y="878"/>
                    <a:pt x="1258" y="87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6C8AE1C8-19AE-22B3-3C60-67900C372DAE}"/>
                </a:ext>
              </a:extLst>
            </p:cNvPr>
            <p:cNvSpPr/>
            <p:nvPr/>
          </p:nvSpPr>
          <p:spPr>
            <a:xfrm>
              <a:off x="14314150" y="10473311"/>
              <a:ext cx="1670607" cy="9944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2" h="799">
                  <a:moveTo>
                    <a:pt x="1225" y="0"/>
                  </a:moveTo>
                  <a:lnTo>
                    <a:pt x="671" y="0"/>
                  </a:lnTo>
                  <a:lnTo>
                    <a:pt x="117" y="0"/>
                  </a:lnTo>
                  <a:cubicBezTo>
                    <a:pt x="84" y="0"/>
                    <a:pt x="56" y="14"/>
                    <a:pt x="34" y="34"/>
                  </a:cubicBezTo>
                  <a:cubicBezTo>
                    <a:pt x="12" y="56"/>
                    <a:pt x="0" y="85"/>
                    <a:pt x="0" y="118"/>
                  </a:cubicBezTo>
                  <a:lnTo>
                    <a:pt x="0" y="400"/>
                  </a:lnTo>
                  <a:lnTo>
                    <a:pt x="0" y="682"/>
                  </a:lnTo>
                  <a:cubicBezTo>
                    <a:pt x="0" y="714"/>
                    <a:pt x="12" y="743"/>
                    <a:pt x="34" y="765"/>
                  </a:cubicBezTo>
                  <a:cubicBezTo>
                    <a:pt x="56" y="786"/>
                    <a:pt x="84" y="799"/>
                    <a:pt x="117" y="799"/>
                  </a:cubicBezTo>
                  <a:lnTo>
                    <a:pt x="671" y="799"/>
                  </a:lnTo>
                  <a:lnTo>
                    <a:pt x="1225" y="799"/>
                  </a:lnTo>
                  <a:cubicBezTo>
                    <a:pt x="1258" y="799"/>
                    <a:pt x="1286" y="786"/>
                    <a:pt x="1308" y="765"/>
                  </a:cubicBezTo>
                  <a:cubicBezTo>
                    <a:pt x="1329" y="743"/>
                    <a:pt x="1342" y="714"/>
                    <a:pt x="1342" y="682"/>
                  </a:cubicBezTo>
                  <a:lnTo>
                    <a:pt x="1342" y="400"/>
                  </a:lnTo>
                  <a:lnTo>
                    <a:pt x="1342" y="118"/>
                  </a:lnTo>
                  <a:cubicBezTo>
                    <a:pt x="1342" y="85"/>
                    <a:pt x="1329" y="56"/>
                    <a:pt x="1308" y="34"/>
                  </a:cubicBezTo>
                  <a:cubicBezTo>
                    <a:pt x="1286" y="14"/>
                    <a:pt x="1258" y="0"/>
                    <a:pt x="1225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4458F4EE-5552-1FD8-05BF-B0191E765FB3}"/>
                </a:ext>
              </a:extLst>
            </p:cNvPr>
            <p:cNvSpPr/>
            <p:nvPr/>
          </p:nvSpPr>
          <p:spPr>
            <a:xfrm>
              <a:off x="15036710" y="10473311"/>
              <a:ext cx="948048" cy="9944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2" h="799">
                  <a:moveTo>
                    <a:pt x="728" y="34"/>
                  </a:moveTo>
                  <a:cubicBezTo>
                    <a:pt x="706" y="14"/>
                    <a:pt x="678" y="0"/>
                    <a:pt x="645" y="0"/>
                  </a:cubicBezTo>
                  <a:lnTo>
                    <a:pt x="280" y="0"/>
                  </a:lnTo>
                  <a:lnTo>
                    <a:pt x="0" y="799"/>
                  </a:lnTo>
                  <a:lnTo>
                    <a:pt x="645" y="799"/>
                  </a:lnTo>
                  <a:cubicBezTo>
                    <a:pt x="678" y="799"/>
                    <a:pt x="706" y="786"/>
                    <a:pt x="728" y="765"/>
                  </a:cubicBezTo>
                  <a:cubicBezTo>
                    <a:pt x="749" y="743"/>
                    <a:pt x="762" y="714"/>
                    <a:pt x="762" y="682"/>
                  </a:cubicBezTo>
                  <a:lnTo>
                    <a:pt x="762" y="400"/>
                  </a:lnTo>
                  <a:lnTo>
                    <a:pt x="762" y="118"/>
                  </a:lnTo>
                  <a:cubicBezTo>
                    <a:pt x="762" y="85"/>
                    <a:pt x="749" y="56"/>
                    <a:pt x="728" y="34"/>
                  </a:cubicBez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8DC98033-BEC0-FEE6-E38A-F01CCD811CBC}"/>
                </a:ext>
              </a:extLst>
            </p:cNvPr>
            <p:cNvSpPr/>
            <p:nvPr/>
          </p:nvSpPr>
          <p:spPr>
            <a:xfrm>
              <a:off x="15430380" y="10626597"/>
              <a:ext cx="371246" cy="28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9" h="233">
                  <a:moveTo>
                    <a:pt x="115" y="172"/>
                  </a:moveTo>
                  <a:cubicBezTo>
                    <a:pt x="106" y="163"/>
                    <a:pt x="100" y="151"/>
                    <a:pt x="100" y="137"/>
                  </a:cubicBezTo>
                  <a:cubicBezTo>
                    <a:pt x="100" y="109"/>
                    <a:pt x="122" y="87"/>
                    <a:pt x="149" y="87"/>
                  </a:cubicBezTo>
                  <a:cubicBezTo>
                    <a:pt x="177" y="87"/>
                    <a:pt x="200" y="109"/>
                    <a:pt x="200" y="137"/>
                  </a:cubicBezTo>
                  <a:cubicBezTo>
                    <a:pt x="200" y="151"/>
                    <a:pt x="194" y="163"/>
                    <a:pt x="185" y="172"/>
                  </a:cubicBezTo>
                  <a:cubicBezTo>
                    <a:pt x="221" y="181"/>
                    <a:pt x="253" y="203"/>
                    <a:pt x="273" y="233"/>
                  </a:cubicBezTo>
                  <a:cubicBezTo>
                    <a:pt x="290" y="209"/>
                    <a:pt x="299" y="181"/>
                    <a:pt x="299" y="150"/>
                  </a:cubicBezTo>
                  <a:cubicBezTo>
                    <a:pt x="299" y="67"/>
                    <a:pt x="232" y="0"/>
                    <a:pt x="149" y="0"/>
                  </a:cubicBezTo>
                  <a:cubicBezTo>
                    <a:pt x="68" y="0"/>
                    <a:pt x="0" y="67"/>
                    <a:pt x="0" y="150"/>
                  </a:cubicBezTo>
                  <a:cubicBezTo>
                    <a:pt x="0" y="181"/>
                    <a:pt x="10" y="209"/>
                    <a:pt x="27" y="233"/>
                  </a:cubicBezTo>
                  <a:cubicBezTo>
                    <a:pt x="47" y="203"/>
                    <a:pt x="78" y="181"/>
                    <a:pt x="115" y="17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B1A4DE2E-931A-6C85-E1DC-23B4A9326B1C}"/>
                </a:ext>
              </a:extLst>
            </p:cNvPr>
            <p:cNvSpPr/>
            <p:nvPr/>
          </p:nvSpPr>
          <p:spPr>
            <a:xfrm>
              <a:off x="15464016" y="10735019"/>
              <a:ext cx="305219" cy="2629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212">
                  <a:moveTo>
                    <a:pt x="122" y="212"/>
                  </a:moveTo>
                  <a:cubicBezTo>
                    <a:pt x="174" y="212"/>
                    <a:pt x="219" y="185"/>
                    <a:pt x="246" y="146"/>
                  </a:cubicBezTo>
                  <a:cubicBezTo>
                    <a:pt x="226" y="116"/>
                    <a:pt x="194" y="94"/>
                    <a:pt x="158" y="85"/>
                  </a:cubicBezTo>
                  <a:cubicBezTo>
                    <a:pt x="167" y="76"/>
                    <a:pt x="173" y="64"/>
                    <a:pt x="173" y="50"/>
                  </a:cubicBezTo>
                  <a:cubicBezTo>
                    <a:pt x="173" y="22"/>
                    <a:pt x="150" y="0"/>
                    <a:pt x="122" y="0"/>
                  </a:cubicBezTo>
                  <a:cubicBezTo>
                    <a:pt x="95" y="0"/>
                    <a:pt x="73" y="22"/>
                    <a:pt x="73" y="50"/>
                  </a:cubicBezTo>
                  <a:cubicBezTo>
                    <a:pt x="73" y="64"/>
                    <a:pt x="79" y="76"/>
                    <a:pt x="88" y="85"/>
                  </a:cubicBezTo>
                  <a:cubicBezTo>
                    <a:pt x="51" y="94"/>
                    <a:pt x="20" y="116"/>
                    <a:pt x="0" y="146"/>
                  </a:cubicBezTo>
                  <a:cubicBezTo>
                    <a:pt x="27" y="185"/>
                    <a:pt x="72" y="212"/>
                    <a:pt x="122" y="212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24449A02-5436-552B-1584-74BA6DB8D2B9}"/>
                </a:ext>
              </a:extLst>
            </p:cNvPr>
            <p:cNvSpPr/>
            <p:nvPr/>
          </p:nvSpPr>
          <p:spPr>
            <a:xfrm>
              <a:off x="14461154" y="10748728"/>
              <a:ext cx="731280" cy="996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81">
                  <a:moveTo>
                    <a:pt x="40" y="0"/>
                  </a:moveTo>
                  <a:lnTo>
                    <a:pt x="293" y="0"/>
                  </a:lnTo>
                  <a:lnTo>
                    <a:pt x="547" y="0"/>
                  </a:lnTo>
                  <a:cubicBezTo>
                    <a:pt x="558" y="0"/>
                    <a:pt x="568" y="5"/>
                    <a:pt x="575" y="12"/>
                  </a:cubicBezTo>
                  <a:cubicBezTo>
                    <a:pt x="583" y="20"/>
                    <a:pt x="588" y="29"/>
                    <a:pt x="588" y="41"/>
                  </a:cubicBezTo>
                  <a:cubicBezTo>
                    <a:pt x="588" y="52"/>
                    <a:pt x="583" y="62"/>
                    <a:pt x="575" y="69"/>
                  </a:cubicBezTo>
                  <a:cubicBezTo>
                    <a:pt x="568" y="76"/>
                    <a:pt x="558" y="81"/>
                    <a:pt x="547" y="81"/>
                  </a:cubicBezTo>
                  <a:lnTo>
                    <a:pt x="293" y="81"/>
                  </a:lnTo>
                  <a:lnTo>
                    <a:pt x="40" y="81"/>
                  </a:lnTo>
                  <a:cubicBezTo>
                    <a:pt x="29" y="81"/>
                    <a:pt x="19" y="76"/>
                    <a:pt x="12" y="69"/>
                  </a:cubicBezTo>
                  <a:cubicBezTo>
                    <a:pt x="4" y="62"/>
                    <a:pt x="0" y="52"/>
                    <a:pt x="0" y="41"/>
                  </a:cubicBezTo>
                  <a:cubicBezTo>
                    <a:pt x="0" y="29"/>
                    <a:pt x="4" y="20"/>
                    <a:pt x="12" y="12"/>
                  </a:cubicBezTo>
                  <a:cubicBezTo>
                    <a:pt x="19" y="5"/>
                    <a:pt x="29" y="0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2AC9C8BF-9203-85FC-8B8D-F1081382FB29}"/>
                </a:ext>
              </a:extLst>
            </p:cNvPr>
            <p:cNvSpPr/>
            <p:nvPr/>
          </p:nvSpPr>
          <p:spPr>
            <a:xfrm>
              <a:off x="14486070" y="11111381"/>
              <a:ext cx="1309327" cy="299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25">
                  <a:moveTo>
                    <a:pt x="1040" y="25"/>
                  </a:moveTo>
                  <a:lnTo>
                    <a:pt x="13" y="25"/>
                  </a:lnTo>
                  <a:cubicBezTo>
                    <a:pt x="6" y="25"/>
                    <a:pt x="0" y="19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040" y="0"/>
                  </a:lnTo>
                  <a:cubicBezTo>
                    <a:pt x="1047" y="0"/>
                    <a:pt x="1052" y="6"/>
                    <a:pt x="1052" y="12"/>
                  </a:cubicBezTo>
                  <a:cubicBezTo>
                    <a:pt x="1052" y="19"/>
                    <a:pt x="1047" y="25"/>
                    <a:pt x="1040" y="25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3535C0DD-384D-4694-24B0-5EAA2740BC46}"/>
                </a:ext>
              </a:extLst>
            </p:cNvPr>
            <p:cNvSpPr/>
            <p:nvPr/>
          </p:nvSpPr>
          <p:spPr>
            <a:xfrm>
              <a:off x="14486070" y="11300808"/>
              <a:ext cx="1309327" cy="28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24">
                  <a:moveTo>
                    <a:pt x="1040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1040" y="0"/>
                  </a:lnTo>
                  <a:cubicBezTo>
                    <a:pt x="1047" y="0"/>
                    <a:pt x="1052" y="5"/>
                    <a:pt x="1052" y="12"/>
                  </a:cubicBezTo>
                  <a:cubicBezTo>
                    <a:pt x="1052" y="19"/>
                    <a:pt x="1047" y="24"/>
                    <a:pt x="1040" y="2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581A9DA0-C119-9084-0DD0-77B7E5CD3C95}"/>
                </a:ext>
              </a:extLst>
            </p:cNvPr>
            <p:cNvSpPr/>
            <p:nvPr/>
          </p:nvSpPr>
          <p:spPr>
            <a:xfrm>
              <a:off x="13875632" y="10969307"/>
              <a:ext cx="875792" cy="8760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704">
                  <a:moveTo>
                    <a:pt x="704" y="352"/>
                  </a:moveTo>
                  <a:cubicBezTo>
                    <a:pt x="704" y="547"/>
                    <a:pt x="546" y="704"/>
                    <a:pt x="352" y="704"/>
                  </a:cubicBezTo>
                  <a:cubicBezTo>
                    <a:pt x="157" y="704"/>
                    <a:pt x="0" y="547"/>
                    <a:pt x="0" y="352"/>
                  </a:cubicBezTo>
                  <a:cubicBezTo>
                    <a:pt x="0" y="158"/>
                    <a:pt x="157" y="0"/>
                    <a:pt x="352" y="0"/>
                  </a:cubicBezTo>
                  <a:cubicBezTo>
                    <a:pt x="546" y="0"/>
                    <a:pt x="704" y="158"/>
                    <a:pt x="704" y="35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7FDC95CC-1430-D8FA-76B7-114B572E0F14}"/>
                </a:ext>
              </a:extLst>
            </p:cNvPr>
            <p:cNvSpPr/>
            <p:nvPr/>
          </p:nvSpPr>
          <p:spPr>
            <a:xfrm>
              <a:off x="14202029" y="11836683"/>
              <a:ext cx="222997" cy="15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123">
                  <a:moveTo>
                    <a:pt x="139" y="123"/>
                  </a:moveTo>
                  <a:lnTo>
                    <a:pt x="40" y="123"/>
                  </a:lnTo>
                  <a:cubicBezTo>
                    <a:pt x="29" y="123"/>
                    <a:pt x="19" y="118"/>
                    <a:pt x="11" y="111"/>
                  </a:cubicBezTo>
                  <a:cubicBezTo>
                    <a:pt x="4" y="104"/>
                    <a:pt x="0" y="93"/>
                    <a:pt x="0" y="82"/>
                  </a:cubicBezTo>
                  <a:lnTo>
                    <a:pt x="0" y="0"/>
                  </a:lnTo>
                  <a:lnTo>
                    <a:pt x="180" y="0"/>
                  </a:lnTo>
                  <a:lnTo>
                    <a:pt x="180" y="82"/>
                  </a:lnTo>
                  <a:cubicBezTo>
                    <a:pt x="180" y="92"/>
                    <a:pt x="176" y="101"/>
                    <a:pt x="170" y="108"/>
                  </a:cubicBezTo>
                  <a:cubicBezTo>
                    <a:pt x="163" y="117"/>
                    <a:pt x="152" y="123"/>
                    <a:pt x="139" y="12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EE666D9A-4B57-FE4A-3423-B386A7587F11}"/>
                </a:ext>
              </a:extLst>
            </p:cNvPr>
            <p:cNvSpPr/>
            <p:nvPr/>
          </p:nvSpPr>
          <p:spPr>
            <a:xfrm>
              <a:off x="13837012" y="10931924"/>
              <a:ext cx="953031" cy="952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6" h="765">
                  <a:moveTo>
                    <a:pt x="383" y="60"/>
                  </a:moveTo>
                  <a:cubicBezTo>
                    <a:pt x="205" y="60"/>
                    <a:pt x="61" y="205"/>
                    <a:pt x="61" y="382"/>
                  </a:cubicBezTo>
                  <a:cubicBezTo>
                    <a:pt x="61" y="560"/>
                    <a:pt x="205" y="704"/>
                    <a:pt x="383" y="704"/>
                  </a:cubicBezTo>
                  <a:cubicBezTo>
                    <a:pt x="560" y="704"/>
                    <a:pt x="704" y="560"/>
                    <a:pt x="704" y="382"/>
                  </a:cubicBezTo>
                  <a:cubicBezTo>
                    <a:pt x="704" y="205"/>
                    <a:pt x="560" y="60"/>
                    <a:pt x="383" y="60"/>
                  </a:cubicBezTo>
                  <a:close/>
                  <a:moveTo>
                    <a:pt x="383" y="765"/>
                  </a:moveTo>
                  <a:cubicBezTo>
                    <a:pt x="172" y="765"/>
                    <a:pt x="0" y="593"/>
                    <a:pt x="0" y="382"/>
                  </a:cubicBezTo>
                  <a:cubicBezTo>
                    <a:pt x="0" y="171"/>
                    <a:pt x="172" y="0"/>
                    <a:pt x="383" y="0"/>
                  </a:cubicBezTo>
                  <a:cubicBezTo>
                    <a:pt x="594" y="0"/>
                    <a:pt x="766" y="171"/>
                    <a:pt x="766" y="382"/>
                  </a:cubicBezTo>
                  <a:cubicBezTo>
                    <a:pt x="766" y="593"/>
                    <a:pt x="594" y="765"/>
                    <a:pt x="383" y="765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8B29137E-8ACE-CA7D-1285-C6B2140D35A9}"/>
                </a:ext>
              </a:extLst>
            </p:cNvPr>
            <p:cNvSpPr/>
            <p:nvPr/>
          </p:nvSpPr>
          <p:spPr>
            <a:xfrm>
              <a:off x="14200783" y="11989969"/>
              <a:ext cx="224243" cy="539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1" h="434">
                  <a:moveTo>
                    <a:pt x="135" y="0"/>
                  </a:moveTo>
                  <a:lnTo>
                    <a:pt x="47" y="0"/>
                  </a:lnTo>
                  <a:lnTo>
                    <a:pt x="1" y="316"/>
                  </a:lnTo>
                  <a:cubicBezTo>
                    <a:pt x="0" y="325"/>
                    <a:pt x="0" y="333"/>
                    <a:pt x="0" y="342"/>
                  </a:cubicBezTo>
                  <a:cubicBezTo>
                    <a:pt x="1" y="351"/>
                    <a:pt x="2" y="359"/>
                    <a:pt x="5" y="367"/>
                  </a:cubicBezTo>
                  <a:cubicBezTo>
                    <a:pt x="12" y="397"/>
                    <a:pt x="33" y="434"/>
                    <a:pt x="91" y="434"/>
                  </a:cubicBezTo>
                  <a:cubicBezTo>
                    <a:pt x="148" y="434"/>
                    <a:pt x="169" y="397"/>
                    <a:pt x="177" y="367"/>
                  </a:cubicBezTo>
                  <a:cubicBezTo>
                    <a:pt x="179" y="360"/>
                    <a:pt x="180" y="353"/>
                    <a:pt x="181" y="345"/>
                  </a:cubicBezTo>
                  <a:cubicBezTo>
                    <a:pt x="181" y="335"/>
                    <a:pt x="181" y="326"/>
                    <a:pt x="179" y="316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A26D12A0-194B-C13A-D108-04B8F1E79A0E}"/>
                </a:ext>
              </a:extLst>
            </p:cNvPr>
            <p:cNvSpPr/>
            <p:nvPr/>
          </p:nvSpPr>
          <p:spPr>
            <a:xfrm>
              <a:off x="14093645" y="11187401"/>
              <a:ext cx="442256" cy="442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6" h="356">
                  <a:moveTo>
                    <a:pt x="356" y="178"/>
                  </a:moveTo>
                  <a:cubicBezTo>
                    <a:pt x="356" y="276"/>
                    <a:pt x="276" y="356"/>
                    <a:pt x="178" y="356"/>
                  </a:cubicBezTo>
                  <a:cubicBezTo>
                    <a:pt x="79" y="356"/>
                    <a:pt x="0" y="276"/>
                    <a:pt x="0" y="178"/>
                  </a:cubicBezTo>
                  <a:cubicBezTo>
                    <a:pt x="0" y="80"/>
                    <a:pt x="79" y="0"/>
                    <a:pt x="178" y="0"/>
                  </a:cubicBezTo>
                  <a:cubicBezTo>
                    <a:pt x="276" y="0"/>
                    <a:pt x="356" y="80"/>
                    <a:pt x="356" y="178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F4608385-5EE9-3727-F0D8-82B184BD9F7B}"/>
                </a:ext>
              </a:extLst>
            </p:cNvPr>
            <p:cNvSpPr/>
            <p:nvPr/>
          </p:nvSpPr>
          <p:spPr>
            <a:xfrm>
              <a:off x="14218224" y="11334452"/>
              <a:ext cx="194344" cy="1483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120">
                  <a:moveTo>
                    <a:pt x="50" y="120"/>
                  </a:moveTo>
                  <a:cubicBezTo>
                    <a:pt x="47" y="120"/>
                    <a:pt x="44" y="119"/>
                    <a:pt x="42" y="117"/>
                  </a:cubicBezTo>
                  <a:lnTo>
                    <a:pt x="4" y="78"/>
                  </a:lnTo>
                  <a:cubicBezTo>
                    <a:pt x="-1" y="74"/>
                    <a:pt x="-1" y="66"/>
                    <a:pt x="4" y="61"/>
                  </a:cubicBezTo>
                  <a:cubicBezTo>
                    <a:pt x="9" y="57"/>
                    <a:pt x="17" y="57"/>
                    <a:pt x="21" y="61"/>
                  </a:cubicBezTo>
                  <a:lnTo>
                    <a:pt x="50" y="90"/>
                  </a:lnTo>
                  <a:lnTo>
                    <a:pt x="137" y="3"/>
                  </a:lnTo>
                  <a:cubicBezTo>
                    <a:pt x="142" y="-1"/>
                    <a:pt x="149" y="-1"/>
                    <a:pt x="154" y="3"/>
                  </a:cubicBezTo>
                  <a:cubicBezTo>
                    <a:pt x="159" y="8"/>
                    <a:pt x="159" y="16"/>
                    <a:pt x="154" y="20"/>
                  </a:cubicBezTo>
                  <a:lnTo>
                    <a:pt x="59" y="117"/>
                  </a:lnTo>
                  <a:cubicBezTo>
                    <a:pt x="56" y="119"/>
                    <a:pt x="53" y="120"/>
                    <a:pt x="50" y="12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51" name="Rounded Rectangle 250">
            <a:extLst>
              <a:ext uri="{FF2B5EF4-FFF2-40B4-BE49-F238E27FC236}">
                <a16:creationId xmlns:a16="http://schemas.microsoft.com/office/drawing/2014/main" id="{D4ED56CF-601C-1694-FA71-6F0660E5DC51}"/>
              </a:ext>
            </a:extLst>
          </p:cNvPr>
          <p:cNvSpPr/>
          <p:nvPr/>
        </p:nvSpPr>
        <p:spPr>
          <a:xfrm>
            <a:off x="17986744" y="7942220"/>
            <a:ext cx="4883504" cy="4134985"/>
          </a:xfrm>
          <a:prstGeom prst="roundRect">
            <a:avLst>
              <a:gd name="adj" fmla="val 13508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591D23F9-9B4C-F4B7-2945-8E3EEE689F66}"/>
              </a:ext>
            </a:extLst>
          </p:cNvPr>
          <p:cNvSpPr/>
          <p:nvPr/>
        </p:nvSpPr>
        <p:spPr>
          <a:xfrm>
            <a:off x="18164893" y="11956324"/>
            <a:ext cx="1813873" cy="8374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7" h="673">
                <a:moveTo>
                  <a:pt x="265" y="98"/>
                </a:moveTo>
                <a:lnTo>
                  <a:pt x="1457" y="98"/>
                </a:lnTo>
                <a:lnTo>
                  <a:pt x="1457" y="393"/>
                </a:lnTo>
                <a:cubicBezTo>
                  <a:pt x="1457" y="548"/>
                  <a:pt x="1332" y="673"/>
                  <a:pt x="1177" y="673"/>
                </a:cubicBezTo>
                <a:lnTo>
                  <a:pt x="280" y="673"/>
                </a:lnTo>
                <a:cubicBezTo>
                  <a:pt x="125" y="673"/>
                  <a:pt x="0" y="548"/>
                  <a:pt x="0" y="393"/>
                </a:cubicBezTo>
                <a:lnTo>
                  <a:pt x="0" y="0"/>
                </a:lnTo>
                <a:cubicBezTo>
                  <a:pt x="71" y="60"/>
                  <a:pt x="164" y="98"/>
                  <a:pt x="265" y="98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A89E7673-5A20-6D40-ED97-77D25D2BA6A0}"/>
              </a:ext>
            </a:extLst>
          </p:cNvPr>
          <p:cNvSpPr/>
          <p:nvPr/>
        </p:nvSpPr>
        <p:spPr>
          <a:xfrm>
            <a:off x="17986744" y="10773653"/>
            <a:ext cx="1815119" cy="21983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8" h="1765">
                <a:moveTo>
                  <a:pt x="1178" y="0"/>
                </a:moveTo>
                <a:lnTo>
                  <a:pt x="280" y="0"/>
                </a:lnTo>
                <a:cubicBezTo>
                  <a:pt x="126" y="0"/>
                  <a:pt x="0" y="126"/>
                  <a:pt x="0" y="280"/>
                </a:cubicBezTo>
                <a:lnTo>
                  <a:pt x="0" y="1485"/>
                </a:lnTo>
                <a:cubicBezTo>
                  <a:pt x="0" y="1639"/>
                  <a:pt x="126" y="1765"/>
                  <a:pt x="280" y="1765"/>
                </a:cubicBezTo>
                <a:lnTo>
                  <a:pt x="1178" y="1765"/>
                </a:lnTo>
                <a:cubicBezTo>
                  <a:pt x="1332" y="1765"/>
                  <a:pt x="1458" y="1639"/>
                  <a:pt x="1458" y="1485"/>
                </a:cubicBezTo>
                <a:lnTo>
                  <a:pt x="1458" y="280"/>
                </a:lnTo>
                <a:cubicBezTo>
                  <a:pt x="1458" y="126"/>
                  <a:pt x="1332" y="0"/>
                  <a:pt x="1178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3C02A9BF-C016-591E-7AA6-F9C12D0BC2B3}"/>
              </a:ext>
            </a:extLst>
          </p:cNvPr>
          <p:cNvSpPr/>
          <p:nvPr/>
        </p:nvSpPr>
        <p:spPr>
          <a:xfrm>
            <a:off x="18121290" y="3293784"/>
            <a:ext cx="4614413" cy="2989701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63500" cap="flat">
            <a:solidFill>
              <a:schemeClr val="accent4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6" name="Straight Connector 255">
            <a:extLst>
              <a:ext uri="{FF2B5EF4-FFF2-40B4-BE49-F238E27FC236}">
                <a16:creationId xmlns:a16="http://schemas.microsoft.com/office/drawing/2014/main" id="{D280CE5A-1F8B-AADA-AD08-62ABD8214CE4}"/>
              </a:ext>
            </a:extLst>
          </p:cNvPr>
          <p:cNvSpPr/>
          <p:nvPr/>
        </p:nvSpPr>
        <p:spPr>
          <a:xfrm flipV="1">
            <a:off x="20429738" y="6284735"/>
            <a:ext cx="0" cy="1658731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7" name="Freeform 256">
            <a:extLst>
              <a:ext uri="{FF2B5EF4-FFF2-40B4-BE49-F238E27FC236}">
                <a16:creationId xmlns:a16="http://schemas.microsoft.com/office/drawing/2014/main" id="{BB0884BA-AB7A-30E9-A251-377AB7DCE9B5}"/>
              </a:ext>
            </a:extLst>
          </p:cNvPr>
          <p:cNvSpPr/>
          <p:nvPr/>
        </p:nvSpPr>
        <p:spPr>
          <a:xfrm>
            <a:off x="20288967" y="6145157"/>
            <a:ext cx="279057" cy="2791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5" h="225">
                <a:moveTo>
                  <a:pt x="225" y="112"/>
                </a:moveTo>
                <a:cubicBezTo>
                  <a:pt x="225" y="51"/>
                  <a:pt x="175" y="0"/>
                  <a:pt x="113" y="0"/>
                </a:cubicBezTo>
                <a:cubicBezTo>
                  <a:pt x="50" y="0"/>
                  <a:pt x="0" y="51"/>
                  <a:pt x="0" y="112"/>
                </a:cubicBezTo>
                <a:cubicBezTo>
                  <a:pt x="0" y="175"/>
                  <a:pt x="50" y="225"/>
                  <a:pt x="113" y="225"/>
                </a:cubicBezTo>
                <a:cubicBezTo>
                  <a:pt x="175" y="225"/>
                  <a:pt x="225" y="175"/>
                  <a:pt x="225" y="112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2471504C-C605-CDAE-C1C9-1F92E4C33B79}"/>
              </a:ext>
            </a:extLst>
          </p:cNvPr>
          <p:cNvSpPr/>
          <p:nvPr/>
        </p:nvSpPr>
        <p:spPr>
          <a:xfrm>
            <a:off x="20288967" y="6145157"/>
            <a:ext cx="279057" cy="2791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5" h="225">
                <a:moveTo>
                  <a:pt x="225" y="112"/>
                </a:moveTo>
                <a:cubicBezTo>
                  <a:pt x="225" y="51"/>
                  <a:pt x="175" y="0"/>
                  <a:pt x="113" y="0"/>
                </a:cubicBezTo>
                <a:cubicBezTo>
                  <a:pt x="50" y="0"/>
                  <a:pt x="0" y="51"/>
                  <a:pt x="0" y="112"/>
                </a:cubicBezTo>
                <a:cubicBezTo>
                  <a:pt x="0" y="175"/>
                  <a:pt x="50" y="225"/>
                  <a:pt x="113" y="225"/>
                </a:cubicBezTo>
                <a:cubicBezTo>
                  <a:pt x="175" y="225"/>
                  <a:pt x="225" y="175"/>
                  <a:pt x="225" y="112"/>
                </a:cubicBezTo>
                <a:close/>
              </a:path>
            </a:pathLst>
          </a:custGeom>
          <a:solidFill>
            <a:srgbClr val="ECF3F6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7DBC15-446E-BE5F-25A7-2FC23DC398ED}"/>
              </a:ext>
            </a:extLst>
          </p:cNvPr>
          <p:cNvGrpSpPr/>
          <p:nvPr/>
        </p:nvGrpSpPr>
        <p:grpSpPr>
          <a:xfrm>
            <a:off x="19556442" y="3792276"/>
            <a:ext cx="1744105" cy="1993967"/>
            <a:chOff x="19556442" y="3792276"/>
            <a:chExt cx="1744105" cy="1993967"/>
          </a:xfrm>
        </p:grpSpPr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49DD869E-1BFF-8ABE-65B6-3877AA4CC704}"/>
                </a:ext>
              </a:extLst>
            </p:cNvPr>
            <p:cNvSpPr/>
            <p:nvPr/>
          </p:nvSpPr>
          <p:spPr>
            <a:xfrm>
              <a:off x="19556442" y="3792276"/>
              <a:ext cx="1744105" cy="19939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1" h="1601">
                  <a:moveTo>
                    <a:pt x="1401" y="0"/>
                  </a:moveTo>
                  <a:lnTo>
                    <a:pt x="0" y="0"/>
                  </a:lnTo>
                  <a:lnTo>
                    <a:pt x="0" y="1601"/>
                  </a:lnTo>
                  <a:lnTo>
                    <a:pt x="1401" y="1601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6500CA34-E337-1E15-E80C-118AB49F64A2}"/>
                </a:ext>
              </a:extLst>
            </p:cNvPr>
            <p:cNvSpPr/>
            <p:nvPr/>
          </p:nvSpPr>
          <p:spPr>
            <a:xfrm>
              <a:off x="19556442" y="3792276"/>
              <a:ext cx="1744105" cy="19939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1" h="1601">
                  <a:moveTo>
                    <a:pt x="1114" y="1476"/>
                  </a:moveTo>
                  <a:lnTo>
                    <a:pt x="748" y="1476"/>
                  </a:lnTo>
                  <a:lnTo>
                    <a:pt x="748" y="124"/>
                  </a:lnTo>
                  <a:lnTo>
                    <a:pt x="1114" y="124"/>
                  </a:lnTo>
                  <a:close/>
                  <a:moveTo>
                    <a:pt x="287" y="124"/>
                  </a:moveTo>
                  <a:lnTo>
                    <a:pt x="653" y="124"/>
                  </a:lnTo>
                  <a:lnTo>
                    <a:pt x="653" y="1476"/>
                  </a:lnTo>
                  <a:lnTo>
                    <a:pt x="287" y="1476"/>
                  </a:lnTo>
                  <a:close/>
                  <a:moveTo>
                    <a:pt x="1401" y="124"/>
                  </a:moveTo>
                  <a:lnTo>
                    <a:pt x="1401" y="0"/>
                  </a:lnTo>
                  <a:lnTo>
                    <a:pt x="0" y="0"/>
                  </a:lnTo>
                  <a:lnTo>
                    <a:pt x="0" y="124"/>
                  </a:lnTo>
                  <a:lnTo>
                    <a:pt x="193" y="124"/>
                  </a:lnTo>
                  <a:lnTo>
                    <a:pt x="193" y="1476"/>
                  </a:lnTo>
                  <a:lnTo>
                    <a:pt x="0" y="1476"/>
                  </a:lnTo>
                  <a:lnTo>
                    <a:pt x="0" y="1601"/>
                  </a:lnTo>
                  <a:lnTo>
                    <a:pt x="1401" y="1601"/>
                  </a:lnTo>
                  <a:lnTo>
                    <a:pt x="1401" y="1476"/>
                  </a:lnTo>
                  <a:lnTo>
                    <a:pt x="1208" y="1476"/>
                  </a:lnTo>
                  <a:lnTo>
                    <a:pt x="1208" y="124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8D930E1C-5F57-D4C2-522F-1C5E689558D4}"/>
                </a:ext>
              </a:extLst>
            </p:cNvPr>
            <p:cNvSpPr/>
            <p:nvPr/>
          </p:nvSpPr>
          <p:spPr>
            <a:xfrm>
              <a:off x="20254085" y="4972455"/>
              <a:ext cx="365017" cy="1782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144">
                  <a:moveTo>
                    <a:pt x="294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BA43254-6A5E-98CB-1AC9-BF1A96CDCE78}"/>
                </a:ext>
              </a:extLst>
            </p:cNvPr>
            <p:cNvSpPr/>
            <p:nvPr/>
          </p:nvSpPr>
          <p:spPr>
            <a:xfrm>
              <a:off x="20305163" y="4870264"/>
              <a:ext cx="265354" cy="2804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" h="226">
                  <a:moveTo>
                    <a:pt x="214" y="226"/>
                  </a:moveTo>
                  <a:lnTo>
                    <a:pt x="0" y="226"/>
                  </a:lnTo>
                  <a:lnTo>
                    <a:pt x="0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BBE8DC55-3AB1-4A5C-9253-4028EC19A8C6}"/>
                </a:ext>
              </a:extLst>
            </p:cNvPr>
            <p:cNvSpPr/>
            <p:nvPr/>
          </p:nvSpPr>
          <p:spPr>
            <a:xfrm>
              <a:off x="19829270" y="4972455"/>
              <a:ext cx="1213401" cy="6580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5" h="529">
                  <a:moveTo>
                    <a:pt x="906" y="239"/>
                  </a:moveTo>
                  <a:cubicBezTo>
                    <a:pt x="886" y="156"/>
                    <a:pt x="819" y="92"/>
                    <a:pt x="735" y="76"/>
                  </a:cubicBezTo>
                  <a:lnTo>
                    <a:pt x="726" y="74"/>
                  </a:lnTo>
                  <a:cubicBezTo>
                    <a:pt x="685" y="66"/>
                    <a:pt x="651" y="39"/>
                    <a:pt x="635" y="0"/>
                  </a:cubicBezTo>
                  <a:lnTo>
                    <a:pt x="577" y="37"/>
                  </a:lnTo>
                  <a:cubicBezTo>
                    <a:pt x="561" y="47"/>
                    <a:pt x="547" y="60"/>
                    <a:pt x="537" y="75"/>
                  </a:cubicBezTo>
                  <a:cubicBezTo>
                    <a:pt x="523" y="95"/>
                    <a:pt x="514" y="118"/>
                    <a:pt x="512" y="144"/>
                  </a:cubicBezTo>
                  <a:lnTo>
                    <a:pt x="464" y="144"/>
                  </a:lnTo>
                  <a:cubicBezTo>
                    <a:pt x="462" y="119"/>
                    <a:pt x="454" y="97"/>
                    <a:pt x="441" y="77"/>
                  </a:cubicBezTo>
                  <a:cubicBezTo>
                    <a:pt x="430" y="62"/>
                    <a:pt x="417" y="47"/>
                    <a:pt x="399" y="37"/>
                  </a:cubicBezTo>
                  <a:lnTo>
                    <a:pt x="341" y="0"/>
                  </a:lnTo>
                  <a:cubicBezTo>
                    <a:pt x="325" y="39"/>
                    <a:pt x="291" y="66"/>
                    <a:pt x="251" y="74"/>
                  </a:cubicBezTo>
                  <a:lnTo>
                    <a:pt x="241" y="76"/>
                  </a:lnTo>
                  <a:cubicBezTo>
                    <a:pt x="157" y="92"/>
                    <a:pt x="90" y="156"/>
                    <a:pt x="70" y="239"/>
                  </a:cubicBezTo>
                  <a:lnTo>
                    <a:pt x="0" y="529"/>
                  </a:lnTo>
                  <a:lnTo>
                    <a:pt x="975" y="52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4BC6219F-A059-CF25-24E6-2B03ED408B1E}"/>
                </a:ext>
              </a:extLst>
            </p:cNvPr>
            <p:cNvSpPr/>
            <p:nvPr/>
          </p:nvSpPr>
          <p:spPr>
            <a:xfrm>
              <a:off x="20612873" y="5291490"/>
              <a:ext cx="201818" cy="79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65">
                  <a:moveTo>
                    <a:pt x="141" y="65"/>
                  </a:moveTo>
                  <a:lnTo>
                    <a:pt x="82" y="65"/>
                  </a:lnTo>
                  <a:lnTo>
                    <a:pt x="22" y="65"/>
                  </a:lnTo>
                  <a:cubicBezTo>
                    <a:pt x="16" y="65"/>
                    <a:pt x="11" y="62"/>
                    <a:pt x="7" y="58"/>
                  </a:cubicBezTo>
                  <a:cubicBezTo>
                    <a:pt x="3" y="55"/>
                    <a:pt x="0" y="49"/>
                    <a:pt x="0" y="43"/>
                  </a:cubicBezTo>
                  <a:lnTo>
                    <a:pt x="0" y="32"/>
                  </a:lnTo>
                  <a:lnTo>
                    <a:pt x="0" y="22"/>
                  </a:lnTo>
                  <a:cubicBezTo>
                    <a:pt x="0" y="16"/>
                    <a:pt x="3" y="10"/>
                    <a:pt x="7" y="7"/>
                  </a:cubicBezTo>
                  <a:cubicBezTo>
                    <a:pt x="11" y="3"/>
                    <a:pt x="16" y="0"/>
                    <a:pt x="22" y="0"/>
                  </a:cubicBezTo>
                  <a:lnTo>
                    <a:pt x="82" y="0"/>
                  </a:lnTo>
                  <a:lnTo>
                    <a:pt x="141" y="0"/>
                  </a:lnTo>
                  <a:cubicBezTo>
                    <a:pt x="148" y="0"/>
                    <a:pt x="153" y="3"/>
                    <a:pt x="157" y="7"/>
                  </a:cubicBezTo>
                  <a:cubicBezTo>
                    <a:pt x="161" y="10"/>
                    <a:pt x="163" y="16"/>
                    <a:pt x="163" y="22"/>
                  </a:cubicBezTo>
                  <a:lnTo>
                    <a:pt x="163" y="32"/>
                  </a:lnTo>
                  <a:lnTo>
                    <a:pt x="163" y="43"/>
                  </a:lnTo>
                  <a:cubicBezTo>
                    <a:pt x="163" y="49"/>
                    <a:pt x="161" y="55"/>
                    <a:pt x="157" y="58"/>
                  </a:cubicBezTo>
                  <a:cubicBezTo>
                    <a:pt x="153" y="62"/>
                    <a:pt x="148" y="65"/>
                    <a:pt x="141" y="65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E1B10985-3A00-311E-7C62-5816549B0F4E}"/>
                </a:ext>
              </a:extLst>
            </p:cNvPr>
            <p:cNvSpPr/>
            <p:nvPr/>
          </p:nvSpPr>
          <p:spPr>
            <a:xfrm>
              <a:off x="20130752" y="4584878"/>
              <a:ext cx="112121" cy="1470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" h="119">
                  <a:moveTo>
                    <a:pt x="88" y="46"/>
                  </a:moveTo>
                  <a:cubicBezTo>
                    <a:pt x="97" y="78"/>
                    <a:pt x="87" y="110"/>
                    <a:pt x="64" y="116"/>
                  </a:cubicBezTo>
                  <a:cubicBezTo>
                    <a:pt x="41" y="124"/>
                    <a:pt x="19" y="115"/>
                    <a:pt x="5" y="72"/>
                  </a:cubicBezTo>
                  <a:cubicBezTo>
                    <a:pt x="-8" y="28"/>
                    <a:pt x="6" y="9"/>
                    <a:pt x="28" y="1"/>
                  </a:cubicBezTo>
                  <a:cubicBezTo>
                    <a:pt x="51" y="-5"/>
                    <a:pt x="78" y="14"/>
                    <a:pt x="88" y="46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3CF17DB9-3A67-59F8-9DC1-2E9DC3F63166}"/>
                </a:ext>
              </a:extLst>
            </p:cNvPr>
            <p:cNvSpPr/>
            <p:nvPr/>
          </p:nvSpPr>
          <p:spPr>
            <a:xfrm>
              <a:off x="20631557" y="4584878"/>
              <a:ext cx="113367" cy="1470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19">
                  <a:moveTo>
                    <a:pt x="4" y="46"/>
                  </a:moveTo>
                  <a:cubicBezTo>
                    <a:pt x="-6" y="78"/>
                    <a:pt x="5" y="110"/>
                    <a:pt x="27" y="116"/>
                  </a:cubicBezTo>
                  <a:cubicBezTo>
                    <a:pt x="51" y="124"/>
                    <a:pt x="73" y="115"/>
                    <a:pt x="87" y="72"/>
                  </a:cubicBezTo>
                  <a:cubicBezTo>
                    <a:pt x="100" y="28"/>
                    <a:pt x="86" y="9"/>
                    <a:pt x="63" y="1"/>
                  </a:cubicBezTo>
                  <a:cubicBezTo>
                    <a:pt x="40" y="-5"/>
                    <a:pt x="14" y="14"/>
                    <a:pt x="4" y="46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0E8CBC03-7B5D-FAA3-FD7A-9004FD445E24}"/>
                </a:ext>
              </a:extLst>
            </p:cNvPr>
            <p:cNvSpPr/>
            <p:nvPr/>
          </p:nvSpPr>
          <p:spPr>
            <a:xfrm>
              <a:off x="20305163" y="4870264"/>
              <a:ext cx="265354" cy="1146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" h="93">
                  <a:moveTo>
                    <a:pt x="214" y="63"/>
                  </a:moveTo>
                  <a:cubicBezTo>
                    <a:pt x="214" y="63"/>
                    <a:pt x="167" y="93"/>
                    <a:pt x="106" y="93"/>
                  </a:cubicBezTo>
                  <a:cubicBezTo>
                    <a:pt x="47" y="93"/>
                    <a:pt x="0" y="63"/>
                    <a:pt x="0" y="63"/>
                  </a:cubicBezTo>
                  <a:lnTo>
                    <a:pt x="0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B7EA2DAB-A804-A100-EF5E-7A8B09055179}"/>
                </a:ext>
              </a:extLst>
            </p:cNvPr>
            <p:cNvSpPr/>
            <p:nvPr/>
          </p:nvSpPr>
          <p:spPr>
            <a:xfrm>
              <a:off x="20195533" y="4379250"/>
              <a:ext cx="483367" cy="5570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" h="448">
                  <a:moveTo>
                    <a:pt x="16" y="44"/>
                  </a:moveTo>
                  <a:cubicBezTo>
                    <a:pt x="4" y="75"/>
                    <a:pt x="0" y="110"/>
                    <a:pt x="0" y="147"/>
                  </a:cubicBezTo>
                  <a:cubicBezTo>
                    <a:pt x="0" y="258"/>
                    <a:pt x="7" y="448"/>
                    <a:pt x="194" y="448"/>
                  </a:cubicBezTo>
                  <a:cubicBezTo>
                    <a:pt x="383" y="448"/>
                    <a:pt x="389" y="258"/>
                    <a:pt x="389" y="147"/>
                  </a:cubicBezTo>
                  <a:cubicBezTo>
                    <a:pt x="389" y="108"/>
                    <a:pt x="384" y="69"/>
                    <a:pt x="371" y="36"/>
                  </a:cubicBezTo>
                  <a:cubicBezTo>
                    <a:pt x="336" y="18"/>
                    <a:pt x="282" y="0"/>
                    <a:pt x="198" y="0"/>
                  </a:cubicBezTo>
                  <a:cubicBezTo>
                    <a:pt x="105" y="0"/>
                    <a:pt x="48" y="23"/>
                    <a:pt x="16" y="44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11D43D3A-E58D-295C-04D0-290B787C2370}"/>
                </a:ext>
              </a:extLst>
            </p:cNvPr>
            <p:cNvSpPr/>
            <p:nvPr/>
          </p:nvSpPr>
          <p:spPr>
            <a:xfrm>
              <a:off x="20215462" y="4293260"/>
              <a:ext cx="441010" cy="1395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5" h="113">
                  <a:moveTo>
                    <a:pt x="178" y="0"/>
                  </a:moveTo>
                  <a:cubicBezTo>
                    <a:pt x="74" y="0"/>
                    <a:pt x="23" y="47"/>
                    <a:pt x="0" y="113"/>
                  </a:cubicBezTo>
                  <a:cubicBezTo>
                    <a:pt x="32" y="92"/>
                    <a:pt x="89" y="69"/>
                    <a:pt x="182" y="69"/>
                  </a:cubicBezTo>
                  <a:cubicBezTo>
                    <a:pt x="266" y="69"/>
                    <a:pt x="320" y="87"/>
                    <a:pt x="355" y="105"/>
                  </a:cubicBezTo>
                  <a:cubicBezTo>
                    <a:pt x="331" y="43"/>
                    <a:pt x="279" y="0"/>
                    <a:pt x="178" y="0"/>
                  </a:cubicBezTo>
                  <a:close/>
                </a:path>
              </a:pathLst>
            </a:custGeom>
            <a:solidFill>
              <a:srgbClr val="CC987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BFFC164-A227-85E3-011A-741039F59726}"/>
                </a:ext>
              </a:extLst>
            </p:cNvPr>
            <p:cNvSpPr/>
            <p:nvPr/>
          </p:nvSpPr>
          <p:spPr>
            <a:xfrm>
              <a:off x="20215462" y="4293260"/>
              <a:ext cx="441010" cy="1395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5" h="113">
                  <a:moveTo>
                    <a:pt x="178" y="0"/>
                  </a:moveTo>
                  <a:cubicBezTo>
                    <a:pt x="74" y="0"/>
                    <a:pt x="23" y="47"/>
                    <a:pt x="0" y="113"/>
                  </a:cubicBezTo>
                  <a:cubicBezTo>
                    <a:pt x="32" y="92"/>
                    <a:pt x="89" y="69"/>
                    <a:pt x="182" y="69"/>
                  </a:cubicBezTo>
                  <a:cubicBezTo>
                    <a:pt x="266" y="69"/>
                    <a:pt x="320" y="87"/>
                    <a:pt x="355" y="105"/>
                  </a:cubicBezTo>
                  <a:cubicBezTo>
                    <a:pt x="331" y="43"/>
                    <a:pt x="279" y="0"/>
                    <a:pt x="178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DCF879F5-021B-B986-0B02-9516FE6BC83B}"/>
                </a:ext>
              </a:extLst>
            </p:cNvPr>
            <p:cNvSpPr/>
            <p:nvPr/>
          </p:nvSpPr>
          <p:spPr>
            <a:xfrm>
              <a:off x="20331324" y="4729440"/>
              <a:ext cx="221751" cy="76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62">
                  <a:moveTo>
                    <a:pt x="179" y="52"/>
                  </a:moveTo>
                  <a:cubicBezTo>
                    <a:pt x="179" y="52"/>
                    <a:pt x="157" y="0"/>
                    <a:pt x="89" y="0"/>
                  </a:cubicBezTo>
                  <a:cubicBezTo>
                    <a:pt x="24" y="0"/>
                    <a:pt x="0" y="52"/>
                    <a:pt x="0" y="52"/>
                  </a:cubicBezTo>
                  <a:cubicBezTo>
                    <a:pt x="0" y="52"/>
                    <a:pt x="20" y="73"/>
                    <a:pt x="61" y="50"/>
                  </a:cubicBezTo>
                  <a:cubicBezTo>
                    <a:pt x="94" y="32"/>
                    <a:pt x="104" y="45"/>
                    <a:pt x="130" y="57"/>
                  </a:cubicBezTo>
                  <a:cubicBezTo>
                    <a:pt x="161" y="71"/>
                    <a:pt x="179" y="52"/>
                    <a:pt x="179" y="5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44" name="Rounded Rectangle 343">
            <a:extLst>
              <a:ext uri="{FF2B5EF4-FFF2-40B4-BE49-F238E27FC236}">
                <a16:creationId xmlns:a16="http://schemas.microsoft.com/office/drawing/2014/main" id="{20256DA7-813E-2AE4-3DBD-C077D0209C65}"/>
              </a:ext>
            </a:extLst>
          </p:cNvPr>
          <p:cNvSpPr/>
          <p:nvPr/>
        </p:nvSpPr>
        <p:spPr>
          <a:xfrm>
            <a:off x="6998861" y="7942220"/>
            <a:ext cx="4883504" cy="4134985"/>
          </a:xfrm>
          <a:prstGeom prst="roundRect">
            <a:avLst>
              <a:gd name="adj" fmla="val 14561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FC4B0BAE-21D6-52E1-F75F-839E97947CE5}"/>
              </a:ext>
            </a:extLst>
          </p:cNvPr>
          <p:cNvSpPr/>
          <p:nvPr/>
        </p:nvSpPr>
        <p:spPr>
          <a:xfrm>
            <a:off x="7177010" y="11956324"/>
            <a:ext cx="1813873" cy="8374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7" h="673">
                <a:moveTo>
                  <a:pt x="265" y="98"/>
                </a:moveTo>
                <a:lnTo>
                  <a:pt x="1457" y="98"/>
                </a:lnTo>
                <a:lnTo>
                  <a:pt x="1457" y="393"/>
                </a:lnTo>
                <a:cubicBezTo>
                  <a:pt x="1457" y="548"/>
                  <a:pt x="1331" y="673"/>
                  <a:pt x="1177" y="673"/>
                </a:cubicBezTo>
                <a:lnTo>
                  <a:pt x="280" y="673"/>
                </a:lnTo>
                <a:cubicBezTo>
                  <a:pt x="125" y="673"/>
                  <a:pt x="0" y="548"/>
                  <a:pt x="0" y="393"/>
                </a:cubicBezTo>
                <a:lnTo>
                  <a:pt x="0" y="0"/>
                </a:lnTo>
                <a:cubicBezTo>
                  <a:pt x="71" y="60"/>
                  <a:pt x="163" y="98"/>
                  <a:pt x="265" y="98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59F5C3A3-A667-A9A1-DA8F-75D91DA94A1B}"/>
              </a:ext>
            </a:extLst>
          </p:cNvPr>
          <p:cNvSpPr/>
          <p:nvPr/>
        </p:nvSpPr>
        <p:spPr>
          <a:xfrm>
            <a:off x="6998861" y="10773653"/>
            <a:ext cx="1813873" cy="21983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7" h="1765">
                <a:moveTo>
                  <a:pt x="1177" y="0"/>
                </a:moveTo>
                <a:lnTo>
                  <a:pt x="280" y="0"/>
                </a:lnTo>
                <a:cubicBezTo>
                  <a:pt x="125" y="0"/>
                  <a:pt x="0" y="126"/>
                  <a:pt x="0" y="280"/>
                </a:cubicBezTo>
                <a:lnTo>
                  <a:pt x="0" y="1485"/>
                </a:lnTo>
                <a:cubicBezTo>
                  <a:pt x="0" y="1639"/>
                  <a:pt x="125" y="1765"/>
                  <a:pt x="280" y="1765"/>
                </a:cubicBezTo>
                <a:lnTo>
                  <a:pt x="1177" y="1765"/>
                </a:lnTo>
                <a:cubicBezTo>
                  <a:pt x="1332" y="1765"/>
                  <a:pt x="1457" y="1639"/>
                  <a:pt x="1457" y="1485"/>
                </a:cubicBezTo>
                <a:lnTo>
                  <a:pt x="1457" y="280"/>
                </a:lnTo>
                <a:cubicBezTo>
                  <a:pt x="1457" y="126"/>
                  <a:pt x="1332" y="0"/>
                  <a:pt x="1177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7" name="Rounded Rectangle 346">
            <a:extLst>
              <a:ext uri="{FF2B5EF4-FFF2-40B4-BE49-F238E27FC236}">
                <a16:creationId xmlns:a16="http://schemas.microsoft.com/office/drawing/2014/main" id="{73EA9FA7-87CF-FA7F-7167-3DAD4908F939}"/>
              </a:ext>
            </a:extLst>
          </p:cNvPr>
          <p:cNvSpPr/>
          <p:nvPr/>
        </p:nvSpPr>
        <p:spPr>
          <a:xfrm>
            <a:off x="7133407" y="3293784"/>
            <a:ext cx="4613167" cy="2989701"/>
          </a:xfrm>
          <a:prstGeom prst="roundRect">
            <a:avLst/>
          </a:prstGeom>
          <a:solidFill>
            <a:schemeClr val="bg2"/>
          </a:solidFill>
          <a:ln w="6350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§</a:t>
            </a:r>
            <a:endParaRPr lang="en-none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9" name="Straight Connector 348">
            <a:extLst>
              <a:ext uri="{FF2B5EF4-FFF2-40B4-BE49-F238E27FC236}">
                <a16:creationId xmlns:a16="http://schemas.microsoft.com/office/drawing/2014/main" id="{98ACB03B-ABF6-4594-88D9-CE1381F55344}"/>
              </a:ext>
            </a:extLst>
          </p:cNvPr>
          <p:cNvSpPr/>
          <p:nvPr/>
        </p:nvSpPr>
        <p:spPr>
          <a:xfrm flipV="1">
            <a:off x="9441859" y="6284735"/>
            <a:ext cx="0" cy="1658731"/>
          </a:xfrm>
          <a:prstGeom prst="line">
            <a:avLst/>
          </a:prstGeom>
          <a:noFill/>
          <a:ln w="38100" cap="flat">
            <a:solidFill>
              <a:schemeClr val="accent2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43FE7FC5-802E-1E29-7E17-5D0FF1A4DB11}"/>
              </a:ext>
            </a:extLst>
          </p:cNvPr>
          <p:cNvSpPr/>
          <p:nvPr/>
        </p:nvSpPr>
        <p:spPr>
          <a:xfrm>
            <a:off x="9301084" y="6145157"/>
            <a:ext cx="279057" cy="2791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5" h="225">
                <a:moveTo>
                  <a:pt x="225" y="112"/>
                </a:moveTo>
                <a:cubicBezTo>
                  <a:pt x="225" y="51"/>
                  <a:pt x="174" y="0"/>
                  <a:pt x="113" y="0"/>
                </a:cubicBezTo>
                <a:cubicBezTo>
                  <a:pt x="50" y="0"/>
                  <a:pt x="0" y="51"/>
                  <a:pt x="0" y="112"/>
                </a:cubicBezTo>
                <a:cubicBezTo>
                  <a:pt x="0" y="175"/>
                  <a:pt x="50" y="225"/>
                  <a:pt x="113" y="225"/>
                </a:cubicBezTo>
                <a:cubicBezTo>
                  <a:pt x="174" y="225"/>
                  <a:pt x="225" y="175"/>
                  <a:pt x="225" y="11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6FD4C17E-BC75-1005-B5EB-ED59FFB3C643}"/>
              </a:ext>
            </a:extLst>
          </p:cNvPr>
          <p:cNvSpPr/>
          <p:nvPr/>
        </p:nvSpPr>
        <p:spPr>
          <a:xfrm>
            <a:off x="9301084" y="6145157"/>
            <a:ext cx="279057" cy="2791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5" h="225">
                <a:moveTo>
                  <a:pt x="225" y="112"/>
                </a:moveTo>
                <a:cubicBezTo>
                  <a:pt x="225" y="51"/>
                  <a:pt x="174" y="0"/>
                  <a:pt x="113" y="0"/>
                </a:cubicBezTo>
                <a:cubicBezTo>
                  <a:pt x="50" y="0"/>
                  <a:pt x="0" y="51"/>
                  <a:pt x="0" y="112"/>
                </a:cubicBezTo>
                <a:cubicBezTo>
                  <a:pt x="0" y="175"/>
                  <a:pt x="50" y="225"/>
                  <a:pt x="113" y="225"/>
                </a:cubicBezTo>
                <a:cubicBezTo>
                  <a:pt x="174" y="225"/>
                  <a:pt x="225" y="175"/>
                  <a:pt x="225" y="112"/>
                </a:cubicBezTo>
                <a:close/>
              </a:path>
            </a:pathLst>
          </a:custGeom>
          <a:solidFill>
            <a:srgbClr val="ECF3F6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49A70A-D881-23F7-F082-2CCB5DB51E99}"/>
              </a:ext>
            </a:extLst>
          </p:cNvPr>
          <p:cNvGrpSpPr/>
          <p:nvPr/>
        </p:nvGrpSpPr>
        <p:grpSpPr>
          <a:xfrm>
            <a:off x="8766636" y="3792276"/>
            <a:ext cx="1347947" cy="1993967"/>
            <a:chOff x="8766636" y="3792276"/>
            <a:chExt cx="1347947" cy="1993967"/>
          </a:xfrm>
        </p:grpSpPr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19E067D2-FFF4-24DE-5F4D-A4CC3484DC2E}"/>
                </a:ext>
              </a:extLst>
            </p:cNvPr>
            <p:cNvSpPr/>
            <p:nvPr/>
          </p:nvSpPr>
          <p:spPr>
            <a:xfrm>
              <a:off x="9017041" y="4169883"/>
              <a:ext cx="847138" cy="1426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146">
                  <a:moveTo>
                    <a:pt x="681" y="229"/>
                  </a:moveTo>
                  <a:lnTo>
                    <a:pt x="681" y="0"/>
                  </a:lnTo>
                  <a:lnTo>
                    <a:pt x="0" y="0"/>
                  </a:lnTo>
                  <a:lnTo>
                    <a:pt x="0" y="229"/>
                  </a:lnTo>
                  <a:cubicBezTo>
                    <a:pt x="0" y="391"/>
                    <a:pt x="147" y="510"/>
                    <a:pt x="248" y="573"/>
                  </a:cubicBezTo>
                  <a:cubicBezTo>
                    <a:pt x="147" y="636"/>
                    <a:pt x="0" y="755"/>
                    <a:pt x="0" y="917"/>
                  </a:cubicBezTo>
                  <a:lnTo>
                    <a:pt x="0" y="1146"/>
                  </a:lnTo>
                  <a:lnTo>
                    <a:pt x="681" y="1146"/>
                  </a:lnTo>
                  <a:lnTo>
                    <a:pt x="681" y="917"/>
                  </a:lnTo>
                  <a:cubicBezTo>
                    <a:pt x="681" y="755"/>
                    <a:pt x="534" y="636"/>
                    <a:pt x="433" y="573"/>
                  </a:cubicBezTo>
                  <a:cubicBezTo>
                    <a:pt x="534" y="510"/>
                    <a:pt x="681" y="391"/>
                    <a:pt x="681" y="229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 424">
              <a:extLst>
                <a:ext uri="{FF2B5EF4-FFF2-40B4-BE49-F238E27FC236}">
                  <a16:creationId xmlns:a16="http://schemas.microsoft.com/office/drawing/2014/main" id="{34BC22DE-D38C-B441-D520-5C6A82BBBB4F}"/>
                </a:ext>
              </a:extLst>
            </p:cNvPr>
            <p:cNvSpPr/>
            <p:nvPr/>
          </p:nvSpPr>
          <p:spPr>
            <a:xfrm>
              <a:off x="8766636" y="3980456"/>
              <a:ext cx="1347947" cy="1881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152">
                  <a:moveTo>
                    <a:pt x="1008" y="152"/>
                  </a:moveTo>
                  <a:lnTo>
                    <a:pt x="542" y="152"/>
                  </a:lnTo>
                  <a:lnTo>
                    <a:pt x="75" y="152"/>
                  </a:lnTo>
                  <a:cubicBezTo>
                    <a:pt x="54" y="152"/>
                    <a:pt x="35" y="143"/>
                    <a:pt x="22" y="129"/>
                  </a:cubicBezTo>
                  <a:cubicBezTo>
                    <a:pt x="8" y="116"/>
                    <a:pt x="0" y="97"/>
                    <a:pt x="0" y="76"/>
                  </a:cubicBezTo>
                  <a:cubicBezTo>
                    <a:pt x="0" y="55"/>
                    <a:pt x="8" y="36"/>
                    <a:pt x="22" y="23"/>
                  </a:cubicBezTo>
                  <a:cubicBezTo>
                    <a:pt x="35" y="9"/>
                    <a:pt x="54" y="0"/>
                    <a:pt x="75" y="0"/>
                  </a:cubicBezTo>
                  <a:lnTo>
                    <a:pt x="542" y="0"/>
                  </a:lnTo>
                  <a:lnTo>
                    <a:pt x="1008" y="0"/>
                  </a:lnTo>
                  <a:cubicBezTo>
                    <a:pt x="1028" y="0"/>
                    <a:pt x="1047" y="9"/>
                    <a:pt x="1061" y="23"/>
                  </a:cubicBezTo>
                  <a:cubicBezTo>
                    <a:pt x="1075" y="36"/>
                    <a:pt x="1083" y="55"/>
                    <a:pt x="1083" y="76"/>
                  </a:cubicBezTo>
                  <a:cubicBezTo>
                    <a:pt x="1083" y="97"/>
                    <a:pt x="1075" y="116"/>
                    <a:pt x="1061" y="129"/>
                  </a:cubicBezTo>
                  <a:cubicBezTo>
                    <a:pt x="1047" y="143"/>
                    <a:pt x="1028" y="152"/>
                    <a:pt x="1008" y="152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EEC5E5AB-CC36-BE1B-C668-639038AD209B}"/>
                </a:ext>
              </a:extLst>
            </p:cNvPr>
            <p:cNvSpPr/>
            <p:nvPr/>
          </p:nvSpPr>
          <p:spPr>
            <a:xfrm>
              <a:off x="8766636" y="5598062"/>
              <a:ext cx="1347947" cy="1881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152">
                  <a:moveTo>
                    <a:pt x="1008" y="152"/>
                  </a:moveTo>
                  <a:lnTo>
                    <a:pt x="542" y="152"/>
                  </a:lnTo>
                  <a:lnTo>
                    <a:pt x="75" y="152"/>
                  </a:lnTo>
                  <a:cubicBezTo>
                    <a:pt x="54" y="152"/>
                    <a:pt x="35" y="143"/>
                    <a:pt x="22" y="130"/>
                  </a:cubicBezTo>
                  <a:cubicBezTo>
                    <a:pt x="8" y="115"/>
                    <a:pt x="0" y="96"/>
                    <a:pt x="0" y="76"/>
                  </a:cubicBezTo>
                  <a:cubicBezTo>
                    <a:pt x="0" y="55"/>
                    <a:pt x="8" y="36"/>
                    <a:pt x="22" y="22"/>
                  </a:cubicBezTo>
                  <a:cubicBezTo>
                    <a:pt x="35" y="9"/>
                    <a:pt x="54" y="0"/>
                    <a:pt x="75" y="0"/>
                  </a:cubicBezTo>
                  <a:lnTo>
                    <a:pt x="542" y="0"/>
                  </a:lnTo>
                  <a:lnTo>
                    <a:pt x="1008" y="0"/>
                  </a:lnTo>
                  <a:cubicBezTo>
                    <a:pt x="1028" y="0"/>
                    <a:pt x="1047" y="9"/>
                    <a:pt x="1061" y="22"/>
                  </a:cubicBezTo>
                  <a:cubicBezTo>
                    <a:pt x="1075" y="36"/>
                    <a:pt x="1083" y="55"/>
                    <a:pt x="1083" y="76"/>
                  </a:cubicBezTo>
                  <a:cubicBezTo>
                    <a:pt x="1083" y="96"/>
                    <a:pt x="1075" y="115"/>
                    <a:pt x="1061" y="130"/>
                  </a:cubicBezTo>
                  <a:cubicBezTo>
                    <a:pt x="1047" y="143"/>
                    <a:pt x="1028" y="152"/>
                    <a:pt x="1008" y="152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9B965501-9E0F-3C2C-25A4-852996F00F32}"/>
                </a:ext>
              </a:extLst>
            </p:cNvPr>
            <p:cNvSpPr/>
            <p:nvPr/>
          </p:nvSpPr>
          <p:spPr>
            <a:xfrm>
              <a:off x="9147852" y="5055952"/>
              <a:ext cx="584276" cy="4461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359">
                  <a:moveTo>
                    <a:pt x="427" y="359"/>
                  </a:moveTo>
                  <a:lnTo>
                    <a:pt x="43" y="359"/>
                  </a:lnTo>
                  <a:cubicBezTo>
                    <a:pt x="20" y="359"/>
                    <a:pt x="0" y="340"/>
                    <a:pt x="0" y="316"/>
                  </a:cubicBezTo>
                  <a:lnTo>
                    <a:pt x="0" y="294"/>
                  </a:lnTo>
                  <a:cubicBezTo>
                    <a:pt x="0" y="189"/>
                    <a:pt x="52" y="91"/>
                    <a:pt x="138" y="31"/>
                  </a:cubicBezTo>
                  <a:cubicBezTo>
                    <a:pt x="166" y="11"/>
                    <a:pt x="198" y="1"/>
                    <a:pt x="231" y="0"/>
                  </a:cubicBezTo>
                  <a:cubicBezTo>
                    <a:pt x="266" y="-1"/>
                    <a:pt x="302" y="9"/>
                    <a:pt x="334" y="31"/>
                  </a:cubicBezTo>
                  <a:cubicBezTo>
                    <a:pt x="419" y="91"/>
                    <a:pt x="470" y="189"/>
                    <a:pt x="470" y="294"/>
                  </a:cubicBezTo>
                  <a:lnTo>
                    <a:pt x="470" y="316"/>
                  </a:lnTo>
                  <a:cubicBezTo>
                    <a:pt x="470" y="340"/>
                    <a:pt x="451" y="359"/>
                    <a:pt x="427" y="359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6B766297-CF79-B80E-85E5-521D0C6ACE30}"/>
                </a:ext>
              </a:extLst>
            </p:cNvPr>
            <p:cNvSpPr/>
            <p:nvPr/>
          </p:nvSpPr>
          <p:spPr>
            <a:xfrm>
              <a:off x="8985896" y="3792276"/>
              <a:ext cx="909428" cy="186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1" h="151">
                  <a:moveTo>
                    <a:pt x="655" y="151"/>
                  </a:moveTo>
                  <a:lnTo>
                    <a:pt x="366" y="151"/>
                  </a:lnTo>
                  <a:lnTo>
                    <a:pt x="76" y="151"/>
                  </a:lnTo>
                  <a:cubicBezTo>
                    <a:pt x="55" y="151"/>
                    <a:pt x="36" y="143"/>
                    <a:pt x="22" y="129"/>
                  </a:cubicBezTo>
                  <a:cubicBezTo>
                    <a:pt x="8" y="116"/>
                    <a:pt x="0" y="97"/>
                    <a:pt x="0" y="76"/>
                  </a:cubicBezTo>
                  <a:cubicBezTo>
                    <a:pt x="0" y="55"/>
                    <a:pt x="8" y="36"/>
                    <a:pt x="22" y="22"/>
                  </a:cubicBezTo>
                  <a:cubicBezTo>
                    <a:pt x="36" y="9"/>
                    <a:pt x="55" y="0"/>
                    <a:pt x="76" y="0"/>
                  </a:cubicBezTo>
                  <a:lnTo>
                    <a:pt x="366" y="0"/>
                  </a:lnTo>
                  <a:lnTo>
                    <a:pt x="655" y="0"/>
                  </a:lnTo>
                  <a:cubicBezTo>
                    <a:pt x="676" y="0"/>
                    <a:pt x="695" y="9"/>
                    <a:pt x="709" y="22"/>
                  </a:cubicBezTo>
                  <a:cubicBezTo>
                    <a:pt x="722" y="36"/>
                    <a:pt x="731" y="55"/>
                    <a:pt x="731" y="76"/>
                  </a:cubicBezTo>
                  <a:cubicBezTo>
                    <a:pt x="731" y="97"/>
                    <a:pt x="722" y="116"/>
                    <a:pt x="709" y="129"/>
                  </a:cubicBezTo>
                  <a:cubicBezTo>
                    <a:pt x="695" y="143"/>
                    <a:pt x="676" y="151"/>
                    <a:pt x="655" y="151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8D9C2CAF-A165-A77D-8932-3F6DA5C332D7}"/>
                </a:ext>
              </a:extLst>
            </p:cNvPr>
            <p:cNvSpPr/>
            <p:nvPr/>
          </p:nvSpPr>
          <p:spPr>
            <a:xfrm>
              <a:off x="8868791" y="4169883"/>
              <a:ext cx="26162" cy="1426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" h="1146">
                  <a:moveTo>
                    <a:pt x="22" y="1146"/>
                  </a:moveTo>
                  <a:lnTo>
                    <a:pt x="0" y="1146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F725B5C5-78BC-5C12-23E9-8A57F7C16AFB}"/>
                </a:ext>
              </a:extLst>
            </p:cNvPr>
            <p:cNvSpPr/>
            <p:nvPr/>
          </p:nvSpPr>
          <p:spPr>
            <a:xfrm>
              <a:off x="8781589" y="4781782"/>
              <a:ext cx="201818" cy="201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63">
                  <a:moveTo>
                    <a:pt x="163" y="82"/>
                  </a:moveTo>
                  <a:cubicBezTo>
                    <a:pt x="163" y="126"/>
                    <a:pt x="126" y="163"/>
                    <a:pt x="81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7" y="0"/>
                    <a:pt x="81" y="0"/>
                  </a:cubicBezTo>
                  <a:cubicBezTo>
                    <a:pt x="126" y="0"/>
                    <a:pt x="163" y="37"/>
                    <a:pt x="163" y="8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D37930B2-1A04-1908-D827-8D163607A374}"/>
                </a:ext>
              </a:extLst>
            </p:cNvPr>
            <p:cNvSpPr/>
            <p:nvPr/>
          </p:nvSpPr>
          <p:spPr>
            <a:xfrm>
              <a:off x="8841384" y="4841601"/>
              <a:ext cx="82222" cy="834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68">
                  <a:moveTo>
                    <a:pt x="67" y="34"/>
                  </a:moveTo>
                  <a:cubicBezTo>
                    <a:pt x="67" y="53"/>
                    <a:pt x="52" y="68"/>
                    <a:pt x="33" y="68"/>
                  </a:cubicBezTo>
                  <a:cubicBezTo>
                    <a:pt x="14" y="68"/>
                    <a:pt x="0" y="53"/>
                    <a:pt x="0" y="34"/>
                  </a:cubicBezTo>
                  <a:cubicBezTo>
                    <a:pt x="0" y="15"/>
                    <a:pt x="14" y="0"/>
                    <a:pt x="33" y="0"/>
                  </a:cubicBezTo>
                  <a:cubicBezTo>
                    <a:pt x="52" y="0"/>
                    <a:pt x="67" y="15"/>
                    <a:pt x="67" y="34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B83BABE3-862D-70C0-66D1-74534008ACB4}"/>
                </a:ext>
              </a:extLst>
            </p:cNvPr>
            <p:cNvSpPr/>
            <p:nvPr/>
          </p:nvSpPr>
          <p:spPr>
            <a:xfrm>
              <a:off x="9985024" y="4169883"/>
              <a:ext cx="27407" cy="1426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1146">
                  <a:moveTo>
                    <a:pt x="23" y="1146"/>
                  </a:moveTo>
                  <a:lnTo>
                    <a:pt x="0" y="1146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EAD5E1D1-3AD4-4FC9-1EDC-359410315E92}"/>
                </a:ext>
              </a:extLst>
            </p:cNvPr>
            <p:cNvSpPr/>
            <p:nvPr/>
          </p:nvSpPr>
          <p:spPr>
            <a:xfrm>
              <a:off x="9899061" y="4781782"/>
              <a:ext cx="200572" cy="201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63">
                  <a:moveTo>
                    <a:pt x="162" y="82"/>
                  </a:moveTo>
                  <a:cubicBezTo>
                    <a:pt x="162" y="126"/>
                    <a:pt x="125" y="163"/>
                    <a:pt x="80" y="163"/>
                  </a:cubicBezTo>
                  <a:cubicBezTo>
                    <a:pt x="36" y="163"/>
                    <a:pt x="0" y="126"/>
                    <a:pt x="0" y="82"/>
                  </a:cubicBezTo>
                  <a:cubicBezTo>
                    <a:pt x="0" y="37"/>
                    <a:pt x="36" y="0"/>
                    <a:pt x="80" y="0"/>
                  </a:cubicBezTo>
                  <a:cubicBezTo>
                    <a:pt x="125" y="0"/>
                    <a:pt x="162" y="37"/>
                    <a:pt x="162" y="8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E7AD2E74-77AC-C007-DDD7-0EC878BF1F5B}"/>
                </a:ext>
              </a:extLst>
            </p:cNvPr>
            <p:cNvSpPr/>
            <p:nvPr/>
          </p:nvSpPr>
          <p:spPr>
            <a:xfrm>
              <a:off x="9439367" y="4169883"/>
              <a:ext cx="424815" cy="1426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1146">
                  <a:moveTo>
                    <a:pt x="342" y="229"/>
                  </a:moveTo>
                  <a:lnTo>
                    <a:pt x="342" y="0"/>
                  </a:lnTo>
                  <a:lnTo>
                    <a:pt x="0" y="0"/>
                  </a:lnTo>
                  <a:lnTo>
                    <a:pt x="0" y="1146"/>
                  </a:lnTo>
                  <a:lnTo>
                    <a:pt x="342" y="1146"/>
                  </a:lnTo>
                  <a:lnTo>
                    <a:pt x="342" y="917"/>
                  </a:lnTo>
                  <a:cubicBezTo>
                    <a:pt x="342" y="755"/>
                    <a:pt x="195" y="636"/>
                    <a:pt x="94" y="573"/>
                  </a:cubicBezTo>
                  <a:cubicBezTo>
                    <a:pt x="195" y="510"/>
                    <a:pt x="342" y="391"/>
                    <a:pt x="342" y="229"/>
                  </a:cubicBezTo>
                  <a:close/>
                </a:path>
              </a:pathLst>
            </a:custGeom>
            <a:solidFill>
              <a:schemeClr val="accent5">
                <a:alpha val="1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F4C1A8D3-C72A-3F07-CE2F-B32D7AA509F3}"/>
                </a:ext>
              </a:extLst>
            </p:cNvPr>
            <p:cNvSpPr/>
            <p:nvPr/>
          </p:nvSpPr>
          <p:spPr>
            <a:xfrm>
              <a:off x="9957617" y="4841601"/>
              <a:ext cx="83468" cy="834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68">
                  <a:moveTo>
                    <a:pt x="68" y="34"/>
                  </a:moveTo>
                  <a:cubicBezTo>
                    <a:pt x="68" y="53"/>
                    <a:pt x="52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2" y="0"/>
                    <a:pt x="68" y="15"/>
                    <a:pt x="68" y="34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36" name="TextBox 435">
            <a:extLst>
              <a:ext uri="{FF2B5EF4-FFF2-40B4-BE49-F238E27FC236}">
                <a16:creationId xmlns:a16="http://schemas.microsoft.com/office/drawing/2014/main" id="{F1BEB3CB-0FAD-F4D2-09CA-1F1ECE0B1825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BD00F784-14E9-DB19-3247-6857818BD1E2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7996CF80-CEC2-D025-0C2D-98B1DCD0E5C3}"/>
              </a:ext>
            </a:extLst>
          </p:cNvPr>
          <p:cNvSpPr txBox="1"/>
          <p:nvPr/>
        </p:nvSpPr>
        <p:spPr>
          <a:xfrm>
            <a:off x="1807244" y="5559875"/>
            <a:ext cx="420248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8E7011B-6B50-D387-7925-AA2064A13CB7}"/>
              </a:ext>
            </a:extLst>
          </p:cNvPr>
          <p:cNvSpPr txBox="1"/>
          <p:nvPr/>
        </p:nvSpPr>
        <p:spPr>
          <a:xfrm>
            <a:off x="1797816" y="6230033"/>
            <a:ext cx="420248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522C8CC3-395A-1F0D-CBBD-B0EE852A9AFE}"/>
              </a:ext>
            </a:extLst>
          </p:cNvPr>
          <p:cNvSpPr txBox="1"/>
          <p:nvPr/>
        </p:nvSpPr>
        <p:spPr>
          <a:xfrm>
            <a:off x="7379340" y="8497896"/>
            <a:ext cx="420248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4065226-A4EE-9766-1DD5-BFA51D94FD77}"/>
              </a:ext>
            </a:extLst>
          </p:cNvPr>
          <p:cNvSpPr txBox="1"/>
          <p:nvPr/>
        </p:nvSpPr>
        <p:spPr>
          <a:xfrm>
            <a:off x="7388767" y="9186908"/>
            <a:ext cx="420248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1E48B6D2-5940-E84F-4636-FB67D784D029}"/>
              </a:ext>
            </a:extLst>
          </p:cNvPr>
          <p:cNvSpPr txBox="1"/>
          <p:nvPr/>
        </p:nvSpPr>
        <p:spPr>
          <a:xfrm>
            <a:off x="12788897" y="5542347"/>
            <a:ext cx="420248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2FEE8AF9-FD01-28A5-F47D-02400F071B7A}"/>
              </a:ext>
            </a:extLst>
          </p:cNvPr>
          <p:cNvSpPr txBox="1"/>
          <p:nvPr/>
        </p:nvSpPr>
        <p:spPr>
          <a:xfrm>
            <a:off x="12788897" y="6230033"/>
            <a:ext cx="420248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649A1B83-9071-6E88-23B4-5C4F789BEFA0}"/>
              </a:ext>
            </a:extLst>
          </p:cNvPr>
          <p:cNvSpPr txBox="1"/>
          <p:nvPr/>
        </p:nvSpPr>
        <p:spPr>
          <a:xfrm>
            <a:off x="18384992" y="8497896"/>
            <a:ext cx="420248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EF3AFD40-764C-0F6D-3678-89C386539550}"/>
              </a:ext>
            </a:extLst>
          </p:cNvPr>
          <p:cNvSpPr txBox="1"/>
          <p:nvPr/>
        </p:nvSpPr>
        <p:spPr>
          <a:xfrm>
            <a:off x="18384992" y="9199942"/>
            <a:ext cx="420248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B6B0A957-F294-2F52-6790-36C6F4B4B548}"/>
              </a:ext>
            </a:extLst>
          </p:cNvPr>
          <p:cNvSpPr txBox="1"/>
          <p:nvPr/>
        </p:nvSpPr>
        <p:spPr>
          <a:xfrm>
            <a:off x="1598139" y="3763771"/>
            <a:ext cx="1597833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F3AA2D73-BA67-7333-9A92-D583804429BC}"/>
              </a:ext>
            </a:extLst>
          </p:cNvPr>
          <p:cNvSpPr txBox="1"/>
          <p:nvPr/>
        </p:nvSpPr>
        <p:spPr>
          <a:xfrm>
            <a:off x="7094537" y="11223235"/>
            <a:ext cx="1597833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FDBABBEA-86CC-79B9-D03A-9B3D4570EE57}"/>
              </a:ext>
            </a:extLst>
          </p:cNvPr>
          <p:cNvSpPr txBox="1"/>
          <p:nvPr/>
        </p:nvSpPr>
        <p:spPr>
          <a:xfrm>
            <a:off x="12580365" y="3757203"/>
            <a:ext cx="1597833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B3BEAE66-7A10-BA6C-56E4-3B3CF3A85460}"/>
              </a:ext>
            </a:extLst>
          </p:cNvPr>
          <p:cNvSpPr txBox="1"/>
          <p:nvPr/>
        </p:nvSpPr>
        <p:spPr>
          <a:xfrm>
            <a:off x="18080477" y="11232662"/>
            <a:ext cx="1597833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71" name="Straight Connector 70">
            <a:extLst>
              <a:ext uri="{FF2B5EF4-FFF2-40B4-BE49-F238E27FC236}">
                <a16:creationId xmlns:a16="http://schemas.microsoft.com/office/drawing/2014/main" id="{2823EFC1-3DAB-6EA3-7053-35B327FC0CF4}"/>
              </a:ext>
            </a:extLst>
          </p:cNvPr>
          <p:cNvSpPr/>
          <p:nvPr/>
        </p:nvSpPr>
        <p:spPr>
          <a:xfrm>
            <a:off x="3946668" y="8323566"/>
            <a:ext cx="0" cy="1657485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10A5F7A-BCAA-C146-4D8F-B58E746BE75A}"/>
              </a:ext>
            </a:extLst>
          </p:cNvPr>
          <p:cNvSpPr/>
          <p:nvPr/>
        </p:nvSpPr>
        <p:spPr>
          <a:xfrm>
            <a:off x="1639462" y="9981051"/>
            <a:ext cx="4613167" cy="2990950"/>
          </a:xfrm>
          <a:prstGeom prst="roundRect">
            <a:avLst/>
          </a:prstGeom>
          <a:solidFill>
            <a:schemeClr val="bg2"/>
          </a:solidFill>
          <a:ln w="63500" cap="flat">
            <a:solidFill>
              <a:schemeClr val="accent1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4F8E45-30E7-9204-76A8-76B51785B51D}"/>
              </a:ext>
            </a:extLst>
          </p:cNvPr>
          <p:cNvGrpSpPr/>
          <p:nvPr/>
        </p:nvGrpSpPr>
        <p:grpSpPr>
          <a:xfrm>
            <a:off x="3115729" y="10478296"/>
            <a:ext cx="1659395" cy="1996459"/>
            <a:chOff x="3115729" y="10478296"/>
            <a:chExt cx="1659395" cy="199645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965C5D1-5A41-BB77-5E62-BF95E41B0B3A}"/>
                </a:ext>
              </a:extLst>
            </p:cNvPr>
            <p:cNvSpPr/>
            <p:nvPr/>
          </p:nvSpPr>
          <p:spPr>
            <a:xfrm>
              <a:off x="3115729" y="10478296"/>
              <a:ext cx="1659395" cy="19964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3" h="1603">
                  <a:moveTo>
                    <a:pt x="1066" y="1603"/>
                  </a:moveTo>
                  <a:lnTo>
                    <a:pt x="667" y="1603"/>
                  </a:lnTo>
                  <a:lnTo>
                    <a:pt x="268" y="1603"/>
                  </a:lnTo>
                  <a:cubicBezTo>
                    <a:pt x="194" y="1603"/>
                    <a:pt x="127" y="1574"/>
                    <a:pt x="79" y="1524"/>
                  </a:cubicBezTo>
                  <a:cubicBezTo>
                    <a:pt x="30" y="1476"/>
                    <a:pt x="0" y="1410"/>
                    <a:pt x="0" y="1336"/>
                  </a:cubicBezTo>
                  <a:lnTo>
                    <a:pt x="0" y="802"/>
                  </a:lnTo>
                  <a:lnTo>
                    <a:pt x="0" y="268"/>
                  </a:lnTo>
                  <a:cubicBezTo>
                    <a:pt x="0" y="194"/>
                    <a:pt x="30" y="127"/>
                    <a:pt x="79" y="78"/>
                  </a:cubicBezTo>
                  <a:cubicBezTo>
                    <a:pt x="127" y="30"/>
                    <a:pt x="194" y="0"/>
                    <a:pt x="268" y="0"/>
                  </a:cubicBezTo>
                  <a:lnTo>
                    <a:pt x="667" y="0"/>
                  </a:lnTo>
                  <a:lnTo>
                    <a:pt x="1066" y="0"/>
                  </a:lnTo>
                  <a:cubicBezTo>
                    <a:pt x="1139" y="0"/>
                    <a:pt x="1206" y="30"/>
                    <a:pt x="1255" y="78"/>
                  </a:cubicBezTo>
                  <a:cubicBezTo>
                    <a:pt x="1303" y="127"/>
                    <a:pt x="1333" y="194"/>
                    <a:pt x="1333" y="268"/>
                  </a:cubicBezTo>
                  <a:lnTo>
                    <a:pt x="1333" y="802"/>
                  </a:lnTo>
                  <a:lnTo>
                    <a:pt x="1333" y="1336"/>
                  </a:lnTo>
                  <a:cubicBezTo>
                    <a:pt x="1333" y="1410"/>
                    <a:pt x="1303" y="1476"/>
                    <a:pt x="1255" y="1524"/>
                  </a:cubicBezTo>
                  <a:cubicBezTo>
                    <a:pt x="1206" y="1574"/>
                    <a:pt x="1139" y="1603"/>
                    <a:pt x="1066" y="160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BB141167-1F03-E16A-A24D-3BD4F01D4845}"/>
                </a:ext>
              </a:extLst>
            </p:cNvPr>
            <p:cNvSpPr/>
            <p:nvPr/>
          </p:nvSpPr>
          <p:spPr>
            <a:xfrm>
              <a:off x="3574176" y="11350657"/>
              <a:ext cx="740000" cy="3763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5" h="303">
                  <a:moveTo>
                    <a:pt x="553" y="115"/>
                  </a:moveTo>
                  <a:lnTo>
                    <a:pt x="553" y="110"/>
                  </a:lnTo>
                  <a:lnTo>
                    <a:pt x="553" y="105"/>
                  </a:lnTo>
                  <a:cubicBezTo>
                    <a:pt x="554" y="85"/>
                    <a:pt x="548" y="66"/>
                    <a:pt x="537" y="52"/>
                  </a:cubicBezTo>
                  <a:cubicBezTo>
                    <a:pt x="525" y="37"/>
                    <a:pt x="509" y="26"/>
                    <a:pt x="490" y="22"/>
                  </a:cubicBezTo>
                  <a:cubicBezTo>
                    <a:pt x="432" y="7"/>
                    <a:pt x="372" y="1"/>
                    <a:pt x="312" y="0"/>
                  </a:cubicBezTo>
                  <a:cubicBezTo>
                    <a:pt x="253" y="-1"/>
                    <a:pt x="193" y="5"/>
                    <a:pt x="135" y="17"/>
                  </a:cubicBezTo>
                  <a:lnTo>
                    <a:pt x="121" y="20"/>
                  </a:lnTo>
                  <a:lnTo>
                    <a:pt x="108" y="23"/>
                  </a:lnTo>
                  <a:cubicBezTo>
                    <a:pt x="88" y="26"/>
                    <a:pt x="72" y="37"/>
                    <a:pt x="60" y="53"/>
                  </a:cubicBezTo>
                  <a:cubicBezTo>
                    <a:pt x="49" y="68"/>
                    <a:pt x="42" y="86"/>
                    <a:pt x="43" y="107"/>
                  </a:cubicBezTo>
                  <a:lnTo>
                    <a:pt x="43" y="111"/>
                  </a:lnTo>
                  <a:lnTo>
                    <a:pt x="43" y="115"/>
                  </a:lnTo>
                  <a:cubicBezTo>
                    <a:pt x="45" y="135"/>
                    <a:pt x="43" y="156"/>
                    <a:pt x="40" y="176"/>
                  </a:cubicBezTo>
                  <a:cubicBezTo>
                    <a:pt x="38" y="195"/>
                    <a:pt x="32" y="215"/>
                    <a:pt x="26" y="234"/>
                  </a:cubicBezTo>
                  <a:lnTo>
                    <a:pt x="13" y="268"/>
                  </a:lnTo>
                  <a:lnTo>
                    <a:pt x="0" y="303"/>
                  </a:lnTo>
                  <a:lnTo>
                    <a:pt x="298" y="303"/>
                  </a:lnTo>
                  <a:lnTo>
                    <a:pt x="595" y="303"/>
                  </a:lnTo>
                  <a:lnTo>
                    <a:pt x="583" y="268"/>
                  </a:lnTo>
                  <a:lnTo>
                    <a:pt x="571" y="234"/>
                  </a:lnTo>
                  <a:cubicBezTo>
                    <a:pt x="563" y="215"/>
                    <a:pt x="558" y="195"/>
                    <a:pt x="555" y="176"/>
                  </a:cubicBezTo>
                  <a:cubicBezTo>
                    <a:pt x="553" y="156"/>
                    <a:pt x="551" y="135"/>
                    <a:pt x="553" y="11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868BCF23-C9E1-083A-D7AA-082EB7A14313}"/>
                </a:ext>
              </a:extLst>
            </p:cNvPr>
            <p:cNvSpPr/>
            <p:nvPr/>
          </p:nvSpPr>
          <p:spPr>
            <a:xfrm>
              <a:off x="3866938" y="11272144"/>
              <a:ext cx="155724" cy="1757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42">
                  <a:moveTo>
                    <a:pt x="126" y="100"/>
                  </a:moveTo>
                  <a:lnTo>
                    <a:pt x="63" y="142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D0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6661A81-6899-E644-E0AC-90E26906E360}"/>
                </a:ext>
              </a:extLst>
            </p:cNvPr>
            <p:cNvSpPr/>
            <p:nvPr/>
          </p:nvSpPr>
          <p:spPr>
            <a:xfrm>
              <a:off x="3866938" y="11272144"/>
              <a:ext cx="155724" cy="810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66">
                  <a:moveTo>
                    <a:pt x="126" y="44"/>
                  </a:moveTo>
                  <a:cubicBezTo>
                    <a:pt x="126" y="44"/>
                    <a:pt x="97" y="66"/>
                    <a:pt x="63" y="66"/>
                  </a:cubicBezTo>
                  <a:cubicBezTo>
                    <a:pt x="28" y="66"/>
                    <a:pt x="0" y="44"/>
                    <a:pt x="0" y="44"/>
                  </a:cubicBezTo>
                  <a:lnTo>
                    <a:pt x="0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DE5D40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3C54FB6-1DC4-93AF-5AE9-7A8A33D91FF4}"/>
                </a:ext>
              </a:extLst>
            </p:cNvPr>
            <p:cNvSpPr/>
            <p:nvPr/>
          </p:nvSpPr>
          <p:spPr>
            <a:xfrm>
              <a:off x="3792193" y="10963079"/>
              <a:ext cx="302727" cy="3526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" h="284">
                  <a:moveTo>
                    <a:pt x="244" y="142"/>
                  </a:moveTo>
                  <a:cubicBezTo>
                    <a:pt x="244" y="242"/>
                    <a:pt x="178" y="284"/>
                    <a:pt x="122" y="284"/>
                  </a:cubicBezTo>
                  <a:cubicBezTo>
                    <a:pt x="66" y="284"/>
                    <a:pt x="0" y="242"/>
                    <a:pt x="0" y="142"/>
                  </a:cubicBezTo>
                  <a:cubicBezTo>
                    <a:pt x="0" y="43"/>
                    <a:pt x="57" y="0"/>
                    <a:pt x="122" y="0"/>
                  </a:cubicBezTo>
                  <a:cubicBezTo>
                    <a:pt x="187" y="0"/>
                    <a:pt x="244" y="43"/>
                    <a:pt x="244" y="142"/>
                  </a:cubicBezTo>
                  <a:close/>
                </a:path>
              </a:pathLst>
            </a:custGeom>
            <a:solidFill>
              <a:srgbClr val="FFD0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F9CC30D-25B9-334D-B6D8-7AFC1415427B}"/>
                </a:ext>
              </a:extLst>
            </p:cNvPr>
            <p:cNvSpPr/>
            <p:nvPr/>
          </p:nvSpPr>
          <p:spPr>
            <a:xfrm>
              <a:off x="3681315" y="10844688"/>
              <a:ext cx="526970" cy="591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476">
                  <a:moveTo>
                    <a:pt x="424" y="256"/>
                  </a:moveTo>
                  <a:cubicBezTo>
                    <a:pt x="424" y="233"/>
                    <a:pt x="411" y="213"/>
                    <a:pt x="390" y="203"/>
                  </a:cubicBezTo>
                  <a:cubicBezTo>
                    <a:pt x="402" y="192"/>
                    <a:pt x="410" y="177"/>
                    <a:pt x="410" y="160"/>
                  </a:cubicBezTo>
                  <a:cubicBezTo>
                    <a:pt x="410" y="126"/>
                    <a:pt x="381" y="98"/>
                    <a:pt x="346" y="102"/>
                  </a:cubicBezTo>
                  <a:cubicBezTo>
                    <a:pt x="349" y="95"/>
                    <a:pt x="350" y="88"/>
                    <a:pt x="350" y="80"/>
                  </a:cubicBezTo>
                  <a:cubicBezTo>
                    <a:pt x="350" y="48"/>
                    <a:pt x="324" y="22"/>
                    <a:pt x="292" y="22"/>
                  </a:cubicBezTo>
                  <a:cubicBezTo>
                    <a:pt x="279" y="22"/>
                    <a:pt x="267" y="27"/>
                    <a:pt x="256" y="34"/>
                  </a:cubicBezTo>
                  <a:cubicBezTo>
                    <a:pt x="246" y="14"/>
                    <a:pt x="226" y="0"/>
                    <a:pt x="203" y="0"/>
                  </a:cubicBezTo>
                  <a:cubicBezTo>
                    <a:pt x="177" y="0"/>
                    <a:pt x="155" y="18"/>
                    <a:pt x="148" y="42"/>
                  </a:cubicBezTo>
                  <a:cubicBezTo>
                    <a:pt x="138" y="36"/>
                    <a:pt x="126" y="32"/>
                    <a:pt x="114" y="32"/>
                  </a:cubicBezTo>
                  <a:cubicBezTo>
                    <a:pt x="82" y="32"/>
                    <a:pt x="56" y="58"/>
                    <a:pt x="56" y="90"/>
                  </a:cubicBezTo>
                  <a:cubicBezTo>
                    <a:pt x="56" y="97"/>
                    <a:pt x="57" y="104"/>
                    <a:pt x="59" y="110"/>
                  </a:cubicBezTo>
                  <a:cubicBezTo>
                    <a:pt x="30" y="113"/>
                    <a:pt x="7" y="138"/>
                    <a:pt x="7" y="168"/>
                  </a:cubicBezTo>
                  <a:cubicBezTo>
                    <a:pt x="7" y="184"/>
                    <a:pt x="13" y="198"/>
                    <a:pt x="23" y="209"/>
                  </a:cubicBezTo>
                  <a:cubicBezTo>
                    <a:pt x="9" y="220"/>
                    <a:pt x="0" y="237"/>
                    <a:pt x="0" y="256"/>
                  </a:cubicBezTo>
                  <a:cubicBezTo>
                    <a:pt x="0" y="279"/>
                    <a:pt x="13" y="299"/>
                    <a:pt x="34" y="309"/>
                  </a:cubicBezTo>
                  <a:cubicBezTo>
                    <a:pt x="28" y="318"/>
                    <a:pt x="24" y="329"/>
                    <a:pt x="24" y="341"/>
                  </a:cubicBezTo>
                  <a:cubicBezTo>
                    <a:pt x="24" y="356"/>
                    <a:pt x="30" y="370"/>
                    <a:pt x="40" y="380"/>
                  </a:cubicBezTo>
                  <a:cubicBezTo>
                    <a:pt x="32" y="391"/>
                    <a:pt x="27" y="404"/>
                    <a:pt x="27" y="417"/>
                  </a:cubicBezTo>
                  <a:cubicBezTo>
                    <a:pt x="27" y="450"/>
                    <a:pt x="53" y="476"/>
                    <a:pt x="86" y="476"/>
                  </a:cubicBezTo>
                  <a:cubicBezTo>
                    <a:pt x="118" y="476"/>
                    <a:pt x="144" y="450"/>
                    <a:pt x="144" y="417"/>
                  </a:cubicBezTo>
                  <a:cubicBezTo>
                    <a:pt x="144" y="402"/>
                    <a:pt x="138" y="389"/>
                    <a:pt x="128" y="378"/>
                  </a:cubicBezTo>
                  <a:cubicBezTo>
                    <a:pt x="136" y="367"/>
                    <a:pt x="141" y="354"/>
                    <a:pt x="141" y="341"/>
                  </a:cubicBezTo>
                  <a:cubicBezTo>
                    <a:pt x="141" y="317"/>
                    <a:pt x="128" y="297"/>
                    <a:pt x="107" y="287"/>
                  </a:cubicBezTo>
                  <a:cubicBezTo>
                    <a:pt x="113" y="278"/>
                    <a:pt x="117" y="268"/>
                    <a:pt x="117" y="256"/>
                  </a:cubicBezTo>
                  <a:cubicBezTo>
                    <a:pt x="117" y="240"/>
                    <a:pt x="111" y="226"/>
                    <a:pt x="100" y="216"/>
                  </a:cubicBezTo>
                  <a:cubicBezTo>
                    <a:pt x="115" y="204"/>
                    <a:pt x="124" y="187"/>
                    <a:pt x="124" y="168"/>
                  </a:cubicBezTo>
                  <a:cubicBezTo>
                    <a:pt x="124" y="161"/>
                    <a:pt x="122" y="155"/>
                    <a:pt x="120" y="148"/>
                  </a:cubicBezTo>
                  <a:cubicBezTo>
                    <a:pt x="144" y="146"/>
                    <a:pt x="164" y="129"/>
                    <a:pt x="170" y="107"/>
                  </a:cubicBezTo>
                  <a:cubicBezTo>
                    <a:pt x="180" y="113"/>
                    <a:pt x="192" y="117"/>
                    <a:pt x="203" y="117"/>
                  </a:cubicBezTo>
                  <a:cubicBezTo>
                    <a:pt x="217" y="117"/>
                    <a:pt x="229" y="113"/>
                    <a:pt x="239" y="105"/>
                  </a:cubicBezTo>
                  <a:cubicBezTo>
                    <a:pt x="249" y="127"/>
                    <a:pt x="272" y="141"/>
                    <a:pt x="297" y="138"/>
                  </a:cubicBezTo>
                  <a:cubicBezTo>
                    <a:pt x="294" y="145"/>
                    <a:pt x="293" y="153"/>
                    <a:pt x="293" y="160"/>
                  </a:cubicBezTo>
                  <a:cubicBezTo>
                    <a:pt x="293" y="182"/>
                    <a:pt x="306" y="203"/>
                    <a:pt x="326" y="213"/>
                  </a:cubicBezTo>
                  <a:cubicBezTo>
                    <a:pt x="314" y="224"/>
                    <a:pt x="307" y="239"/>
                    <a:pt x="307" y="256"/>
                  </a:cubicBezTo>
                  <a:cubicBezTo>
                    <a:pt x="307" y="268"/>
                    <a:pt x="311" y="280"/>
                    <a:pt x="318" y="290"/>
                  </a:cubicBezTo>
                  <a:cubicBezTo>
                    <a:pt x="300" y="300"/>
                    <a:pt x="289" y="319"/>
                    <a:pt x="289" y="341"/>
                  </a:cubicBezTo>
                  <a:cubicBezTo>
                    <a:pt x="289" y="353"/>
                    <a:pt x="292" y="365"/>
                    <a:pt x="300" y="374"/>
                  </a:cubicBezTo>
                  <a:cubicBezTo>
                    <a:pt x="287" y="385"/>
                    <a:pt x="281" y="401"/>
                    <a:pt x="281" y="417"/>
                  </a:cubicBezTo>
                  <a:cubicBezTo>
                    <a:pt x="281" y="450"/>
                    <a:pt x="307" y="476"/>
                    <a:pt x="339" y="476"/>
                  </a:cubicBezTo>
                  <a:cubicBezTo>
                    <a:pt x="371" y="476"/>
                    <a:pt x="398" y="450"/>
                    <a:pt x="398" y="417"/>
                  </a:cubicBezTo>
                  <a:cubicBezTo>
                    <a:pt x="398" y="405"/>
                    <a:pt x="394" y="393"/>
                    <a:pt x="387" y="384"/>
                  </a:cubicBezTo>
                  <a:cubicBezTo>
                    <a:pt x="399" y="373"/>
                    <a:pt x="406" y="357"/>
                    <a:pt x="406" y="341"/>
                  </a:cubicBezTo>
                  <a:cubicBezTo>
                    <a:pt x="406" y="328"/>
                    <a:pt x="401" y="316"/>
                    <a:pt x="395" y="307"/>
                  </a:cubicBezTo>
                  <a:cubicBezTo>
                    <a:pt x="412" y="296"/>
                    <a:pt x="424" y="277"/>
                    <a:pt x="424" y="25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FE4C2230-DCF9-1EB7-CEC4-82EEC5F892C5}"/>
                </a:ext>
              </a:extLst>
            </p:cNvPr>
            <p:cNvSpPr/>
            <p:nvPr/>
          </p:nvSpPr>
          <p:spPr>
            <a:xfrm>
              <a:off x="3822092" y="11396767"/>
              <a:ext cx="245421" cy="201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63">
                  <a:moveTo>
                    <a:pt x="198" y="88"/>
                  </a:moveTo>
                  <a:lnTo>
                    <a:pt x="162" y="0"/>
                  </a:lnTo>
                  <a:lnTo>
                    <a:pt x="99" y="42"/>
                  </a:lnTo>
                  <a:lnTo>
                    <a:pt x="36" y="0"/>
                  </a:lnTo>
                  <a:lnTo>
                    <a:pt x="0" y="88"/>
                  </a:lnTo>
                  <a:cubicBezTo>
                    <a:pt x="0" y="88"/>
                    <a:pt x="11" y="91"/>
                    <a:pt x="25" y="96"/>
                  </a:cubicBezTo>
                  <a:lnTo>
                    <a:pt x="3" y="143"/>
                  </a:lnTo>
                  <a:cubicBezTo>
                    <a:pt x="3" y="143"/>
                    <a:pt x="27" y="163"/>
                    <a:pt x="100" y="163"/>
                  </a:cubicBezTo>
                  <a:cubicBezTo>
                    <a:pt x="173" y="163"/>
                    <a:pt x="196" y="143"/>
                    <a:pt x="196" y="143"/>
                  </a:cubicBezTo>
                  <a:lnTo>
                    <a:pt x="174" y="96"/>
                  </a:lnTo>
                  <a:cubicBezTo>
                    <a:pt x="188" y="91"/>
                    <a:pt x="198" y="88"/>
                    <a:pt x="198" y="8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4FE1F0F6-EF32-DE86-1B1F-A2E7A9029B64}"/>
                </a:ext>
              </a:extLst>
            </p:cNvPr>
            <p:cNvSpPr/>
            <p:nvPr/>
          </p:nvSpPr>
          <p:spPr>
            <a:xfrm>
              <a:off x="3457075" y="11983738"/>
              <a:ext cx="976701" cy="4910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395">
                  <a:moveTo>
                    <a:pt x="785" y="395"/>
                  </a:moveTo>
                  <a:lnTo>
                    <a:pt x="0" y="395"/>
                  </a:lnTo>
                  <a:lnTo>
                    <a:pt x="0" y="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382CAB9E-EE77-A038-45AA-5BF855EDE055}"/>
                </a:ext>
              </a:extLst>
            </p:cNvPr>
            <p:cNvSpPr/>
            <p:nvPr/>
          </p:nvSpPr>
          <p:spPr>
            <a:xfrm>
              <a:off x="3278927" y="11728264"/>
              <a:ext cx="1334243" cy="163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2" h="132">
                  <a:moveTo>
                    <a:pt x="1006" y="132"/>
                  </a:moveTo>
                  <a:lnTo>
                    <a:pt x="536" y="132"/>
                  </a:lnTo>
                  <a:lnTo>
                    <a:pt x="66" y="132"/>
                  </a:lnTo>
                  <a:cubicBezTo>
                    <a:pt x="48" y="132"/>
                    <a:pt x="31" y="125"/>
                    <a:pt x="19" y="112"/>
                  </a:cubicBezTo>
                  <a:cubicBezTo>
                    <a:pt x="7" y="101"/>
                    <a:pt x="0" y="84"/>
                    <a:pt x="0" y="66"/>
                  </a:cubicBezTo>
                  <a:cubicBezTo>
                    <a:pt x="0" y="48"/>
                    <a:pt x="7" y="31"/>
                    <a:pt x="19" y="19"/>
                  </a:cubicBezTo>
                  <a:cubicBezTo>
                    <a:pt x="31" y="7"/>
                    <a:pt x="48" y="0"/>
                    <a:pt x="66" y="0"/>
                  </a:cubicBezTo>
                  <a:lnTo>
                    <a:pt x="536" y="0"/>
                  </a:lnTo>
                  <a:lnTo>
                    <a:pt x="1006" y="0"/>
                  </a:lnTo>
                  <a:cubicBezTo>
                    <a:pt x="1024" y="0"/>
                    <a:pt x="1040" y="7"/>
                    <a:pt x="1052" y="19"/>
                  </a:cubicBezTo>
                  <a:cubicBezTo>
                    <a:pt x="1064" y="31"/>
                    <a:pt x="1072" y="48"/>
                    <a:pt x="1072" y="66"/>
                  </a:cubicBezTo>
                  <a:cubicBezTo>
                    <a:pt x="1072" y="84"/>
                    <a:pt x="1064" y="101"/>
                    <a:pt x="1052" y="112"/>
                  </a:cubicBezTo>
                  <a:cubicBezTo>
                    <a:pt x="1040" y="125"/>
                    <a:pt x="1024" y="132"/>
                    <a:pt x="1006" y="132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6C6A5F7-2C2D-119B-E1C4-4DA86B3D70F4}"/>
                </a:ext>
              </a:extLst>
            </p:cNvPr>
            <p:cNvSpPr/>
            <p:nvPr/>
          </p:nvSpPr>
          <p:spPr>
            <a:xfrm>
              <a:off x="3352429" y="11892766"/>
              <a:ext cx="1185994" cy="89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3" h="73">
                  <a:moveTo>
                    <a:pt x="953" y="0"/>
                  </a:moveTo>
                  <a:lnTo>
                    <a:pt x="477" y="0"/>
                  </a:lnTo>
                  <a:lnTo>
                    <a:pt x="0" y="0"/>
                  </a:lnTo>
                  <a:cubicBezTo>
                    <a:pt x="0" y="20"/>
                    <a:pt x="9" y="38"/>
                    <a:pt x="21" y="52"/>
                  </a:cubicBezTo>
                  <a:cubicBezTo>
                    <a:pt x="35" y="65"/>
                    <a:pt x="53" y="73"/>
                    <a:pt x="73" y="73"/>
                  </a:cubicBezTo>
                  <a:lnTo>
                    <a:pt x="477" y="73"/>
                  </a:lnTo>
                  <a:lnTo>
                    <a:pt x="880" y="73"/>
                  </a:lnTo>
                  <a:cubicBezTo>
                    <a:pt x="901" y="73"/>
                    <a:pt x="919" y="65"/>
                    <a:pt x="932" y="52"/>
                  </a:cubicBezTo>
                  <a:cubicBezTo>
                    <a:pt x="945" y="38"/>
                    <a:pt x="953" y="2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408FA378-72B0-8356-DC88-1FB25EDAAE38}"/>
                </a:ext>
              </a:extLst>
            </p:cNvPr>
            <p:cNvSpPr/>
            <p:nvPr/>
          </p:nvSpPr>
          <p:spPr>
            <a:xfrm>
              <a:off x="3352429" y="11892766"/>
              <a:ext cx="1185994" cy="89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3" h="73">
                  <a:moveTo>
                    <a:pt x="953" y="0"/>
                  </a:moveTo>
                  <a:lnTo>
                    <a:pt x="477" y="0"/>
                  </a:lnTo>
                  <a:lnTo>
                    <a:pt x="0" y="0"/>
                  </a:lnTo>
                  <a:cubicBezTo>
                    <a:pt x="0" y="20"/>
                    <a:pt x="9" y="38"/>
                    <a:pt x="21" y="52"/>
                  </a:cubicBezTo>
                  <a:cubicBezTo>
                    <a:pt x="35" y="65"/>
                    <a:pt x="53" y="73"/>
                    <a:pt x="73" y="73"/>
                  </a:cubicBezTo>
                  <a:lnTo>
                    <a:pt x="477" y="73"/>
                  </a:lnTo>
                  <a:lnTo>
                    <a:pt x="880" y="73"/>
                  </a:lnTo>
                  <a:cubicBezTo>
                    <a:pt x="901" y="73"/>
                    <a:pt x="919" y="65"/>
                    <a:pt x="932" y="52"/>
                  </a:cubicBezTo>
                  <a:cubicBezTo>
                    <a:pt x="945" y="38"/>
                    <a:pt x="953" y="20"/>
                    <a:pt x="953" y="0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5" name="Freeform 94">
            <a:extLst>
              <a:ext uri="{FF2B5EF4-FFF2-40B4-BE49-F238E27FC236}">
                <a16:creationId xmlns:a16="http://schemas.microsoft.com/office/drawing/2014/main" id="{0B5A4D0D-FE8B-7B41-F4D8-F6D2D0CB018B}"/>
              </a:ext>
            </a:extLst>
          </p:cNvPr>
          <p:cNvSpPr/>
          <p:nvPr/>
        </p:nvSpPr>
        <p:spPr>
          <a:xfrm>
            <a:off x="3807140" y="9841473"/>
            <a:ext cx="277812" cy="2791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4" h="225">
                <a:moveTo>
                  <a:pt x="224" y="112"/>
                </a:moveTo>
                <a:cubicBezTo>
                  <a:pt x="224" y="175"/>
                  <a:pt x="174" y="225"/>
                  <a:pt x="112" y="225"/>
                </a:cubicBezTo>
                <a:cubicBezTo>
                  <a:pt x="50" y="225"/>
                  <a:pt x="0" y="175"/>
                  <a:pt x="0" y="112"/>
                </a:cubicBezTo>
                <a:cubicBezTo>
                  <a:pt x="0" y="51"/>
                  <a:pt x="50" y="0"/>
                  <a:pt x="112" y="0"/>
                </a:cubicBezTo>
                <a:cubicBezTo>
                  <a:pt x="174" y="0"/>
                  <a:pt x="224" y="51"/>
                  <a:pt x="224" y="11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4A4E2F32-CC07-6217-03C2-B52B28AC8852}"/>
              </a:ext>
            </a:extLst>
          </p:cNvPr>
          <p:cNvSpPr/>
          <p:nvPr/>
        </p:nvSpPr>
        <p:spPr>
          <a:xfrm>
            <a:off x="3807140" y="9841473"/>
            <a:ext cx="277812" cy="2791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4" h="225">
                <a:moveTo>
                  <a:pt x="224" y="112"/>
                </a:moveTo>
                <a:cubicBezTo>
                  <a:pt x="224" y="175"/>
                  <a:pt x="174" y="225"/>
                  <a:pt x="112" y="225"/>
                </a:cubicBezTo>
                <a:cubicBezTo>
                  <a:pt x="50" y="225"/>
                  <a:pt x="0" y="175"/>
                  <a:pt x="0" y="112"/>
                </a:cubicBezTo>
                <a:cubicBezTo>
                  <a:pt x="0" y="51"/>
                  <a:pt x="50" y="0"/>
                  <a:pt x="112" y="0"/>
                </a:cubicBezTo>
                <a:cubicBezTo>
                  <a:pt x="174" y="0"/>
                  <a:pt x="224" y="51"/>
                  <a:pt x="224" y="112"/>
                </a:cubicBezTo>
                <a:close/>
              </a:path>
            </a:pathLst>
          </a:custGeom>
          <a:solidFill>
            <a:srgbClr val="ECF3F6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476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22434F6-0262-5B6E-9617-1E1FB312281C}"/>
              </a:ext>
            </a:extLst>
          </p:cNvPr>
          <p:cNvSpPr/>
          <p:nvPr/>
        </p:nvSpPr>
        <p:spPr>
          <a:xfrm>
            <a:off x="1671856" y="3293784"/>
            <a:ext cx="8800269" cy="22843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BEEFD42-7E54-B730-9555-72C73E880F9F}"/>
              </a:ext>
            </a:extLst>
          </p:cNvPr>
          <p:cNvSpPr/>
          <p:nvPr/>
        </p:nvSpPr>
        <p:spPr>
          <a:xfrm>
            <a:off x="1845018" y="3465760"/>
            <a:ext cx="1938452" cy="19391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57" h="1557">
                <a:moveTo>
                  <a:pt x="1557" y="779"/>
                </a:moveTo>
                <a:cubicBezTo>
                  <a:pt x="1557" y="1209"/>
                  <a:pt x="1208" y="1557"/>
                  <a:pt x="778" y="1557"/>
                </a:cubicBezTo>
                <a:cubicBezTo>
                  <a:pt x="348" y="1557"/>
                  <a:pt x="0" y="1209"/>
                  <a:pt x="0" y="779"/>
                </a:cubicBezTo>
                <a:cubicBezTo>
                  <a:pt x="0" y="348"/>
                  <a:pt x="348" y="0"/>
                  <a:pt x="778" y="0"/>
                </a:cubicBezTo>
                <a:cubicBezTo>
                  <a:pt x="1208" y="0"/>
                  <a:pt x="1557" y="348"/>
                  <a:pt x="1557" y="77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CB8DA-103E-0D79-88BF-EE1E979803DE}"/>
              </a:ext>
            </a:extLst>
          </p:cNvPr>
          <p:cNvGrpSpPr/>
          <p:nvPr/>
        </p:nvGrpSpPr>
        <p:grpSpPr>
          <a:xfrm>
            <a:off x="0" y="6657357"/>
            <a:ext cx="24377649" cy="7058643"/>
            <a:chOff x="0" y="6657357"/>
            <a:chExt cx="24377649" cy="7058643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7068735-2F81-8031-3346-EEAF05C340AB}"/>
                </a:ext>
              </a:extLst>
            </p:cNvPr>
            <p:cNvSpPr/>
            <p:nvPr/>
          </p:nvSpPr>
          <p:spPr>
            <a:xfrm>
              <a:off x="13785935" y="7327828"/>
              <a:ext cx="2168923" cy="4893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2" h="3928">
                  <a:moveTo>
                    <a:pt x="1742" y="3928"/>
                  </a:moveTo>
                  <a:lnTo>
                    <a:pt x="0" y="3928"/>
                  </a:lnTo>
                  <a:lnTo>
                    <a:pt x="0" y="0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D92C3AF-66AA-09C8-5E8E-89E96DE6A1FB}"/>
                </a:ext>
              </a:extLst>
            </p:cNvPr>
            <p:cNvSpPr/>
            <p:nvPr/>
          </p:nvSpPr>
          <p:spPr>
            <a:xfrm>
              <a:off x="13987753" y="10054578"/>
              <a:ext cx="1765283" cy="4087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8" h="329">
                  <a:moveTo>
                    <a:pt x="1418" y="201"/>
                  </a:moveTo>
                  <a:cubicBezTo>
                    <a:pt x="1418" y="145"/>
                    <a:pt x="1396" y="95"/>
                    <a:pt x="1359" y="59"/>
                  </a:cubicBezTo>
                  <a:cubicBezTo>
                    <a:pt x="1323" y="23"/>
                    <a:pt x="1273" y="0"/>
                    <a:pt x="1217" y="0"/>
                  </a:cubicBezTo>
                  <a:lnTo>
                    <a:pt x="709" y="0"/>
                  </a:lnTo>
                  <a:lnTo>
                    <a:pt x="201" y="0"/>
                  </a:lnTo>
                  <a:cubicBezTo>
                    <a:pt x="146" y="0"/>
                    <a:pt x="95" y="23"/>
                    <a:pt x="59" y="59"/>
                  </a:cubicBezTo>
                  <a:cubicBezTo>
                    <a:pt x="23" y="95"/>
                    <a:pt x="0" y="145"/>
                    <a:pt x="0" y="201"/>
                  </a:cubicBezTo>
                  <a:lnTo>
                    <a:pt x="0" y="329"/>
                  </a:lnTo>
                  <a:lnTo>
                    <a:pt x="1418" y="329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4E0865F-69EB-748A-C843-B0DC9B3D1FD2}"/>
                </a:ext>
              </a:extLst>
            </p:cNvPr>
            <p:cNvSpPr/>
            <p:nvPr/>
          </p:nvSpPr>
          <p:spPr>
            <a:xfrm>
              <a:off x="13987753" y="10464588"/>
              <a:ext cx="1765283" cy="15390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8" h="1236">
                  <a:moveTo>
                    <a:pt x="0" y="0"/>
                  </a:moveTo>
                  <a:lnTo>
                    <a:pt x="0" y="453"/>
                  </a:lnTo>
                  <a:lnTo>
                    <a:pt x="0" y="1035"/>
                  </a:lnTo>
                  <a:cubicBezTo>
                    <a:pt x="0" y="1090"/>
                    <a:pt x="23" y="1141"/>
                    <a:pt x="59" y="1177"/>
                  </a:cubicBezTo>
                  <a:cubicBezTo>
                    <a:pt x="95" y="1213"/>
                    <a:pt x="146" y="1236"/>
                    <a:pt x="201" y="1236"/>
                  </a:cubicBezTo>
                  <a:lnTo>
                    <a:pt x="709" y="1236"/>
                  </a:lnTo>
                  <a:lnTo>
                    <a:pt x="1217" y="1236"/>
                  </a:lnTo>
                  <a:cubicBezTo>
                    <a:pt x="1273" y="1236"/>
                    <a:pt x="1323" y="1213"/>
                    <a:pt x="1359" y="1177"/>
                  </a:cubicBezTo>
                  <a:cubicBezTo>
                    <a:pt x="1396" y="1141"/>
                    <a:pt x="1418" y="1090"/>
                    <a:pt x="1418" y="1035"/>
                  </a:cubicBezTo>
                  <a:lnTo>
                    <a:pt x="1418" y="453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8F223E4-0E5F-6617-6CCE-91F4A493E9FB}"/>
                </a:ext>
              </a:extLst>
            </p:cNvPr>
            <p:cNvSpPr/>
            <p:nvPr/>
          </p:nvSpPr>
          <p:spPr>
            <a:xfrm>
              <a:off x="14498528" y="11044084"/>
              <a:ext cx="261616" cy="2517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203">
                  <a:moveTo>
                    <a:pt x="124" y="10"/>
                  </a:moveTo>
                  <a:lnTo>
                    <a:pt x="135" y="25"/>
                  </a:lnTo>
                  <a:lnTo>
                    <a:pt x="146" y="41"/>
                  </a:lnTo>
                  <a:cubicBezTo>
                    <a:pt x="147" y="43"/>
                    <a:pt x="149" y="45"/>
                    <a:pt x="151" y="47"/>
                  </a:cubicBezTo>
                  <a:cubicBezTo>
                    <a:pt x="153" y="48"/>
                    <a:pt x="155" y="49"/>
                    <a:pt x="157" y="50"/>
                  </a:cubicBezTo>
                  <a:lnTo>
                    <a:pt x="177" y="56"/>
                  </a:lnTo>
                  <a:lnTo>
                    <a:pt x="196" y="62"/>
                  </a:lnTo>
                  <a:cubicBezTo>
                    <a:pt x="203" y="64"/>
                    <a:pt x="208" y="69"/>
                    <a:pt x="210" y="76"/>
                  </a:cubicBezTo>
                  <a:cubicBezTo>
                    <a:pt x="212" y="82"/>
                    <a:pt x="212" y="90"/>
                    <a:pt x="207" y="96"/>
                  </a:cubicBezTo>
                  <a:lnTo>
                    <a:pt x="194" y="111"/>
                  </a:lnTo>
                  <a:lnTo>
                    <a:pt x="183" y="126"/>
                  </a:lnTo>
                  <a:cubicBezTo>
                    <a:pt x="181" y="128"/>
                    <a:pt x="179" y="131"/>
                    <a:pt x="179" y="133"/>
                  </a:cubicBezTo>
                  <a:cubicBezTo>
                    <a:pt x="178" y="136"/>
                    <a:pt x="178" y="138"/>
                    <a:pt x="178" y="140"/>
                  </a:cubicBezTo>
                  <a:lnTo>
                    <a:pt x="178" y="160"/>
                  </a:lnTo>
                  <a:lnTo>
                    <a:pt x="179" y="180"/>
                  </a:lnTo>
                  <a:cubicBezTo>
                    <a:pt x="179" y="188"/>
                    <a:pt x="176" y="195"/>
                    <a:pt x="170" y="199"/>
                  </a:cubicBezTo>
                  <a:cubicBezTo>
                    <a:pt x="164" y="203"/>
                    <a:pt x="157" y="204"/>
                    <a:pt x="150" y="201"/>
                  </a:cubicBezTo>
                  <a:lnTo>
                    <a:pt x="131" y="194"/>
                  </a:lnTo>
                  <a:lnTo>
                    <a:pt x="114" y="188"/>
                  </a:lnTo>
                  <a:cubicBezTo>
                    <a:pt x="111" y="187"/>
                    <a:pt x="108" y="186"/>
                    <a:pt x="105" y="186"/>
                  </a:cubicBezTo>
                  <a:cubicBezTo>
                    <a:pt x="103" y="186"/>
                    <a:pt x="101" y="187"/>
                    <a:pt x="98" y="188"/>
                  </a:cubicBezTo>
                  <a:lnTo>
                    <a:pt x="80" y="194"/>
                  </a:lnTo>
                  <a:lnTo>
                    <a:pt x="62" y="201"/>
                  </a:lnTo>
                  <a:cubicBezTo>
                    <a:pt x="54" y="204"/>
                    <a:pt x="47" y="203"/>
                    <a:pt x="41" y="199"/>
                  </a:cubicBezTo>
                  <a:cubicBezTo>
                    <a:pt x="36" y="195"/>
                    <a:pt x="31" y="188"/>
                    <a:pt x="32" y="180"/>
                  </a:cubicBezTo>
                  <a:lnTo>
                    <a:pt x="33" y="160"/>
                  </a:lnTo>
                  <a:lnTo>
                    <a:pt x="34" y="140"/>
                  </a:lnTo>
                  <a:cubicBezTo>
                    <a:pt x="34" y="138"/>
                    <a:pt x="33" y="136"/>
                    <a:pt x="32" y="133"/>
                  </a:cubicBezTo>
                  <a:cubicBezTo>
                    <a:pt x="31" y="131"/>
                    <a:pt x="30" y="128"/>
                    <a:pt x="29" y="126"/>
                  </a:cubicBezTo>
                  <a:lnTo>
                    <a:pt x="17" y="111"/>
                  </a:lnTo>
                  <a:lnTo>
                    <a:pt x="5" y="96"/>
                  </a:lnTo>
                  <a:cubicBezTo>
                    <a:pt x="0" y="90"/>
                    <a:pt x="-1" y="82"/>
                    <a:pt x="1" y="76"/>
                  </a:cubicBezTo>
                  <a:cubicBezTo>
                    <a:pt x="3" y="69"/>
                    <a:pt x="8" y="64"/>
                    <a:pt x="16" y="62"/>
                  </a:cubicBezTo>
                  <a:lnTo>
                    <a:pt x="35" y="56"/>
                  </a:lnTo>
                  <a:lnTo>
                    <a:pt x="53" y="50"/>
                  </a:lnTo>
                  <a:cubicBezTo>
                    <a:pt x="56" y="49"/>
                    <a:pt x="58" y="48"/>
                    <a:pt x="60" y="47"/>
                  </a:cubicBezTo>
                  <a:cubicBezTo>
                    <a:pt x="62" y="45"/>
                    <a:pt x="64" y="43"/>
                    <a:pt x="65" y="41"/>
                  </a:cubicBezTo>
                  <a:lnTo>
                    <a:pt x="76" y="25"/>
                  </a:lnTo>
                  <a:lnTo>
                    <a:pt x="88" y="10"/>
                  </a:lnTo>
                  <a:cubicBezTo>
                    <a:pt x="92" y="3"/>
                    <a:pt x="99" y="0"/>
                    <a:pt x="105" y="0"/>
                  </a:cubicBezTo>
                  <a:cubicBezTo>
                    <a:pt x="112" y="0"/>
                    <a:pt x="119" y="3"/>
                    <a:pt x="124" y="1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E47D38F-C9C8-CFE4-A994-1720EB30CB31}"/>
                </a:ext>
              </a:extLst>
            </p:cNvPr>
            <p:cNvSpPr/>
            <p:nvPr/>
          </p:nvSpPr>
          <p:spPr>
            <a:xfrm>
              <a:off x="14178359" y="10197895"/>
              <a:ext cx="495825" cy="1383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9" h="112">
                  <a:moveTo>
                    <a:pt x="343" y="112"/>
                  </a:moveTo>
                  <a:lnTo>
                    <a:pt x="56" y="112"/>
                  </a:lnTo>
                  <a:cubicBezTo>
                    <a:pt x="25" y="112"/>
                    <a:pt x="0" y="87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lnTo>
                    <a:pt x="343" y="0"/>
                  </a:lnTo>
                  <a:cubicBezTo>
                    <a:pt x="373" y="0"/>
                    <a:pt x="399" y="25"/>
                    <a:pt x="399" y="56"/>
                  </a:cubicBezTo>
                  <a:cubicBezTo>
                    <a:pt x="399" y="87"/>
                    <a:pt x="373" y="112"/>
                    <a:pt x="343" y="11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4379FC3-3057-34FD-4CDA-83783DFABD2E}"/>
                </a:ext>
              </a:extLst>
            </p:cNvPr>
            <p:cNvSpPr/>
            <p:nvPr/>
          </p:nvSpPr>
          <p:spPr>
            <a:xfrm>
              <a:off x="14393881" y="10464588"/>
              <a:ext cx="16195" cy="15390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1236">
                  <a:moveTo>
                    <a:pt x="14" y="1236"/>
                  </a:moveTo>
                  <a:lnTo>
                    <a:pt x="0" y="1236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93DEB06-8F05-9E02-F804-8ABF5FC7825A}"/>
                </a:ext>
              </a:extLst>
            </p:cNvPr>
            <p:cNvSpPr/>
            <p:nvPr/>
          </p:nvSpPr>
          <p:spPr>
            <a:xfrm>
              <a:off x="14863545" y="10464588"/>
              <a:ext cx="14950" cy="15390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236">
                  <a:moveTo>
                    <a:pt x="13" y="1236"/>
                  </a:moveTo>
                  <a:lnTo>
                    <a:pt x="0" y="1236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CBF93E5-D90E-C19A-2DDF-0DDE5D406349}"/>
                </a:ext>
              </a:extLst>
            </p:cNvPr>
            <p:cNvSpPr/>
            <p:nvPr/>
          </p:nvSpPr>
          <p:spPr>
            <a:xfrm>
              <a:off x="15331962" y="10464588"/>
              <a:ext cx="14950" cy="15390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236">
                  <a:moveTo>
                    <a:pt x="13" y="1236"/>
                  </a:moveTo>
                  <a:lnTo>
                    <a:pt x="0" y="1236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11C21C05-B9C7-AC7F-B5D0-F81D0DCD324B}"/>
                </a:ext>
              </a:extLst>
            </p:cNvPr>
            <p:cNvSpPr/>
            <p:nvPr/>
          </p:nvSpPr>
          <p:spPr>
            <a:xfrm>
              <a:off x="13993978" y="10923200"/>
              <a:ext cx="1759058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3" h="14">
                  <a:moveTo>
                    <a:pt x="1413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413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718D93D-9827-ED39-BF53-1B0B9B7E2E89}"/>
                </a:ext>
              </a:extLst>
            </p:cNvPr>
            <p:cNvSpPr/>
            <p:nvPr/>
          </p:nvSpPr>
          <p:spPr>
            <a:xfrm>
              <a:off x="13993978" y="11393029"/>
              <a:ext cx="1759058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3" h="13">
                  <a:moveTo>
                    <a:pt x="1413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413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63AD9F3-E431-D6D7-7BBE-17A8662221FA}"/>
                </a:ext>
              </a:extLst>
            </p:cNvPr>
            <p:cNvSpPr/>
            <p:nvPr/>
          </p:nvSpPr>
          <p:spPr>
            <a:xfrm>
              <a:off x="13987753" y="8145355"/>
              <a:ext cx="1765283" cy="15341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8" h="1232">
                  <a:moveTo>
                    <a:pt x="0" y="1232"/>
                  </a:moveTo>
                  <a:lnTo>
                    <a:pt x="1418" y="1232"/>
                  </a:lnTo>
                  <a:lnTo>
                    <a:pt x="1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0BF8DEF-78A5-2930-4D8E-F196ECD78503}"/>
                </a:ext>
              </a:extLst>
            </p:cNvPr>
            <p:cNvSpPr/>
            <p:nvPr/>
          </p:nvSpPr>
          <p:spPr>
            <a:xfrm>
              <a:off x="15050413" y="7573336"/>
              <a:ext cx="702627" cy="5707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459">
                  <a:moveTo>
                    <a:pt x="565" y="0"/>
                  </a:moveTo>
                  <a:lnTo>
                    <a:pt x="0" y="0"/>
                  </a:lnTo>
                  <a:lnTo>
                    <a:pt x="0" y="459"/>
                  </a:lnTo>
                  <a:lnTo>
                    <a:pt x="565" y="45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78216F74-7CC0-FBD7-CBAC-CBE252C41A55}"/>
                </a:ext>
              </a:extLst>
            </p:cNvPr>
            <p:cNvSpPr/>
            <p:nvPr/>
          </p:nvSpPr>
          <p:spPr>
            <a:xfrm>
              <a:off x="13987753" y="7574582"/>
              <a:ext cx="1061415" cy="5695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3" h="458">
                  <a:moveTo>
                    <a:pt x="0" y="458"/>
                  </a:moveTo>
                  <a:lnTo>
                    <a:pt x="853" y="458"/>
                  </a:lnTo>
                  <a:lnTo>
                    <a:pt x="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A25226A-0F14-C6DA-FA79-EAB67F3E3B3A}"/>
                </a:ext>
              </a:extLst>
            </p:cNvPr>
            <p:cNvSpPr/>
            <p:nvPr/>
          </p:nvSpPr>
          <p:spPr>
            <a:xfrm>
              <a:off x="14184588" y="7719144"/>
              <a:ext cx="660270" cy="332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1" h="268">
                  <a:moveTo>
                    <a:pt x="0" y="268"/>
                  </a:moveTo>
                  <a:lnTo>
                    <a:pt x="531" y="268"/>
                  </a:lnTo>
                  <a:lnTo>
                    <a:pt x="5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E280F289-A11B-044D-F9FD-141069448E58}"/>
                </a:ext>
              </a:extLst>
            </p:cNvPr>
            <p:cNvSpPr/>
            <p:nvPr/>
          </p:nvSpPr>
          <p:spPr>
            <a:xfrm>
              <a:off x="14241894" y="7771486"/>
              <a:ext cx="545657" cy="228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9" h="184">
                  <a:moveTo>
                    <a:pt x="439" y="152"/>
                  </a:moveTo>
                  <a:lnTo>
                    <a:pt x="439" y="31"/>
                  </a:lnTo>
                  <a:cubicBezTo>
                    <a:pt x="422" y="31"/>
                    <a:pt x="408" y="17"/>
                    <a:pt x="408" y="0"/>
                  </a:cubicBezTo>
                  <a:lnTo>
                    <a:pt x="31" y="0"/>
                  </a:lnTo>
                  <a:cubicBezTo>
                    <a:pt x="31" y="17"/>
                    <a:pt x="17" y="31"/>
                    <a:pt x="0" y="31"/>
                  </a:cubicBezTo>
                  <a:lnTo>
                    <a:pt x="0" y="152"/>
                  </a:lnTo>
                  <a:cubicBezTo>
                    <a:pt x="17" y="152"/>
                    <a:pt x="31" y="166"/>
                    <a:pt x="31" y="184"/>
                  </a:cubicBezTo>
                  <a:lnTo>
                    <a:pt x="408" y="184"/>
                  </a:lnTo>
                  <a:cubicBezTo>
                    <a:pt x="408" y="166"/>
                    <a:pt x="422" y="152"/>
                    <a:pt x="439" y="15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C615707-7C5C-54AF-4FC2-BA3414AB9705}"/>
                </a:ext>
              </a:extLst>
            </p:cNvPr>
            <p:cNvSpPr/>
            <p:nvPr/>
          </p:nvSpPr>
          <p:spPr>
            <a:xfrm>
              <a:off x="14462400" y="7832551"/>
              <a:ext cx="105892" cy="1059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86">
                  <a:moveTo>
                    <a:pt x="86" y="43"/>
                  </a:moveTo>
                  <a:cubicBezTo>
                    <a:pt x="86" y="66"/>
                    <a:pt x="67" y="86"/>
                    <a:pt x="43" y="86"/>
                  </a:cubicBezTo>
                  <a:cubicBezTo>
                    <a:pt x="19" y="86"/>
                    <a:pt x="0" y="66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6" y="19"/>
                    <a:pt x="86" y="4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1C87C75B-2885-02A0-849D-0CB3EF2BDAA3}"/>
                </a:ext>
              </a:extLst>
            </p:cNvPr>
            <p:cNvSpPr/>
            <p:nvPr/>
          </p:nvSpPr>
          <p:spPr>
            <a:xfrm>
              <a:off x="15289605" y="7665553"/>
              <a:ext cx="204310" cy="3913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315">
                  <a:moveTo>
                    <a:pt x="47" y="141"/>
                  </a:moveTo>
                  <a:cubicBezTo>
                    <a:pt x="39" y="137"/>
                    <a:pt x="32" y="132"/>
                    <a:pt x="26" y="126"/>
                  </a:cubicBezTo>
                  <a:cubicBezTo>
                    <a:pt x="21" y="119"/>
                    <a:pt x="18" y="110"/>
                    <a:pt x="18" y="99"/>
                  </a:cubicBezTo>
                  <a:cubicBezTo>
                    <a:pt x="18" y="85"/>
                    <a:pt x="23" y="74"/>
                    <a:pt x="34" y="64"/>
                  </a:cubicBezTo>
                  <a:cubicBezTo>
                    <a:pt x="44" y="56"/>
                    <a:pt x="59" y="50"/>
                    <a:pt x="78" y="50"/>
                  </a:cubicBezTo>
                  <a:lnTo>
                    <a:pt x="78" y="151"/>
                  </a:lnTo>
                  <a:cubicBezTo>
                    <a:pt x="66" y="148"/>
                    <a:pt x="56" y="145"/>
                    <a:pt x="47" y="141"/>
                  </a:cubicBezTo>
                  <a:close/>
                  <a:moveTo>
                    <a:pt x="89" y="164"/>
                  </a:moveTo>
                  <a:cubicBezTo>
                    <a:pt x="103" y="168"/>
                    <a:pt x="115" y="171"/>
                    <a:pt x="123" y="175"/>
                  </a:cubicBezTo>
                  <a:cubicBezTo>
                    <a:pt x="132" y="178"/>
                    <a:pt x="140" y="183"/>
                    <a:pt x="146" y="190"/>
                  </a:cubicBezTo>
                  <a:cubicBezTo>
                    <a:pt x="152" y="197"/>
                    <a:pt x="155" y="205"/>
                    <a:pt x="155" y="217"/>
                  </a:cubicBezTo>
                  <a:cubicBezTo>
                    <a:pt x="155" y="231"/>
                    <a:pt x="149" y="242"/>
                    <a:pt x="138" y="252"/>
                  </a:cubicBezTo>
                  <a:cubicBezTo>
                    <a:pt x="127" y="261"/>
                    <a:pt x="110" y="266"/>
                    <a:pt x="89" y="266"/>
                  </a:cubicBezTo>
                  <a:close/>
                  <a:moveTo>
                    <a:pt x="154" y="183"/>
                  </a:moveTo>
                  <a:cubicBezTo>
                    <a:pt x="147" y="175"/>
                    <a:pt x="138" y="169"/>
                    <a:pt x="128" y="165"/>
                  </a:cubicBezTo>
                  <a:cubicBezTo>
                    <a:pt x="118" y="162"/>
                    <a:pt x="105" y="158"/>
                    <a:pt x="89" y="153"/>
                  </a:cubicBezTo>
                  <a:lnTo>
                    <a:pt x="89" y="49"/>
                  </a:lnTo>
                  <a:cubicBezTo>
                    <a:pt x="99" y="49"/>
                    <a:pt x="109" y="51"/>
                    <a:pt x="119" y="54"/>
                  </a:cubicBezTo>
                  <a:cubicBezTo>
                    <a:pt x="130" y="58"/>
                    <a:pt x="140" y="63"/>
                    <a:pt x="149" y="69"/>
                  </a:cubicBezTo>
                  <a:lnTo>
                    <a:pt x="151" y="70"/>
                  </a:lnTo>
                  <a:lnTo>
                    <a:pt x="157" y="62"/>
                  </a:lnTo>
                  <a:lnTo>
                    <a:pt x="156" y="60"/>
                  </a:lnTo>
                  <a:cubicBezTo>
                    <a:pt x="146" y="54"/>
                    <a:pt x="136" y="49"/>
                    <a:pt x="124" y="45"/>
                  </a:cubicBezTo>
                  <a:cubicBezTo>
                    <a:pt x="113" y="41"/>
                    <a:pt x="100" y="39"/>
                    <a:pt x="89" y="39"/>
                  </a:cubicBezTo>
                  <a:lnTo>
                    <a:pt x="89" y="0"/>
                  </a:lnTo>
                  <a:lnTo>
                    <a:pt x="78" y="0"/>
                  </a:lnTo>
                  <a:lnTo>
                    <a:pt x="78" y="39"/>
                  </a:lnTo>
                  <a:cubicBezTo>
                    <a:pt x="55" y="40"/>
                    <a:pt x="38" y="47"/>
                    <a:pt x="26" y="58"/>
                  </a:cubicBezTo>
                  <a:cubicBezTo>
                    <a:pt x="14" y="69"/>
                    <a:pt x="8" y="83"/>
                    <a:pt x="8" y="99"/>
                  </a:cubicBezTo>
                  <a:cubicBezTo>
                    <a:pt x="8" y="113"/>
                    <a:pt x="11" y="123"/>
                    <a:pt x="17" y="132"/>
                  </a:cubicBezTo>
                  <a:cubicBezTo>
                    <a:pt x="24" y="140"/>
                    <a:pt x="33" y="146"/>
                    <a:pt x="42" y="150"/>
                  </a:cubicBezTo>
                  <a:cubicBezTo>
                    <a:pt x="52" y="154"/>
                    <a:pt x="64" y="158"/>
                    <a:pt x="78" y="162"/>
                  </a:cubicBezTo>
                  <a:lnTo>
                    <a:pt x="78" y="266"/>
                  </a:lnTo>
                  <a:cubicBezTo>
                    <a:pt x="65" y="266"/>
                    <a:pt x="51" y="263"/>
                    <a:pt x="39" y="257"/>
                  </a:cubicBezTo>
                  <a:cubicBezTo>
                    <a:pt x="26" y="252"/>
                    <a:pt x="16" y="244"/>
                    <a:pt x="9" y="236"/>
                  </a:cubicBezTo>
                  <a:lnTo>
                    <a:pt x="8" y="235"/>
                  </a:lnTo>
                  <a:lnTo>
                    <a:pt x="0" y="241"/>
                  </a:lnTo>
                  <a:lnTo>
                    <a:pt x="2" y="243"/>
                  </a:lnTo>
                  <a:cubicBezTo>
                    <a:pt x="9" y="252"/>
                    <a:pt x="20" y="260"/>
                    <a:pt x="34" y="266"/>
                  </a:cubicBezTo>
                  <a:cubicBezTo>
                    <a:pt x="48" y="273"/>
                    <a:pt x="62" y="275"/>
                    <a:pt x="78" y="277"/>
                  </a:cubicBezTo>
                  <a:lnTo>
                    <a:pt x="78" y="315"/>
                  </a:lnTo>
                  <a:lnTo>
                    <a:pt x="89" y="315"/>
                  </a:lnTo>
                  <a:lnTo>
                    <a:pt x="89" y="277"/>
                  </a:lnTo>
                  <a:cubicBezTo>
                    <a:pt x="105" y="276"/>
                    <a:pt x="119" y="273"/>
                    <a:pt x="130" y="268"/>
                  </a:cubicBezTo>
                  <a:cubicBezTo>
                    <a:pt x="142" y="263"/>
                    <a:pt x="151" y="255"/>
                    <a:pt x="157" y="247"/>
                  </a:cubicBezTo>
                  <a:cubicBezTo>
                    <a:pt x="162" y="238"/>
                    <a:pt x="165" y="228"/>
                    <a:pt x="165" y="217"/>
                  </a:cubicBezTo>
                  <a:cubicBezTo>
                    <a:pt x="165" y="203"/>
                    <a:pt x="162" y="192"/>
                    <a:pt x="154" y="18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03AB54B-0BE0-1D89-C6EA-9A07343B845B}"/>
                </a:ext>
              </a:extLst>
            </p:cNvPr>
            <p:cNvSpPr/>
            <p:nvPr/>
          </p:nvSpPr>
          <p:spPr>
            <a:xfrm>
              <a:off x="14178359" y="8445693"/>
              <a:ext cx="609192" cy="5421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0" h="436">
                  <a:moveTo>
                    <a:pt x="0" y="436"/>
                  </a:moveTo>
                  <a:lnTo>
                    <a:pt x="490" y="436"/>
                  </a:lnTo>
                  <a:lnTo>
                    <a:pt x="4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0402641-430C-D6AD-3691-D19858C3F48E}"/>
                </a:ext>
              </a:extLst>
            </p:cNvPr>
            <p:cNvSpPr/>
            <p:nvPr/>
          </p:nvSpPr>
          <p:spPr>
            <a:xfrm>
              <a:off x="14929571" y="8445693"/>
              <a:ext cx="609192" cy="5421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0" h="436">
                  <a:moveTo>
                    <a:pt x="0" y="436"/>
                  </a:moveTo>
                  <a:lnTo>
                    <a:pt x="490" y="436"/>
                  </a:lnTo>
                  <a:lnTo>
                    <a:pt x="4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C25AE83-A1FB-A6A2-189A-C9AA3ADE9543}"/>
                </a:ext>
              </a:extLst>
            </p:cNvPr>
            <p:cNvSpPr/>
            <p:nvPr/>
          </p:nvSpPr>
          <p:spPr>
            <a:xfrm>
              <a:off x="14372699" y="8628892"/>
              <a:ext cx="266599" cy="1881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152">
                  <a:moveTo>
                    <a:pt x="70" y="152"/>
                  </a:moveTo>
                  <a:cubicBezTo>
                    <a:pt x="68" y="152"/>
                    <a:pt x="66" y="152"/>
                    <a:pt x="65" y="151"/>
                  </a:cubicBezTo>
                  <a:lnTo>
                    <a:pt x="2" y="88"/>
                  </a:lnTo>
                  <a:cubicBezTo>
                    <a:pt x="-1" y="85"/>
                    <a:pt x="-1" y="81"/>
                    <a:pt x="2" y="78"/>
                  </a:cubicBezTo>
                  <a:cubicBezTo>
                    <a:pt x="4" y="76"/>
                    <a:pt x="9" y="76"/>
                    <a:pt x="11" y="78"/>
                  </a:cubicBezTo>
                  <a:lnTo>
                    <a:pt x="70" y="137"/>
                  </a:lnTo>
                  <a:lnTo>
                    <a:pt x="204" y="2"/>
                  </a:lnTo>
                  <a:cubicBezTo>
                    <a:pt x="206" y="-1"/>
                    <a:pt x="211" y="-1"/>
                    <a:pt x="213" y="2"/>
                  </a:cubicBezTo>
                  <a:cubicBezTo>
                    <a:pt x="216" y="5"/>
                    <a:pt x="216" y="9"/>
                    <a:pt x="213" y="11"/>
                  </a:cubicBezTo>
                  <a:lnTo>
                    <a:pt x="74" y="151"/>
                  </a:lnTo>
                  <a:cubicBezTo>
                    <a:pt x="73" y="152"/>
                    <a:pt x="72" y="152"/>
                    <a:pt x="70" y="15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14026C71-ECA4-78D1-0F4C-30B79A2E28EF}"/>
                </a:ext>
              </a:extLst>
            </p:cNvPr>
            <p:cNvSpPr/>
            <p:nvPr/>
          </p:nvSpPr>
          <p:spPr>
            <a:xfrm>
              <a:off x="14170884" y="9232067"/>
              <a:ext cx="1376600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6" h="13">
                  <a:moveTo>
                    <a:pt x="1099" y="13"/>
                  </a:moveTo>
                  <a:lnTo>
                    <a:pt x="6" y="13"/>
                  </a:lnTo>
                  <a:cubicBezTo>
                    <a:pt x="3" y="13"/>
                    <a:pt x="0" y="11"/>
                    <a:pt x="0" y="7"/>
                  </a:cubicBezTo>
                  <a:cubicBezTo>
                    <a:pt x="0" y="2"/>
                    <a:pt x="3" y="0"/>
                    <a:pt x="6" y="0"/>
                  </a:cubicBezTo>
                  <a:lnTo>
                    <a:pt x="1099" y="0"/>
                  </a:lnTo>
                  <a:cubicBezTo>
                    <a:pt x="1102" y="0"/>
                    <a:pt x="1106" y="2"/>
                    <a:pt x="1106" y="7"/>
                  </a:cubicBezTo>
                  <a:cubicBezTo>
                    <a:pt x="1106" y="11"/>
                    <a:pt x="1102" y="13"/>
                    <a:pt x="1099" y="1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7D4B219A-F504-69AC-68B1-4ADA2EBB2856}"/>
                </a:ext>
              </a:extLst>
            </p:cNvPr>
            <p:cNvSpPr/>
            <p:nvPr/>
          </p:nvSpPr>
          <p:spPr>
            <a:xfrm>
              <a:off x="14170884" y="9432710"/>
              <a:ext cx="1376600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6" h="13">
                  <a:moveTo>
                    <a:pt x="1099" y="13"/>
                  </a:moveTo>
                  <a:lnTo>
                    <a:pt x="6" y="13"/>
                  </a:ln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1099" y="0"/>
                  </a:lnTo>
                  <a:cubicBezTo>
                    <a:pt x="1102" y="0"/>
                    <a:pt x="1106" y="3"/>
                    <a:pt x="1106" y="7"/>
                  </a:cubicBezTo>
                  <a:cubicBezTo>
                    <a:pt x="1106" y="10"/>
                    <a:pt x="1102" y="13"/>
                    <a:pt x="1099" y="1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A77DD346-E287-165A-7F3E-E1AB3289E6A3}"/>
                </a:ext>
              </a:extLst>
            </p:cNvPr>
            <p:cNvSpPr/>
            <p:nvPr/>
          </p:nvSpPr>
          <p:spPr>
            <a:xfrm>
              <a:off x="15107716" y="8709897"/>
              <a:ext cx="252896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4" h="13">
                  <a:moveTo>
                    <a:pt x="197" y="13"/>
                  </a:moveTo>
                  <a:lnTo>
                    <a:pt x="7" y="13"/>
                  </a:ln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197" y="0"/>
                  </a:lnTo>
                  <a:cubicBezTo>
                    <a:pt x="201" y="0"/>
                    <a:pt x="204" y="3"/>
                    <a:pt x="204" y="6"/>
                  </a:cubicBezTo>
                  <a:cubicBezTo>
                    <a:pt x="204" y="10"/>
                    <a:pt x="201" y="13"/>
                    <a:pt x="197" y="1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3A57A57-0178-2794-4982-23461212A9AE}"/>
                </a:ext>
              </a:extLst>
            </p:cNvPr>
            <p:cNvSpPr/>
            <p:nvPr/>
          </p:nvSpPr>
          <p:spPr>
            <a:xfrm>
              <a:off x="15226070" y="8590259"/>
              <a:ext cx="14950" cy="2529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204">
                  <a:moveTo>
                    <a:pt x="7" y="204"/>
                  </a:moveTo>
                  <a:cubicBezTo>
                    <a:pt x="3" y="204"/>
                    <a:pt x="0" y="201"/>
                    <a:pt x="0" y="197"/>
                  </a:cubicBezTo>
                  <a:lnTo>
                    <a:pt x="0" y="7"/>
                  </a:ln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3" y="3"/>
                    <a:pt x="13" y="7"/>
                  </a:cubicBezTo>
                  <a:lnTo>
                    <a:pt x="13" y="197"/>
                  </a:lnTo>
                  <a:cubicBezTo>
                    <a:pt x="13" y="201"/>
                    <a:pt x="11" y="204"/>
                    <a:pt x="7" y="20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CD4807FC-2F6B-E111-BE24-65DDBFAEA065}"/>
                </a:ext>
              </a:extLst>
            </p:cNvPr>
            <p:cNvSpPr/>
            <p:nvPr/>
          </p:nvSpPr>
          <p:spPr>
            <a:xfrm>
              <a:off x="11129907" y="13014373"/>
              <a:ext cx="7383808" cy="200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28" h="162">
                  <a:moveTo>
                    <a:pt x="81" y="162"/>
                  </a:moveTo>
                  <a:lnTo>
                    <a:pt x="2964" y="162"/>
                  </a:lnTo>
                  <a:lnTo>
                    <a:pt x="5847" y="162"/>
                  </a:lnTo>
                  <a:cubicBezTo>
                    <a:pt x="5869" y="162"/>
                    <a:pt x="5890" y="153"/>
                    <a:pt x="5904" y="138"/>
                  </a:cubicBezTo>
                  <a:cubicBezTo>
                    <a:pt x="5919" y="123"/>
                    <a:pt x="5928" y="103"/>
                    <a:pt x="5928" y="81"/>
                  </a:cubicBezTo>
                  <a:cubicBezTo>
                    <a:pt x="5928" y="58"/>
                    <a:pt x="5919" y="38"/>
                    <a:pt x="5904" y="23"/>
                  </a:cubicBezTo>
                  <a:cubicBezTo>
                    <a:pt x="5890" y="9"/>
                    <a:pt x="5869" y="0"/>
                    <a:pt x="5847" y="0"/>
                  </a:cubicBezTo>
                  <a:lnTo>
                    <a:pt x="2964" y="0"/>
                  </a:lnTo>
                  <a:lnTo>
                    <a:pt x="81" y="0"/>
                  </a:lnTo>
                  <a:cubicBezTo>
                    <a:pt x="59" y="0"/>
                    <a:pt x="38" y="9"/>
                    <a:pt x="24" y="23"/>
                  </a:cubicBezTo>
                  <a:cubicBezTo>
                    <a:pt x="9" y="38"/>
                    <a:pt x="0" y="58"/>
                    <a:pt x="0" y="81"/>
                  </a:cubicBezTo>
                  <a:cubicBezTo>
                    <a:pt x="0" y="103"/>
                    <a:pt x="9" y="123"/>
                    <a:pt x="24" y="138"/>
                  </a:cubicBezTo>
                  <a:cubicBezTo>
                    <a:pt x="38" y="153"/>
                    <a:pt x="59" y="162"/>
                    <a:pt x="81" y="162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207A9F17-A960-E72D-6765-36A1F38DFBB9}"/>
                </a:ext>
              </a:extLst>
            </p:cNvPr>
            <p:cNvSpPr/>
            <p:nvPr/>
          </p:nvSpPr>
          <p:spPr>
            <a:xfrm>
              <a:off x="11583375" y="13216262"/>
              <a:ext cx="16195" cy="3003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242">
                  <a:moveTo>
                    <a:pt x="14" y="242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933A0A1-42FB-7368-04FF-B82EEF792978}"/>
                </a:ext>
              </a:extLst>
            </p:cNvPr>
            <p:cNvSpPr/>
            <p:nvPr/>
          </p:nvSpPr>
          <p:spPr>
            <a:xfrm>
              <a:off x="18207250" y="13216262"/>
              <a:ext cx="14950" cy="3003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242">
                  <a:moveTo>
                    <a:pt x="13" y="242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DFC3A31-91F8-1A9E-010C-9A37A51C8C6C}"/>
                </a:ext>
              </a:extLst>
            </p:cNvPr>
            <p:cNvSpPr/>
            <p:nvPr/>
          </p:nvSpPr>
          <p:spPr>
            <a:xfrm>
              <a:off x="13666339" y="13216262"/>
              <a:ext cx="14950" cy="3003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242">
                  <a:moveTo>
                    <a:pt x="13" y="242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3F9DA7F5-5BC1-F8CF-5063-5662C64E003A}"/>
                </a:ext>
              </a:extLst>
            </p:cNvPr>
            <p:cNvSpPr/>
            <p:nvPr/>
          </p:nvSpPr>
          <p:spPr>
            <a:xfrm>
              <a:off x="16123040" y="13216262"/>
              <a:ext cx="16195" cy="3003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242">
                  <a:moveTo>
                    <a:pt x="14" y="242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6EE37438-EEE6-E93A-7BFD-E4147538B1CE}"/>
                </a:ext>
              </a:extLst>
            </p:cNvPr>
            <p:cNvSpPr/>
            <p:nvPr/>
          </p:nvSpPr>
          <p:spPr>
            <a:xfrm>
              <a:off x="5866437" y="13197569"/>
              <a:ext cx="1578415" cy="319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8" h="257">
                  <a:moveTo>
                    <a:pt x="0" y="0"/>
                  </a:moveTo>
                  <a:lnTo>
                    <a:pt x="1268" y="0"/>
                  </a:lnTo>
                  <a:lnTo>
                    <a:pt x="1268" y="257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9836D9E-76C1-69AD-04FE-BC401B0E5BF1}"/>
                </a:ext>
              </a:extLst>
            </p:cNvPr>
            <p:cNvSpPr/>
            <p:nvPr/>
          </p:nvSpPr>
          <p:spPr>
            <a:xfrm>
              <a:off x="6029635" y="11917691"/>
              <a:ext cx="1248283" cy="12786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3" h="1027">
                  <a:moveTo>
                    <a:pt x="76" y="1024"/>
                  </a:moveTo>
                  <a:cubicBezTo>
                    <a:pt x="76" y="1024"/>
                    <a:pt x="-142" y="647"/>
                    <a:pt x="159" y="761"/>
                  </a:cubicBezTo>
                  <a:cubicBezTo>
                    <a:pt x="159" y="761"/>
                    <a:pt x="31" y="446"/>
                    <a:pt x="241" y="489"/>
                  </a:cubicBezTo>
                  <a:cubicBezTo>
                    <a:pt x="241" y="489"/>
                    <a:pt x="146" y="162"/>
                    <a:pt x="364" y="252"/>
                  </a:cubicBezTo>
                  <a:cubicBezTo>
                    <a:pt x="364" y="252"/>
                    <a:pt x="389" y="0"/>
                    <a:pt x="491" y="0"/>
                  </a:cubicBezTo>
                  <a:cubicBezTo>
                    <a:pt x="593" y="0"/>
                    <a:pt x="625" y="255"/>
                    <a:pt x="625" y="255"/>
                  </a:cubicBezTo>
                  <a:cubicBezTo>
                    <a:pt x="625" y="255"/>
                    <a:pt x="851" y="156"/>
                    <a:pt x="767" y="491"/>
                  </a:cubicBezTo>
                  <a:cubicBezTo>
                    <a:pt x="767" y="491"/>
                    <a:pt x="1006" y="436"/>
                    <a:pt x="837" y="762"/>
                  </a:cubicBezTo>
                  <a:cubicBezTo>
                    <a:pt x="837" y="762"/>
                    <a:pt x="1134" y="703"/>
                    <a:pt x="932" y="102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40761D5A-6E0D-9F46-543B-34CF8376D3D7}"/>
                </a:ext>
              </a:extLst>
            </p:cNvPr>
            <p:cNvSpPr/>
            <p:nvPr/>
          </p:nvSpPr>
          <p:spPr>
            <a:xfrm>
              <a:off x="14959470" y="11161226"/>
              <a:ext cx="692660" cy="889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7" h="715">
                  <a:moveTo>
                    <a:pt x="328" y="715"/>
                  </a:moveTo>
                  <a:lnTo>
                    <a:pt x="253" y="608"/>
                  </a:lnTo>
                  <a:cubicBezTo>
                    <a:pt x="253" y="608"/>
                    <a:pt x="69" y="503"/>
                    <a:pt x="62" y="467"/>
                  </a:cubicBezTo>
                  <a:cubicBezTo>
                    <a:pt x="55" y="434"/>
                    <a:pt x="69" y="313"/>
                    <a:pt x="70" y="277"/>
                  </a:cubicBezTo>
                  <a:cubicBezTo>
                    <a:pt x="72" y="226"/>
                    <a:pt x="152" y="267"/>
                    <a:pt x="152" y="267"/>
                  </a:cubicBezTo>
                  <a:lnTo>
                    <a:pt x="166" y="231"/>
                  </a:lnTo>
                  <a:cubicBezTo>
                    <a:pt x="166" y="231"/>
                    <a:pt x="23" y="94"/>
                    <a:pt x="4" y="44"/>
                  </a:cubicBezTo>
                  <a:cubicBezTo>
                    <a:pt x="-13" y="3"/>
                    <a:pt x="33" y="-10"/>
                    <a:pt x="68" y="7"/>
                  </a:cubicBezTo>
                  <a:cubicBezTo>
                    <a:pt x="135" y="38"/>
                    <a:pt x="296" y="136"/>
                    <a:pt x="314" y="164"/>
                  </a:cubicBezTo>
                  <a:cubicBezTo>
                    <a:pt x="349" y="220"/>
                    <a:pt x="469" y="451"/>
                    <a:pt x="469" y="451"/>
                  </a:cubicBezTo>
                  <a:lnTo>
                    <a:pt x="557" y="571"/>
                  </a:lnTo>
                  <a:close/>
                </a:path>
              </a:pathLst>
            </a:custGeom>
            <a:solidFill>
              <a:srgbClr val="8C5E4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8EB6CFCB-F1B0-D76E-9408-797B9C59724E}"/>
                </a:ext>
              </a:extLst>
            </p:cNvPr>
            <p:cNvSpPr/>
            <p:nvPr/>
          </p:nvSpPr>
          <p:spPr>
            <a:xfrm>
              <a:off x="16260077" y="10253975"/>
              <a:ext cx="671482" cy="15341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0" h="1232">
                  <a:moveTo>
                    <a:pt x="128" y="18"/>
                  </a:moveTo>
                  <a:cubicBezTo>
                    <a:pt x="128" y="18"/>
                    <a:pt x="10" y="201"/>
                    <a:pt x="0" y="490"/>
                  </a:cubicBezTo>
                  <a:cubicBezTo>
                    <a:pt x="-5" y="642"/>
                    <a:pt x="55" y="764"/>
                    <a:pt x="84" y="798"/>
                  </a:cubicBezTo>
                  <a:cubicBezTo>
                    <a:pt x="121" y="840"/>
                    <a:pt x="-30" y="948"/>
                    <a:pt x="20" y="1110"/>
                  </a:cubicBezTo>
                  <a:cubicBezTo>
                    <a:pt x="85" y="1325"/>
                    <a:pt x="533" y="1215"/>
                    <a:pt x="539" y="1103"/>
                  </a:cubicBezTo>
                  <a:cubicBezTo>
                    <a:pt x="543" y="991"/>
                    <a:pt x="542" y="-155"/>
                    <a:pt x="128" y="1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74394259-0BF5-B608-8203-93304EEEAA98}"/>
                </a:ext>
              </a:extLst>
            </p:cNvPr>
            <p:cNvSpPr/>
            <p:nvPr/>
          </p:nvSpPr>
          <p:spPr>
            <a:xfrm>
              <a:off x="15207380" y="11553792"/>
              <a:ext cx="2761920" cy="19628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8" h="1576">
                  <a:moveTo>
                    <a:pt x="1641" y="0"/>
                  </a:moveTo>
                  <a:lnTo>
                    <a:pt x="1265" y="0"/>
                  </a:lnTo>
                  <a:cubicBezTo>
                    <a:pt x="1218" y="0"/>
                    <a:pt x="1171" y="7"/>
                    <a:pt x="1126" y="21"/>
                  </a:cubicBezTo>
                  <a:cubicBezTo>
                    <a:pt x="1056" y="42"/>
                    <a:pt x="991" y="79"/>
                    <a:pt x="937" y="131"/>
                  </a:cubicBezTo>
                  <a:lnTo>
                    <a:pt x="592" y="456"/>
                  </a:lnTo>
                  <a:lnTo>
                    <a:pt x="343" y="150"/>
                  </a:lnTo>
                  <a:lnTo>
                    <a:pt x="0" y="360"/>
                  </a:lnTo>
                  <a:lnTo>
                    <a:pt x="306" y="767"/>
                  </a:lnTo>
                  <a:cubicBezTo>
                    <a:pt x="425" y="927"/>
                    <a:pt x="642" y="978"/>
                    <a:pt x="820" y="889"/>
                  </a:cubicBezTo>
                  <a:lnTo>
                    <a:pt x="871" y="863"/>
                  </a:lnTo>
                  <a:lnTo>
                    <a:pt x="929" y="989"/>
                  </a:lnTo>
                  <a:lnTo>
                    <a:pt x="841" y="1576"/>
                  </a:lnTo>
                  <a:lnTo>
                    <a:pt x="2168" y="1576"/>
                  </a:lnTo>
                  <a:lnTo>
                    <a:pt x="2215" y="1086"/>
                  </a:lnTo>
                  <a:cubicBezTo>
                    <a:pt x="2226" y="969"/>
                    <a:pt x="2211" y="852"/>
                    <a:pt x="2171" y="742"/>
                  </a:cubicBezTo>
                  <a:lnTo>
                    <a:pt x="1988" y="243"/>
                  </a:lnTo>
                  <a:cubicBezTo>
                    <a:pt x="1966" y="180"/>
                    <a:pt x="1927" y="126"/>
                    <a:pt x="1877" y="85"/>
                  </a:cubicBezTo>
                  <a:cubicBezTo>
                    <a:pt x="1812" y="32"/>
                    <a:pt x="1730" y="0"/>
                    <a:pt x="1641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576E6B9-C80D-AEC6-2954-CA1C74EF9290}"/>
                </a:ext>
              </a:extLst>
            </p:cNvPr>
            <p:cNvSpPr/>
            <p:nvPr/>
          </p:nvSpPr>
          <p:spPr>
            <a:xfrm>
              <a:off x="17321492" y="12623057"/>
              <a:ext cx="120842" cy="9022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725">
                  <a:moveTo>
                    <a:pt x="29" y="725"/>
                  </a:moveTo>
                  <a:lnTo>
                    <a:pt x="28" y="725"/>
                  </a:lnTo>
                  <a:cubicBezTo>
                    <a:pt x="25" y="724"/>
                    <a:pt x="22" y="721"/>
                    <a:pt x="22" y="717"/>
                  </a:cubicBezTo>
                  <a:lnTo>
                    <a:pt x="83" y="216"/>
                  </a:lnTo>
                  <a:lnTo>
                    <a:pt x="0" y="10"/>
                  </a:lnTo>
                  <a:cubicBezTo>
                    <a:pt x="-1" y="6"/>
                    <a:pt x="1" y="2"/>
                    <a:pt x="4" y="1"/>
                  </a:cubicBezTo>
                  <a:cubicBezTo>
                    <a:pt x="8" y="-1"/>
                    <a:pt x="11" y="1"/>
                    <a:pt x="13" y="4"/>
                  </a:cubicBezTo>
                  <a:lnTo>
                    <a:pt x="97" y="213"/>
                  </a:lnTo>
                  <a:cubicBezTo>
                    <a:pt x="98" y="214"/>
                    <a:pt x="98" y="215"/>
                    <a:pt x="98" y="216"/>
                  </a:cubicBezTo>
                  <a:lnTo>
                    <a:pt x="36" y="719"/>
                  </a:lnTo>
                  <a:cubicBezTo>
                    <a:pt x="35" y="722"/>
                    <a:pt x="33" y="725"/>
                    <a:pt x="29" y="72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1313F633-C137-7748-F92D-5D85BC509413}"/>
                </a:ext>
              </a:extLst>
            </p:cNvPr>
            <p:cNvSpPr/>
            <p:nvPr/>
          </p:nvSpPr>
          <p:spPr>
            <a:xfrm>
              <a:off x="16236407" y="12067239"/>
              <a:ext cx="132054" cy="5695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458">
                  <a:moveTo>
                    <a:pt x="45" y="458"/>
                  </a:moveTo>
                  <a:cubicBezTo>
                    <a:pt x="42" y="458"/>
                    <a:pt x="40" y="456"/>
                    <a:pt x="39" y="454"/>
                  </a:cubicBezTo>
                  <a:cubicBezTo>
                    <a:pt x="36" y="448"/>
                    <a:pt x="-31" y="307"/>
                    <a:pt x="18" y="177"/>
                  </a:cubicBezTo>
                  <a:cubicBezTo>
                    <a:pt x="66" y="48"/>
                    <a:pt x="93" y="5"/>
                    <a:pt x="94" y="3"/>
                  </a:cubicBezTo>
                  <a:cubicBezTo>
                    <a:pt x="97" y="0"/>
                    <a:pt x="101" y="-1"/>
                    <a:pt x="104" y="1"/>
                  </a:cubicBezTo>
                  <a:cubicBezTo>
                    <a:pt x="107" y="3"/>
                    <a:pt x="108" y="7"/>
                    <a:pt x="105" y="11"/>
                  </a:cubicBezTo>
                  <a:cubicBezTo>
                    <a:pt x="105" y="11"/>
                    <a:pt x="78" y="55"/>
                    <a:pt x="30" y="181"/>
                  </a:cubicBezTo>
                  <a:cubicBezTo>
                    <a:pt x="-16" y="306"/>
                    <a:pt x="51" y="447"/>
                    <a:pt x="51" y="448"/>
                  </a:cubicBezTo>
                  <a:cubicBezTo>
                    <a:pt x="52" y="451"/>
                    <a:pt x="51" y="455"/>
                    <a:pt x="48" y="457"/>
                  </a:cubicBezTo>
                  <a:cubicBezTo>
                    <a:pt x="47" y="458"/>
                    <a:pt x="46" y="458"/>
                    <a:pt x="45" y="45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21AD98F2-A626-7D63-4ACC-250A664BA7EC}"/>
                </a:ext>
              </a:extLst>
            </p:cNvPr>
            <p:cNvSpPr/>
            <p:nvPr/>
          </p:nvSpPr>
          <p:spPr>
            <a:xfrm>
              <a:off x="16468124" y="10275161"/>
              <a:ext cx="829697" cy="143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7" h="1155">
                  <a:moveTo>
                    <a:pt x="410" y="15"/>
                  </a:moveTo>
                  <a:cubicBezTo>
                    <a:pt x="244" y="-37"/>
                    <a:pt x="79" y="54"/>
                    <a:pt x="34" y="223"/>
                  </a:cubicBezTo>
                  <a:cubicBezTo>
                    <a:pt x="-9" y="392"/>
                    <a:pt x="-36" y="747"/>
                    <a:pt x="109" y="812"/>
                  </a:cubicBezTo>
                  <a:cubicBezTo>
                    <a:pt x="156" y="834"/>
                    <a:pt x="210" y="842"/>
                    <a:pt x="263" y="838"/>
                  </a:cubicBezTo>
                  <a:lnTo>
                    <a:pt x="263" y="1027"/>
                  </a:lnTo>
                  <a:lnTo>
                    <a:pt x="315" y="1155"/>
                  </a:lnTo>
                  <a:lnTo>
                    <a:pt x="576" y="1027"/>
                  </a:lnTo>
                  <a:lnTo>
                    <a:pt x="576" y="644"/>
                  </a:lnTo>
                  <a:cubicBezTo>
                    <a:pt x="612" y="589"/>
                    <a:pt x="641" y="522"/>
                    <a:pt x="658" y="443"/>
                  </a:cubicBezTo>
                  <a:cubicBezTo>
                    <a:pt x="701" y="236"/>
                    <a:pt x="577" y="68"/>
                    <a:pt x="410" y="15"/>
                  </a:cubicBezTo>
                  <a:close/>
                </a:path>
              </a:pathLst>
            </a:custGeom>
            <a:solidFill>
              <a:srgbClr val="8C5E4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F171238D-7BC7-AB5D-CCB1-AB196CB3742F}"/>
                </a:ext>
              </a:extLst>
            </p:cNvPr>
            <p:cNvSpPr/>
            <p:nvPr/>
          </p:nvSpPr>
          <p:spPr>
            <a:xfrm>
              <a:off x="16418293" y="10081995"/>
              <a:ext cx="1329260" cy="18194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8" h="1461">
                  <a:moveTo>
                    <a:pt x="1" y="155"/>
                  </a:moveTo>
                  <a:cubicBezTo>
                    <a:pt x="1" y="155"/>
                    <a:pt x="-26" y="300"/>
                    <a:pt x="171" y="267"/>
                  </a:cubicBezTo>
                  <a:cubicBezTo>
                    <a:pt x="369" y="233"/>
                    <a:pt x="469" y="401"/>
                    <a:pt x="422" y="530"/>
                  </a:cubicBezTo>
                  <a:cubicBezTo>
                    <a:pt x="381" y="643"/>
                    <a:pt x="395" y="793"/>
                    <a:pt x="492" y="850"/>
                  </a:cubicBezTo>
                  <a:cubicBezTo>
                    <a:pt x="591" y="908"/>
                    <a:pt x="606" y="980"/>
                    <a:pt x="534" y="1103"/>
                  </a:cubicBezTo>
                  <a:cubicBezTo>
                    <a:pt x="463" y="1227"/>
                    <a:pt x="489" y="1405"/>
                    <a:pt x="912" y="1459"/>
                  </a:cubicBezTo>
                  <a:cubicBezTo>
                    <a:pt x="1040" y="1475"/>
                    <a:pt x="1068" y="1370"/>
                    <a:pt x="1068" y="1334"/>
                  </a:cubicBezTo>
                  <a:cubicBezTo>
                    <a:pt x="1071" y="1202"/>
                    <a:pt x="922" y="1160"/>
                    <a:pt x="944" y="1101"/>
                  </a:cubicBezTo>
                  <a:cubicBezTo>
                    <a:pt x="1010" y="919"/>
                    <a:pt x="1054" y="778"/>
                    <a:pt x="920" y="627"/>
                  </a:cubicBezTo>
                  <a:cubicBezTo>
                    <a:pt x="786" y="475"/>
                    <a:pt x="948" y="481"/>
                    <a:pt x="772" y="192"/>
                  </a:cubicBezTo>
                  <a:cubicBezTo>
                    <a:pt x="596" y="-97"/>
                    <a:pt x="101" y="-19"/>
                    <a:pt x="1" y="15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53425E6-2C02-B83B-3F2A-479EB9F29809}"/>
                </a:ext>
              </a:extLst>
            </p:cNvPr>
            <p:cNvSpPr/>
            <p:nvPr/>
          </p:nvSpPr>
          <p:spPr>
            <a:xfrm>
              <a:off x="12277281" y="12495941"/>
              <a:ext cx="2570068" cy="1420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4" h="115">
                  <a:moveTo>
                    <a:pt x="2057" y="115"/>
                  </a:moveTo>
                  <a:lnTo>
                    <a:pt x="7" y="115"/>
                  </a:lnTo>
                  <a:cubicBezTo>
                    <a:pt x="3" y="115"/>
                    <a:pt x="0" y="112"/>
                    <a:pt x="0" y="109"/>
                  </a:cubicBezTo>
                  <a:lnTo>
                    <a:pt x="0" y="7"/>
                  </a:ln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4" y="3"/>
                    <a:pt x="14" y="7"/>
                  </a:cubicBezTo>
                  <a:lnTo>
                    <a:pt x="14" y="102"/>
                  </a:lnTo>
                  <a:lnTo>
                    <a:pt x="2051" y="102"/>
                  </a:lnTo>
                  <a:lnTo>
                    <a:pt x="2051" y="7"/>
                  </a:lnTo>
                  <a:cubicBezTo>
                    <a:pt x="2051" y="3"/>
                    <a:pt x="2054" y="0"/>
                    <a:pt x="2057" y="0"/>
                  </a:cubicBezTo>
                  <a:cubicBezTo>
                    <a:pt x="2061" y="0"/>
                    <a:pt x="2064" y="3"/>
                    <a:pt x="2064" y="7"/>
                  </a:cubicBezTo>
                  <a:lnTo>
                    <a:pt x="2064" y="109"/>
                  </a:lnTo>
                  <a:cubicBezTo>
                    <a:pt x="2064" y="112"/>
                    <a:pt x="2061" y="115"/>
                    <a:pt x="2057" y="11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334E1DA-DF43-2E0F-384A-222123846C12}"/>
                </a:ext>
              </a:extLst>
            </p:cNvPr>
            <p:cNvSpPr/>
            <p:nvPr/>
          </p:nvSpPr>
          <p:spPr>
            <a:xfrm>
              <a:off x="12277281" y="10224065"/>
              <a:ext cx="16195" cy="2455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198">
                  <a:moveTo>
                    <a:pt x="7" y="198"/>
                  </a:moveTo>
                  <a:cubicBezTo>
                    <a:pt x="3" y="198"/>
                    <a:pt x="0" y="195"/>
                    <a:pt x="0" y="192"/>
                  </a:cubicBezTo>
                  <a:lnTo>
                    <a:pt x="0" y="7"/>
                  </a:ln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4" y="3"/>
                    <a:pt x="14" y="7"/>
                  </a:cubicBezTo>
                  <a:lnTo>
                    <a:pt x="14" y="192"/>
                  </a:lnTo>
                  <a:cubicBezTo>
                    <a:pt x="14" y="195"/>
                    <a:pt x="10" y="198"/>
                    <a:pt x="7" y="19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D2271CC3-B6E6-13CB-7E41-A4FE50A9591A}"/>
                </a:ext>
              </a:extLst>
            </p:cNvPr>
            <p:cNvSpPr/>
            <p:nvPr/>
          </p:nvSpPr>
          <p:spPr>
            <a:xfrm>
              <a:off x="10687651" y="7913556"/>
              <a:ext cx="317677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6" h="13">
                  <a:moveTo>
                    <a:pt x="250" y="13"/>
                  </a:moveTo>
                  <a:lnTo>
                    <a:pt x="6" y="13"/>
                  </a:lnTo>
                  <a:cubicBezTo>
                    <a:pt x="2" y="13"/>
                    <a:pt x="0" y="11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lnTo>
                    <a:pt x="250" y="0"/>
                  </a:lnTo>
                  <a:cubicBezTo>
                    <a:pt x="253" y="0"/>
                    <a:pt x="256" y="3"/>
                    <a:pt x="256" y="7"/>
                  </a:cubicBezTo>
                  <a:cubicBezTo>
                    <a:pt x="256" y="11"/>
                    <a:pt x="253" y="13"/>
                    <a:pt x="250" y="1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A627123F-2DB2-BA2F-A7B8-D2AD803D9799}"/>
                </a:ext>
              </a:extLst>
            </p:cNvPr>
            <p:cNvSpPr/>
            <p:nvPr/>
          </p:nvSpPr>
          <p:spPr>
            <a:xfrm>
              <a:off x="11203408" y="10530638"/>
              <a:ext cx="2203806" cy="18730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0" h="1504">
                  <a:moveTo>
                    <a:pt x="1770" y="1504"/>
                  </a:moveTo>
                  <a:lnTo>
                    <a:pt x="0" y="1504"/>
                  </a:lnTo>
                  <a:lnTo>
                    <a:pt x="0" y="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D479E474-8DA2-29C1-CBE6-EB49DC8EA4DA}"/>
                </a:ext>
              </a:extLst>
            </p:cNvPr>
            <p:cNvSpPr/>
            <p:nvPr/>
          </p:nvSpPr>
          <p:spPr>
            <a:xfrm>
              <a:off x="12766874" y="11672184"/>
              <a:ext cx="422323" cy="4224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340">
                  <a:moveTo>
                    <a:pt x="0" y="170"/>
                  </a:moveTo>
                  <a:cubicBezTo>
                    <a:pt x="0" y="265"/>
                    <a:pt x="76" y="340"/>
                    <a:pt x="170" y="340"/>
                  </a:cubicBezTo>
                  <a:cubicBezTo>
                    <a:pt x="264" y="340"/>
                    <a:pt x="340" y="265"/>
                    <a:pt x="340" y="170"/>
                  </a:cubicBezTo>
                  <a:cubicBezTo>
                    <a:pt x="340" y="77"/>
                    <a:pt x="264" y="0"/>
                    <a:pt x="170" y="0"/>
                  </a:cubicBezTo>
                  <a:cubicBezTo>
                    <a:pt x="76" y="0"/>
                    <a:pt x="0" y="77"/>
                    <a:pt x="0" y="17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EAA1A77-A8B4-5D7A-9727-D44877377332}"/>
                </a:ext>
              </a:extLst>
            </p:cNvPr>
            <p:cNvSpPr/>
            <p:nvPr/>
          </p:nvSpPr>
          <p:spPr>
            <a:xfrm>
              <a:off x="11420173" y="10909492"/>
              <a:ext cx="422323" cy="4224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340">
                  <a:moveTo>
                    <a:pt x="340" y="170"/>
                  </a:moveTo>
                  <a:cubicBezTo>
                    <a:pt x="340" y="264"/>
                    <a:pt x="263" y="340"/>
                    <a:pt x="170" y="340"/>
                  </a:cubicBezTo>
                  <a:cubicBezTo>
                    <a:pt x="76" y="340"/>
                    <a:pt x="0" y="264"/>
                    <a:pt x="0" y="170"/>
                  </a:cubicBezTo>
                  <a:cubicBezTo>
                    <a:pt x="0" y="76"/>
                    <a:pt x="76" y="0"/>
                    <a:pt x="170" y="0"/>
                  </a:cubicBezTo>
                  <a:cubicBezTo>
                    <a:pt x="263" y="0"/>
                    <a:pt x="340" y="76"/>
                    <a:pt x="340" y="17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070D40C-F1B2-5093-0876-56045BB3F86A}"/>
                </a:ext>
              </a:extLst>
            </p:cNvPr>
            <p:cNvSpPr/>
            <p:nvPr/>
          </p:nvSpPr>
          <p:spPr>
            <a:xfrm>
              <a:off x="11420173" y="11568747"/>
              <a:ext cx="1252017" cy="5608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451">
                  <a:moveTo>
                    <a:pt x="899" y="95"/>
                  </a:moveTo>
                  <a:lnTo>
                    <a:pt x="899" y="187"/>
                  </a:lnTo>
                  <a:lnTo>
                    <a:pt x="1006" y="250"/>
                  </a:lnTo>
                  <a:lnTo>
                    <a:pt x="899" y="313"/>
                  </a:lnTo>
                  <a:lnTo>
                    <a:pt x="899" y="357"/>
                  </a:lnTo>
                  <a:cubicBezTo>
                    <a:pt x="899" y="382"/>
                    <a:pt x="888" y="406"/>
                    <a:pt x="872" y="423"/>
                  </a:cubicBezTo>
                  <a:cubicBezTo>
                    <a:pt x="855" y="440"/>
                    <a:pt x="831" y="451"/>
                    <a:pt x="805" y="451"/>
                  </a:cubicBezTo>
                  <a:lnTo>
                    <a:pt x="94" y="451"/>
                  </a:lnTo>
                  <a:cubicBezTo>
                    <a:pt x="65" y="451"/>
                    <a:pt x="38" y="437"/>
                    <a:pt x="21" y="416"/>
                  </a:cubicBezTo>
                  <a:cubicBezTo>
                    <a:pt x="8" y="400"/>
                    <a:pt x="0" y="379"/>
                    <a:pt x="0" y="357"/>
                  </a:cubicBezTo>
                  <a:lnTo>
                    <a:pt x="0" y="95"/>
                  </a:lnTo>
                  <a:cubicBezTo>
                    <a:pt x="0" y="68"/>
                    <a:pt x="10" y="45"/>
                    <a:pt x="27" y="28"/>
                  </a:cubicBezTo>
                  <a:cubicBezTo>
                    <a:pt x="44" y="11"/>
                    <a:pt x="68" y="0"/>
                    <a:pt x="94" y="0"/>
                  </a:cubicBezTo>
                  <a:lnTo>
                    <a:pt x="805" y="0"/>
                  </a:lnTo>
                  <a:cubicBezTo>
                    <a:pt x="831" y="0"/>
                    <a:pt x="855" y="11"/>
                    <a:pt x="872" y="28"/>
                  </a:cubicBezTo>
                  <a:cubicBezTo>
                    <a:pt x="888" y="45"/>
                    <a:pt x="899" y="68"/>
                    <a:pt x="899" y="95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1A8A93D1-7F1A-B4BF-4A54-C8C31C7EED70}"/>
                </a:ext>
              </a:extLst>
            </p:cNvPr>
            <p:cNvSpPr/>
            <p:nvPr/>
          </p:nvSpPr>
          <p:spPr>
            <a:xfrm>
              <a:off x="12803002" y="11791818"/>
              <a:ext cx="350067" cy="3028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244">
                  <a:moveTo>
                    <a:pt x="141" y="244"/>
                  </a:moveTo>
                  <a:cubicBezTo>
                    <a:pt x="82" y="244"/>
                    <a:pt x="31" y="214"/>
                    <a:pt x="0" y="169"/>
                  </a:cubicBezTo>
                  <a:cubicBezTo>
                    <a:pt x="23" y="135"/>
                    <a:pt x="57" y="110"/>
                    <a:pt x="97" y="100"/>
                  </a:cubicBezTo>
                  <a:cubicBezTo>
                    <a:pt x="87" y="89"/>
                    <a:pt x="81" y="75"/>
                    <a:pt x="81" y="59"/>
                  </a:cubicBezTo>
                  <a:cubicBezTo>
                    <a:pt x="81" y="27"/>
                    <a:pt x="108" y="0"/>
                    <a:pt x="141" y="0"/>
                  </a:cubicBezTo>
                  <a:cubicBezTo>
                    <a:pt x="174" y="0"/>
                    <a:pt x="200" y="27"/>
                    <a:pt x="200" y="59"/>
                  </a:cubicBezTo>
                  <a:cubicBezTo>
                    <a:pt x="200" y="75"/>
                    <a:pt x="194" y="89"/>
                    <a:pt x="184" y="100"/>
                  </a:cubicBezTo>
                  <a:cubicBezTo>
                    <a:pt x="225" y="110"/>
                    <a:pt x="259" y="135"/>
                    <a:pt x="282" y="169"/>
                  </a:cubicBezTo>
                  <a:cubicBezTo>
                    <a:pt x="251" y="214"/>
                    <a:pt x="199" y="244"/>
                    <a:pt x="141" y="24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8B710820-178B-7F38-BFD3-3B58337EEFAB}"/>
                </a:ext>
              </a:extLst>
            </p:cNvPr>
            <p:cNvSpPr/>
            <p:nvPr/>
          </p:nvSpPr>
          <p:spPr>
            <a:xfrm>
              <a:off x="11884853" y="11699601"/>
              <a:ext cx="512020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2" h="14">
                  <a:moveTo>
                    <a:pt x="405" y="14"/>
                  </a:moveTo>
                  <a:lnTo>
                    <a:pt x="7" y="14"/>
                  </a:ln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405" y="0"/>
                  </a:lnTo>
                  <a:cubicBezTo>
                    <a:pt x="409" y="0"/>
                    <a:pt x="412" y="3"/>
                    <a:pt x="412" y="7"/>
                  </a:cubicBezTo>
                  <a:cubicBezTo>
                    <a:pt x="412" y="11"/>
                    <a:pt x="409" y="14"/>
                    <a:pt x="405" y="1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2A182F07-2537-3623-500A-EF901F8F35E3}"/>
                </a:ext>
              </a:extLst>
            </p:cNvPr>
            <p:cNvSpPr/>
            <p:nvPr/>
          </p:nvSpPr>
          <p:spPr>
            <a:xfrm>
              <a:off x="11565934" y="11851641"/>
              <a:ext cx="830943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8" h="13">
                  <a:moveTo>
                    <a:pt x="661" y="13"/>
                  </a:moveTo>
                  <a:lnTo>
                    <a:pt x="6" y="13"/>
                  </a:lnTo>
                  <a:cubicBezTo>
                    <a:pt x="3" y="13"/>
                    <a:pt x="0" y="10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lnTo>
                    <a:pt x="661" y="0"/>
                  </a:lnTo>
                  <a:cubicBezTo>
                    <a:pt x="665" y="0"/>
                    <a:pt x="668" y="2"/>
                    <a:pt x="668" y="6"/>
                  </a:cubicBezTo>
                  <a:cubicBezTo>
                    <a:pt x="668" y="10"/>
                    <a:pt x="665" y="13"/>
                    <a:pt x="661" y="1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6D8E000-4CBC-EB48-5DBA-BC648FD138BF}"/>
                </a:ext>
              </a:extLst>
            </p:cNvPr>
            <p:cNvSpPr/>
            <p:nvPr/>
          </p:nvSpPr>
          <p:spPr>
            <a:xfrm>
              <a:off x="11565934" y="12002435"/>
              <a:ext cx="830943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8" h="13">
                  <a:moveTo>
                    <a:pt x="661" y="13"/>
                  </a:moveTo>
                  <a:lnTo>
                    <a:pt x="6" y="13"/>
                  </a:lnTo>
                  <a:cubicBezTo>
                    <a:pt x="3" y="13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661" y="0"/>
                  </a:lnTo>
                  <a:cubicBezTo>
                    <a:pt x="665" y="0"/>
                    <a:pt x="668" y="3"/>
                    <a:pt x="668" y="7"/>
                  </a:cubicBezTo>
                  <a:cubicBezTo>
                    <a:pt x="668" y="11"/>
                    <a:pt x="665" y="13"/>
                    <a:pt x="661" y="1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29915977-CB12-1F6A-60C3-602AA07F5AF9}"/>
                </a:ext>
              </a:extLst>
            </p:cNvPr>
            <p:cNvSpPr/>
            <p:nvPr/>
          </p:nvSpPr>
          <p:spPr>
            <a:xfrm>
              <a:off x="11938426" y="10806055"/>
              <a:ext cx="1252017" cy="5608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451">
                  <a:moveTo>
                    <a:pt x="106" y="94"/>
                  </a:moveTo>
                  <a:lnTo>
                    <a:pt x="106" y="187"/>
                  </a:lnTo>
                  <a:lnTo>
                    <a:pt x="0" y="250"/>
                  </a:lnTo>
                  <a:lnTo>
                    <a:pt x="106" y="313"/>
                  </a:lnTo>
                  <a:lnTo>
                    <a:pt x="106" y="356"/>
                  </a:lnTo>
                  <a:cubicBezTo>
                    <a:pt x="106" y="382"/>
                    <a:pt x="116" y="406"/>
                    <a:pt x="134" y="423"/>
                  </a:cubicBezTo>
                  <a:cubicBezTo>
                    <a:pt x="151" y="440"/>
                    <a:pt x="175" y="451"/>
                    <a:pt x="200" y="451"/>
                  </a:cubicBezTo>
                  <a:lnTo>
                    <a:pt x="912" y="451"/>
                  </a:lnTo>
                  <a:cubicBezTo>
                    <a:pt x="941" y="451"/>
                    <a:pt x="967" y="437"/>
                    <a:pt x="985" y="416"/>
                  </a:cubicBezTo>
                  <a:cubicBezTo>
                    <a:pt x="998" y="399"/>
                    <a:pt x="1006" y="379"/>
                    <a:pt x="1006" y="356"/>
                  </a:cubicBezTo>
                  <a:lnTo>
                    <a:pt x="1006" y="94"/>
                  </a:lnTo>
                  <a:cubicBezTo>
                    <a:pt x="1006" y="69"/>
                    <a:pt x="995" y="45"/>
                    <a:pt x="978" y="27"/>
                  </a:cubicBezTo>
                  <a:cubicBezTo>
                    <a:pt x="961" y="10"/>
                    <a:pt x="938" y="0"/>
                    <a:pt x="912" y="0"/>
                  </a:cubicBezTo>
                  <a:lnTo>
                    <a:pt x="200" y="0"/>
                  </a:lnTo>
                  <a:cubicBezTo>
                    <a:pt x="175" y="0"/>
                    <a:pt x="151" y="10"/>
                    <a:pt x="134" y="27"/>
                  </a:cubicBezTo>
                  <a:cubicBezTo>
                    <a:pt x="116" y="45"/>
                    <a:pt x="106" y="69"/>
                    <a:pt x="106" y="9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AA92C638-D32A-A29A-DB52-C02D2FC13FC1}"/>
                </a:ext>
              </a:extLst>
            </p:cNvPr>
            <p:cNvSpPr/>
            <p:nvPr/>
          </p:nvSpPr>
          <p:spPr>
            <a:xfrm>
              <a:off x="11455058" y="11029130"/>
              <a:ext cx="350067" cy="3028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244">
                  <a:moveTo>
                    <a:pt x="142" y="244"/>
                  </a:moveTo>
                  <a:cubicBezTo>
                    <a:pt x="200" y="244"/>
                    <a:pt x="252" y="214"/>
                    <a:pt x="282" y="169"/>
                  </a:cubicBezTo>
                  <a:cubicBezTo>
                    <a:pt x="260" y="135"/>
                    <a:pt x="226" y="110"/>
                    <a:pt x="185" y="99"/>
                  </a:cubicBezTo>
                  <a:cubicBezTo>
                    <a:pt x="195" y="89"/>
                    <a:pt x="201" y="75"/>
                    <a:pt x="201" y="59"/>
                  </a:cubicBezTo>
                  <a:cubicBezTo>
                    <a:pt x="201" y="26"/>
                    <a:pt x="174" y="0"/>
                    <a:pt x="142" y="0"/>
                  </a:cubicBezTo>
                  <a:cubicBezTo>
                    <a:pt x="109" y="0"/>
                    <a:pt x="82" y="26"/>
                    <a:pt x="82" y="59"/>
                  </a:cubicBezTo>
                  <a:cubicBezTo>
                    <a:pt x="82" y="75"/>
                    <a:pt x="88" y="89"/>
                    <a:pt x="98" y="99"/>
                  </a:cubicBezTo>
                  <a:cubicBezTo>
                    <a:pt x="58" y="110"/>
                    <a:pt x="23" y="135"/>
                    <a:pt x="0" y="169"/>
                  </a:cubicBezTo>
                  <a:cubicBezTo>
                    <a:pt x="31" y="214"/>
                    <a:pt x="83" y="244"/>
                    <a:pt x="142" y="24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FA74D38C-69C3-B6AE-FF64-F529BC017E04}"/>
                </a:ext>
              </a:extLst>
            </p:cNvPr>
            <p:cNvSpPr/>
            <p:nvPr/>
          </p:nvSpPr>
          <p:spPr>
            <a:xfrm>
              <a:off x="12211254" y="10936905"/>
              <a:ext cx="512020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2" h="14">
                  <a:moveTo>
                    <a:pt x="405" y="14"/>
                  </a:moveTo>
                  <a:lnTo>
                    <a:pt x="7" y="14"/>
                  </a:ln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7" y="0"/>
                  </a:cubicBezTo>
                  <a:lnTo>
                    <a:pt x="405" y="0"/>
                  </a:lnTo>
                  <a:cubicBezTo>
                    <a:pt x="410" y="0"/>
                    <a:pt x="412" y="3"/>
                    <a:pt x="412" y="7"/>
                  </a:cubicBezTo>
                  <a:cubicBezTo>
                    <a:pt x="412" y="11"/>
                    <a:pt x="410" y="14"/>
                    <a:pt x="405" y="1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46566DD1-C499-0187-394C-0CAEB6E9F0BF}"/>
                </a:ext>
              </a:extLst>
            </p:cNvPr>
            <p:cNvSpPr/>
            <p:nvPr/>
          </p:nvSpPr>
          <p:spPr>
            <a:xfrm>
              <a:off x="12211254" y="11087702"/>
              <a:ext cx="832189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14">
                  <a:moveTo>
                    <a:pt x="662" y="14"/>
                  </a:moveTo>
                  <a:lnTo>
                    <a:pt x="7" y="14"/>
                  </a:ln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7" y="0"/>
                  </a:cubicBezTo>
                  <a:lnTo>
                    <a:pt x="662" y="0"/>
                  </a:lnTo>
                  <a:cubicBezTo>
                    <a:pt x="666" y="0"/>
                    <a:pt x="669" y="3"/>
                    <a:pt x="669" y="7"/>
                  </a:cubicBezTo>
                  <a:cubicBezTo>
                    <a:pt x="669" y="11"/>
                    <a:pt x="666" y="14"/>
                    <a:pt x="662" y="1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1695C9D0-4E8F-5C67-22BD-C9947A76EA55}"/>
                </a:ext>
              </a:extLst>
            </p:cNvPr>
            <p:cNvSpPr/>
            <p:nvPr/>
          </p:nvSpPr>
          <p:spPr>
            <a:xfrm>
              <a:off x="12211254" y="11238493"/>
              <a:ext cx="832189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14">
                  <a:moveTo>
                    <a:pt x="662" y="14"/>
                  </a:moveTo>
                  <a:lnTo>
                    <a:pt x="7" y="14"/>
                  </a:ln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7" y="0"/>
                  </a:cubicBezTo>
                  <a:lnTo>
                    <a:pt x="662" y="0"/>
                  </a:lnTo>
                  <a:cubicBezTo>
                    <a:pt x="666" y="0"/>
                    <a:pt x="669" y="3"/>
                    <a:pt x="669" y="7"/>
                  </a:cubicBezTo>
                  <a:cubicBezTo>
                    <a:pt x="669" y="11"/>
                    <a:pt x="666" y="14"/>
                    <a:pt x="662" y="1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E3515F3-C713-5114-1BB6-1661872AF259}"/>
                </a:ext>
              </a:extLst>
            </p:cNvPr>
            <p:cNvSpPr/>
            <p:nvPr/>
          </p:nvSpPr>
          <p:spPr>
            <a:xfrm>
              <a:off x="0" y="13517850"/>
              <a:ext cx="24377649" cy="1981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160">
                  <a:moveTo>
                    <a:pt x="0" y="160"/>
                  </a:moveTo>
                  <a:lnTo>
                    <a:pt x="19569" y="160"/>
                  </a:lnTo>
                  <a:lnTo>
                    <a:pt x="195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E4759375-6CA9-1923-0EDC-BABA81B21B22}"/>
                </a:ext>
              </a:extLst>
            </p:cNvPr>
            <p:cNvSpPr/>
            <p:nvPr/>
          </p:nvSpPr>
          <p:spPr>
            <a:xfrm>
              <a:off x="6721050" y="6657357"/>
              <a:ext cx="3839530" cy="63570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3" h="5102">
                  <a:moveTo>
                    <a:pt x="2885" y="5102"/>
                  </a:moveTo>
                  <a:lnTo>
                    <a:pt x="1542" y="5102"/>
                  </a:lnTo>
                  <a:lnTo>
                    <a:pt x="199" y="5102"/>
                  </a:lnTo>
                  <a:cubicBezTo>
                    <a:pt x="144" y="5102"/>
                    <a:pt x="95" y="5079"/>
                    <a:pt x="58" y="5044"/>
                  </a:cubicBezTo>
                  <a:cubicBezTo>
                    <a:pt x="22" y="5008"/>
                    <a:pt x="0" y="4958"/>
                    <a:pt x="0" y="4904"/>
                  </a:cubicBezTo>
                  <a:lnTo>
                    <a:pt x="0" y="2551"/>
                  </a:lnTo>
                  <a:lnTo>
                    <a:pt x="0" y="199"/>
                  </a:lnTo>
                  <a:cubicBezTo>
                    <a:pt x="0" y="144"/>
                    <a:pt x="22" y="95"/>
                    <a:pt x="58" y="59"/>
                  </a:cubicBezTo>
                  <a:cubicBezTo>
                    <a:pt x="95" y="23"/>
                    <a:pt x="144" y="0"/>
                    <a:pt x="199" y="0"/>
                  </a:cubicBezTo>
                  <a:lnTo>
                    <a:pt x="1542" y="0"/>
                  </a:lnTo>
                  <a:lnTo>
                    <a:pt x="2885" y="0"/>
                  </a:lnTo>
                  <a:cubicBezTo>
                    <a:pt x="2940" y="0"/>
                    <a:pt x="2990" y="23"/>
                    <a:pt x="3025" y="59"/>
                  </a:cubicBezTo>
                  <a:cubicBezTo>
                    <a:pt x="3061" y="95"/>
                    <a:pt x="3083" y="144"/>
                    <a:pt x="3083" y="199"/>
                  </a:cubicBezTo>
                  <a:lnTo>
                    <a:pt x="3083" y="2551"/>
                  </a:lnTo>
                  <a:lnTo>
                    <a:pt x="3083" y="4904"/>
                  </a:lnTo>
                  <a:cubicBezTo>
                    <a:pt x="3083" y="4958"/>
                    <a:pt x="3061" y="5008"/>
                    <a:pt x="3025" y="5044"/>
                  </a:cubicBezTo>
                  <a:cubicBezTo>
                    <a:pt x="2990" y="5079"/>
                    <a:pt x="2940" y="5102"/>
                    <a:pt x="2885" y="510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5533A0C8-AC6B-85B1-E58A-4A72373FA696}"/>
                </a:ext>
              </a:extLst>
            </p:cNvPr>
            <p:cNvSpPr/>
            <p:nvPr/>
          </p:nvSpPr>
          <p:spPr>
            <a:xfrm>
              <a:off x="6906673" y="7039949"/>
              <a:ext cx="3469530" cy="361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6" h="291">
                  <a:moveTo>
                    <a:pt x="2786" y="104"/>
                  </a:moveTo>
                  <a:cubicBezTo>
                    <a:pt x="2786" y="75"/>
                    <a:pt x="2774" y="49"/>
                    <a:pt x="2755" y="30"/>
                  </a:cubicBezTo>
                  <a:cubicBezTo>
                    <a:pt x="2736" y="11"/>
                    <a:pt x="2710" y="0"/>
                    <a:pt x="2681" y="0"/>
                  </a:cubicBezTo>
                  <a:lnTo>
                    <a:pt x="1393" y="0"/>
                  </a:lnTo>
                  <a:lnTo>
                    <a:pt x="104" y="0"/>
                  </a:lnTo>
                  <a:cubicBezTo>
                    <a:pt x="76" y="0"/>
                    <a:pt x="50" y="11"/>
                    <a:pt x="30" y="30"/>
                  </a:cubicBezTo>
                  <a:cubicBezTo>
                    <a:pt x="11" y="49"/>
                    <a:pt x="0" y="75"/>
                    <a:pt x="0" y="104"/>
                  </a:cubicBezTo>
                  <a:lnTo>
                    <a:pt x="0" y="291"/>
                  </a:lnTo>
                  <a:lnTo>
                    <a:pt x="2786" y="291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56F7F133-A55E-BB8C-B598-76A63186F22D}"/>
                </a:ext>
              </a:extLst>
            </p:cNvPr>
            <p:cNvSpPr/>
            <p:nvPr/>
          </p:nvSpPr>
          <p:spPr>
            <a:xfrm>
              <a:off x="6906673" y="7402602"/>
              <a:ext cx="3469530" cy="52279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6" h="4196">
                  <a:moveTo>
                    <a:pt x="0" y="0"/>
                  </a:moveTo>
                  <a:lnTo>
                    <a:pt x="0" y="1952"/>
                  </a:lnTo>
                  <a:lnTo>
                    <a:pt x="0" y="4092"/>
                  </a:lnTo>
                  <a:cubicBezTo>
                    <a:pt x="0" y="4120"/>
                    <a:pt x="11" y="4147"/>
                    <a:pt x="30" y="4165"/>
                  </a:cubicBezTo>
                  <a:cubicBezTo>
                    <a:pt x="50" y="4184"/>
                    <a:pt x="76" y="4196"/>
                    <a:pt x="104" y="4196"/>
                  </a:cubicBezTo>
                  <a:lnTo>
                    <a:pt x="1393" y="4196"/>
                  </a:lnTo>
                  <a:lnTo>
                    <a:pt x="2681" y="4196"/>
                  </a:lnTo>
                  <a:cubicBezTo>
                    <a:pt x="2710" y="4196"/>
                    <a:pt x="2736" y="4184"/>
                    <a:pt x="2755" y="4165"/>
                  </a:cubicBezTo>
                  <a:cubicBezTo>
                    <a:pt x="2774" y="4147"/>
                    <a:pt x="2786" y="4120"/>
                    <a:pt x="2786" y="4092"/>
                  </a:cubicBezTo>
                  <a:lnTo>
                    <a:pt x="2786" y="1952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BE453FAF-67B7-0767-E56A-845173CA3DE2}"/>
                </a:ext>
              </a:extLst>
            </p:cNvPr>
            <p:cNvSpPr/>
            <p:nvPr/>
          </p:nvSpPr>
          <p:spPr>
            <a:xfrm>
              <a:off x="9553980" y="8193958"/>
              <a:ext cx="130808" cy="25834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2074">
                  <a:moveTo>
                    <a:pt x="106" y="2074"/>
                  </a:moveTo>
                  <a:lnTo>
                    <a:pt x="0" y="2074"/>
                  </a:lnTo>
                  <a:lnTo>
                    <a:pt x="0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8B607E06-0A20-4708-ABF2-783C50BE5CBD}"/>
                </a:ext>
              </a:extLst>
            </p:cNvPr>
            <p:cNvSpPr/>
            <p:nvPr/>
          </p:nvSpPr>
          <p:spPr>
            <a:xfrm>
              <a:off x="9120445" y="8193958"/>
              <a:ext cx="432290" cy="11427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918">
                  <a:moveTo>
                    <a:pt x="348" y="918"/>
                  </a:moveTo>
                  <a:lnTo>
                    <a:pt x="348" y="0"/>
                  </a:lnTo>
                  <a:lnTo>
                    <a:pt x="321" y="0"/>
                  </a:lnTo>
                  <a:cubicBezTo>
                    <a:pt x="321" y="0"/>
                    <a:pt x="178" y="104"/>
                    <a:pt x="0" y="325"/>
                  </a:cubicBezTo>
                  <a:cubicBezTo>
                    <a:pt x="5" y="367"/>
                    <a:pt x="21" y="444"/>
                    <a:pt x="70" y="545"/>
                  </a:cubicBezTo>
                  <a:cubicBezTo>
                    <a:pt x="117" y="640"/>
                    <a:pt x="200" y="770"/>
                    <a:pt x="348" y="91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A7F3CF1D-843D-8673-495C-50C34187F5CC}"/>
                </a:ext>
              </a:extLst>
            </p:cNvPr>
            <p:cNvSpPr/>
            <p:nvPr/>
          </p:nvSpPr>
          <p:spPr>
            <a:xfrm>
              <a:off x="8774111" y="8737314"/>
              <a:ext cx="778620" cy="1294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6" h="1040">
                  <a:moveTo>
                    <a:pt x="626" y="1040"/>
                  </a:moveTo>
                  <a:lnTo>
                    <a:pt x="626" y="626"/>
                  </a:lnTo>
                  <a:cubicBezTo>
                    <a:pt x="340" y="368"/>
                    <a:pt x="233" y="140"/>
                    <a:pt x="194" y="0"/>
                  </a:cubicBezTo>
                  <a:cubicBezTo>
                    <a:pt x="130" y="88"/>
                    <a:pt x="63" y="190"/>
                    <a:pt x="0" y="306"/>
                  </a:cubicBezTo>
                  <a:cubicBezTo>
                    <a:pt x="20" y="357"/>
                    <a:pt x="48" y="418"/>
                    <a:pt x="90" y="487"/>
                  </a:cubicBezTo>
                  <a:cubicBezTo>
                    <a:pt x="225" y="709"/>
                    <a:pt x="428" y="896"/>
                    <a:pt x="626" y="104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927293ED-3CCF-A597-F857-7C78E2657C76}"/>
                </a:ext>
              </a:extLst>
            </p:cNvPr>
            <p:cNvSpPr/>
            <p:nvPr/>
          </p:nvSpPr>
          <p:spPr>
            <a:xfrm>
              <a:off x="8369232" y="9270700"/>
              <a:ext cx="1183502" cy="15066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1" h="1210">
                  <a:moveTo>
                    <a:pt x="262" y="0"/>
                  </a:moveTo>
                  <a:cubicBezTo>
                    <a:pt x="236" y="55"/>
                    <a:pt x="209" y="113"/>
                    <a:pt x="184" y="173"/>
                  </a:cubicBezTo>
                  <a:cubicBezTo>
                    <a:pt x="-32" y="696"/>
                    <a:pt x="2" y="1210"/>
                    <a:pt x="2" y="1210"/>
                  </a:cubicBezTo>
                  <a:lnTo>
                    <a:pt x="951" y="1210"/>
                  </a:lnTo>
                  <a:lnTo>
                    <a:pt x="951" y="742"/>
                  </a:lnTo>
                  <a:cubicBezTo>
                    <a:pt x="545" y="460"/>
                    <a:pt x="353" y="190"/>
                    <a:pt x="262" y="0"/>
                  </a:cubicBezTo>
                  <a:close/>
                </a:path>
              </a:pathLst>
            </a:custGeom>
            <a:solidFill>
              <a:srgbClr val="7977E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C09B2DC8-3730-96F1-4ED8-D822972F0326}"/>
                </a:ext>
              </a:extLst>
            </p:cNvPr>
            <p:cNvSpPr/>
            <p:nvPr/>
          </p:nvSpPr>
          <p:spPr>
            <a:xfrm>
              <a:off x="9015795" y="8598982"/>
              <a:ext cx="536936" cy="9172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2" h="737">
                  <a:moveTo>
                    <a:pt x="432" y="737"/>
                  </a:moveTo>
                  <a:lnTo>
                    <a:pt x="432" y="593"/>
                  </a:lnTo>
                  <a:cubicBezTo>
                    <a:pt x="284" y="445"/>
                    <a:pt x="201" y="315"/>
                    <a:pt x="154" y="220"/>
                  </a:cubicBezTo>
                  <a:cubicBezTo>
                    <a:pt x="105" y="119"/>
                    <a:pt x="89" y="42"/>
                    <a:pt x="84" y="0"/>
                  </a:cubicBezTo>
                  <a:cubicBezTo>
                    <a:pt x="57" y="34"/>
                    <a:pt x="28" y="71"/>
                    <a:pt x="0" y="111"/>
                  </a:cubicBezTo>
                  <a:cubicBezTo>
                    <a:pt x="39" y="251"/>
                    <a:pt x="146" y="479"/>
                    <a:pt x="432" y="737"/>
                  </a:cubicBezTo>
                  <a:close/>
                </a:path>
              </a:pathLst>
            </a:custGeom>
            <a:solidFill>
              <a:srgbClr val="7977E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723DF88B-B52D-4017-F1E7-12F9370A46D6}"/>
                </a:ext>
              </a:extLst>
            </p:cNvPr>
            <p:cNvSpPr/>
            <p:nvPr/>
          </p:nvSpPr>
          <p:spPr>
            <a:xfrm>
              <a:off x="8695630" y="9118660"/>
              <a:ext cx="857105" cy="10754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9" h="864">
                  <a:moveTo>
                    <a:pt x="153" y="181"/>
                  </a:moveTo>
                  <a:cubicBezTo>
                    <a:pt x="111" y="112"/>
                    <a:pt x="83" y="51"/>
                    <a:pt x="63" y="0"/>
                  </a:cubicBezTo>
                  <a:cubicBezTo>
                    <a:pt x="42" y="40"/>
                    <a:pt x="21" y="80"/>
                    <a:pt x="0" y="122"/>
                  </a:cubicBezTo>
                  <a:cubicBezTo>
                    <a:pt x="91" y="312"/>
                    <a:pt x="283" y="582"/>
                    <a:pt x="689" y="864"/>
                  </a:cubicBezTo>
                  <a:lnTo>
                    <a:pt x="689" y="734"/>
                  </a:lnTo>
                  <a:cubicBezTo>
                    <a:pt x="491" y="590"/>
                    <a:pt x="288" y="403"/>
                    <a:pt x="153" y="181"/>
                  </a:cubicBezTo>
                  <a:close/>
                </a:path>
              </a:pathLst>
            </a:custGeom>
            <a:solidFill>
              <a:srgbClr val="7977E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92275590-B3A1-E5B0-8855-FB6AF18DBDF5}"/>
                </a:ext>
              </a:extLst>
            </p:cNvPr>
            <p:cNvSpPr/>
            <p:nvPr/>
          </p:nvSpPr>
          <p:spPr>
            <a:xfrm>
              <a:off x="9015795" y="8598982"/>
              <a:ext cx="536936" cy="9172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2" h="737">
                  <a:moveTo>
                    <a:pt x="432" y="737"/>
                  </a:moveTo>
                  <a:lnTo>
                    <a:pt x="432" y="593"/>
                  </a:lnTo>
                  <a:cubicBezTo>
                    <a:pt x="284" y="445"/>
                    <a:pt x="201" y="315"/>
                    <a:pt x="154" y="220"/>
                  </a:cubicBezTo>
                  <a:cubicBezTo>
                    <a:pt x="105" y="119"/>
                    <a:pt x="89" y="42"/>
                    <a:pt x="84" y="0"/>
                  </a:cubicBezTo>
                  <a:cubicBezTo>
                    <a:pt x="57" y="34"/>
                    <a:pt x="28" y="71"/>
                    <a:pt x="0" y="111"/>
                  </a:cubicBezTo>
                  <a:cubicBezTo>
                    <a:pt x="39" y="251"/>
                    <a:pt x="146" y="479"/>
                    <a:pt x="432" y="73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0BE82A99-8CE0-BB1D-BEC1-C9AF788750DE}"/>
                </a:ext>
              </a:extLst>
            </p:cNvPr>
            <p:cNvSpPr/>
            <p:nvPr/>
          </p:nvSpPr>
          <p:spPr>
            <a:xfrm>
              <a:off x="8695630" y="9118660"/>
              <a:ext cx="857105" cy="10754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9" h="864">
                  <a:moveTo>
                    <a:pt x="153" y="181"/>
                  </a:moveTo>
                  <a:cubicBezTo>
                    <a:pt x="111" y="112"/>
                    <a:pt x="83" y="51"/>
                    <a:pt x="63" y="0"/>
                  </a:cubicBezTo>
                  <a:cubicBezTo>
                    <a:pt x="42" y="40"/>
                    <a:pt x="21" y="80"/>
                    <a:pt x="0" y="122"/>
                  </a:cubicBezTo>
                  <a:cubicBezTo>
                    <a:pt x="91" y="312"/>
                    <a:pt x="283" y="582"/>
                    <a:pt x="689" y="864"/>
                  </a:cubicBezTo>
                  <a:lnTo>
                    <a:pt x="689" y="734"/>
                  </a:lnTo>
                  <a:cubicBezTo>
                    <a:pt x="491" y="590"/>
                    <a:pt x="288" y="403"/>
                    <a:pt x="153" y="181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5E8E523B-BA79-CAEF-E80E-448CB9B6965C}"/>
                </a:ext>
              </a:extLst>
            </p:cNvPr>
            <p:cNvSpPr/>
            <p:nvPr/>
          </p:nvSpPr>
          <p:spPr>
            <a:xfrm>
              <a:off x="7576909" y="9313072"/>
              <a:ext cx="2167678" cy="22830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1" h="1833">
                  <a:moveTo>
                    <a:pt x="0" y="388"/>
                  </a:moveTo>
                  <a:lnTo>
                    <a:pt x="0" y="390"/>
                  </a:lnTo>
                  <a:cubicBezTo>
                    <a:pt x="0" y="493"/>
                    <a:pt x="40" y="592"/>
                    <a:pt x="113" y="666"/>
                  </a:cubicBezTo>
                  <a:lnTo>
                    <a:pt x="139" y="693"/>
                  </a:lnTo>
                  <a:lnTo>
                    <a:pt x="135" y="698"/>
                  </a:lnTo>
                  <a:cubicBezTo>
                    <a:pt x="48" y="798"/>
                    <a:pt x="0" y="926"/>
                    <a:pt x="0" y="1059"/>
                  </a:cubicBezTo>
                  <a:lnTo>
                    <a:pt x="0" y="1833"/>
                  </a:lnTo>
                  <a:lnTo>
                    <a:pt x="1741" y="1833"/>
                  </a:lnTo>
                  <a:lnTo>
                    <a:pt x="1741" y="1059"/>
                  </a:lnTo>
                  <a:cubicBezTo>
                    <a:pt x="1741" y="926"/>
                    <a:pt x="1693" y="798"/>
                    <a:pt x="1606" y="698"/>
                  </a:cubicBezTo>
                  <a:lnTo>
                    <a:pt x="1601" y="693"/>
                  </a:lnTo>
                  <a:lnTo>
                    <a:pt x="1627" y="666"/>
                  </a:lnTo>
                  <a:cubicBezTo>
                    <a:pt x="1700" y="592"/>
                    <a:pt x="1741" y="493"/>
                    <a:pt x="1741" y="390"/>
                  </a:cubicBezTo>
                  <a:cubicBezTo>
                    <a:pt x="1741" y="265"/>
                    <a:pt x="1662" y="154"/>
                    <a:pt x="1543" y="114"/>
                  </a:cubicBezTo>
                  <a:cubicBezTo>
                    <a:pt x="1384" y="61"/>
                    <a:pt x="1141" y="0"/>
                    <a:pt x="858" y="0"/>
                  </a:cubicBezTo>
                  <a:cubicBezTo>
                    <a:pt x="585" y="0"/>
                    <a:pt x="350" y="61"/>
                    <a:pt x="195" y="114"/>
                  </a:cubicBezTo>
                  <a:cubicBezTo>
                    <a:pt x="78" y="153"/>
                    <a:pt x="0" y="264"/>
                    <a:pt x="0" y="38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C991E7A1-FBA5-0A61-1955-42B715A2D84C}"/>
                </a:ext>
              </a:extLst>
            </p:cNvPr>
            <p:cNvSpPr/>
            <p:nvPr/>
          </p:nvSpPr>
          <p:spPr>
            <a:xfrm>
              <a:off x="9520340" y="8115445"/>
              <a:ext cx="198081" cy="77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63">
                  <a:moveTo>
                    <a:pt x="160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160" y="6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BA724F84-778A-2ED8-48C5-A25347262442}"/>
                </a:ext>
              </a:extLst>
            </p:cNvPr>
            <p:cNvSpPr/>
            <p:nvPr/>
          </p:nvSpPr>
          <p:spPr>
            <a:xfrm>
              <a:off x="9522835" y="7785191"/>
              <a:ext cx="191852" cy="3290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265">
                  <a:moveTo>
                    <a:pt x="155" y="187"/>
                  </a:moveTo>
                  <a:cubicBezTo>
                    <a:pt x="155" y="230"/>
                    <a:pt x="120" y="265"/>
                    <a:pt x="78" y="265"/>
                  </a:cubicBezTo>
                  <a:cubicBezTo>
                    <a:pt x="35" y="265"/>
                    <a:pt x="0" y="230"/>
                    <a:pt x="0" y="187"/>
                  </a:cubicBezTo>
                  <a:cubicBezTo>
                    <a:pt x="0" y="144"/>
                    <a:pt x="51" y="0"/>
                    <a:pt x="78" y="0"/>
                  </a:cubicBezTo>
                  <a:cubicBezTo>
                    <a:pt x="105" y="0"/>
                    <a:pt x="155" y="144"/>
                    <a:pt x="155" y="18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70E542D-2E38-8431-3C39-8537088FECF7}"/>
                </a:ext>
              </a:extLst>
            </p:cNvPr>
            <p:cNvSpPr/>
            <p:nvPr/>
          </p:nvSpPr>
          <p:spPr>
            <a:xfrm>
              <a:off x="7096030" y="11597410"/>
              <a:ext cx="3097035" cy="1582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7" h="128">
                  <a:moveTo>
                    <a:pt x="2423" y="0"/>
                  </a:moveTo>
                  <a:lnTo>
                    <a:pt x="1243" y="0"/>
                  </a:lnTo>
                  <a:lnTo>
                    <a:pt x="64" y="0"/>
                  </a:lnTo>
                  <a:cubicBezTo>
                    <a:pt x="46" y="0"/>
                    <a:pt x="30" y="7"/>
                    <a:pt x="19" y="19"/>
                  </a:cubicBezTo>
                  <a:cubicBezTo>
                    <a:pt x="7" y="30"/>
                    <a:pt x="0" y="46"/>
                    <a:pt x="0" y="64"/>
                  </a:cubicBezTo>
                  <a:cubicBezTo>
                    <a:pt x="0" y="81"/>
                    <a:pt x="7" y="97"/>
                    <a:pt x="19" y="109"/>
                  </a:cubicBezTo>
                  <a:cubicBezTo>
                    <a:pt x="30" y="120"/>
                    <a:pt x="46" y="128"/>
                    <a:pt x="64" y="128"/>
                  </a:cubicBezTo>
                  <a:lnTo>
                    <a:pt x="1243" y="128"/>
                  </a:lnTo>
                  <a:lnTo>
                    <a:pt x="2423" y="128"/>
                  </a:lnTo>
                  <a:cubicBezTo>
                    <a:pt x="2441" y="128"/>
                    <a:pt x="2457" y="120"/>
                    <a:pt x="2469" y="109"/>
                  </a:cubicBezTo>
                  <a:cubicBezTo>
                    <a:pt x="2480" y="97"/>
                    <a:pt x="2487" y="81"/>
                    <a:pt x="2487" y="64"/>
                  </a:cubicBezTo>
                  <a:cubicBezTo>
                    <a:pt x="2487" y="46"/>
                    <a:pt x="2480" y="30"/>
                    <a:pt x="2469" y="19"/>
                  </a:cubicBezTo>
                  <a:cubicBezTo>
                    <a:pt x="2457" y="7"/>
                    <a:pt x="2441" y="0"/>
                    <a:pt x="2423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4A01D82E-2DFA-A83F-221B-409B265DB74E}"/>
                </a:ext>
              </a:extLst>
            </p:cNvPr>
            <p:cNvSpPr/>
            <p:nvPr/>
          </p:nvSpPr>
          <p:spPr>
            <a:xfrm>
              <a:off x="7219367" y="11756927"/>
              <a:ext cx="2851617" cy="8736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0" h="702">
                  <a:moveTo>
                    <a:pt x="2271" y="19"/>
                  </a:moveTo>
                  <a:cubicBezTo>
                    <a:pt x="2259" y="7"/>
                    <a:pt x="2244" y="0"/>
                    <a:pt x="2226" y="0"/>
                  </a:cubicBezTo>
                  <a:lnTo>
                    <a:pt x="2199" y="0"/>
                  </a:lnTo>
                  <a:lnTo>
                    <a:pt x="1144" y="0"/>
                  </a:lnTo>
                  <a:lnTo>
                    <a:pt x="90" y="0"/>
                  </a:lnTo>
                  <a:lnTo>
                    <a:pt x="63" y="0"/>
                  </a:lnTo>
                  <a:cubicBezTo>
                    <a:pt x="46" y="0"/>
                    <a:pt x="30" y="7"/>
                    <a:pt x="18" y="19"/>
                  </a:cubicBezTo>
                  <a:cubicBezTo>
                    <a:pt x="6" y="30"/>
                    <a:pt x="0" y="46"/>
                    <a:pt x="0" y="64"/>
                  </a:cubicBezTo>
                  <a:cubicBezTo>
                    <a:pt x="0" y="82"/>
                    <a:pt x="6" y="97"/>
                    <a:pt x="18" y="109"/>
                  </a:cubicBezTo>
                  <a:cubicBezTo>
                    <a:pt x="30" y="121"/>
                    <a:pt x="46" y="127"/>
                    <a:pt x="63" y="127"/>
                  </a:cubicBezTo>
                  <a:lnTo>
                    <a:pt x="90" y="127"/>
                  </a:lnTo>
                  <a:lnTo>
                    <a:pt x="90" y="702"/>
                  </a:lnTo>
                  <a:lnTo>
                    <a:pt x="2199" y="702"/>
                  </a:lnTo>
                  <a:lnTo>
                    <a:pt x="2199" y="127"/>
                  </a:lnTo>
                  <a:lnTo>
                    <a:pt x="2226" y="127"/>
                  </a:lnTo>
                  <a:cubicBezTo>
                    <a:pt x="2244" y="127"/>
                    <a:pt x="2259" y="121"/>
                    <a:pt x="2271" y="109"/>
                  </a:cubicBezTo>
                  <a:cubicBezTo>
                    <a:pt x="2283" y="97"/>
                    <a:pt x="2290" y="82"/>
                    <a:pt x="2290" y="64"/>
                  </a:cubicBezTo>
                  <a:cubicBezTo>
                    <a:pt x="2290" y="46"/>
                    <a:pt x="2283" y="30"/>
                    <a:pt x="2271" y="19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E6A2D85D-6C74-94BE-8EBE-12DE9B3F05DF}"/>
                </a:ext>
              </a:extLst>
            </p:cNvPr>
            <p:cNvSpPr/>
            <p:nvPr/>
          </p:nvSpPr>
          <p:spPr>
            <a:xfrm>
              <a:off x="7412464" y="10541850"/>
              <a:ext cx="2449227" cy="10543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7" h="847">
                  <a:moveTo>
                    <a:pt x="1841" y="326"/>
                  </a:moveTo>
                  <a:cubicBezTo>
                    <a:pt x="1772" y="183"/>
                    <a:pt x="1602" y="78"/>
                    <a:pt x="1432" y="5"/>
                  </a:cubicBezTo>
                  <a:cubicBezTo>
                    <a:pt x="1367" y="116"/>
                    <a:pt x="1217" y="324"/>
                    <a:pt x="998" y="324"/>
                  </a:cubicBezTo>
                  <a:cubicBezTo>
                    <a:pt x="829" y="324"/>
                    <a:pt x="634" y="109"/>
                    <a:pt x="546" y="0"/>
                  </a:cubicBezTo>
                  <a:cubicBezTo>
                    <a:pt x="372" y="73"/>
                    <a:pt x="196" y="179"/>
                    <a:pt x="126" y="326"/>
                  </a:cubicBezTo>
                  <a:cubicBezTo>
                    <a:pt x="-14" y="614"/>
                    <a:pt x="0" y="847"/>
                    <a:pt x="0" y="847"/>
                  </a:cubicBezTo>
                  <a:lnTo>
                    <a:pt x="1966" y="847"/>
                  </a:lnTo>
                  <a:cubicBezTo>
                    <a:pt x="1966" y="847"/>
                    <a:pt x="1980" y="614"/>
                    <a:pt x="1841" y="32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165F79FA-C024-791C-EF0C-0E132D2B4137}"/>
                </a:ext>
              </a:extLst>
            </p:cNvPr>
            <p:cNvSpPr/>
            <p:nvPr/>
          </p:nvSpPr>
          <p:spPr>
            <a:xfrm>
              <a:off x="7408727" y="10535623"/>
              <a:ext cx="2456701" cy="106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3" h="855">
                  <a:moveTo>
                    <a:pt x="6" y="849"/>
                  </a:moveTo>
                  <a:lnTo>
                    <a:pt x="1966" y="849"/>
                  </a:lnTo>
                  <a:cubicBezTo>
                    <a:pt x="1967" y="819"/>
                    <a:pt x="1969" y="598"/>
                    <a:pt x="1840" y="332"/>
                  </a:cubicBezTo>
                  <a:cubicBezTo>
                    <a:pt x="1783" y="212"/>
                    <a:pt x="1646" y="105"/>
                    <a:pt x="1436" y="15"/>
                  </a:cubicBezTo>
                  <a:cubicBezTo>
                    <a:pt x="1404" y="69"/>
                    <a:pt x="1351" y="148"/>
                    <a:pt x="1278" y="214"/>
                  </a:cubicBezTo>
                  <a:cubicBezTo>
                    <a:pt x="1191" y="292"/>
                    <a:pt x="1098" y="333"/>
                    <a:pt x="1001" y="333"/>
                  </a:cubicBezTo>
                  <a:cubicBezTo>
                    <a:pt x="930" y="333"/>
                    <a:pt x="776" y="290"/>
                    <a:pt x="549" y="9"/>
                  </a:cubicBezTo>
                  <a:cubicBezTo>
                    <a:pt x="331" y="100"/>
                    <a:pt x="190" y="209"/>
                    <a:pt x="132" y="332"/>
                  </a:cubicBezTo>
                  <a:cubicBezTo>
                    <a:pt x="3" y="598"/>
                    <a:pt x="6" y="819"/>
                    <a:pt x="6" y="849"/>
                  </a:cubicBezTo>
                  <a:close/>
                  <a:moveTo>
                    <a:pt x="1972" y="855"/>
                  </a:moveTo>
                  <a:lnTo>
                    <a:pt x="0" y="855"/>
                  </a:lnTo>
                  <a:lnTo>
                    <a:pt x="0" y="852"/>
                  </a:lnTo>
                  <a:cubicBezTo>
                    <a:pt x="0" y="850"/>
                    <a:pt x="-13" y="616"/>
                    <a:pt x="125" y="329"/>
                  </a:cubicBezTo>
                  <a:cubicBezTo>
                    <a:pt x="185" y="204"/>
                    <a:pt x="328" y="94"/>
                    <a:pt x="548" y="2"/>
                  </a:cubicBezTo>
                  <a:lnTo>
                    <a:pt x="551" y="0"/>
                  </a:lnTo>
                  <a:lnTo>
                    <a:pt x="552" y="3"/>
                  </a:lnTo>
                  <a:cubicBezTo>
                    <a:pt x="630" y="99"/>
                    <a:pt x="830" y="326"/>
                    <a:pt x="1001" y="326"/>
                  </a:cubicBezTo>
                  <a:cubicBezTo>
                    <a:pt x="1093" y="326"/>
                    <a:pt x="1272" y="284"/>
                    <a:pt x="1432" y="8"/>
                  </a:cubicBezTo>
                  <a:lnTo>
                    <a:pt x="1434" y="6"/>
                  </a:lnTo>
                  <a:lnTo>
                    <a:pt x="1436" y="7"/>
                  </a:lnTo>
                  <a:cubicBezTo>
                    <a:pt x="1650" y="98"/>
                    <a:pt x="1788" y="207"/>
                    <a:pt x="1846" y="329"/>
                  </a:cubicBezTo>
                  <a:cubicBezTo>
                    <a:pt x="1985" y="616"/>
                    <a:pt x="1972" y="850"/>
                    <a:pt x="1972" y="85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2F0E542F-599A-95DE-7763-C832B943E0A8}"/>
                </a:ext>
              </a:extLst>
            </p:cNvPr>
            <p:cNvSpPr/>
            <p:nvPr/>
          </p:nvSpPr>
          <p:spPr>
            <a:xfrm>
              <a:off x="8093912" y="10418477"/>
              <a:ext cx="1102526" cy="5259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6" h="423">
                  <a:moveTo>
                    <a:pt x="452" y="423"/>
                  </a:moveTo>
                  <a:cubicBezTo>
                    <a:pt x="671" y="423"/>
                    <a:pt x="821" y="215"/>
                    <a:pt x="886" y="104"/>
                  </a:cubicBezTo>
                  <a:cubicBezTo>
                    <a:pt x="844" y="86"/>
                    <a:pt x="801" y="69"/>
                    <a:pt x="760" y="55"/>
                  </a:cubicBezTo>
                  <a:cubicBezTo>
                    <a:pt x="655" y="19"/>
                    <a:pt x="546" y="0"/>
                    <a:pt x="436" y="0"/>
                  </a:cubicBezTo>
                  <a:cubicBezTo>
                    <a:pt x="327" y="0"/>
                    <a:pt x="218" y="19"/>
                    <a:pt x="113" y="55"/>
                  </a:cubicBezTo>
                  <a:cubicBezTo>
                    <a:pt x="77" y="68"/>
                    <a:pt x="39" y="83"/>
                    <a:pt x="0" y="99"/>
                  </a:cubicBezTo>
                  <a:cubicBezTo>
                    <a:pt x="88" y="208"/>
                    <a:pt x="283" y="423"/>
                    <a:pt x="452" y="42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FBE2CAC1-D8A3-F51A-AD39-2C788FD812AD}"/>
                </a:ext>
              </a:extLst>
            </p:cNvPr>
            <p:cNvSpPr/>
            <p:nvPr/>
          </p:nvSpPr>
          <p:spPr>
            <a:xfrm>
              <a:off x="8118828" y="9984789"/>
              <a:ext cx="218014" cy="28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230">
                  <a:moveTo>
                    <a:pt x="169" y="93"/>
                  </a:moveTo>
                  <a:cubicBezTo>
                    <a:pt x="191" y="173"/>
                    <a:pt x="163" y="214"/>
                    <a:pt x="118" y="227"/>
                  </a:cubicBezTo>
                  <a:cubicBezTo>
                    <a:pt x="73" y="238"/>
                    <a:pt x="29" y="216"/>
                    <a:pt x="8" y="136"/>
                  </a:cubicBezTo>
                  <a:cubicBezTo>
                    <a:pt x="-14" y="55"/>
                    <a:pt x="14" y="14"/>
                    <a:pt x="59" y="3"/>
                  </a:cubicBezTo>
                  <a:cubicBezTo>
                    <a:pt x="103" y="-9"/>
                    <a:pt x="148" y="12"/>
                    <a:pt x="169" y="93"/>
                  </a:cubicBezTo>
                  <a:close/>
                </a:path>
              </a:pathLst>
            </a:custGeom>
            <a:solidFill>
              <a:srgbClr val="8C5E4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9118489F-DEC8-6094-FF3C-E15078D2D314}"/>
                </a:ext>
              </a:extLst>
            </p:cNvPr>
            <p:cNvSpPr/>
            <p:nvPr/>
          </p:nvSpPr>
          <p:spPr>
            <a:xfrm>
              <a:off x="8946034" y="9984789"/>
              <a:ext cx="218014" cy="28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230">
                  <a:moveTo>
                    <a:pt x="7" y="93"/>
                  </a:moveTo>
                  <a:cubicBezTo>
                    <a:pt x="-14" y="173"/>
                    <a:pt x="14" y="214"/>
                    <a:pt x="59" y="227"/>
                  </a:cubicBezTo>
                  <a:cubicBezTo>
                    <a:pt x="103" y="238"/>
                    <a:pt x="147" y="216"/>
                    <a:pt x="169" y="136"/>
                  </a:cubicBezTo>
                  <a:cubicBezTo>
                    <a:pt x="190" y="55"/>
                    <a:pt x="162" y="14"/>
                    <a:pt x="118" y="3"/>
                  </a:cubicBezTo>
                  <a:cubicBezTo>
                    <a:pt x="73" y="-9"/>
                    <a:pt x="29" y="12"/>
                    <a:pt x="7" y="93"/>
                  </a:cubicBezTo>
                  <a:close/>
                </a:path>
              </a:pathLst>
            </a:custGeom>
            <a:solidFill>
              <a:srgbClr val="8C5E4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B6A1DBC1-6BA5-3A5E-0DD6-39AF3DDEE2B9}"/>
                </a:ext>
              </a:extLst>
            </p:cNvPr>
            <p:cNvSpPr/>
            <p:nvPr/>
          </p:nvSpPr>
          <p:spPr>
            <a:xfrm>
              <a:off x="7120949" y="7163326"/>
              <a:ext cx="201818" cy="1694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37">
                  <a:moveTo>
                    <a:pt x="82" y="137"/>
                  </a:moveTo>
                  <a:lnTo>
                    <a:pt x="0" y="22"/>
                  </a:lnTo>
                  <a:cubicBezTo>
                    <a:pt x="27" y="6"/>
                    <a:pt x="58" y="-1"/>
                    <a:pt x="88" y="0"/>
                  </a:cubicBezTo>
                  <a:cubicBezTo>
                    <a:pt x="114" y="1"/>
                    <a:pt x="140" y="8"/>
                    <a:pt x="163" y="2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B84B335A-2526-4C62-AA7B-F1879D516E57}"/>
                </a:ext>
              </a:extLst>
            </p:cNvPr>
            <p:cNvSpPr/>
            <p:nvPr/>
          </p:nvSpPr>
          <p:spPr>
            <a:xfrm>
              <a:off x="7576909" y="7238100"/>
              <a:ext cx="100909" cy="947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" h="77">
                  <a:moveTo>
                    <a:pt x="82" y="77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2B2F31C5-39D0-5CBB-7ABA-66FA86BFFAFE}"/>
                </a:ext>
              </a:extLst>
            </p:cNvPr>
            <p:cNvSpPr/>
            <p:nvPr/>
          </p:nvSpPr>
          <p:spPr>
            <a:xfrm>
              <a:off x="7568188" y="7229376"/>
              <a:ext cx="118350" cy="1121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91">
                  <a:moveTo>
                    <a:pt x="14" y="78"/>
                  </a:moveTo>
                  <a:lnTo>
                    <a:pt x="82" y="78"/>
                  </a:lnTo>
                  <a:lnTo>
                    <a:pt x="82" y="14"/>
                  </a:lnTo>
                  <a:lnTo>
                    <a:pt x="14" y="14"/>
                  </a:lnTo>
                  <a:close/>
                  <a:moveTo>
                    <a:pt x="96" y="91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3D3DF7F1-4101-53C9-7BF6-F533724008AB}"/>
                </a:ext>
              </a:extLst>
            </p:cNvPr>
            <p:cNvSpPr/>
            <p:nvPr/>
          </p:nvSpPr>
          <p:spPr>
            <a:xfrm>
              <a:off x="7679060" y="7185758"/>
              <a:ext cx="102155" cy="1470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119">
                  <a:moveTo>
                    <a:pt x="83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4193DF4-2016-3728-0AE6-89B0D2188A77}"/>
                </a:ext>
              </a:extLst>
            </p:cNvPr>
            <p:cNvSpPr/>
            <p:nvPr/>
          </p:nvSpPr>
          <p:spPr>
            <a:xfrm>
              <a:off x="7670343" y="7178277"/>
              <a:ext cx="118350" cy="163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32">
                  <a:moveTo>
                    <a:pt x="14" y="119"/>
                  </a:moveTo>
                  <a:lnTo>
                    <a:pt x="83" y="119"/>
                  </a:lnTo>
                  <a:lnTo>
                    <a:pt x="83" y="13"/>
                  </a:lnTo>
                  <a:lnTo>
                    <a:pt x="14" y="13"/>
                  </a:lnTo>
                  <a:close/>
                  <a:moveTo>
                    <a:pt x="96" y="132"/>
                  </a:moveTo>
                  <a:lnTo>
                    <a:pt x="0" y="132"/>
                  </a:lnTo>
                  <a:lnTo>
                    <a:pt x="0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27347E2E-9E0A-67B4-8F24-0672045067F9}"/>
                </a:ext>
              </a:extLst>
            </p:cNvPr>
            <p:cNvSpPr/>
            <p:nvPr/>
          </p:nvSpPr>
          <p:spPr>
            <a:xfrm>
              <a:off x="7782464" y="7139648"/>
              <a:ext cx="100909" cy="1931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" h="156">
                  <a:moveTo>
                    <a:pt x="82" y="156"/>
                  </a:moveTo>
                  <a:lnTo>
                    <a:pt x="0" y="156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72337DF1-4172-2518-72E9-CA568762EB15}"/>
                </a:ext>
              </a:extLst>
            </p:cNvPr>
            <p:cNvSpPr/>
            <p:nvPr/>
          </p:nvSpPr>
          <p:spPr>
            <a:xfrm>
              <a:off x="7773744" y="7132170"/>
              <a:ext cx="118350" cy="209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69">
                  <a:moveTo>
                    <a:pt x="13" y="156"/>
                  </a:moveTo>
                  <a:lnTo>
                    <a:pt x="83" y="156"/>
                  </a:lnTo>
                  <a:lnTo>
                    <a:pt x="83" y="13"/>
                  </a:lnTo>
                  <a:lnTo>
                    <a:pt x="13" y="13"/>
                  </a:lnTo>
                  <a:close/>
                  <a:moveTo>
                    <a:pt x="96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6CD91018-4F0A-6D23-6CF4-E42A06104C4D}"/>
                </a:ext>
              </a:extLst>
            </p:cNvPr>
            <p:cNvSpPr/>
            <p:nvPr/>
          </p:nvSpPr>
          <p:spPr>
            <a:xfrm>
              <a:off x="9547751" y="7139648"/>
              <a:ext cx="294007" cy="1620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131">
                  <a:moveTo>
                    <a:pt x="192" y="41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0" y="131"/>
                  </a:lnTo>
                  <a:lnTo>
                    <a:pt x="192" y="131"/>
                  </a:lnTo>
                  <a:lnTo>
                    <a:pt x="192" y="91"/>
                  </a:lnTo>
                  <a:lnTo>
                    <a:pt x="237" y="91"/>
                  </a:lnTo>
                  <a:lnTo>
                    <a:pt x="237" y="41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A9C66A3B-9A5A-E2FD-F6B9-93E19F518B43}"/>
                </a:ext>
              </a:extLst>
            </p:cNvPr>
            <p:cNvSpPr/>
            <p:nvPr/>
          </p:nvSpPr>
          <p:spPr>
            <a:xfrm>
              <a:off x="9592596" y="7177035"/>
              <a:ext cx="133300" cy="884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72">
                  <a:moveTo>
                    <a:pt x="0" y="0"/>
                  </a:moveTo>
                  <a:lnTo>
                    <a:pt x="0" y="72"/>
                  </a:lnTo>
                  <a:lnTo>
                    <a:pt x="108" y="7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F85E22C4-F035-E1F9-F5B4-3E75D2671548}"/>
                </a:ext>
              </a:extLst>
            </p:cNvPr>
            <p:cNvSpPr/>
            <p:nvPr/>
          </p:nvSpPr>
          <p:spPr>
            <a:xfrm>
              <a:off x="8184855" y="6834322"/>
              <a:ext cx="913165" cy="535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4" h="44">
                  <a:moveTo>
                    <a:pt x="712" y="44"/>
                  </a:moveTo>
                  <a:lnTo>
                    <a:pt x="367" y="44"/>
                  </a:lnTo>
                  <a:lnTo>
                    <a:pt x="22" y="44"/>
                  </a:lnTo>
                  <a:cubicBezTo>
                    <a:pt x="15" y="44"/>
                    <a:pt x="10" y="41"/>
                    <a:pt x="6" y="38"/>
                  </a:cubicBezTo>
                  <a:cubicBezTo>
                    <a:pt x="2" y="34"/>
                    <a:pt x="0" y="28"/>
                    <a:pt x="0" y="22"/>
                  </a:cubicBezTo>
                  <a:cubicBezTo>
                    <a:pt x="0" y="16"/>
                    <a:pt x="2" y="10"/>
                    <a:pt x="6" y="7"/>
                  </a:cubicBezTo>
                  <a:cubicBezTo>
                    <a:pt x="10" y="2"/>
                    <a:pt x="15" y="0"/>
                    <a:pt x="22" y="0"/>
                  </a:cubicBezTo>
                  <a:lnTo>
                    <a:pt x="367" y="0"/>
                  </a:lnTo>
                  <a:lnTo>
                    <a:pt x="712" y="0"/>
                  </a:lnTo>
                  <a:cubicBezTo>
                    <a:pt x="718" y="0"/>
                    <a:pt x="724" y="2"/>
                    <a:pt x="727" y="7"/>
                  </a:cubicBezTo>
                  <a:cubicBezTo>
                    <a:pt x="731" y="10"/>
                    <a:pt x="734" y="16"/>
                    <a:pt x="734" y="22"/>
                  </a:cubicBezTo>
                  <a:cubicBezTo>
                    <a:pt x="734" y="28"/>
                    <a:pt x="731" y="34"/>
                    <a:pt x="727" y="38"/>
                  </a:cubicBezTo>
                  <a:cubicBezTo>
                    <a:pt x="724" y="41"/>
                    <a:pt x="718" y="44"/>
                    <a:pt x="712" y="4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74A3B54D-C8A3-404D-11CF-6543F23DEC30}"/>
                </a:ext>
              </a:extLst>
            </p:cNvPr>
            <p:cNvSpPr/>
            <p:nvPr/>
          </p:nvSpPr>
          <p:spPr>
            <a:xfrm>
              <a:off x="6357275" y="8501776"/>
              <a:ext cx="924377" cy="9247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2"/>
                  </a:moveTo>
                  <a:cubicBezTo>
                    <a:pt x="743" y="577"/>
                    <a:pt x="577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7"/>
                    <a:pt x="166" y="0"/>
                    <a:pt x="371" y="0"/>
                  </a:cubicBezTo>
                  <a:cubicBezTo>
                    <a:pt x="577" y="0"/>
                    <a:pt x="743" y="167"/>
                    <a:pt x="743" y="372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154F35F6-EB08-0EA4-F68F-BEFFE68685C0}"/>
                </a:ext>
              </a:extLst>
            </p:cNvPr>
            <p:cNvSpPr/>
            <p:nvPr/>
          </p:nvSpPr>
          <p:spPr>
            <a:xfrm>
              <a:off x="6612875" y="8711142"/>
              <a:ext cx="413009" cy="524662"/>
            </a:xfrm>
            <a:custGeom>
              <a:avLst/>
              <a:gdLst>
                <a:gd name="connsiteX0" fmla="*/ 136828 w 413009"/>
                <a:gd name="connsiteY0" fmla="*/ 453627 h 524662"/>
                <a:gd name="connsiteX1" fmla="*/ 205970 w 413009"/>
                <a:gd name="connsiteY1" fmla="*/ 454852 h 524662"/>
                <a:gd name="connsiteX2" fmla="*/ 275111 w 413009"/>
                <a:gd name="connsiteY2" fmla="*/ 453627 h 524662"/>
                <a:gd name="connsiteX3" fmla="*/ 275111 w 413009"/>
                <a:gd name="connsiteY3" fmla="*/ 456076 h 524662"/>
                <a:gd name="connsiteX4" fmla="*/ 205970 w 413009"/>
                <a:gd name="connsiteY4" fmla="*/ 524662 h 524662"/>
                <a:gd name="connsiteX5" fmla="*/ 136828 w 413009"/>
                <a:gd name="connsiteY5" fmla="*/ 456076 h 524662"/>
                <a:gd name="connsiteX6" fmla="*/ 205972 w 413009"/>
                <a:gd name="connsiteY6" fmla="*/ 0 h 524662"/>
                <a:gd name="connsiteX7" fmla="*/ 269316 w 413009"/>
                <a:gd name="connsiteY7" fmla="*/ 64612 h 524662"/>
                <a:gd name="connsiteX8" fmla="*/ 246959 w 413009"/>
                <a:gd name="connsiteY8" fmla="*/ 111829 h 524662"/>
                <a:gd name="connsiteX9" fmla="*/ 362470 w 413009"/>
                <a:gd name="connsiteY9" fmla="*/ 279572 h 524662"/>
                <a:gd name="connsiteX10" fmla="*/ 205972 w 413009"/>
                <a:gd name="connsiteY10" fmla="*/ 419979 h 524662"/>
                <a:gd name="connsiteX11" fmla="*/ 50715 w 413009"/>
                <a:gd name="connsiteY11" fmla="*/ 279572 h 524662"/>
                <a:gd name="connsiteX12" fmla="*/ 164984 w 413009"/>
                <a:gd name="connsiteY12" fmla="*/ 111829 h 524662"/>
                <a:gd name="connsiteX13" fmla="*/ 142627 w 413009"/>
                <a:gd name="connsiteY13" fmla="*/ 64612 h 524662"/>
                <a:gd name="connsiteX14" fmla="*/ 205972 w 413009"/>
                <a:gd name="connsiteY14" fmla="*/ 0 h 52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3009" h="524662">
                  <a:moveTo>
                    <a:pt x="136828" y="453627"/>
                  </a:moveTo>
                  <a:cubicBezTo>
                    <a:pt x="156583" y="453627"/>
                    <a:pt x="180042" y="454852"/>
                    <a:pt x="205970" y="454852"/>
                  </a:cubicBezTo>
                  <a:cubicBezTo>
                    <a:pt x="233132" y="454852"/>
                    <a:pt x="255357" y="453627"/>
                    <a:pt x="275111" y="453627"/>
                  </a:cubicBezTo>
                  <a:lnTo>
                    <a:pt x="275111" y="456076"/>
                  </a:lnTo>
                  <a:cubicBezTo>
                    <a:pt x="275111" y="494043"/>
                    <a:pt x="244245" y="524662"/>
                    <a:pt x="205970" y="524662"/>
                  </a:cubicBezTo>
                  <a:cubicBezTo>
                    <a:pt x="167695" y="524662"/>
                    <a:pt x="136828" y="494043"/>
                    <a:pt x="136828" y="456076"/>
                  </a:cubicBezTo>
                  <a:close/>
                  <a:moveTo>
                    <a:pt x="205972" y="0"/>
                  </a:moveTo>
                  <a:cubicBezTo>
                    <a:pt x="240749" y="0"/>
                    <a:pt x="269316" y="28578"/>
                    <a:pt x="269316" y="64612"/>
                  </a:cubicBezTo>
                  <a:cubicBezTo>
                    <a:pt x="269316" y="83250"/>
                    <a:pt x="260622" y="99403"/>
                    <a:pt x="246959" y="111829"/>
                  </a:cubicBezTo>
                  <a:cubicBezTo>
                    <a:pt x="317756" y="126739"/>
                    <a:pt x="362470" y="182654"/>
                    <a:pt x="362470" y="279572"/>
                  </a:cubicBezTo>
                  <a:cubicBezTo>
                    <a:pt x="362470" y="326788"/>
                    <a:pt x="548778" y="419979"/>
                    <a:pt x="205972" y="419979"/>
                  </a:cubicBezTo>
                  <a:cubicBezTo>
                    <a:pt x="-135593" y="419979"/>
                    <a:pt x="50715" y="326788"/>
                    <a:pt x="50715" y="279572"/>
                  </a:cubicBezTo>
                  <a:cubicBezTo>
                    <a:pt x="50715" y="182654"/>
                    <a:pt x="94187" y="126739"/>
                    <a:pt x="164984" y="111829"/>
                  </a:cubicBezTo>
                  <a:cubicBezTo>
                    <a:pt x="151321" y="99403"/>
                    <a:pt x="142627" y="83250"/>
                    <a:pt x="142627" y="64612"/>
                  </a:cubicBezTo>
                  <a:cubicBezTo>
                    <a:pt x="142627" y="28578"/>
                    <a:pt x="171194" y="0"/>
                    <a:pt x="205972" y="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9AF5B538-E7FB-AB99-0EFC-791BFF378602}"/>
                </a:ext>
              </a:extLst>
            </p:cNvPr>
            <p:cNvSpPr/>
            <p:nvPr/>
          </p:nvSpPr>
          <p:spPr>
            <a:xfrm>
              <a:off x="7219367" y="11756927"/>
              <a:ext cx="2851617" cy="1570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0" h="127">
                  <a:moveTo>
                    <a:pt x="2226" y="127"/>
                  </a:moveTo>
                  <a:lnTo>
                    <a:pt x="1144" y="127"/>
                  </a:lnTo>
                  <a:lnTo>
                    <a:pt x="63" y="127"/>
                  </a:lnTo>
                  <a:cubicBezTo>
                    <a:pt x="46" y="127"/>
                    <a:pt x="30" y="121"/>
                    <a:pt x="18" y="109"/>
                  </a:cubicBezTo>
                  <a:cubicBezTo>
                    <a:pt x="6" y="97"/>
                    <a:pt x="0" y="82"/>
                    <a:pt x="0" y="64"/>
                  </a:cubicBezTo>
                  <a:cubicBezTo>
                    <a:pt x="0" y="46"/>
                    <a:pt x="6" y="30"/>
                    <a:pt x="18" y="19"/>
                  </a:cubicBezTo>
                  <a:cubicBezTo>
                    <a:pt x="30" y="7"/>
                    <a:pt x="46" y="0"/>
                    <a:pt x="63" y="0"/>
                  </a:cubicBezTo>
                  <a:lnTo>
                    <a:pt x="1144" y="0"/>
                  </a:lnTo>
                  <a:lnTo>
                    <a:pt x="2226" y="0"/>
                  </a:lnTo>
                  <a:cubicBezTo>
                    <a:pt x="2244" y="0"/>
                    <a:pt x="2259" y="7"/>
                    <a:pt x="2271" y="19"/>
                  </a:cubicBezTo>
                  <a:cubicBezTo>
                    <a:pt x="2283" y="30"/>
                    <a:pt x="2290" y="46"/>
                    <a:pt x="2290" y="64"/>
                  </a:cubicBezTo>
                  <a:cubicBezTo>
                    <a:pt x="2290" y="82"/>
                    <a:pt x="2283" y="97"/>
                    <a:pt x="2271" y="109"/>
                  </a:cubicBezTo>
                  <a:cubicBezTo>
                    <a:pt x="2259" y="121"/>
                    <a:pt x="2244" y="127"/>
                    <a:pt x="2226" y="127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3B06CA9E-E4A4-467C-1274-898A697C6B15}"/>
                </a:ext>
              </a:extLst>
            </p:cNvPr>
            <p:cNvSpPr/>
            <p:nvPr/>
          </p:nvSpPr>
          <p:spPr>
            <a:xfrm>
              <a:off x="8527448" y="10589207"/>
              <a:ext cx="220505" cy="1645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" h="133">
                  <a:moveTo>
                    <a:pt x="110" y="0"/>
                  </a:moveTo>
                  <a:lnTo>
                    <a:pt x="68" y="0"/>
                  </a:lnTo>
                  <a:lnTo>
                    <a:pt x="0" y="133"/>
                  </a:lnTo>
                  <a:lnTo>
                    <a:pt x="178" y="133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09310570-ADFD-BBD9-7991-DC04EC08D9C3}"/>
                </a:ext>
              </a:extLst>
            </p:cNvPr>
            <p:cNvSpPr/>
            <p:nvPr/>
          </p:nvSpPr>
          <p:spPr>
            <a:xfrm>
              <a:off x="8512498" y="10753713"/>
              <a:ext cx="257879" cy="1906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154">
                  <a:moveTo>
                    <a:pt x="42" y="0"/>
                  </a:moveTo>
                  <a:lnTo>
                    <a:pt x="0" y="125"/>
                  </a:lnTo>
                  <a:cubicBezTo>
                    <a:pt x="39" y="143"/>
                    <a:pt x="78" y="154"/>
                    <a:pt x="116" y="154"/>
                  </a:cubicBezTo>
                  <a:cubicBezTo>
                    <a:pt x="149" y="154"/>
                    <a:pt x="179" y="150"/>
                    <a:pt x="208" y="142"/>
                  </a:cubicBezTo>
                  <a:lnTo>
                    <a:pt x="160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7250C830-9CBF-666F-6710-C980D701F8C6}"/>
                </a:ext>
              </a:extLst>
            </p:cNvPr>
            <p:cNvSpPr/>
            <p:nvPr/>
          </p:nvSpPr>
          <p:spPr>
            <a:xfrm>
              <a:off x="8310680" y="10607904"/>
              <a:ext cx="655286" cy="1458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7" h="118">
                  <a:moveTo>
                    <a:pt x="353" y="118"/>
                  </a:moveTo>
                  <a:lnTo>
                    <a:pt x="174" y="117"/>
                  </a:lnTo>
                  <a:cubicBezTo>
                    <a:pt x="172" y="117"/>
                    <a:pt x="171" y="117"/>
                    <a:pt x="171" y="116"/>
                  </a:cubicBezTo>
                  <a:lnTo>
                    <a:pt x="3" y="13"/>
                  </a:lnTo>
                  <a:cubicBezTo>
                    <a:pt x="0" y="11"/>
                    <a:pt x="-1" y="7"/>
                    <a:pt x="1" y="4"/>
                  </a:cubicBezTo>
                  <a:cubicBezTo>
                    <a:pt x="3" y="0"/>
                    <a:pt x="7" y="0"/>
                    <a:pt x="10" y="1"/>
                  </a:cubicBezTo>
                  <a:lnTo>
                    <a:pt x="176" y="104"/>
                  </a:lnTo>
                  <a:lnTo>
                    <a:pt x="351" y="104"/>
                  </a:lnTo>
                  <a:lnTo>
                    <a:pt x="517" y="1"/>
                  </a:lnTo>
                  <a:cubicBezTo>
                    <a:pt x="520" y="0"/>
                    <a:pt x="524" y="1"/>
                    <a:pt x="526" y="4"/>
                  </a:cubicBezTo>
                  <a:cubicBezTo>
                    <a:pt x="528" y="7"/>
                    <a:pt x="526" y="11"/>
                    <a:pt x="524" y="13"/>
                  </a:cubicBezTo>
                  <a:lnTo>
                    <a:pt x="357" y="116"/>
                  </a:lnTo>
                  <a:cubicBezTo>
                    <a:pt x="355" y="117"/>
                    <a:pt x="354" y="118"/>
                    <a:pt x="353" y="11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208FD2E7-A764-F404-E607-AF6DEE768D98}"/>
                </a:ext>
              </a:extLst>
            </p:cNvPr>
            <p:cNvSpPr/>
            <p:nvPr/>
          </p:nvSpPr>
          <p:spPr>
            <a:xfrm>
              <a:off x="8199805" y="9698157"/>
              <a:ext cx="878283" cy="8947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" h="719">
                  <a:moveTo>
                    <a:pt x="593" y="85"/>
                  </a:moveTo>
                  <a:lnTo>
                    <a:pt x="583" y="57"/>
                  </a:lnTo>
                  <a:cubicBezTo>
                    <a:pt x="566" y="10"/>
                    <a:pt x="514" y="-12"/>
                    <a:pt x="470" y="7"/>
                  </a:cubicBezTo>
                  <a:lnTo>
                    <a:pt x="430" y="24"/>
                  </a:lnTo>
                  <a:cubicBezTo>
                    <a:pt x="380" y="46"/>
                    <a:pt x="324" y="45"/>
                    <a:pt x="274" y="23"/>
                  </a:cubicBezTo>
                  <a:lnTo>
                    <a:pt x="242" y="9"/>
                  </a:lnTo>
                  <a:cubicBezTo>
                    <a:pt x="196" y="-11"/>
                    <a:pt x="143" y="12"/>
                    <a:pt x="127" y="60"/>
                  </a:cubicBezTo>
                  <a:lnTo>
                    <a:pt x="116" y="94"/>
                  </a:lnTo>
                  <a:cubicBezTo>
                    <a:pt x="96" y="156"/>
                    <a:pt x="55" y="208"/>
                    <a:pt x="0" y="242"/>
                  </a:cubicBezTo>
                  <a:cubicBezTo>
                    <a:pt x="1" y="630"/>
                    <a:pt x="270" y="719"/>
                    <a:pt x="353" y="719"/>
                  </a:cubicBezTo>
                  <a:cubicBezTo>
                    <a:pt x="436" y="719"/>
                    <a:pt x="706" y="630"/>
                    <a:pt x="706" y="241"/>
                  </a:cubicBezTo>
                  <a:cubicBezTo>
                    <a:pt x="706" y="236"/>
                    <a:pt x="706" y="232"/>
                    <a:pt x="706" y="228"/>
                  </a:cubicBezTo>
                  <a:cubicBezTo>
                    <a:pt x="654" y="195"/>
                    <a:pt x="614" y="145"/>
                    <a:pt x="593" y="85"/>
                  </a:cubicBezTo>
                  <a:close/>
                </a:path>
              </a:pathLst>
            </a:custGeom>
            <a:solidFill>
              <a:srgbClr val="8C5E4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31036152-F8CE-4EDC-423C-F2E1CF05C28B}"/>
                </a:ext>
              </a:extLst>
            </p:cNvPr>
            <p:cNvSpPr/>
            <p:nvPr/>
          </p:nvSpPr>
          <p:spPr>
            <a:xfrm>
              <a:off x="8199805" y="9416509"/>
              <a:ext cx="878283" cy="5819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" h="468">
                  <a:moveTo>
                    <a:pt x="353" y="0"/>
                  </a:moveTo>
                  <a:cubicBezTo>
                    <a:pt x="132" y="0"/>
                    <a:pt x="0" y="78"/>
                    <a:pt x="0" y="467"/>
                  </a:cubicBezTo>
                  <a:lnTo>
                    <a:pt x="0" y="468"/>
                  </a:lnTo>
                  <a:cubicBezTo>
                    <a:pt x="55" y="434"/>
                    <a:pt x="96" y="382"/>
                    <a:pt x="116" y="320"/>
                  </a:cubicBezTo>
                  <a:lnTo>
                    <a:pt x="127" y="286"/>
                  </a:lnTo>
                  <a:cubicBezTo>
                    <a:pt x="143" y="238"/>
                    <a:pt x="196" y="215"/>
                    <a:pt x="242" y="235"/>
                  </a:cubicBezTo>
                  <a:lnTo>
                    <a:pt x="274" y="249"/>
                  </a:lnTo>
                  <a:cubicBezTo>
                    <a:pt x="324" y="271"/>
                    <a:pt x="380" y="272"/>
                    <a:pt x="430" y="250"/>
                  </a:cubicBezTo>
                  <a:lnTo>
                    <a:pt x="470" y="233"/>
                  </a:lnTo>
                  <a:cubicBezTo>
                    <a:pt x="514" y="214"/>
                    <a:pt x="566" y="236"/>
                    <a:pt x="583" y="283"/>
                  </a:cubicBezTo>
                  <a:lnTo>
                    <a:pt x="593" y="311"/>
                  </a:lnTo>
                  <a:cubicBezTo>
                    <a:pt x="614" y="371"/>
                    <a:pt x="654" y="421"/>
                    <a:pt x="706" y="454"/>
                  </a:cubicBezTo>
                  <a:cubicBezTo>
                    <a:pt x="703" y="76"/>
                    <a:pt x="572" y="0"/>
                    <a:pt x="353" y="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CA2BB7CD-36D9-ED7F-1087-9DCA2AD6DB9C}"/>
                </a:ext>
              </a:extLst>
            </p:cNvPr>
            <p:cNvSpPr/>
            <p:nvPr/>
          </p:nvSpPr>
          <p:spPr>
            <a:xfrm>
              <a:off x="11203408" y="7340291"/>
              <a:ext cx="2203806" cy="27890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0" h="2239">
                  <a:moveTo>
                    <a:pt x="1770" y="2239"/>
                  </a:moveTo>
                  <a:lnTo>
                    <a:pt x="0" y="2239"/>
                  </a:lnTo>
                  <a:lnTo>
                    <a:pt x="0" y="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4A65F48-9AE5-C8B8-F4A7-9E7F5F2357E4}"/>
                </a:ext>
              </a:extLst>
            </p:cNvPr>
            <p:cNvSpPr/>
            <p:nvPr/>
          </p:nvSpPr>
          <p:spPr>
            <a:xfrm>
              <a:off x="11635695" y="7691727"/>
              <a:ext cx="1339226" cy="14780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6" h="1187">
                  <a:moveTo>
                    <a:pt x="1076" y="1187"/>
                  </a:moveTo>
                  <a:lnTo>
                    <a:pt x="0" y="1187"/>
                  </a:lnTo>
                  <a:lnTo>
                    <a:pt x="0" y="0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2A89A7D2-66A3-45E9-505A-496926B40816}"/>
                </a:ext>
              </a:extLst>
            </p:cNvPr>
            <p:cNvSpPr/>
            <p:nvPr/>
          </p:nvSpPr>
          <p:spPr>
            <a:xfrm>
              <a:off x="11836271" y="7914802"/>
              <a:ext cx="936835" cy="40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3" h="322">
                  <a:moveTo>
                    <a:pt x="753" y="322"/>
                  </a:moveTo>
                  <a:lnTo>
                    <a:pt x="0" y="322"/>
                  </a:lnTo>
                  <a:lnTo>
                    <a:pt x="0" y="0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B20C5BE6-40E2-BA76-1A29-B55DB85DB9BF}"/>
                </a:ext>
              </a:extLst>
            </p:cNvPr>
            <p:cNvSpPr/>
            <p:nvPr/>
          </p:nvSpPr>
          <p:spPr>
            <a:xfrm>
              <a:off x="11952129" y="8106722"/>
              <a:ext cx="705118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14">
                  <a:moveTo>
                    <a:pt x="567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E1A3CDD2-C7BF-8A2E-7ED8-DBE135E970FA}"/>
                </a:ext>
              </a:extLst>
            </p:cNvPr>
            <p:cNvSpPr/>
            <p:nvPr/>
          </p:nvSpPr>
          <p:spPr>
            <a:xfrm>
              <a:off x="11836271" y="8440708"/>
              <a:ext cx="371246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9" h="13">
                  <a:moveTo>
                    <a:pt x="29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21F52E25-ED97-6572-31C8-3DDAF1325EF4}"/>
                </a:ext>
              </a:extLst>
            </p:cNvPr>
            <p:cNvSpPr/>
            <p:nvPr/>
          </p:nvSpPr>
          <p:spPr>
            <a:xfrm>
              <a:off x="12400614" y="8440708"/>
              <a:ext cx="371246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9" h="13">
                  <a:moveTo>
                    <a:pt x="29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F91AD545-7F47-12E5-22CF-AA0B878AD4F0}"/>
                </a:ext>
              </a:extLst>
            </p:cNvPr>
            <p:cNvSpPr/>
            <p:nvPr/>
          </p:nvSpPr>
          <p:spPr>
            <a:xfrm>
              <a:off x="11635695" y="9630860"/>
              <a:ext cx="789832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13">
                  <a:moveTo>
                    <a:pt x="635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93F3C2AB-4B92-6B5B-AEDF-B378DC42D40B}"/>
                </a:ext>
              </a:extLst>
            </p:cNvPr>
            <p:cNvSpPr/>
            <p:nvPr/>
          </p:nvSpPr>
          <p:spPr>
            <a:xfrm>
              <a:off x="11635695" y="9810317"/>
              <a:ext cx="789832" cy="16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14">
                  <a:moveTo>
                    <a:pt x="635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1E748B02-7765-5183-1EA3-2245A967853A}"/>
                </a:ext>
              </a:extLst>
            </p:cNvPr>
            <p:cNvSpPr/>
            <p:nvPr/>
          </p:nvSpPr>
          <p:spPr>
            <a:xfrm>
              <a:off x="11635695" y="9171002"/>
              <a:ext cx="1339226" cy="19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6" h="155">
                  <a:moveTo>
                    <a:pt x="1076" y="0"/>
                  </a:moveTo>
                  <a:lnTo>
                    <a:pt x="0" y="0"/>
                  </a:lnTo>
                  <a:lnTo>
                    <a:pt x="0" y="155"/>
                  </a:lnTo>
                  <a:lnTo>
                    <a:pt x="1076" y="155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EEA936B-4101-01DF-98D3-4CD668C3D3CB}"/>
                </a:ext>
              </a:extLst>
            </p:cNvPr>
            <p:cNvSpPr/>
            <p:nvPr/>
          </p:nvSpPr>
          <p:spPr>
            <a:xfrm>
              <a:off x="11635695" y="9259484"/>
              <a:ext cx="584276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13">
                  <a:moveTo>
                    <a:pt x="470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12F8ECF8-8957-C95E-2440-413F8FCD71EC}"/>
                </a:ext>
              </a:extLst>
            </p:cNvPr>
            <p:cNvSpPr/>
            <p:nvPr/>
          </p:nvSpPr>
          <p:spPr>
            <a:xfrm>
              <a:off x="12743204" y="9259484"/>
              <a:ext cx="230471" cy="14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6" h="13">
                  <a:moveTo>
                    <a:pt x="186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414595B9-1B81-E13A-C6F6-DFF90CBCAADE}"/>
                </a:ext>
              </a:extLst>
            </p:cNvPr>
            <p:cNvSpPr/>
            <p:nvPr/>
          </p:nvSpPr>
          <p:spPr>
            <a:xfrm>
              <a:off x="12617382" y="9549855"/>
              <a:ext cx="356296" cy="3564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287">
                  <a:moveTo>
                    <a:pt x="287" y="144"/>
                  </a:moveTo>
                  <a:cubicBezTo>
                    <a:pt x="287" y="223"/>
                    <a:pt x="222" y="287"/>
                    <a:pt x="143" y="287"/>
                  </a:cubicBezTo>
                  <a:cubicBezTo>
                    <a:pt x="64" y="287"/>
                    <a:pt x="0" y="223"/>
                    <a:pt x="0" y="144"/>
                  </a:cubicBezTo>
                  <a:cubicBezTo>
                    <a:pt x="0" y="64"/>
                    <a:pt x="64" y="0"/>
                    <a:pt x="143" y="0"/>
                  </a:cubicBezTo>
                  <a:cubicBezTo>
                    <a:pt x="222" y="0"/>
                    <a:pt x="287" y="64"/>
                    <a:pt x="287" y="14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2DBBD7ED-B970-A371-21D6-BA20F028938D}"/>
                </a:ext>
              </a:extLst>
            </p:cNvPr>
            <p:cNvSpPr/>
            <p:nvPr/>
          </p:nvSpPr>
          <p:spPr>
            <a:xfrm>
              <a:off x="12735729" y="9675725"/>
              <a:ext cx="137037" cy="1196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97">
                  <a:moveTo>
                    <a:pt x="38" y="97"/>
                  </a:moveTo>
                  <a:cubicBezTo>
                    <a:pt x="36" y="97"/>
                    <a:pt x="34" y="95"/>
                    <a:pt x="33" y="94"/>
                  </a:cubicBezTo>
                  <a:lnTo>
                    <a:pt x="2" y="63"/>
                  </a:lnTo>
                  <a:cubicBezTo>
                    <a:pt x="-1" y="61"/>
                    <a:pt x="-1" y="56"/>
                    <a:pt x="2" y="54"/>
                  </a:cubicBezTo>
                  <a:cubicBezTo>
                    <a:pt x="4" y="51"/>
                    <a:pt x="9" y="51"/>
                    <a:pt x="11" y="54"/>
                  </a:cubicBezTo>
                  <a:lnTo>
                    <a:pt x="37" y="80"/>
                  </a:lnTo>
                  <a:lnTo>
                    <a:pt x="99" y="2"/>
                  </a:lnTo>
                  <a:cubicBezTo>
                    <a:pt x="101" y="-1"/>
                    <a:pt x="106" y="-1"/>
                    <a:pt x="108" y="1"/>
                  </a:cubicBezTo>
                  <a:cubicBezTo>
                    <a:pt x="111" y="3"/>
                    <a:pt x="112" y="7"/>
                    <a:pt x="109" y="11"/>
                  </a:cubicBezTo>
                  <a:lnTo>
                    <a:pt x="43" y="93"/>
                  </a:lnTo>
                  <a:cubicBezTo>
                    <a:pt x="42" y="95"/>
                    <a:pt x="40" y="96"/>
                    <a:pt x="38" y="9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47" name="Rounded Rectangle 246">
            <a:extLst>
              <a:ext uri="{FF2B5EF4-FFF2-40B4-BE49-F238E27FC236}">
                <a16:creationId xmlns:a16="http://schemas.microsoft.com/office/drawing/2014/main" id="{31A7F2F8-C556-B576-AC69-3BBA4B693B76}"/>
              </a:ext>
            </a:extLst>
          </p:cNvPr>
          <p:cNvSpPr/>
          <p:nvPr/>
        </p:nvSpPr>
        <p:spPr>
          <a:xfrm>
            <a:off x="13905531" y="3293784"/>
            <a:ext cx="8800269" cy="22843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F56C251B-DAE4-400B-4E6E-179DC18CE814}"/>
              </a:ext>
            </a:extLst>
          </p:cNvPr>
          <p:cNvSpPr/>
          <p:nvPr/>
        </p:nvSpPr>
        <p:spPr>
          <a:xfrm>
            <a:off x="14077450" y="3465760"/>
            <a:ext cx="1938452" cy="19391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57" h="1557">
                <a:moveTo>
                  <a:pt x="1557" y="779"/>
                </a:moveTo>
                <a:cubicBezTo>
                  <a:pt x="1557" y="1209"/>
                  <a:pt x="1209" y="1557"/>
                  <a:pt x="779" y="1557"/>
                </a:cubicBezTo>
                <a:cubicBezTo>
                  <a:pt x="348" y="1557"/>
                  <a:pt x="0" y="1209"/>
                  <a:pt x="0" y="779"/>
                </a:cubicBezTo>
                <a:cubicBezTo>
                  <a:pt x="0" y="348"/>
                  <a:pt x="348" y="0"/>
                  <a:pt x="779" y="0"/>
                </a:cubicBezTo>
                <a:cubicBezTo>
                  <a:pt x="1209" y="0"/>
                  <a:pt x="1557" y="348"/>
                  <a:pt x="1557" y="77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6" name="Straight Connector 425">
            <a:extLst>
              <a:ext uri="{FF2B5EF4-FFF2-40B4-BE49-F238E27FC236}">
                <a16:creationId xmlns:a16="http://schemas.microsoft.com/office/drawing/2014/main" id="{A3BADD86-4402-E6A3-32A5-5B908473C20A}"/>
              </a:ext>
            </a:extLst>
          </p:cNvPr>
          <p:cNvSpPr/>
          <p:nvPr/>
        </p:nvSpPr>
        <p:spPr>
          <a:xfrm>
            <a:off x="3245291" y="5579369"/>
            <a:ext cx="0" cy="1086712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7" name="Straight Connector 426">
            <a:extLst>
              <a:ext uri="{FF2B5EF4-FFF2-40B4-BE49-F238E27FC236}">
                <a16:creationId xmlns:a16="http://schemas.microsoft.com/office/drawing/2014/main" id="{16812C3B-8329-7413-058F-B80778DE79AB}"/>
              </a:ext>
            </a:extLst>
          </p:cNvPr>
          <p:cNvSpPr/>
          <p:nvPr/>
        </p:nvSpPr>
        <p:spPr>
          <a:xfrm>
            <a:off x="21134857" y="5579369"/>
            <a:ext cx="0" cy="1086712"/>
          </a:xfrm>
          <a:prstGeom prst="line">
            <a:avLst/>
          </a:prstGeom>
          <a:noFill/>
          <a:ln w="38100" cap="flat">
            <a:solidFill>
              <a:schemeClr val="accent2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8" name="Freeform 427">
            <a:extLst>
              <a:ext uri="{FF2B5EF4-FFF2-40B4-BE49-F238E27FC236}">
                <a16:creationId xmlns:a16="http://schemas.microsoft.com/office/drawing/2014/main" id="{6CBF641A-2790-C455-B070-8BFBB86C3A43}"/>
              </a:ext>
            </a:extLst>
          </p:cNvPr>
          <p:cNvSpPr/>
          <p:nvPr/>
        </p:nvSpPr>
        <p:spPr>
          <a:xfrm>
            <a:off x="3133166" y="6854261"/>
            <a:ext cx="220505" cy="2205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" h="178">
                <a:moveTo>
                  <a:pt x="178" y="90"/>
                </a:moveTo>
                <a:cubicBezTo>
                  <a:pt x="178" y="139"/>
                  <a:pt x="139" y="178"/>
                  <a:pt x="90" y="178"/>
                </a:cubicBezTo>
                <a:cubicBezTo>
                  <a:pt x="40" y="178"/>
                  <a:pt x="0" y="139"/>
                  <a:pt x="0" y="90"/>
                </a:cubicBez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78" y="40"/>
                  <a:pt x="178" y="9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9" name="Freeform 428">
            <a:extLst>
              <a:ext uri="{FF2B5EF4-FFF2-40B4-BE49-F238E27FC236}">
                <a16:creationId xmlns:a16="http://schemas.microsoft.com/office/drawing/2014/main" id="{A02CC4D4-F43A-3FD2-7AEA-4763B9022C3D}"/>
              </a:ext>
            </a:extLst>
          </p:cNvPr>
          <p:cNvSpPr/>
          <p:nvPr/>
        </p:nvSpPr>
        <p:spPr>
          <a:xfrm>
            <a:off x="21023985" y="6854261"/>
            <a:ext cx="220505" cy="2205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" h="178">
                <a:moveTo>
                  <a:pt x="178" y="90"/>
                </a:moveTo>
                <a:cubicBezTo>
                  <a:pt x="178" y="139"/>
                  <a:pt x="138" y="178"/>
                  <a:pt x="89" y="178"/>
                </a:cubicBezTo>
                <a:cubicBezTo>
                  <a:pt x="40" y="178"/>
                  <a:pt x="0" y="139"/>
                  <a:pt x="0" y="90"/>
                </a:cubicBezTo>
                <a:cubicBezTo>
                  <a:pt x="0" y="40"/>
                  <a:pt x="40" y="0"/>
                  <a:pt x="89" y="0"/>
                </a:cubicBezTo>
                <a:cubicBezTo>
                  <a:pt x="138" y="0"/>
                  <a:pt x="178" y="40"/>
                  <a:pt x="178" y="9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76891AB0-2C39-EC58-80BA-DB77DF47371C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LAW INFOGRAPHIC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B135049E-884A-F210-8697-088093A3DCE4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2486F081-E6E6-D75A-6A63-1D579146DD32}"/>
              </a:ext>
            </a:extLst>
          </p:cNvPr>
          <p:cNvSpPr txBox="1"/>
          <p:nvPr/>
        </p:nvSpPr>
        <p:spPr>
          <a:xfrm>
            <a:off x="3972218" y="3568503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596A942D-276F-525E-7FA4-BB98C6D57D2E}"/>
              </a:ext>
            </a:extLst>
          </p:cNvPr>
          <p:cNvSpPr txBox="1"/>
          <p:nvPr/>
        </p:nvSpPr>
        <p:spPr>
          <a:xfrm>
            <a:off x="3983369" y="4247237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813A3434-B225-14F9-5757-9606736FAB8B}"/>
              </a:ext>
            </a:extLst>
          </p:cNvPr>
          <p:cNvSpPr txBox="1"/>
          <p:nvPr/>
        </p:nvSpPr>
        <p:spPr>
          <a:xfrm>
            <a:off x="16218960" y="3567219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2B44BF76-D5EE-9591-117D-EB86E9B2E94E}"/>
              </a:ext>
            </a:extLst>
          </p:cNvPr>
          <p:cNvSpPr txBox="1"/>
          <p:nvPr/>
        </p:nvSpPr>
        <p:spPr>
          <a:xfrm>
            <a:off x="16218959" y="4248528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0763929C-99F7-D463-E6F9-D3A71F6150B4}"/>
              </a:ext>
            </a:extLst>
          </p:cNvPr>
          <p:cNvSpPr txBox="1"/>
          <p:nvPr/>
        </p:nvSpPr>
        <p:spPr>
          <a:xfrm>
            <a:off x="1554278" y="8505410"/>
            <a:ext cx="3386629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79C3E6F9-6F6B-B75A-3215-F7D2CE706533}"/>
              </a:ext>
            </a:extLst>
          </p:cNvPr>
          <p:cNvSpPr txBox="1"/>
          <p:nvPr/>
        </p:nvSpPr>
        <p:spPr>
          <a:xfrm>
            <a:off x="19436743" y="8514502"/>
            <a:ext cx="3386629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C76E155D-B9DB-7C63-5FDD-5B2871DE8249}"/>
              </a:ext>
            </a:extLst>
          </p:cNvPr>
          <p:cNvSpPr txBox="1"/>
          <p:nvPr/>
        </p:nvSpPr>
        <p:spPr>
          <a:xfrm>
            <a:off x="2059767" y="3850551"/>
            <a:ext cx="1459287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7167E64D-6DEF-6124-E61E-4713D4345FCE}"/>
              </a:ext>
            </a:extLst>
          </p:cNvPr>
          <p:cNvSpPr txBox="1"/>
          <p:nvPr/>
        </p:nvSpPr>
        <p:spPr>
          <a:xfrm>
            <a:off x="14292957" y="3850551"/>
            <a:ext cx="1459287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67987CEA-8E6B-6C20-75BF-E77D1009FFC8}"/>
              </a:ext>
            </a:extLst>
          </p:cNvPr>
          <p:cNvSpPr txBox="1"/>
          <p:nvPr/>
        </p:nvSpPr>
        <p:spPr>
          <a:xfrm>
            <a:off x="1529340" y="7265569"/>
            <a:ext cx="3386629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37%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D2B3FC75-9605-F718-EFEE-BDF5BA051532}"/>
              </a:ext>
            </a:extLst>
          </p:cNvPr>
          <p:cNvSpPr txBox="1"/>
          <p:nvPr/>
        </p:nvSpPr>
        <p:spPr>
          <a:xfrm>
            <a:off x="19428430" y="7267075"/>
            <a:ext cx="3386629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49%</a:t>
            </a:r>
          </a:p>
        </p:txBody>
      </p:sp>
    </p:spTree>
    <p:extLst>
      <p:ext uri="{BB962C8B-B14F-4D97-AF65-F5344CB8AC3E}">
        <p14:creationId xmlns:p14="http://schemas.microsoft.com/office/powerpoint/2010/main" val="9234486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Law Infographics - S2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7977E0"/>
      </a:accent1>
      <a:accent2>
        <a:srgbClr val="A1D7DF"/>
      </a:accent2>
      <a:accent3>
        <a:srgbClr val="FFCD63"/>
      </a:accent3>
      <a:accent4>
        <a:srgbClr val="DE5D40"/>
      </a:accent4>
      <a:accent5>
        <a:srgbClr val="2E4076"/>
      </a:accent5>
      <a:accent6>
        <a:srgbClr val="C3C8CE"/>
      </a:accent6>
      <a:hlink>
        <a:srgbClr val="32A79F"/>
      </a:hlink>
      <a:folHlink>
        <a:srgbClr val="89E1D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83093</TotalTime>
  <Words>1355</Words>
  <Application>Microsoft Macintosh PowerPoint</Application>
  <PresentationFormat>Custom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Montserrat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9784</cp:revision>
  <cp:lastPrinted>2019-09-18T23:04:43Z</cp:lastPrinted>
  <dcterms:created xsi:type="dcterms:W3CDTF">2014-11-12T21:47:38Z</dcterms:created>
  <dcterms:modified xsi:type="dcterms:W3CDTF">2022-06-02T03:10:12Z</dcterms:modified>
  <cp:category/>
</cp:coreProperties>
</file>